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571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5087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250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09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7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602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7093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7283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719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16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711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568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4749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37081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489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4072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7288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1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5/26/2018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83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  <p:sldLayoutId id="2147484575" r:id="rId4"/>
    <p:sldLayoutId id="2147484576" r:id="rId5"/>
    <p:sldLayoutId id="2147484577" r:id="rId6"/>
    <p:sldLayoutId id="2147484578" r:id="rId7"/>
    <p:sldLayoutId id="2147484579" r:id="rId8"/>
    <p:sldLayoutId id="2147484580" r:id="rId9"/>
    <p:sldLayoutId id="2147484581" r:id="rId10"/>
    <p:sldLayoutId id="2147484582" r:id="rId11"/>
    <p:sldLayoutId id="2147484583" r:id="rId12"/>
    <p:sldLayoutId id="2147484584" r:id="rId13"/>
    <p:sldLayoutId id="2147484585" r:id="rId14"/>
    <p:sldLayoutId id="2147484586" r:id="rId15"/>
    <p:sldLayoutId id="2147484587" r:id="rId16"/>
    <p:sldLayoutId id="2147484588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237B33D-F731-4D31-870D-8E5F3A1B1C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0475" y="1981412"/>
            <a:ext cx="9813281" cy="254143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3300" dirty="0"/>
              <a:t>AUTORITETI I KONTROLLIT SHTETEROR </a:t>
            </a:r>
            <a:r>
              <a:rPr lang="en-US" sz="3300" dirty="0" smtClean="0"/>
              <a:t>TË </a:t>
            </a:r>
            <a:r>
              <a:rPr lang="en-US" sz="3300" dirty="0"/>
              <a:t>EKSPORTEVE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>
                <a:solidFill>
                  <a:srgbClr val="FF0000"/>
                </a:solidFill>
              </a:rPr>
              <a:t>9th Regional Meeting of SALW Commissions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/>
              <a:t> 28-29 </a:t>
            </a:r>
            <a:r>
              <a:rPr lang="en-US" sz="3600" dirty="0"/>
              <a:t>May, </a:t>
            </a:r>
            <a:r>
              <a:rPr lang="en-US" sz="3600" dirty="0" smtClean="0"/>
              <a:t>Tirana </a:t>
            </a:r>
            <a:endParaRPr lang="sq-AL" sz="3600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5285499-98D0-4199-8EB4-D9BDC6BFD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259" y="5469466"/>
            <a:ext cx="6987645" cy="1388534"/>
          </a:xfrm>
        </p:spPr>
        <p:txBody>
          <a:bodyPr/>
          <a:lstStyle/>
          <a:p>
            <a:pPr algn="ctr"/>
            <a:r>
              <a:rPr lang="en-US" b="1" dirty="0"/>
              <a:t>VERIFIKIMI I </a:t>
            </a:r>
            <a:r>
              <a:rPr lang="en-US" b="1" dirty="0" smtClean="0"/>
              <a:t>PËRDORUESËVE TË </a:t>
            </a:r>
            <a:r>
              <a:rPr lang="en-US" b="1" dirty="0"/>
              <a:t>FUNDIT</a:t>
            </a:r>
            <a:endParaRPr lang="sq-AL" b="1" dirty="0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887DF4CD-58A5-4AD4-8BBC-93935113F6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5020" y="193183"/>
            <a:ext cx="2973156" cy="11289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C54337E5-E0FF-42A3-B348-5DE3DD3CAA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4990" y="193183"/>
            <a:ext cx="2132091" cy="1128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46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1AA3C0-E544-4ADE-B4D1-838D57DE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BAZA LIGJORE</a:t>
            </a:r>
            <a:endParaRPr lang="sq-A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AA63ECA-EF4E-4AB1-8137-B3DD074815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331076"/>
            <a:ext cx="10018713" cy="3837903"/>
          </a:xfrm>
        </p:spPr>
        <p:txBody>
          <a:bodyPr anchor="t">
            <a:normAutofit fontScale="92500" lnSpcReduction="10000"/>
          </a:bodyPr>
          <a:lstStyle/>
          <a:p>
            <a:r>
              <a:rPr lang="sq-AL" b="1" spc="20" dirty="0"/>
              <a:t>Ligji Nr. 9707, datë 05.04.2007</a:t>
            </a:r>
            <a:r>
              <a:rPr lang="sq-AL" spc="20" dirty="0"/>
              <a:t/>
            </a:r>
            <a:br>
              <a:rPr lang="sq-AL" spc="20" dirty="0"/>
            </a:br>
            <a:r>
              <a:rPr lang="en-US" spc="20" dirty="0" smtClean="0"/>
              <a:t>	</a:t>
            </a:r>
            <a:r>
              <a:rPr lang="sq-AL" spc="20" dirty="0" smtClean="0"/>
              <a:t>"</a:t>
            </a:r>
            <a:r>
              <a:rPr lang="sq-AL" spc="20" dirty="0"/>
              <a:t>Për kontrollin shtetëror të veprimtarisë së import-eksportit të mallrave </a:t>
            </a:r>
            <a:r>
              <a:rPr lang="en-US" spc="20" dirty="0" smtClean="0"/>
              <a:t>	</a:t>
            </a:r>
            <a:r>
              <a:rPr lang="sq-AL" spc="20" dirty="0" smtClean="0"/>
              <a:t>ushtarake </a:t>
            </a:r>
            <a:r>
              <a:rPr lang="sq-AL" spc="20" dirty="0"/>
              <a:t>dhe mallrave e teknologjive me përdorim të dyfishtë“</a:t>
            </a:r>
          </a:p>
          <a:p>
            <a:r>
              <a:rPr lang="sq-AL" b="1" spc="20" dirty="0"/>
              <a:t>Vendim Nr.304, datë 25.3.2009 </a:t>
            </a:r>
            <a:endParaRPr lang="en-US" b="1" spc="20" dirty="0" smtClean="0"/>
          </a:p>
          <a:p>
            <a:pPr marL="0" indent="0">
              <a:buNone/>
            </a:pPr>
            <a:r>
              <a:rPr lang="en-US" b="1" spc="20" dirty="0"/>
              <a:t>	</a:t>
            </a:r>
            <a:r>
              <a:rPr lang="sq-AL" spc="20" dirty="0" smtClean="0"/>
              <a:t>“</a:t>
            </a:r>
            <a:r>
              <a:rPr lang="sq-AL" spc="20" dirty="0"/>
              <a:t>Për përcaktimin e procedurave për kryerjen e ekspertizave dhe të kontrollit nga </a:t>
            </a:r>
            <a:r>
              <a:rPr lang="en-US" spc="20" dirty="0" smtClean="0"/>
              <a:t>	</a:t>
            </a:r>
            <a:r>
              <a:rPr lang="sq-AL" spc="20" dirty="0" smtClean="0"/>
              <a:t>autoriteti </a:t>
            </a:r>
            <a:r>
              <a:rPr lang="sq-AL" spc="20" dirty="0"/>
              <a:t>i kontrollit shtetëror të eksporteve” </a:t>
            </a:r>
          </a:p>
          <a:p>
            <a:r>
              <a:rPr lang="sq-AL" b="1" spc="20" dirty="0"/>
              <a:t>Vendim i Këshillit të Ministrave nr. 305, datë 25.3.2009</a:t>
            </a:r>
            <a:r>
              <a:rPr lang="sq-AL" spc="20" dirty="0"/>
              <a:t/>
            </a:r>
            <a:br>
              <a:rPr lang="sq-AL" spc="20" dirty="0"/>
            </a:br>
            <a:r>
              <a:rPr lang="sq-AL" spc="20" dirty="0"/>
              <a:t> </a:t>
            </a:r>
            <a:r>
              <a:rPr lang="en-US" spc="20" dirty="0" smtClean="0"/>
              <a:t>	</a:t>
            </a:r>
            <a:r>
              <a:rPr lang="sq-AL" spc="20" dirty="0" smtClean="0"/>
              <a:t>"</a:t>
            </a:r>
            <a:r>
              <a:rPr lang="sq-AL" spc="20" dirty="0"/>
              <a:t>Për përcaktimin e procedurës së lëshimit të dokumenteve ligjore të garancisë </a:t>
            </a:r>
            <a:r>
              <a:rPr lang="en-US" spc="20" dirty="0" smtClean="0"/>
              <a:t>	</a:t>
            </a:r>
            <a:r>
              <a:rPr lang="sq-AL" spc="20" dirty="0" smtClean="0"/>
              <a:t>ne </a:t>
            </a:r>
            <a:r>
              <a:rPr lang="sq-AL" spc="20" dirty="0"/>
              <a:t>fushën e kontrollit shtetëror të veprimtarise së import-eksportit të mallrave </a:t>
            </a:r>
            <a:r>
              <a:rPr lang="en-US" spc="20" dirty="0" smtClean="0"/>
              <a:t>	</a:t>
            </a:r>
            <a:r>
              <a:rPr lang="sq-AL" spc="20" dirty="0" smtClean="0"/>
              <a:t>ushtarake </a:t>
            </a:r>
            <a:r>
              <a:rPr lang="sq-AL" spc="20" dirty="0"/>
              <a:t>dhe të mallrave e teknologjive me përdorim të dyfishtë"</a:t>
            </a:r>
          </a:p>
          <a:p>
            <a:endParaRPr lang="sq-AL" spc="20" dirty="0"/>
          </a:p>
          <a:p>
            <a:endParaRPr lang="sq-AL" spc="20" dirty="0"/>
          </a:p>
        </p:txBody>
      </p:sp>
    </p:spTree>
    <p:extLst>
      <p:ext uri="{BB962C8B-B14F-4D97-AF65-F5344CB8AC3E}">
        <p14:creationId xmlns:p14="http://schemas.microsoft.com/office/powerpoint/2010/main" val="65698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BC532C-5BF4-42E1-BDC5-0F1C73F59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ELEMENTËT KRYESORE PËR VERIFIKIM</a:t>
            </a:r>
            <a:endParaRPr lang="sq-A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87C595F-5FCD-47C6-BD29-E604F16E2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666999"/>
            <a:ext cx="10248344" cy="3888347"/>
          </a:xfrm>
        </p:spPr>
        <p:txBody>
          <a:bodyPr anchor="t"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 err="1"/>
              <a:t>Mbledhje</a:t>
            </a:r>
            <a:r>
              <a:rPr lang="en-US" dirty="0"/>
              <a:t> </a:t>
            </a:r>
            <a:r>
              <a:rPr lang="en-US" dirty="0" err="1"/>
              <a:t>informacioni</a:t>
            </a:r>
            <a:r>
              <a:rPr lang="en-US" dirty="0"/>
              <a:t> </a:t>
            </a:r>
            <a:r>
              <a:rPr lang="en-US" dirty="0" err="1"/>
              <a:t>nga</a:t>
            </a:r>
            <a:r>
              <a:rPr lang="en-US" dirty="0"/>
              <a:t> </a:t>
            </a:r>
            <a:r>
              <a:rPr lang="en-US" dirty="0" err="1"/>
              <a:t>shërbimet</a:t>
            </a:r>
            <a:r>
              <a:rPr lang="en-US" dirty="0"/>
              <a:t> e </a:t>
            </a:r>
            <a:r>
              <a:rPr lang="en-US" dirty="0" err="1"/>
              <a:t>inteligjencës</a:t>
            </a:r>
            <a:r>
              <a:rPr lang="en-US" dirty="0"/>
              <a:t>/ </a:t>
            </a:r>
            <a:r>
              <a:rPr lang="en-US" dirty="0" err="1"/>
              <a:t>Ministria</a:t>
            </a:r>
            <a:r>
              <a:rPr lang="en-US" dirty="0"/>
              <a:t> e </a:t>
            </a:r>
            <a:r>
              <a:rPr lang="en-US" dirty="0" err="1"/>
              <a:t>Punëve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Jashtme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en-US" dirty="0" err="1"/>
              <a:t>përdoruesin</a:t>
            </a:r>
            <a:r>
              <a:rPr lang="en-US" dirty="0"/>
              <a:t> e </a:t>
            </a:r>
            <a:r>
              <a:rPr lang="en-US" dirty="0" err="1"/>
              <a:t>fundit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</a:t>
            </a:r>
            <a:r>
              <a:rPr lang="en-US" dirty="0" err="1"/>
              <a:t>subjektet</a:t>
            </a:r>
            <a:r>
              <a:rPr lang="en-US" dirty="0"/>
              <a:t> e </a:t>
            </a:r>
            <a:r>
              <a:rPr lang="en-US" dirty="0" err="1"/>
              <a:t>përfshira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transferim</a:t>
            </a:r>
            <a:r>
              <a:rPr lang="en-US" dirty="0"/>
              <a:t>.</a:t>
            </a:r>
          </a:p>
          <a:p>
            <a:pPr>
              <a:lnSpc>
                <a:spcPct val="110000"/>
              </a:lnSpc>
            </a:pPr>
            <a:r>
              <a:rPr lang="en-US" dirty="0" err="1"/>
              <a:t>Sanksione</a:t>
            </a:r>
            <a:r>
              <a:rPr lang="en-US" dirty="0"/>
              <a:t> (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raportimi</a:t>
            </a:r>
            <a:r>
              <a:rPr lang="en-US" dirty="0"/>
              <a:t> /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paraqitje</a:t>
            </a:r>
            <a:r>
              <a:rPr lang="en-US" dirty="0"/>
              <a:t> </a:t>
            </a:r>
            <a:r>
              <a:rPr lang="en-US" dirty="0" err="1"/>
              <a:t>dokumentacioni</a:t>
            </a:r>
            <a:r>
              <a:rPr lang="en-US" dirty="0"/>
              <a:t> DVC, </a:t>
            </a:r>
            <a:r>
              <a:rPr lang="en-US" dirty="0" err="1"/>
              <a:t>Leje</a:t>
            </a:r>
            <a:r>
              <a:rPr lang="en-US" dirty="0"/>
              <a:t> </a:t>
            </a:r>
            <a:r>
              <a:rPr lang="en-US" dirty="0" err="1"/>
              <a:t>transiti</a:t>
            </a:r>
            <a:r>
              <a:rPr lang="en-US" dirty="0"/>
              <a:t> </a:t>
            </a:r>
            <a:r>
              <a:rPr lang="en-US" dirty="0" err="1"/>
              <a:t>etj</a:t>
            </a:r>
            <a:r>
              <a:rPr lang="en-US" dirty="0" smtClean="0"/>
              <a:t>)</a:t>
            </a:r>
            <a:endParaRPr lang="en-US" dirty="0" smtClean="0"/>
          </a:p>
          <a:p>
            <a:pPr>
              <a:lnSpc>
                <a:spcPct val="110000"/>
              </a:lnSpc>
            </a:pPr>
            <a:r>
              <a:rPr lang="en-US" dirty="0" err="1" smtClean="0"/>
              <a:t>Certifikata</a:t>
            </a:r>
            <a:r>
              <a:rPr lang="en-US" dirty="0" smtClean="0"/>
              <a:t> </a:t>
            </a:r>
            <a:r>
              <a:rPr lang="en-US" dirty="0"/>
              <a:t>e </a:t>
            </a:r>
            <a:r>
              <a:rPr lang="en-US" dirty="0" err="1"/>
              <a:t>Perdoruesit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Fundit</a:t>
            </a:r>
            <a:r>
              <a:rPr lang="en-US" dirty="0"/>
              <a:t> (</a:t>
            </a:r>
            <a:r>
              <a:rPr lang="en-US" dirty="0" err="1"/>
              <a:t>klauzola</a:t>
            </a:r>
            <a:r>
              <a:rPr lang="en-US" dirty="0"/>
              <a:t> </a:t>
            </a:r>
            <a:r>
              <a:rPr lang="en-US" dirty="0" err="1"/>
              <a:t>qe</a:t>
            </a:r>
            <a:r>
              <a:rPr lang="en-US" dirty="0"/>
              <a:t> </a:t>
            </a:r>
            <a:r>
              <a:rPr lang="en-US" dirty="0" err="1"/>
              <a:t>ndalojne</a:t>
            </a:r>
            <a:r>
              <a:rPr lang="en-US" dirty="0"/>
              <a:t> </a:t>
            </a:r>
            <a:r>
              <a:rPr lang="en-US" dirty="0" err="1"/>
              <a:t>rieksportin</a:t>
            </a:r>
            <a:r>
              <a:rPr lang="en-US" dirty="0"/>
              <a:t>, </a:t>
            </a:r>
            <a:r>
              <a:rPr lang="en-US" dirty="0" err="1"/>
              <a:t>ri</a:t>
            </a:r>
            <a:r>
              <a:rPr lang="en-US" dirty="0"/>
              <a:t> -</a:t>
            </a:r>
            <a:r>
              <a:rPr lang="en-US" dirty="0" err="1"/>
              <a:t>transferimin</a:t>
            </a:r>
            <a:r>
              <a:rPr lang="en-US" dirty="0"/>
              <a:t>)</a:t>
            </a:r>
          </a:p>
          <a:p>
            <a:pPr>
              <a:lnSpc>
                <a:spcPct val="110000"/>
              </a:lnSpc>
            </a:pPr>
            <a:r>
              <a:rPr lang="en-US" dirty="0"/>
              <a:t>DVC (Delivery Verification Certificate) </a:t>
            </a:r>
          </a:p>
          <a:p>
            <a:pPr lvl="3">
              <a:lnSpc>
                <a:spcPct val="110000"/>
              </a:lnSpc>
            </a:pPr>
            <a:r>
              <a:rPr lang="en-US" sz="1900" dirty="0"/>
              <a:t>Brenda 15 </a:t>
            </a:r>
            <a:r>
              <a:rPr lang="en-US" sz="1900" dirty="0" err="1"/>
              <a:t>ditesh</a:t>
            </a:r>
            <a:r>
              <a:rPr lang="en-US" sz="1900" dirty="0"/>
              <a:t> </a:t>
            </a:r>
            <a:r>
              <a:rPr lang="en-US" sz="1900" dirty="0" err="1"/>
              <a:t>nga</a:t>
            </a:r>
            <a:r>
              <a:rPr lang="en-US" sz="1900" dirty="0"/>
              <a:t> </a:t>
            </a:r>
            <a:r>
              <a:rPr lang="en-US" sz="1900" dirty="0" err="1"/>
              <a:t>kryerja</a:t>
            </a:r>
            <a:r>
              <a:rPr lang="en-US" sz="1900" dirty="0"/>
              <a:t> e </a:t>
            </a:r>
            <a:r>
              <a:rPr lang="en-US" sz="1900" dirty="0" err="1"/>
              <a:t>eksportit</a:t>
            </a:r>
            <a:r>
              <a:rPr lang="en-US" dirty="0"/>
              <a:t>.</a:t>
            </a:r>
          </a:p>
          <a:p>
            <a:pPr>
              <a:lnSpc>
                <a:spcPct val="110000"/>
              </a:lnSpc>
            </a:pPr>
            <a:r>
              <a:rPr lang="en-US" dirty="0" err="1"/>
              <a:t>Raportim</a:t>
            </a:r>
            <a:r>
              <a:rPr lang="en-US" dirty="0"/>
              <a:t> </a:t>
            </a:r>
            <a:r>
              <a:rPr lang="en-US" dirty="0" err="1"/>
              <a:t>mbi</a:t>
            </a:r>
            <a:r>
              <a:rPr lang="en-US" dirty="0"/>
              <a:t> </a:t>
            </a:r>
            <a:r>
              <a:rPr lang="en-US" dirty="0" err="1"/>
              <a:t>eksportin</a:t>
            </a:r>
            <a:r>
              <a:rPr lang="en-US" dirty="0"/>
              <a:t> e </a:t>
            </a:r>
            <a:r>
              <a:rPr lang="en-US" dirty="0" err="1"/>
              <a:t>kryer</a:t>
            </a:r>
            <a:r>
              <a:rPr lang="en-US" dirty="0"/>
              <a:t>, para / </a:t>
            </a:r>
            <a:r>
              <a:rPr lang="en-US" dirty="0" err="1"/>
              <a:t>gjate</a:t>
            </a:r>
            <a:r>
              <a:rPr lang="en-US" dirty="0"/>
              <a:t> </a:t>
            </a:r>
            <a:r>
              <a:rPr lang="en-US" dirty="0" err="1"/>
              <a:t>dhe</a:t>
            </a:r>
            <a:r>
              <a:rPr lang="en-US" dirty="0"/>
              <a:t> pas </a:t>
            </a:r>
            <a:r>
              <a:rPr lang="en-US" dirty="0" err="1"/>
              <a:t>levrimit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mallit</a:t>
            </a:r>
            <a:r>
              <a:rPr lang="en-US" dirty="0"/>
              <a:t>.</a:t>
            </a:r>
          </a:p>
          <a:p>
            <a:pPr lvl="3">
              <a:lnSpc>
                <a:spcPct val="110000"/>
              </a:lnSpc>
            </a:pPr>
            <a:r>
              <a:rPr lang="en-US" sz="1900" dirty="0" err="1"/>
              <a:t>Raporte</a:t>
            </a:r>
            <a:r>
              <a:rPr lang="en-US" sz="1900" dirty="0"/>
              <a:t> </a:t>
            </a:r>
            <a:r>
              <a:rPr lang="en-US" sz="1900" dirty="0" err="1"/>
              <a:t>periodike</a:t>
            </a:r>
            <a:r>
              <a:rPr lang="en-US" sz="1900" dirty="0"/>
              <a:t> </a:t>
            </a:r>
            <a:r>
              <a:rPr lang="en-US" sz="1900" dirty="0" err="1"/>
              <a:t>tremujore</a:t>
            </a:r>
            <a:r>
              <a:rPr lang="en-US" sz="1900" dirty="0"/>
              <a:t> </a:t>
            </a:r>
            <a:r>
              <a:rPr lang="en-US" sz="1900" dirty="0" err="1"/>
              <a:t>dhe</a:t>
            </a:r>
            <a:r>
              <a:rPr lang="en-US" sz="1900" dirty="0"/>
              <a:t> </a:t>
            </a:r>
            <a:r>
              <a:rPr lang="en-US" sz="1900" dirty="0" err="1"/>
              <a:t>vjetore</a:t>
            </a:r>
            <a:r>
              <a:rPr lang="en-US" sz="1900" dirty="0"/>
              <a:t> </a:t>
            </a:r>
            <a:r>
              <a:rPr lang="en-US" sz="1900" dirty="0" err="1"/>
              <a:t>mbi</a:t>
            </a:r>
            <a:r>
              <a:rPr lang="en-US" sz="1900" dirty="0"/>
              <a:t> </a:t>
            </a:r>
            <a:r>
              <a:rPr lang="en-US" sz="1900" dirty="0" err="1"/>
              <a:t>realizimin</a:t>
            </a:r>
            <a:r>
              <a:rPr lang="en-US" sz="1900" dirty="0"/>
              <a:t> e </a:t>
            </a:r>
            <a:r>
              <a:rPr lang="en-US" sz="1900" dirty="0" err="1"/>
              <a:t>licensave</a:t>
            </a:r>
            <a:endParaRPr lang="en-US" sz="19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228015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4AE9B4E-0833-4DE6-8CC4-6657760E8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PRAKTIKAT E MIRA</a:t>
            </a:r>
            <a:endParaRPr lang="sq-A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5C83FA-7982-4C25-BB38-86C8D2C94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Raportimi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lejeve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transitit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cdo</a:t>
            </a:r>
            <a:r>
              <a:rPr lang="en-US" dirty="0"/>
              <a:t> </a:t>
            </a:r>
            <a:r>
              <a:rPr lang="en-US" dirty="0" err="1"/>
              <a:t>shtet</a:t>
            </a:r>
            <a:r>
              <a:rPr lang="en-US" dirty="0"/>
              <a:t> transit</a:t>
            </a:r>
          </a:p>
          <a:p>
            <a:r>
              <a:rPr lang="en-US" dirty="0" err="1"/>
              <a:t>Bashkepunimi</a:t>
            </a:r>
            <a:r>
              <a:rPr lang="en-US" dirty="0"/>
              <a:t> me </a:t>
            </a:r>
            <a:r>
              <a:rPr lang="en-US" dirty="0" err="1"/>
              <a:t>institucionet</a:t>
            </a:r>
            <a:r>
              <a:rPr lang="en-US" dirty="0"/>
              <a:t> </a:t>
            </a:r>
            <a:r>
              <a:rPr lang="en-US" dirty="0" err="1"/>
              <a:t>homologe</a:t>
            </a:r>
            <a:r>
              <a:rPr lang="en-US" dirty="0"/>
              <a:t> ne </a:t>
            </a:r>
            <a:r>
              <a:rPr lang="en-US" dirty="0" err="1"/>
              <a:t>vendet</a:t>
            </a:r>
            <a:r>
              <a:rPr lang="en-US" dirty="0"/>
              <a:t> e </a:t>
            </a:r>
            <a:r>
              <a:rPr lang="en-US" dirty="0" err="1"/>
              <a:t>rajonit</a:t>
            </a:r>
            <a:endParaRPr lang="en-US" dirty="0"/>
          </a:p>
          <a:p>
            <a:r>
              <a:rPr lang="en-US" dirty="0" err="1"/>
              <a:t>Bashkepunimi</a:t>
            </a:r>
            <a:r>
              <a:rPr lang="en-US" dirty="0"/>
              <a:t> me </a:t>
            </a:r>
            <a:r>
              <a:rPr lang="en-US" dirty="0" err="1"/>
              <a:t>partneret</a:t>
            </a:r>
            <a:r>
              <a:rPr lang="en-US" dirty="0"/>
              <a:t> </a:t>
            </a:r>
            <a:r>
              <a:rPr lang="en-US" dirty="0" err="1"/>
              <a:t>strategjike</a:t>
            </a:r>
            <a:r>
              <a:rPr lang="en-US" dirty="0"/>
              <a:t> USA, EU.</a:t>
            </a:r>
          </a:p>
          <a:p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risku</a:t>
            </a:r>
            <a:r>
              <a:rPr lang="en-US" dirty="0"/>
              <a:t> </a:t>
            </a:r>
            <a:r>
              <a:rPr lang="en-US" dirty="0" err="1"/>
              <a:t>për</a:t>
            </a:r>
            <a:r>
              <a:rPr lang="en-US" dirty="0"/>
              <a:t> </a:t>
            </a:r>
            <a:r>
              <a:rPr lang="en-US" dirty="0" err="1"/>
              <a:t>cdo</a:t>
            </a:r>
            <a:r>
              <a:rPr lang="en-US" dirty="0"/>
              <a:t> </a:t>
            </a:r>
            <a:r>
              <a:rPr lang="en-US" dirty="0" err="1"/>
              <a:t>eksport</a:t>
            </a:r>
            <a:r>
              <a:rPr lang="en-US" dirty="0"/>
              <a:t>, </a:t>
            </a:r>
            <a:r>
              <a:rPr lang="en-US" dirty="0" err="1"/>
              <a:t>sipas</a:t>
            </a:r>
            <a:r>
              <a:rPr lang="en-US" dirty="0"/>
              <a:t> </a:t>
            </a:r>
            <a:r>
              <a:rPr lang="en-US" dirty="0" err="1"/>
              <a:t>kritereve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BE-se. </a:t>
            </a:r>
          </a:p>
          <a:p>
            <a:pPr lvl="2"/>
            <a:r>
              <a:rPr lang="en-US" dirty="0" err="1"/>
              <a:t>Mbledhje</a:t>
            </a:r>
            <a:r>
              <a:rPr lang="en-US" dirty="0"/>
              <a:t> </a:t>
            </a:r>
            <a:r>
              <a:rPr lang="en-US" dirty="0" err="1"/>
              <a:t>informacioni</a:t>
            </a:r>
            <a:r>
              <a:rPr lang="en-US" dirty="0"/>
              <a:t> open source (web, </a:t>
            </a:r>
            <a:r>
              <a:rPr lang="en-US" dirty="0" err="1"/>
              <a:t>raporte</a:t>
            </a:r>
            <a:r>
              <a:rPr lang="en-US" dirty="0"/>
              <a:t> </a:t>
            </a:r>
            <a:r>
              <a:rPr lang="en-US" dirty="0" err="1"/>
              <a:t>nderkombetare</a:t>
            </a:r>
            <a:r>
              <a:rPr lang="en-US" dirty="0"/>
              <a:t>/UN, SIPRI, Amnesty International </a:t>
            </a:r>
            <a:r>
              <a:rPr lang="en-US" dirty="0" err="1"/>
              <a:t>etj</a:t>
            </a:r>
            <a:r>
              <a:rPr lang="en-US" dirty="0"/>
              <a:t>)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3562553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AB3179-DD10-4FCC-9387-DE451013E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VËSHTIRËSITË</a:t>
            </a:r>
            <a:endParaRPr lang="sq-AL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6636FB1-9E1C-4B95-979F-624F07D1B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352801"/>
          </a:xfrm>
        </p:spPr>
        <p:txBody>
          <a:bodyPr/>
          <a:lstStyle/>
          <a:p>
            <a:r>
              <a:rPr lang="en-US" dirty="0" err="1"/>
              <a:t>Pamundësia</a:t>
            </a:r>
            <a:r>
              <a:rPr lang="en-US" dirty="0"/>
              <a:t> e </a:t>
            </a:r>
            <a:r>
              <a:rPr lang="en-US" dirty="0" err="1"/>
              <a:t>verifikimeve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vend</a:t>
            </a:r>
          </a:p>
          <a:p>
            <a:r>
              <a:rPr lang="en-US" dirty="0" err="1"/>
              <a:t>Pamundësia</a:t>
            </a:r>
            <a:r>
              <a:rPr lang="en-US" dirty="0"/>
              <a:t> e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rrjeti</a:t>
            </a:r>
            <a:r>
              <a:rPr lang="en-US" dirty="0"/>
              <a:t> </a:t>
            </a:r>
            <a:r>
              <a:rPr lang="en-US" dirty="0" err="1"/>
              <a:t>të</a:t>
            </a:r>
            <a:r>
              <a:rPr lang="en-US" dirty="0"/>
              <a:t> </a:t>
            </a:r>
            <a:r>
              <a:rPr lang="en-US" dirty="0" err="1"/>
              <a:t>zgjeruar</a:t>
            </a:r>
            <a:r>
              <a:rPr lang="en-US" dirty="0"/>
              <a:t> </a:t>
            </a:r>
            <a:r>
              <a:rPr lang="en-US" dirty="0" err="1"/>
              <a:t>përfaqësish</a:t>
            </a:r>
            <a:r>
              <a:rPr lang="en-US" dirty="0"/>
              <a:t> </a:t>
            </a:r>
            <a:r>
              <a:rPr lang="en-US" dirty="0" err="1"/>
              <a:t>Diplomatike</a:t>
            </a:r>
            <a:endParaRPr lang="en-US" dirty="0"/>
          </a:p>
          <a:p>
            <a:r>
              <a:rPr lang="en-US" dirty="0" err="1"/>
              <a:t>Informacioni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vonuar</a:t>
            </a:r>
            <a:r>
              <a:rPr lang="en-US" dirty="0"/>
              <a:t> </a:t>
            </a:r>
            <a:r>
              <a:rPr lang="en-US" dirty="0" err="1"/>
              <a:t>në</a:t>
            </a:r>
            <a:r>
              <a:rPr lang="en-US" dirty="0"/>
              <a:t> </a:t>
            </a:r>
            <a:r>
              <a:rPr lang="en-US" dirty="0" err="1"/>
              <a:t>rastet</a:t>
            </a:r>
            <a:r>
              <a:rPr lang="en-US" dirty="0"/>
              <a:t> e </a:t>
            </a:r>
            <a:r>
              <a:rPr lang="en-US" dirty="0" err="1"/>
              <a:t>një</a:t>
            </a:r>
            <a:r>
              <a:rPr lang="en-US" dirty="0"/>
              <a:t> </a:t>
            </a:r>
            <a:r>
              <a:rPr lang="en-US" dirty="0" err="1"/>
              <a:t>dyshimi</a:t>
            </a:r>
            <a:r>
              <a:rPr lang="en-US" dirty="0"/>
              <a:t> </a:t>
            </a:r>
            <a:r>
              <a:rPr lang="en-US" dirty="0" err="1"/>
              <a:t>devijimi</a:t>
            </a:r>
            <a:r>
              <a:rPr lang="en-US" dirty="0"/>
              <a:t>. </a:t>
            </a:r>
            <a:endParaRPr lang="sq-AL" dirty="0"/>
          </a:p>
        </p:txBody>
      </p:sp>
    </p:spTree>
    <p:extLst>
      <p:ext uri="{BB962C8B-B14F-4D97-AF65-F5344CB8AC3E}">
        <p14:creationId xmlns:p14="http://schemas.microsoft.com/office/powerpoint/2010/main" val="1545121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452B73D-1114-4AA4-92E6-41BA42B7A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400" dirty="0"/>
              <a:t>FALEMINDERIT PER VEMENDJEN!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1600" dirty="0"/>
              <a:t>ELTIONA METANI</a:t>
            </a:r>
            <a:br>
              <a:rPr lang="en-US" sz="1600" dirty="0"/>
            </a:br>
            <a:r>
              <a:rPr lang="en-US" sz="1600" dirty="0" err="1"/>
              <a:t>Drejtor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Drejtorisë</a:t>
            </a:r>
            <a:r>
              <a:rPr lang="en-US" sz="1600" dirty="0"/>
              <a:t> </a:t>
            </a:r>
            <a:r>
              <a:rPr lang="en-US" sz="1600" dirty="0" err="1"/>
              <a:t>së</a:t>
            </a:r>
            <a:r>
              <a:rPr lang="en-US" sz="1600" dirty="0"/>
              <a:t> </a:t>
            </a:r>
            <a:r>
              <a:rPr lang="en-US" sz="1600" dirty="0" err="1"/>
              <a:t>Legjislacionit</a:t>
            </a:r>
            <a:r>
              <a:rPr lang="en-US" sz="1600" dirty="0"/>
              <a:t> </a:t>
            </a:r>
            <a:r>
              <a:rPr lang="en-US" sz="1600" dirty="0" err="1"/>
              <a:t>dhe</a:t>
            </a:r>
            <a:r>
              <a:rPr lang="en-US" sz="1600" dirty="0"/>
              <a:t> </a:t>
            </a:r>
            <a:r>
              <a:rPr lang="en-US" sz="1600" dirty="0" err="1"/>
              <a:t>Licensave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 err="1"/>
              <a:t>Autoriteti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Kontrollit</a:t>
            </a:r>
            <a:r>
              <a:rPr lang="en-US" sz="1600" dirty="0"/>
              <a:t> </a:t>
            </a:r>
            <a:r>
              <a:rPr lang="en-US" sz="1600" dirty="0" err="1"/>
              <a:t>Shtetëror</a:t>
            </a:r>
            <a:r>
              <a:rPr lang="en-US" sz="1600" dirty="0"/>
              <a:t> </a:t>
            </a:r>
            <a:r>
              <a:rPr lang="en-US" sz="1600" dirty="0" err="1"/>
              <a:t>të</a:t>
            </a:r>
            <a:r>
              <a:rPr lang="en-US" sz="1600" dirty="0"/>
              <a:t> </a:t>
            </a:r>
            <a:r>
              <a:rPr lang="en-US" sz="1600" dirty="0" err="1"/>
              <a:t>Eksporteve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 err="1" smtClean="0"/>
              <a:t>Ministria</a:t>
            </a:r>
            <a:r>
              <a:rPr lang="en-US" sz="1600" dirty="0" smtClean="0"/>
              <a:t> </a:t>
            </a:r>
            <a:r>
              <a:rPr lang="en-US" sz="1600" dirty="0"/>
              <a:t>e </a:t>
            </a:r>
            <a:r>
              <a:rPr lang="en-US" sz="1600" dirty="0" err="1"/>
              <a:t>Mbrojtjes</a:t>
            </a:r>
            <a:endParaRPr lang="sq-AL" sz="1600" dirty="0"/>
          </a:p>
        </p:txBody>
      </p:sp>
    </p:spTree>
    <p:extLst>
      <p:ext uri="{BB962C8B-B14F-4D97-AF65-F5344CB8AC3E}">
        <p14:creationId xmlns:p14="http://schemas.microsoft.com/office/powerpoint/2010/main" val="3440620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89</TotalTime>
  <Words>199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Corbel</vt:lpstr>
      <vt:lpstr>Parallax</vt:lpstr>
      <vt:lpstr>AUTORITETI I KONTROLLIT SHTETEROR TË EKSPORTEVE 9th Regional Meeting of SALW Commissions   28-29 May, Tirana </vt:lpstr>
      <vt:lpstr>BAZA LIGJORE</vt:lpstr>
      <vt:lpstr>ELEMENTËT KRYESORE PËR VERIFIKIM</vt:lpstr>
      <vt:lpstr>PRAKTIKAT E MIRA</vt:lpstr>
      <vt:lpstr>VËSHTIRËSITË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AUTORITETI I KONTROLLIT SHTETEROR I EKSPORTEVE 9th Regional Meeting of SALW Commissions TIRANE   28-29 May</dc:title>
  <dc:creator>Elton Hodaj</dc:creator>
  <cp:lastModifiedBy>GERTI</cp:lastModifiedBy>
  <cp:revision>10</cp:revision>
  <dcterms:created xsi:type="dcterms:W3CDTF">2018-05-24T12:02:11Z</dcterms:created>
  <dcterms:modified xsi:type="dcterms:W3CDTF">2018-05-26T21:24:39Z</dcterms:modified>
</cp:coreProperties>
</file>