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1" r:id="rId2"/>
    <p:sldId id="343" r:id="rId3"/>
    <p:sldId id="348" r:id="rId4"/>
    <p:sldId id="350" r:id="rId5"/>
    <p:sldId id="353" r:id="rId6"/>
    <p:sldId id="358" r:id="rId7"/>
    <p:sldId id="354" r:id="rId8"/>
    <p:sldId id="355" r:id="rId9"/>
    <p:sldId id="356" r:id="rId10"/>
    <p:sldId id="357" r:id="rId11"/>
    <p:sldId id="360" r:id="rId12"/>
    <p:sldId id="361" r:id="rId13"/>
    <p:sldId id="362" r:id="rId14"/>
    <p:sldId id="363" r:id="rId15"/>
    <p:sldId id="364" r:id="rId16"/>
    <p:sldId id="365" r:id="rId17"/>
    <p:sldId id="366" r:id="rId18"/>
  </p:sldIdLst>
  <p:sldSz cx="9144000" cy="6858000" type="screen4x3"/>
  <p:notesSz cx="6873875" cy="100615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3300"/>
    <a:srgbClr val="000099"/>
    <a:srgbClr val="969696"/>
    <a:srgbClr val="CCFFFF"/>
    <a:srgbClr val="5F5F5F"/>
    <a:srgbClr val="DDDDDD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0"/>
  </p:normalViewPr>
  <p:slideViewPr>
    <p:cSldViewPr>
      <p:cViewPr>
        <p:scale>
          <a:sx n="70" d="100"/>
          <a:sy n="70" d="100"/>
        </p:scale>
        <p:origin x="157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8150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4138" y="0"/>
            <a:ext cx="2978150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86738-0F4C-4F5B-A3B5-B2F9C3EE318E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54063"/>
            <a:ext cx="5029200" cy="3773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7388" y="4779963"/>
            <a:ext cx="5499100" cy="452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56750"/>
            <a:ext cx="2978150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4138" y="9556750"/>
            <a:ext cx="2978150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BE627-F7AB-44A1-8A00-848FF47F15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71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BE627-F7AB-44A1-8A00-848FF47F159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50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BE627-F7AB-44A1-8A00-848FF47F159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504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BE627-F7AB-44A1-8A00-848FF47F159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504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BE627-F7AB-44A1-8A00-848FF47F159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50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BE627-F7AB-44A1-8A00-848FF47F159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504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FB103-A483-40E0-B39F-CAA5F1F4D87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A795E-B009-49E0-B742-086227D1081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77DAA-5D5A-49F2-B345-F85ECEB7474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F8BF-414E-41A0-A8CA-EED20215D6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70991-CAD7-40C0-BE3C-3EA1F89159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EF00F-DCE6-45F6-ACA7-F15C14CE8A4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5BFF-3C49-4D16-B021-07D8DEE331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4E49B-EE37-4173-B2A1-95236E8B79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EA318-8ACF-4432-BF5E-4C675201F9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10235-1C1C-42EB-93D0-7A13CF876CD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CF742-239B-4E5B-9D96-0E77649C0B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0DD840-C12F-4B25-AA2E-55C0F8EA6FF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7155" y="660233"/>
            <a:ext cx="8996845" cy="36163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100"/>
              </a:lnSpc>
            </a:pPr>
            <a:endParaRPr lang="ru-RU" sz="2200" kern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5" y="1484784"/>
            <a:ext cx="8975491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0" y="660233"/>
            <a:ext cx="9092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The Ministry of Internal Affairs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of the Republic of Belarus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9" y="-18637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-3969" y="1075731"/>
            <a:ext cx="9147969" cy="5782269"/>
          </a:xfrm>
          <a:noFill/>
          <a:ln/>
        </p:spPr>
        <p:txBody>
          <a:bodyPr/>
          <a:lstStyle/>
          <a:p>
            <a:pPr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 kern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Destruction</a:t>
            </a:r>
            <a:endParaRPr lang="ru-RU" sz="6000" b="1" kern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ts val="45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5800" b="1" kern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of </a:t>
            </a:r>
            <a:r>
              <a:rPr lang="en-US" sz="5800" b="1" kern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confiscated </a:t>
            </a:r>
            <a:r>
              <a:rPr lang="en-US" sz="5800" b="1" kern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weapons</a:t>
            </a:r>
            <a:endParaRPr lang="ru-RU" sz="5800" b="1" kern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ts val="45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5800" b="1" kern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and ammunition</a:t>
            </a:r>
            <a:endParaRPr lang="ru-RU" sz="5800" b="1" kern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ts val="45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5800" b="1" kern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by </a:t>
            </a:r>
            <a:r>
              <a:rPr lang="en-US" sz="5800" b="1" kern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the police of Belarus</a:t>
            </a:r>
            <a:endParaRPr lang="ru-RU" sz="5200" b="1" kern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1863" name="Picture 3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956550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90373"/>
            <a:ext cx="4824536" cy="556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3264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Bullet holes in the barrel after burning</a:t>
            </a:r>
            <a:endParaRPr lang="ru-RU" sz="2800" kern="1200" dirty="0" smtClean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46082"/>
            <a:ext cx="9125553" cy="40011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kern="1200" dirty="0">
                <a:solidFill>
                  <a:srgbClr val="FF0000"/>
                </a:solidFill>
              </a:rPr>
              <a:t>Destruction of ammunition</a:t>
            </a:r>
            <a:endParaRPr lang="ru-RU" sz="19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982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5"/>
            <a:ext cx="4176464" cy="537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176464" cy="537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980728"/>
            <a:ext cx="9108504" cy="587727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Burial of destroyed ammunition</a:t>
            </a:r>
            <a:endParaRPr lang="ru-RU" sz="2800" kern="1200" dirty="0" smtClean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53777"/>
            <a:ext cx="9125553" cy="38472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900" b="1" kern="1200" spc="-100" dirty="0" smtClean="0">
                <a:solidFill>
                  <a:srgbClr val="FF0000"/>
                </a:solidFill>
              </a:rPr>
              <a:t> </a:t>
            </a:r>
            <a:r>
              <a:rPr lang="en-US" sz="1800" b="1" kern="1200" dirty="0">
                <a:solidFill>
                  <a:srgbClr val="FF0000"/>
                </a:solidFill>
              </a:rPr>
              <a:t>Destruction of ammunition</a:t>
            </a:r>
            <a:endParaRPr lang="ru-RU" sz="19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499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980728"/>
            <a:ext cx="9108504" cy="587727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Burning weapons in barrels at the landfill</a:t>
            </a:r>
            <a:endParaRPr lang="ru-RU" sz="2800" kern="1200" dirty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53777"/>
            <a:ext cx="9125553" cy="38472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900" b="1" kern="1200" spc="-100" dirty="0" smtClean="0">
                <a:solidFill>
                  <a:srgbClr val="FF0000"/>
                </a:solidFill>
              </a:rPr>
              <a:t> </a:t>
            </a:r>
            <a:r>
              <a:rPr lang="en-US" sz="1800" b="1" kern="1200" dirty="0">
                <a:solidFill>
                  <a:srgbClr val="FF0000"/>
                </a:solidFill>
              </a:rPr>
              <a:t>Destruction of weapons and ammunition</a:t>
            </a:r>
            <a:endParaRPr lang="ru-RU" sz="19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200800" cy="526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7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93" y="1585342"/>
            <a:ext cx="6984107" cy="523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980728"/>
            <a:ext cx="9108504" cy="587727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Weapons with jammed cartridges</a:t>
            </a:r>
            <a:endParaRPr lang="ru-RU" sz="2800" kern="1200" dirty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53777"/>
            <a:ext cx="9125553" cy="38472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900" b="1" kern="1200" spc="-100" dirty="0" smtClean="0">
                <a:solidFill>
                  <a:srgbClr val="FF0000"/>
                </a:solidFill>
              </a:rPr>
              <a:t> </a:t>
            </a:r>
            <a:r>
              <a:rPr lang="en-US" sz="1800" b="1" kern="1200" dirty="0">
                <a:solidFill>
                  <a:srgbClr val="FF0000"/>
                </a:solidFill>
              </a:rPr>
              <a:t>Destruction of weapons and ammunition</a:t>
            </a:r>
            <a:endParaRPr lang="ru-RU" sz="1900" kern="1200" spc="-1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017634" cy="5356846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верх 1"/>
          <p:cNvSpPr/>
          <p:nvPr/>
        </p:nvSpPr>
        <p:spPr>
          <a:xfrm>
            <a:off x="6732240" y="4365104"/>
            <a:ext cx="360040" cy="1296144"/>
          </a:xfrm>
          <a:prstGeom prst="up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1691680" y="5229200"/>
            <a:ext cx="216024" cy="1008112"/>
          </a:xfrm>
          <a:prstGeom prst="up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7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4" y="1463524"/>
            <a:ext cx="4200425" cy="534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22" y="1480020"/>
            <a:ext cx="4193513" cy="530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980728"/>
            <a:ext cx="9108504" cy="587727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Weapons with jammed cartridges</a:t>
            </a:r>
            <a:endParaRPr lang="ru-RU" sz="2800" kern="1200" dirty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53777"/>
            <a:ext cx="9125553" cy="38472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900" b="1" kern="1200" spc="-100" dirty="0" smtClean="0">
                <a:solidFill>
                  <a:srgbClr val="FF0000"/>
                </a:solidFill>
              </a:rPr>
              <a:t> </a:t>
            </a:r>
            <a:r>
              <a:rPr lang="ru-RU" sz="1900" b="1" kern="1200" spc="-100" dirty="0">
                <a:solidFill>
                  <a:srgbClr val="FF0000"/>
                </a:solidFill>
              </a:rPr>
              <a:t> </a:t>
            </a:r>
            <a:r>
              <a:rPr lang="en-US" sz="1800" b="1" kern="1200" dirty="0">
                <a:solidFill>
                  <a:srgbClr val="FF0000"/>
                </a:solidFill>
              </a:rPr>
              <a:t>Destruction of weapons and ammunition</a:t>
            </a:r>
            <a:endParaRPr lang="ru-RU" sz="19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верх 1"/>
          <p:cNvSpPr/>
          <p:nvPr/>
        </p:nvSpPr>
        <p:spPr>
          <a:xfrm>
            <a:off x="2843808" y="4293096"/>
            <a:ext cx="360040" cy="1296144"/>
          </a:xfrm>
          <a:prstGeom prst="up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7236296" y="4841776"/>
            <a:ext cx="216024" cy="1008112"/>
          </a:xfrm>
          <a:prstGeom prst="up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1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32" y="1268760"/>
            <a:ext cx="4767842" cy="558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5"/>
            <a:ext cx="4275069" cy="570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980728"/>
            <a:ext cx="9108504" cy="587727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800" kern="1200" dirty="0" smtClean="0">
                <a:solidFill>
                  <a:schemeClr val="bg1"/>
                </a:solidFill>
              </a:rPr>
              <a:t>1</a:t>
            </a:r>
            <a:endParaRPr lang="ru-RU" sz="800" kern="1200" dirty="0">
              <a:solidFill>
                <a:schemeClr val="bg1"/>
              </a:solidFill>
            </a:endParaRP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15305"/>
            <a:ext cx="9125553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b="1" kern="1200" spc="-100" dirty="0" smtClean="0">
                <a:solidFill>
                  <a:srgbClr val="FF0000"/>
                </a:solidFill>
              </a:rPr>
              <a:t> </a:t>
            </a:r>
            <a:r>
              <a:rPr lang="en-US" sz="2400" b="1" kern="1200" dirty="0">
                <a:solidFill>
                  <a:srgbClr val="FF0000"/>
                </a:solidFill>
              </a:rPr>
              <a:t>Destruction of gas weapons in a crusher</a:t>
            </a:r>
            <a:endParaRPr lang="ru-RU" sz="24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57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612068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980728"/>
            <a:ext cx="9108504" cy="587727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kern="1200" dirty="0">
                <a:latin typeface="Times New Roman" pitchFamily="18" charset="0"/>
                <a:cs typeface="Times New Roman" pitchFamily="18" charset="0"/>
              </a:rPr>
              <a:t>Weapons on crushers tape</a:t>
            </a:r>
            <a:endParaRPr lang="ru-RU" sz="28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46082"/>
            <a:ext cx="9125553" cy="40011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kern="1200" dirty="0">
                <a:solidFill>
                  <a:srgbClr val="FF0000"/>
                </a:solidFill>
              </a:rPr>
              <a:t>Destruction of gas weapons in a crusher</a:t>
            </a:r>
            <a:endParaRPr lang="ru-RU" sz="19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3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980728"/>
            <a:ext cx="9108504" cy="587727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kern="1200" dirty="0">
                <a:latin typeface="Times New Roman" pitchFamily="18" charset="0"/>
                <a:cs typeface="Times New Roman" pitchFamily="18" charset="0"/>
              </a:rPr>
              <a:t>Weapons after crushing</a:t>
            </a:r>
            <a:endParaRPr lang="ru-RU" sz="28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46083"/>
            <a:ext cx="9125553" cy="40011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kern="1200" dirty="0">
                <a:solidFill>
                  <a:srgbClr val="FF0000"/>
                </a:solidFill>
              </a:rPr>
              <a:t>Destruction of gas weapons in a crusher</a:t>
            </a:r>
            <a:endParaRPr lang="ru-RU" sz="20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256584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70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8352928" cy="529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83264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Delivery of ammunition to the landfill</a:t>
            </a:r>
            <a:endParaRPr lang="ru-RU" sz="3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65319"/>
            <a:ext cx="9125553" cy="36163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sz="2200" b="1" kern="1200" dirty="0">
                <a:solidFill>
                  <a:srgbClr val="FF0000"/>
                </a:solidFill>
              </a:rPr>
              <a:t>Destruction of ammunition</a:t>
            </a:r>
            <a:endParaRPr lang="ru-RU" sz="2200" kern="1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57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47" y="3140968"/>
            <a:ext cx="4575605" cy="343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" y="1484783"/>
            <a:ext cx="4667286" cy="361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30" y="900112"/>
            <a:ext cx="9076822" cy="5957888"/>
          </a:xfrm>
        </p:spPr>
        <p:txBody>
          <a:bodyPr/>
          <a:lstStyle/>
          <a:p>
            <a:pPr marL="0" indent="360000" algn="just">
              <a:spcBef>
                <a:spcPts val="0"/>
              </a:spcBef>
              <a:buNone/>
            </a:pPr>
            <a:endParaRPr lang="ru-RU" sz="8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6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Loading ammunition into barrels for burning</a:t>
            </a:r>
            <a:endParaRPr lang="ru-RU" sz="2600" b="1" dirty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65319"/>
            <a:ext cx="9125553" cy="36163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b="1" kern="1200" dirty="0">
                <a:solidFill>
                  <a:srgbClr val="FF0000"/>
                </a:solidFill>
              </a:rPr>
              <a:t>Destruction of ammunition</a:t>
            </a:r>
            <a:endParaRPr lang="ru-RU" sz="1900" kern="1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281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4896544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5" y="980728"/>
            <a:ext cx="9090057" cy="587727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600" b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Burning </a:t>
            </a:r>
            <a:r>
              <a:rPr lang="en-US" sz="26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ammunition in barrels at the landfill</a:t>
            </a:r>
            <a:endParaRPr lang="ru-RU" sz="2600" kern="1200" dirty="0" smtClean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46082"/>
            <a:ext cx="9125553" cy="40011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kern="1200" dirty="0">
                <a:solidFill>
                  <a:srgbClr val="FF0000"/>
                </a:solidFill>
              </a:rPr>
              <a:t>Destruction of ammunition</a:t>
            </a:r>
            <a:endParaRPr lang="ru-RU" sz="19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328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4824536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052736"/>
            <a:ext cx="9125553" cy="5805264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600" b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Burning </a:t>
            </a:r>
            <a:r>
              <a:rPr lang="en-US" sz="26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ammunition in barrels at the landfill</a:t>
            </a:r>
            <a:endParaRPr lang="ru-RU" sz="2600" kern="1200" dirty="0" smtClean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53777"/>
            <a:ext cx="9125553" cy="38472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900" b="1" kern="1200" spc="-100" dirty="0" smtClean="0">
                <a:solidFill>
                  <a:srgbClr val="FF0000"/>
                </a:solidFill>
              </a:rPr>
              <a:t> </a:t>
            </a:r>
            <a:r>
              <a:rPr lang="en-US" sz="1800" b="1" kern="1200" dirty="0">
                <a:solidFill>
                  <a:srgbClr val="FF0000"/>
                </a:solidFill>
              </a:rPr>
              <a:t>Destruction of ammunition</a:t>
            </a:r>
            <a:endParaRPr lang="ru-RU" sz="19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710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 горения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404" y="1124744"/>
            <a:ext cx="8879769" cy="5328592"/>
          </a:xfrm>
        </p:spPr>
      </p:pic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53777"/>
            <a:ext cx="9125553" cy="38472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900" b="1" kern="1200" spc="-100" dirty="0" smtClean="0">
                <a:solidFill>
                  <a:srgbClr val="FF0000"/>
                </a:solidFill>
              </a:rPr>
              <a:t> </a:t>
            </a:r>
            <a:r>
              <a:rPr lang="en-US" sz="1800" b="1" kern="1200" dirty="0">
                <a:solidFill>
                  <a:srgbClr val="FF0000"/>
                </a:solidFill>
              </a:rPr>
              <a:t>Destruction of ammunition</a:t>
            </a:r>
            <a:endParaRPr lang="ru-RU" sz="19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28099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184576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3" y="1052736"/>
            <a:ext cx="9018049" cy="5805264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6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Burning of ammunition in barrels at the landfill</a:t>
            </a:r>
            <a:endParaRPr lang="ru-RU" sz="2600" kern="1200" dirty="0" smtClean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53777"/>
            <a:ext cx="9125553" cy="38472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900" b="1" kern="1200" spc="-100" dirty="0" smtClean="0">
                <a:solidFill>
                  <a:srgbClr val="FF0000"/>
                </a:solidFill>
              </a:rPr>
              <a:t> </a:t>
            </a:r>
            <a:r>
              <a:rPr lang="en-US" sz="1800" b="1" kern="1200" dirty="0">
                <a:solidFill>
                  <a:srgbClr val="FF0000"/>
                </a:solidFill>
              </a:rPr>
              <a:t>Destruction of ammunition</a:t>
            </a:r>
            <a:endParaRPr lang="ru-RU" sz="19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75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2776"/>
            <a:ext cx="560074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980728"/>
            <a:ext cx="9125552" cy="587727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500" b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Burning of ammunition in barrels at the landfill</a:t>
            </a:r>
            <a:endParaRPr lang="ru-RU" sz="2600" kern="1200" dirty="0" smtClean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53777"/>
            <a:ext cx="9125553" cy="38472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900" b="1" kern="1200" spc="-100" dirty="0" smtClean="0">
                <a:solidFill>
                  <a:srgbClr val="FF0000"/>
                </a:solidFill>
              </a:rPr>
              <a:t> </a:t>
            </a:r>
            <a:r>
              <a:rPr lang="en-US" sz="1800" b="1" kern="1200" dirty="0">
                <a:solidFill>
                  <a:srgbClr val="FF0000"/>
                </a:solidFill>
              </a:rPr>
              <a:t>Destruction of ammunition</a:t>
            </a:r>
            <a:endParaRPr lang="ru-RU" sz="19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85784"/>
            <a:ext cx="4481545" cy="4272216"/>
          </a:xfrm>
          <a:prstGeom prst="rect">
            <a:avLst/>
          </a:prstGeom>
          <a:noFill/>
          <a:ln w="28575" cap="flat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0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3" y="980727"/>
            <a:ext cx="9018049" cy="583816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6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Burning of ammunition in barrels at the landfill</a:t>
            </a:r>
            <a:endParaRPr lang="ru-RU" sz="2600" kern="1200" dirty="0" smtClean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" y="653777"/>
            <a:ext cx="9125553" cy="38472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900" b="1" kern="1200" spc="-100" dirty="0" smtClean="0">
                <a:solidFill>
                  <a:srgbClr val="FF0000"/>
                </a:solidFill>
              </a:rPr>
              <a:t> </a:t>
            </a:r>
            <a:r>
              <a:rPr lang="en-US" sz="1800" b="1" kern="1200" dirty="0">
                <a:solidFill>
                  <a:srgbClr val="FF0000"/>
                </a:solidFill>
              </a:rPr>
              <a:t>Destruction of ammunition</a:t>
            </a:r>
            <a:endParaRPr lang="ru-RU" sz="1900" kern="1200" spc="-1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019"/>
            <a:ext cx="12239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7936515" y="0"/>
            <a:ext cx="118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021" y="1412776"/>
            <a:ext cx="4545203" cy="540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7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10855</TotalTime>
  <Words>191</Words>
  <Application>Microsoft Office PowerPoint</Application>
  <PresentationFormat>Экран (4:3)</PresentationFormat>
  <Paragraphs>42</Paragraphs>
  <Slides>17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Оформление по умолчанию</vt:lpstr>
      <vt:lpstr>Презентация PowerPoint</vt:lpstr>
      <vt:lpstr>Destruction of ammunition</vt:lpstr>
      <vt:lpstr>Destruction of ammunition</vt:lpstr>
      <vt:lpstr>Destruction of ammunition</vt:lpstr>
      <vt:lpstr> Destruction of ammunition</vt:lpstr>
      <vt:lpstr> Destruction of ammunition</vt:lpstr>
      <vt:lpstr> Destruction of ammunition</vt:lpstr>
      <vt:lpstr> Destruction of ammunition</vt:lpstr>
      <vt:lpstr> Destruction of ammunition</vt:lpstr>
      <vt:lpstr>Destruction of ammunition</vt:lpstr>
      <vt:lpstr> Destruction of ammunition</vt:lpstr>
      <vt:lpstr> Destruction of weapons and ammunition</vt:lpstr>
      <vt:lpstr> Destruction of weapons and ammunition</vt:lpstr>
      <vt:lpstr>  Destruction of weapons and ammunition</vt:lpstr>
      <vt:lpstr> Destruction of gas weapons in a crusher</vt:lpstr>
      <vt:lpstr>Destruction of gas weapons in a crusher</vt:lpstr>
      <vt:lpstr>Destruction of gas weapons in a crusher</vt:lpstr>
    </vt:vector>
  </TitlesOfParts>
  <Company>Шамбала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Сидхартха Гаутама</dc:creator>
  <cp:lastModifiedBy>Пользователь</cp:lastModifiedBy>
  <cp:revision>491</cp:revision>
  <dcterms:created xsi:type="dcterms:W3CDTF">2006-05-24T13:24:23Z</dcterms:created>
  <dcterms:modified xsi:type="dcterms:W3CDTF">2018-05-20T17:07:32Z</dcterms:modified>
</cp:coreProperties>
</file>