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67" r:id="rId5"/>
    <p:sldId id="265" r:id="rId6"/>
    <p:sldId id="266" r:id="rId7"/>
    <p:sldId id="280" r:id="rId8"/>
    <p:sldId id="279" r:id="rId9"/>
    <p:sldId id="264" r:id="rId10"/>
    <p:sldId id="263" r:id="rId11"/>
    <p:sldId id="261" r:id="rId12"/>
    <p:sldId id="262" r:id="rId13"/>
    <p:sldId id="281" r:id="rId14"/>
    <p:sldId id="260" r:id="rId15"/>
    <p:sldId id="259" r:id="rId16"/>
    <p:sldId id="268" r:id="rId17"/>
    <p:sldId id="274" r:id="rId18"/>
    <p:sldId id="278" r:id="rId19"/>
    <p:sldId id="269" r:id="rId20"/>
    <p:sldId id="270" r:id="rId21"/>
    <p:sldId id="277" r:id="rId22"/>
    <p:sldId id="271" r:id="rId23"/>
    <p:sldId id="272" r:id="rId24"/>
    <p:sldId id="27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E9D"/>
    <a:srgbClr val="EBEAEA"/>
    <a:srgbClr val="800000"/>
    <a:srgbClr val="B6B6B6"/>
    <a:srgbClr val="F2A16A"/>
    <a:srgbClr val="7BB5E5"/>
    <a:srgbClr val="5898D6"/>
    <a:srgbClr val="C3E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9" autoAdjust="0"/>
    <p:restoredTop sz="94660"/>
  </p:normalViewPr>
  <p:slideViewPr>
    <p:cSldViewPr snapToGrid="0">
      <p:cViewPr>
        <p:scale>
          <a:sx n="125" d="100"/>
          <a:sy n="125" d="100"/>
        </p:scale>
        <p:origin x="-1224"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
          <c:y val="0.2194373990127233"/>
          <c:w val="0.64474027586176619"/>
          <c:h val="0.7773324252449697"/>
        </c:manualLayout>
      </c:layout>
      <c:pie3DChart>
        <c:varyColors val="1"/>
        <c:ser>
          <c:idx val="0"/>
          <c:order val="0"/>
          <c:tx>
            <c:strRef>
              <c:f>Лист1!$B$1</c:f>
              <c:strCache>
                <c:ptCount val="1"/>
                <c:pt idx="0">
                  <c:v>CRIME RELEVATE</c:v>
                </c:pt>
              </c:strCache>
            </c:strRef>
          </c:tx>
          <c:explosion val="25"/>
          <c:dPt>
            <c:idx val="0"/>
            <c:bubble3D val="0"/>
            <c:spPr>
              <a:solidFill>
                <a:schemeClr val="dk1"/>
              </a:solidFill>
              <a:ln w="12700" cap="flat" cmpd="sng" algn="ctr">
                <a:solidFill>
                  <a:schemeClr val="dk1">
                    <a:shade val="50000"/>
                  </a:schemeClr>
                </a:solidFill>
                <a:prstDash val="solid"/>
                <a:miter lim="800000"/>
              </a:ln>
              <a:effectLst/>
            </c:spPr>
          </c:dPt>
          <c:dLbls>
            <c:dLbl>
              <c:idx val="0"/>
              <c:layout>
                <c:manualLayout>
                  <c:x val="-4.1825901355969274E-2"/>
                  <c:y val="-0.25068210223722037"/>
                </c:manualLayout>
              </c:layout>
              <c:showLegendKey val="0"/>
              <c:showVal val="0"/>
              <c:showCatName val="0"/>
              <c:showSerName val="0"/>
              <c:showPercent val="1"/>
              <c:showBubbleSize val="0"/>
            </c:dLbl>
            <c:dLbl>
              <c:idx val="1"/>
              <c:layout>
                <c:manualLayout>
                  <c:x val="-8.815470542268726E-2"/>
                  <c:y val="-0.22676729328731676"/>
                </c:manualLayout>
              </c:layout>
              <c:spPr/>
              <c:txPr>
                <a:bodyPr/>
                <a:lstStyle/>
                <a:p>
                  <a:pPr>
                    <a:defRPr sz="1800"/>
                  </a:pPr>
                  <a:endParaRPr lang="de-DE"/>
                </a:p>
              </c:txPr>
              <c:showLegendKey val="0"/>
              <c:showVal val="0"/>
              <c:showCatName val="0"/>
              <c:showSerName val="0"/>
              <c:showPercent val="1"/>
              <c:showBubbleSize val="0"/>
            </c:dLbl>
            <c:dLbl>
              <c:idx val="2"/>
              <c:layout>
                <c:manualLayout>
                  <c:x val="-8.2834120021501534E-2"/>
                  <c:y val="0"/>
                </c:manualLayout>
              </c:layout>
              <c:spPr/>
              <c:txPr>
                <a:bodyPr/>
                <a:lstStyle/>
                <a:p>
                  <a:pPr>
                    <a:defRPr sz="1800"/>
                  </a:pPr>
                  <a:endParaRPr lang="de-DE"/>
                </a:p>
              </c:txPr>
              <c:showLegendKey val="0"/>
              <c:showVal val="0"/>
              <c:showCatName val="0"/>
              <c:showSerName val="0"/>
              <c:showPercent val="1"/>
              <c:showBubbleSize val="0"/>
            </c:dLbl>
            <c:dLbl>
              <c:idx val="3"/>
              <c:layout>
                <c:manualLayout>
                  <c:x val="-0.10059215180517772"/>
                  <c:y val="-7.1428571428571452E-2"/>
                </c:manualLayout>
              </c:layout>
              <c:spPr/>
              <c:txPr>
                <a:bodyPr/>
                <a:lstStyle/>
                <a:p>
                  <a:pPr>
                    <a:defRPr sz="1800"/>
                  </a:pPr>
                  <a:endParaRPr lang="de-DE"/>
                </a:p>
              </c:txPr>
              <c:showLegendKey val="0"/>
              <c:showVal val="0"/>
              <c:showCatName val="0"/>
              <c:showSerName val="0"/>
              <c:showPercent val="1"/>
              <c:showBubbleSize val="0"/>
            </c:dLbl>
            <c:dLbl>
              <c:idx val="4"/>
              <c:layout>
                <c:manualLayout>
                  <c:x val="-5.35431034112481E-2"/>
                  <c:y val="-0.10714285714285714"/>
                </c:manualLayout>
              </c:layout>
              <c:spPr/>
              <c:txPr>
                <a:bodyPr/>
                <a:lstStyle/>
                <a:p>
                  <a:pPr>
                    <a:defRPr sz="1800"/>
                  </a:pPr>
                  <a:endParaRPr lang="de-DE"/>
                </a:p>
              </c:txPr>
              <c:showLegendKey val="0"/>
              <c:showVal val="0"/>
              <c:showCatName val="0"/>
              <c:showSerName val="0"/>
              <c:showPercent val="1"/>
              <c:showBubbleSize val="0"/>
            </c:dLbl>
            <c:dLbl>
              <c:idx val="5"/>
              <c:layout>
                <c:manualLayout>
                  <c:x val="1.0690485307403373E-2"/>
                  <c:y val="-0.1111117360329959"/>
                </c:manualLayout>
              </c:layout>
              <c:spPr/>
              <c:txPr>
                <a:bodyPr/>
                <a:lstStyle/>
                <a:p>
                  <a:pPr>
                    <a:defRPr sz="1800"/>
                  </a:pPr>
                  <a:endParaRPr lang="de-DE"/>
                </a:p>
              </c:txPr>
              <c:showLegendKey val="0"/>
              <c:showVal val="0"/>
              <c:showCatName val="0"/>
              <c:showSerName val="0"/>
              <c:showPercent val="1"/>
              <c:showBubbleSize val="0"/>
            </c:dLbl>
            <c:dLbl>
              <c:idx val="6"/>
              <c:layout>
                <c:manualLayout>
                  <c:x val="4.9569895176825481E-2"/>
                  <c:y val="-6.2743690925720172E-2"/>
                </c:manualLayout>
              </c:layout>
              <c:spPr/>
              <c:txPr>
                <a:bodyPr/>
                <a:lstStyle/>
                <a:p>
                  <a:pPr>
                    <a:defRPr sz="1800"/>
                  </a:pPr>
                  <a:endParaRPr lang="de-DE"/>
                </a:p>
              </c:txPr>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Лист1!$A$2:$A$8</c:f>
              <c:strCache>
                <c:ptCount val="7"/>
                <c:pt idx="0">
                  <c:v>Total crimes 201</c:v>
                </c:pt>
                <c:pt idx="1">
                  <c:v>Ammunition  169 cases</c:v>
                </c:pt>
                <c:pt idx="2">
                  <c:v>other explosive material 5 cases</c:v>
                </c:pt>
                <c:pt idx="3">
                  <c:v>Grenades 6 cases</c:v>
                </c:pt>
                <c:pt idx="4">
                  <c:v>Handgun 9 cases</c:v>
                </c:pt>
                <c:pt idx="5">
                  <c:v>Long rifle  8 cases</c:v>
                </c:pt>
                <c:pt idx="6">
                  <c:v>Homemade weapons 4 cases</c:v>
                </c:pt>
              </c:strCache>
            </c:strRef>
          </c:cat>
          <c:val>
            <c:numRef>
              <c:f>Лист1!$B$2:$B$8</c:f>
              <c:numCache>
                <c:formatCode>General</c:formatCode>
                <c:ptCount val="7"/>
                <c:pt idx="1">
                  <c:v>169</c:v>
                </c:pt>
                <c:pt idx="2">
                  <c:v>5</c:v>
                </c:pt>
                <c:pt idx="3">
                  <c:v>6</c:v>
                </c:pt>
                <c:pt idx="4">
                  <c:v>9</c:v>
                </c:pt>
                <c:pt idx="5">
                  <c:v>8</c:v>
                </c:pt>
                <c:pt idx="6">
                  <c:v>4</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53071052055992995"/>
          <c:y val="0.14785060274307155"/>
          <c:w val="0.45123387366291801"/>
          <c:h val="0.71728295653618168"/>
        </c:manualLayout>
      </c:layout>
      <c:overlay val="0"/>
      <c:txPr>
        <a:bodyPr/>
        <a:lstStyle/>
        <a:p>
          <a:pPr>
            <a:defRPr sz="1800">
              <a:latin typeface="Calibri" pitchFamily="34" charset="0"/>
              <a:cs typeface="Calibri" pitchFamily="34" charset="0"/>
            </a:defRPr>
          </a:pPr>
          <a:endParaRPr lang="de-DE"/>
        </a:p>
      </c:txPr>
    </c:legend>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7955547747844817E-2"/>
          <c:y val="1.8735798933078179E-2"/>
          <c:w val="0.94204441001150796"/>
          <c:h val="0.71525834109400477"/>
        </c:manualLayout>
      </c:layout>
      <c:bar3DChart>
        <c:barDir val="col"/>
        <c:grouping val="clustered"/>
        <c:varyColors val="0"/>
        <c:ser>
          <c:idx val="0"/>
          <c:order val="0"/>
          <c:tx>
            <c:strRef>
              <c:f>Лист1!$B$1</c:f>
              <c:strCache>
                <c:ptCount val="1"/>
                <c:pt idx="0">
                  <c:v>Handgun</c:v>
                </c:pt>
              </c:strCache>
            </c:strRef>
          </c:tx>
          <c:invertIfNegative val="0"/>
          <c:cat>
            <c:strRef>
              <c:f>Лист1!$A$2:$A$4</c:f>
              <c:strCache>
                <c:ptCount val="3"/>
                <c:pt idx="0">
                  <c:v>Weapons held illegally - 338 units</c:v>
                </c:pt>
                <c:pt idx="1">
                  <c:v>Weapons handed over voluntarily- 127 units</c:v>
                </c:pt>
                <c:pt idx="2">
                  <c:v>Weapons dispatched to the State Commission for the Evaluation, Acquisition and Redemption of Weapons - 834 units</c:v>
                </c:pt>
              </c:strCache>
            </c:strRef>
          </c:cat>
          <c:val>
            <c:numRef>
              <c:f>Лист1!$B$2:$B$4</c:f>
              <c:numCache>
                <c:formatCode>General</c:formatCode>
                <c:ptCount val="3"/>
                <c:pt idx="0">
                  <c:v>18</c:v>
                </c:pt>
                <c:pt idx="1">
                  <c:v>9</c:v>
                </c:pt>
                <c:pt idx="2">
                  <c:v>28</c:v>
                </c:pt>
              </c:numCache>
            </c:numRef>
          </c:val>
        </c:ser>
        <c:ser>
          <c:idx val="1"/>
          <c:order val="1"/>
          <c:tx>
            <c:strRef>
              <c:f>Лист1!$C$1</c:f>
              <c:strCache>
                <c:ptCount val="1"/>
                <c:pt idx="0">
                  <c:v>With a long drawn pipe</c:v>
                </c:pt>
              </c:strCache>
            </c:strRef>
          </c:tx>
          <c:invertIfNegative val="0"/>
          <c:cat>
            <c:strRef>
              <c:f>Лист1!$A$2:$A$4</c:f>
              <c:strCache>
                <c:ptCount val="3"/>
                <c:pt idx="0">
                  <c:v>Weapons held illegally - 338 units</c:v>
                </c:pt>
                <c:pt idx="1">
                  <c:v>Weapons handed over voluntarily- 127 units</c:v>
                </c:pt>
                <c:pt idx="2">
                  <c:v>Weapons dispatched to the State Commission for the Evaluation, Acquisition and Redemption of Weapons - 834 units</c:v>
                </c:pt>
              </c:strCache>
            </c:strRef>
          </c:cat>
          <c:val>
            <c:numRef>
              <c:f>Лист1!$C$2:$C$4</c:f>
              <c:numCache>
                <c:formatCode>General</c:formatCode>
                <c:ptCount val="3"/>
                <c:pt idx="0">
                  <c:v>226</c:v>
                </c:pt>
                <c:pt idx="1">
                  <c:v>71</c:v>
                </c:pt>
                <c:pt idx="2">
                  <c:v>444</c:v>
                </c:pt>
              </c:numCache>
            </c:numRef>
          </c:val>
        </c:ser>
        <c:ser>
          <c:idx val="2"/>
          <c:order val="2"/>
          <c:tx>
            <c:strRef>
              <c:f>Лист1!$D$1</c:f>
              <c:strCache>
                <c:ptCount val="1"/>
                <c:pt idx="0">
                  <c:v>Long rifle</c:v>
                </c:pt>
              </c:strCache>
            </c:strRef>
          </c:tx>
          <c:invertIfNegative val="0"/>
          <c:cat>
            <c:strRef>
              <c:f>Лист1!$A$2:$A$4</c:f>
              <c:strCache>
                <c:ptCount val="3"/>
                <c:pt idx="0">
                  <c:v>Weapons held illegally - 338 units</c:v>
                </c:pt>
                <c:pt idx="1">
                  <c:v>Weapons handed over voluntarily- 127 units</c:v>
                </c:pt>
                <c:pt idx="2">
                  <c:v>Weapons dispatched to the State Commission for the Evaluation, Acquisition and Redemption of Weapons - 834 units</c:v>
                </c:pt>
              </c:strCache>
            </c:strRef>
          </c:cat>
          <c:val>
            <c:numRef>
              <c:f>Лист1!$D$2:$D$4</c:f>
              <c:numCache>
                <c:formatCode>General</c:formatCode>
                <c:ptCount val="3"/>
                <c:pt idx="0">
                  <c:v>15</c:v>
                </c:pt>
                <c:pt idx="1">
                  <c:v>0</c:v>
                </c:pt>
                <c:pt idx="2">
                  <c:v>6</c:v>
                </c:pt>
              </c:numCache>
            </c:numRef>
          </c:val>
        </c:ser>
        <c:ser>
          <c:idx val="3"/>
          <c:order val="3"/>
          <c:tx>
            <c:strRef>
              <c:f>Лист1!$E$1</c:f>
              <c:strCache>
                <c:ptCount val="1"/>
                <c:pt idx="0">
                  <c:v>Gas weapons</c:v>
                </c:pt>
              </c:strCache>
            </c:strRef>
          </c:tx>
          <c:invertIfNegative val="0"/>
          <c:cat>
            <c:strRef>
              <c:f>Лист1!$A$2:$A$4</c:f>
              <c:strCache>
                <c:ptCount val="3"/>
                <c:pt idx="0">
                  <c:v>Weapons held illegally - 338 units</c:v>
                </c:pt>
                <c:pt idx="1">
                  <c:v>Weapons handed over voluntarily- 127 units</c:v>
                </c:pt>
                <c:pt idx="2">
                  <c:v>Weapons dispatched to the State Commission for the Evaluation, Acquisition and Redemption of Weapons - 834 units</c:v>
                </c:pt>
              </c:strCache>
            </c:strRef>
          </c:cat>
          <c:val>
            <c:numRef>
              <c:f>Лист1!$E$2:$E$4</c:f>
              <c:numCache>
                <c:formatCode>General</c:formatCode>
                <c:ptCount val="3"/>
                <c:pt idx="0">
                  <c:v>5</c:v>
                </c:pt>
                <c:pt idx="1">
                  <c:v>2</c:v>
                </c:pt>
                <c:pt idx="2">
                  <c:v>191</c:v>
                </c:pt>
              </c:numCache>
            </c:numRef>
          </c:val>
        </c:ser>
        <c:ser>
          <c:idx val="4"/>
          <c:order val="4"/>
          <c:tx>
            <c:strRef>
              <c:f>Лист1!$F$1</c:f>
              <c:strCache>
                <c:ptCount val="1"/>
                <c:pt idx="0">
                  <c:v>With rubber balls</c:v>
                </c:pt>
              </c:strCache>
            </c:strRef>
          </c:tx>
          <c:invertIfNegative val="0"/>
          <c:cat>
            <c:strRef>
              <c:f>Лист1!$A$2:$A$4</c:f>
              <c:strCache>
                <c:ptCount val="3"/>
                <c:pt idx="0">
                  <c:v>Weapons held illegally - 338 units</c:v>
                </c:pt>
                <c:pt idx="1">
                  <c:v>Weapons handed over voluntarily- 127 units</c:v>
                </c:pt>
                <c:pt idx="2">
                  <c:v>Weapons dispatched to the State Commission for the Evaluation, Acquisition and Redemption of Weapons - 834 units</c:v>
                </c:pt>
              </c:strCache>
            </c:strRef>
          </c:cat>
          <c:val>
            <c:numRef>
              <c:f>Лист1!$F$2:$F$4</c:f>
              <c:numCache>
                <c:formatCode>General</c:formatCode>
                <c:ptCount val="3"/>
                <c:pt idx="0">
                  <c:v>2</c:v>
                </c:pt>
                <c:pt idx="1">
                  <c:v>5</c:v>
                </c:pt>
                <c:pt idx="2">
                  <c:v>75</c:v>
                </c:pt>
              </c:numCache>
            </c:numRef>
          </c:val>
        </c:ser>
        <c:ser>
          <c:idx val="5"/>
          <c:order val="5"/>
          <c:tx>
            <c:strRef>
              <c:f>Лист1!$G$1</c:f>
              <c:strCache>
                <c:ptCount val="1"/>
                <c:pt idx="0">
                  <c:v>Pneumatic weapon</c:v>
                </c:pt>
              </c:strCache>
            </c:strRef>
          </c:tx>
          <c:invertIfNegative val="0"/>
          <c:cat>
            <c:strRef>
              <c:f>Лист1!$A$2:$A$4</c:f>
              <c:strCache>
                <c:ptCount val="3"/>
                <c:pt idx="0">
                  <c:v>Weapons held illegally - 338 units</c:v>
                </c:pt>
                <c:pt idx="1">
                  <c:v>Weapons handed over voluntarily- 127 units</c:v>
                </c:pt>
                <c:pt idx="2">
                  <c:v>Weapons dispatched to the State Commission for the Evaluation, Acquisition and Redemption of Weapons - 834 units</c:v>
                </c:pt>
              </c:strCache>
            </c:strRef>
          </c:cat>
          <c:val>
            <c:numRef>
              <c:f>Лист1!$G$2:$G$4</c:f>
              <c:numCache>
                <c:formatCode>General</c:formatCode>
                <c:ptCount val="3"/>
                <c:pt idx="0">
                  <c:v>56</c:v>
                </c:pt>
                <c:pt idx="1">
                  <c:v>40</c:v>
                </c:pt>
                <c:pt idx="2">
                  <c:v>77</c:v>
                </c:pt>
              </c:numCache>
            </c:numRef>
          </c:val>
        </c:ser>
        <c:ser>
          <c:idx val="6"/>
          <c:order val="6"/>
          <c:tx>
            <c:strRef>
              <c:f>Лист1!$H$1</c:f>
              <c:strCache>
                <c:ptCount val="1"/>
                <c:pt idx="0">
                  <c:v>String weapon</c:v>
                </c:pt>
              </c:strCache>
            </c:strRef>
          </c:tx>
          <c:invertIfNegative val="0"/>
          <c:cat>
            <c:strRef>
              <c:f>Лист1!$A$2:$A$4</c:f>
              <c:strCache>
                <c:ptCount val="3"/>
                <c:pt idx="0">
                  <c:v>Weapons held illegally - 338 units</c:v>
                </c:pt>
                <c:pt idx="1">
                  <c:v>Weapons handed over voluntarily- 127 units</c:v>
                </c:pt>
                <c:pt idx="2">
                  <c:v>Weapons dispatched to the State Commission for the Evaluation, Acquisition and Redemption of Weapons - 834 units</c:v>
                </c:pt>
              </c:strCache>
            </c:strRef>
          </c:cat>
          <c:val>
            <c:numRef>
              <c:f>Лист1!$H$2:$H$4</c:f>
              <c:numCache>
                <c:formatCode>General</c:formatCode>
                <c:ptCount val="3"/>
                <c:pt idx="0">
                  <c:v>3</c:v>
                </c:pt>
                <c:pt idx="1">
                  <c:v>0</c:v>
                </c:pt>
                <c:pt idx="2">
                  <c:v>9</c:v>
                </c:pt>
              </c:numCache>
            </c:numRef>
          </c:val>
        </c:ser>
        <c:ser>
          <c:idx val="7"/>
          <c:order val="7"/>
          <c:tx>
            <c:strRef>
              <c:f>Лист1!$I$1</c:f>
              <c:strCache>
                <c:ptCount val="1"/>
                <c:pt idx="0">
                  <c:v>Reutilised weapon</c:v>
                </c:pt>
              </c:strCache>
            </c:strRef>
          </c:tx>
          <c:invertIfNegative val="0"/>
          <c:dLbls>
            <c:txPr>
              <a:bodyPr/>
              <a:lstStyle/>
              <a:p>
                <a:pPr>
                  <a:defRPr sz="1000"/>
                </a:pPr>
                <a:endParaRPr lang="de-DE"/>
              </a:p>
            </c:txPr>
            <c:showLegendKey val="0"/>
            <c:showVal val="1"/>
            <c:showCatName val="0"/>
            <c:showSerName val="0"/>
            <c:showPercent val="0"/>
            <c:showBubbleSize val="0"/>
            <c:showLeaderLines val="0"/>
          </c:dLbls>
          <c:cat>
            <c:strRef>
              <c:f>Лист1!$A$2:$A$4</c:f>
              <c:strCache>
                <c:ptCount val="3"/>
                <c:pt idx="0">
                  <c:v>Weapons held illegally - 338 units</c:v>
                </c:pt>
                <c:pt idx="1">
                  <c:v>Weapons handed over voluntarily- 127 units</c:v>
                </c:pt>
                <c:pt idx="2">
                  <c:v>Weapons dispatched to the State Commission for the Evaluation, Acquisition and Redemption of Weapons - 834 units</c:v>
                </c:pt>
              </c:strCache>
            </c:strRef>
          </c:cat>
          <c:val>
            <c:numRef>
              <c:f>Лист1!$I$2:$I$4</c:f>
              <c:numCache>
                <c:formatCode>General</c:formatCode>
                <c:ptCount val="3"/>
                <c:pt idx="0">
                  <c:v>2</c:v>
                </c:pt>
                <c:pt idx="1">
                  <c:v>0</c:v>
                </c:pt>
                <c:pt idx="2">
                  <c:v>4</c:v>
                </c:pt>
              </c:numCache>
            </c:numRef>
          </c:val>
        </c:ser>
        <c:ser>
          <c:idx val="8"/>
          <c:order val="8"/>
          <c:tx>
            <c:strRef>
              <c:f>Лист1!$J$1</c:f>
              <c:strCache>
                <c:ptCount val="1"/>
                <c:pt idx="0">
                  <c:v>Homemade arms</c:v>
                </c:pt>
              </c:strCache>
            </c:strRef>
          </c:tx>
          <c:invertIfNegative val="0"/>
          <c:cat>
            <c:strRef>
              <c:f>Лист1!$A$2:$A$4</c:f>
              <c:strCache>
                <c:ptCount val="3"/>
                <c:pt idx="0">
                  <c:v>Weapons held illegally - 338 units</c:v>
                </c:pt>
                <c:pt idx="1">
                  <c:v>Weapons handed over voluntarily- 127 units</c:v>
                </c:pt>
                <c:pt idx="2">
                  <c:v>Weapons dispatched to the State Commission for the Evaluation, Acquisition and Redemption of Weapons - 834 units</c:v>
                </c:pt>
              </c:strCache>
            </c:strRef>
          </c:cat>
          <c:val>
            <c:numRef>
              <c:f>Лист1!$J$2:$J$4</c:f>
              <c:numCache>
                <c:formatCode>General</c:formatCode>
                <c:ptCount val="3"/>
                <c:pt idx="0">
                  <c:v>7</c:v>
                </c:pt>
                <c:pt idx="1">
                  <c:v>0</c:v>
                </c:pt>
                <c:pt idx="2">
                  <c:v>0</c:v>
                </c:pt>
              </c:numCache>
            </c:numRef>
          </c:val>
        </c:ser>
        <c:ser>
          <c:idx val="9"/>
          <c:order val="9"/>
          <c:tx>
            <c:strRef>
              <c:f>Лист1!$K$1</c:f>
              <c:strCache>
                <c:ptCount val="1"/>
                <c:pt idx="0">
                  <c:v>flare gun</c:v>
                </c:pt>
              </c:strCache>
            </c:strRef>
          </c:tx>
          <c:invertIfNegative val="0"/>
          <c:cat>
            <c:strRef>
              <c:f>Лист1!$A$2:$A$4</c:f>
              <c:strCache>
                <c:ptCount val="3"/>
                <c:pt idx="0">
                  <c:v>Weapons held illegally - 338 units</c:v>
                </c:pt>
                <c:pt idx="1">
                  <c:v>Weapons handed over voluntarily- 127 units</c:v>
                </c:pt>
                <c:pt idx="2">
                  <c:v>Weapons dispatched to the State Commission for the Evaluation, Acquisition and Redemption of Weapons - 834 units</c:v>
                </c:pt>
              </c:strCache>
            </c:strRef>
          </c:cat>
          <c:val>
            <c:numRef>
              <c:f>Лист1!$K$2:$K$4</c:f>
              <c:numCache>
                <c:formatCode>General</c:formatCode>
                <c:ptCount val="3"/>
                <c:pt idx="0">
                  <c:v>4</c:v>
                </c:pt>
                <c:pt idx="1">
                  <c:v>0</c:v>
                </c:pt>
                <c:pt idx="2">
                  <c:v>0</c:v>
                </c:pt>
              </c:numCache>
            </c:numRef>
          </c:val>
        </c:ser>
        <c:dLbls>
          <c:showLegendKey val="0"/>
          <c:showVal val="1"/>
          <c:showCatName val="0"/>
          <c:showSerName val="0"/>
          <c:showPercent val="0"/>
          <c:showBubbleSize val="0"/>
        </c:dLbls>
        <c:gapWidth val="75"/>
        <c:shape val="box"/>
        <c:axId val="140257536"/>
        <c:axId val="140275712"/>
        <c:axId val="0"/>
      </c:bar3DChart>
      <c:catAx>
        <c:axId val="140257536"/>
        <c:scaling>
          <c:orientation val="minMax"/>
        </c:scaling>
        <c:delete val="0"/>
        <c:axPos val="b"/>
        <c:majorTickMark val="none"/>
        <c:minorTickMark val="none"/>
        <c:tickLblPos val="nextTo"/>
        <c:txPr>
          <a:bodyPr/>
          <a:lstStyle/>
          <a:p>
            <a:pPr>
              <a:defRPr sz="1200" b="1">
                <a:latin typeface="Times New Roman" pitchFamily="18" charset="0"/>
                <a:cs typeface="Times New Roman" pitchFamily="18" charset="0"/>
              </a:defRPr>
            </a:pPr>
            <a:endParaRPr lang="de-DE"/>
          </a:p>
        </c:txPr>
        <c:crossAx val="140275712"/>
        <c:crosses val="autoZero"/>
        <c:auto val="1"/>
        <c:lblAlgn val="ctr"/>
        <c:lblOffset val="100"/>
        <c:noMultiLvlLbl val="0"/>
      </c:catAx>
      <c:valAx>
        <c:axId val="140275712"/>
        <c:scaling>
          <c:orientation val="minMax"/>
        </c:scaling>
        <c:delete val="0"/>
        <c:axPos val="l"/>
        <c:numFmt formatCode="General" sourceLinked="1"/>
        <c:majorTickMark val="none"/>
        <c:minorTickMark val="none"/>
        <c:tickLblPos val="nextTo"/>
        <c:crossAx val="140257536"/>
        <c:crosses val="autoZero"/>
        <c:crossBetween val="between"/>
      </c:valAx>
    </c:plotArea>
    <c:legend>
      <c:legendPos val="b"/>
      <c:layout>
        <c:manualLayout>
          <c:xMode val="edge"/>
          <c:yMode val="edge"/>
          <c:x val="8.9322546630470692E-2"/>
          <c:y val="0.90681876036032727"/>
          <c:w val="0.85965159344596276"/>
          <c:h val="9.3181239639672744E-2"/>
        </c:manualLayout>
      </c:layout>
      <c:overlay val="0"/>
      <c:txPr>
        <a:bodyPr/>
        <a:lstStyle/>
        <a:p>
          <a:pPr>
            <a:defRPr sz="1400" b="0" i="0">
              <a:latin typeface="Times New Roman" pitchFamily="18" charset="0"/>
              <a:cs typeface="Times New Roman" pitchFamily="18" charset="0"/>
            </a:defRPr>
          </a:pPr>
          <a:endParaRPr lang="de-DE"/>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B9D7F-4D7C-4643-84A6-447869454EC9}"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ro-RO"/>
        </a:p>
      </dgm:t>
    </dgm:pt>
    <dgm:pt modelId="{12B5E753-B71B-442A-8549-EE805FA306AD}">
      <dgm:prSet phldrT="[Text]" custT="1">
        <dgm:style>
          <a:lnRef idx="3">
            <a:schemeClr val="lt1"/>
          </a:lnRef>
          <a:fillRef idx="1">
            <a:schemeClr val="accent5"/>
          </a:fillRef>
          <a:effectRef idx="1">
            <a:schemeClr val="accent5"/>
          </a:effectRef>
          <a:fontRef idx="minor">
            <a:schemeClr val="lt1"/>
          </a:fontRef>
        </dgm:style>
      </dgm:prSet>
      <dgm:spPr>
        <a:scene3d>
          <a:camera prst="orthographicFront"/>
          <a:lightRig rig="threePt" dir="t">
            <a:rot lat="0" lon="0" rev="7500000"/>
          </a:lightRig>
        </a:scene3d>
        <a:sp3d>
          <a:bevelT w="114300" prst="artDeco"/>
        </a:sp3d>
      </dgm:spPr>
      <dgm:t>
        <a:bodyPr/>
        <a:lstStyle/>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President of the Commision, Secretary of State</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of the Ministry of Internal Affairs</a:t>
          </a:r>
          <a:endParaRPr lang="ro-RO"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0E0934-FF43-4C44-8ADA-66A90EFB627B}" type="parTrans" cxnId="{11528C4D-F4D6-4448-9052-98CAFE8995A7}">
      <dgm:prSet/>
      <dgm:spPr/>
      <dgm:t>
        <a:bodyPr/>
        <a:lstStyle/>
        <a:p>
          <a:endParaRPr lang="ro-RO"/>
        </a:p>
      </dgm:t>
    </dgm:pt>
    <dgm:pt modelId="{F7D545CF-64A3-4CEA-8100-911D7493AB15}" type="sibTrans" cxnId="{11528C4D-F4D6-4448-9052-98CAFE8995A7}">
      <dgm:prSet/>
      <dgm:spPr/>
      <dgm:t>
        <a:bodyPr/>
        <a:lstStyle/>
        <a:p>
          <a:endParaRPr lang="ro-RO"/>
        </a:p>
      </dgm:t>
    </dgm:pt>
    <dgm:pt modelId="{734B6F0C-6B8C-4C17-9E30-CD9DEACE865D}">
      <dgm:prSet phldrT="[Text]" custT="1">
        <dgm:style>
          <a:lnRef idx="3">
            <a:schemeClr val="lt1"/>
          </a:lnRef>
          <a:fillRef idx="1">
            <a:schemeClr val="accent5"/>
          </a:fillRef>
          <a:effectRef idx="1">
            <a:schemeClr val="accent5"/>
          </a:effectRef>
          <a:fontRef idx="minor">
            <a:schemeClr val="lt1"/>
          </a:fontRef>
        </dgm:style>
      </dgm:prSet>
      <dgm:spPr>
        <a:ln/>
        <a:scene3d>
          <a:camera prst="orthographicFront"/>
          <a:lightRig rig="threePt" dir="t">
            <a:rot lat="0" lon="0" rev="7500000"/>
          </a:lightRig>
        </a:scene3d>
        <a:sp3d>
          <a:bevelT w="114300" prst="artDeco"/>
        </a:sp3d>
      </dgm:spPr>
      <dgm:t>
        <a:bodyPr vert="vert270"/>
        <a:lstStyle/>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Secretary of the Commision</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Head of</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lnSpc>
              <a:spcPct val="100000"/>
            </a:lnSpc>
            <a:spcAft>
              <a:spcPts val="0"/>
            </a:spcAft>
          </a:pPr>
          <a:r>
            <a:rPr lang="vi-VN"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D</a:t>
          </a:r>
          <a:r>
            <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GSP</a:t>
          </a:r>
          <a:r>
            <a:rPr lang="vi-VN"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 </a:t>
          </a: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of</a:t>
          </a:r>
          <a:r>
            <a:rPr lang="vi-VN"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 IGP </a:t>
          </a: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of the</a:t>
          </a:r>
          <a:r>
            <a:rPr lang="vi-VN"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 M</a:t>
          </a: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IA</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gm:t>
    </dgm:pt>
    <dgm:pt modelId="{18BFF59A-BC50-4CDC-8EA0-223931177B9B}" type="parTrans" cxnId="{044B3F11-61CC-4C75-ABA3-1D91ED039E88}">
      <dgm:prSet/>
      <dgm:spPr/>
      <dgm:t>
        <a:bodyPr/>
        <a:lstStyle/>
        <a:p>
          <a:endParaRPr lang="ro-RO"/>
        </a:p>
      </dgm:t>
    </dgm:pt>
    <dgm:pt modelId="{C5C54525-9849-4645-BAD4-32EF31529DD9}" type="sibTrans" cxnId="{044B3F11-61CC-4C75-ABA3-1D91ED039E88}">
      <dgm:prSet/>
      <dgm:spPr/>
      <dgm:t>
        <a:bodyPr/>
        <a:lstStyle/>
        <a:p>
          <a:endParaRPr lang="ro-RO"/>
        </a:p>
      </dgm:t>
    </dgm:pt>
    <dgm:pt modelId="{336CD310-A93F-4EA3-8FD8-FBDD2F9B7545}">
      <dgm:prSet phldrT="[Text]" custT="1">
        <dgm:style>
          <a:lnRef idx="3">
            <a:schemeClr val="lt1"/>
          </a:lnRef>
          <a:fillRef idx="1">
            <a:schemeClr val="accent5"/>
          </a:fillRef>
          <a:effectRef idx="1">
            <a:schemeClr val="accent5"/>
          </a:effectRef>
          <a:fontRef idx="minor">
            <a:schemeClr val="lt1"/>
          </a:fontRef>
        </dgm:style>
      </dgm:prSet>
      <dgm:spPr>
        <a:ln/>
        <a:scene3d>
          <a:camera prst="orthographicFront"/>
          <a:lightRig rig="threePt" dir="t">
            <a:rot lat="0" lon="0" rev="7500000"/>
          </a:lightRig>
        </a:scene3d>
        <a:sp3d>
          <a:bevelT w="114300" prst="artDeco"/>
        </a:sp3d>
      </dgm:spPr>
      <dgm:t>
        <a:bodyPr vert="vert270"/>
        <a:lstStyle/>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Head of the </a:t>
          </a:r>
        </a:p>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General Police Inspectorate of the MIA</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gm:t>
    </dgm:pt>
    <dgm:pt modelId="{E8B15D52-EE6E-4896-A67E-A0D6B352F1A3}" type="parTrans" cxnId="{71462A95-EA17-4BA9-BFF9-CC7175CD35E9}">
      <dgm:prSet/>
      <dgm:spPr/>
      <dgm:t>
        <a:bodyPr/>
        <a:lstStyle/>
        <a:p>
          <a:endParaRPr lang="ro-RO"/>
        </a:p>
      </dgm:t>
    </dgm:pt>
    <dgm:pt modelId="{C9D190E8-AF59-416D-91FD-DF9C619183FD}" type="sibTrans" cxnId="{71462A95-EA17-4BA9-BFF9-CC7175CD35E9}">
      <dgm:prSet/>
      <dgm:spPr/>
      <dgm:t>
        <a:bodyPr/>
        <a:lstStyle/>
        <a:p>
          <a:endParaRPr lang="ro-RO"/>
        </a:p>
      </dgm:t>
    </dgm:pt>
    <dgm:pt modelId="{536A861D-319A-4C41-BAEB-70AEC8867CCE}">
      <dgm:prSet phldrT="[Text]" custT="1">
        <dgm:style>
          <a:lnRef idx="3">
            <a:schemeClr val="lt1"/>
          </a:lnRef>
          <a:fillRef idx="1">
            <a:schemeClr val="accent5"/>
          </a:fillRef>
          <a:effectRef idx="1">
            <a:schemeClr val="accent5"/>
          </a:effectRef>
          <a:fontRef idx="minor">
            <a:schemeClr val="lt1"/>
          </a:fontRef>
        </dgm:style>
      </dgm:prSet>
      <dgm:spPr>
        <a:ln/>
        <a:scene3d>
          <a:camera prst="orthographicFront"/>
          <a:lightRig rig="threePt" dir="t">
            <a:rot lat="0" lon="0" rev="7500000"/>
          </a:lightRig>
        </a:scene3d>
        <a:sp3d>
          <a:bevelT w="114300" prst="artDeco"/>
        </a:sp3d>
      </dgm:spPr>
      <dgm:t>
        <a:bodyPr vert="vert270"/>
        <a:lstStyle/>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Secretary of State of the Ministery of Economy and Infrastructure</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gm:t>
    </dgm:pt>
    <dgm:pt modelId="{A2EA5D26-BA16-468A-8E48-9EB8B774599B}" type="parTrans" cxnId="{94D5D9FE-82E7-4B30-AB85-D844E5FA7B80}">
      <dgm:prSet/>
      <dgm:spPr/>
      <dgm:t>
        <a:bodyPr/>
        <a:lstStyle/>
        <a:p>
          <a:endParaRPr lang="ro-RO"/>
        </a:p>
      </dgm:t>
    </dgm:pt>
    <dgm:pt modelId="{024CBD9E-F5FC-46BD-9186-DD2406FA562B}" type="sibTrans" cxnId="{94D5D9FE-82E7-4B30-AB85-D844E5FA7B80}">
      <dgm:prSet/>
      <dgm:spPr/>
      <dgm:t>
        <a:bodyPr/>
        <a:lstStyle/>
        <a:p>
          <a:endParaRPr lang="ro-RO"/>
        </a:p>
      </dgm:t>
    </dgm:pt>
    <dgm:pt modelId="{316E1481-4B71-4F89-A69A-13378EA84009}">
      <dgm:prSet phldrT="[Text]" custT="1">
        <dgm:style>
          <a:lnRef idx="3">
            <a:schemeClr val="lt1"/>
          </a:lnRef>
          <a:fillRef idx="1">
            <a:schemeClr val="accent5"/>
          </a:fillRef>
          <a:effectRef idx="1">
            <a:schemeClr val="accent5"/>
          </a:effectRef>
          <a:fontRef idx="minor">
            <a:schemeClr val="lt1"/>
          </a:fontRef>
        </dgm:style>
      </dgm:prSet>
      <dgm:spPr>
        <a:ln/>
        <a:scene3d>
          <a:camera prst="orthographicFront"/>
          <a:lightRig rig="threePt" dir="t">
            <a:rot lat="0" lon="0" rev="7500000"/>
          </a:lightRig>
        </a:scene3d>
        <a:sp3d>
          <a:bevelT w="114300" prst="artDeco"/>
        </a:sp3d>
      </dgm:spPr>
      <dgm:t>
        <a:bodyPr vert="vert270"/>
        <a:lstStyle/>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Secretary of State of the Ministry of Finance</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gm:t>
    </dgm:pt>
    <dgm:pt modelId="{EBF4028B-4AB6-4A33-A6B8-A8B92D8F030D}" type="parTrans" cxnId="{147CB56D-E4CF-4482-98ED-314D9ECA37F6}">
      <dgm:prSet/>
      <dgm:spPr/>
      <dgm:t>
        <a:bodyPr/>
        <a:lstStyle/>
        <a:p>
          <a:endParaRPr lang="ro-RO"/>
        </a:p>
      </dgm:t>
    </dgm:pt>
    <dgm:pt modelId="{65210EAD-A0BA-454A-A13C-DD9C532C4DEB}" type="sibTrans" cxnId="{147CB56D-E4CF-4482-98ED-314D9ECA37F6}">
      <dgm:prSet/>
      <dgm:spPr/>
      <dgm:t>
        <a:bodyPr/>
        <a:lstStyle/>
        <a:p>
          <a:endParaRPr lang="ro-RO"/>
        </a:p>
      </dgm:t>
    </dgm:pt>
    <dgm:pt modelId="{4E3648B4-33DA-46D8-BC92-6BCB33C582C8}">
      <dgm:prSet phldrT="[Text]" custT="1">
        <dgm:style>
          <a:lnRef idx="3">
            <a:schemeClr val="lt1"/>
          </a:lnRef>
          <a:fillRef idx="1">
            <a:schemeClr val="accent5"/>
          </a:fillRef>
          <a:effectRef idx="1">
            <a:schemeClr val="accent5"/>
          </a:effectRef>
          <a:fontRef idx="minor">
            <a:schemeClr val="lt1"/>
          </a:fontRef>
        </dgm:style>
      </dgm:prSet>
      <dgm:spPr>
        <a:ln/>
        <a:scene3d>
          <a:camera prst="orthographicFront"/>
          <a:lightRig rig="threePt" dir="t">
            <a:rot lat="0" lon="0" rev="7500000"/>
          </a:lightRig>
        </a:scene3d>
        <a:sp3d>
          <a:bevelT w="114300" prst="artDeco"/>
        </a:sp3d>
      </dgm:spPr>
      <dgm:t>
        <a:bodyPr vert="vert270"/>
        <a:lstStyle/>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Secretary of State of the Ministry of Justice</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gm:t>
    </dgm:pt>
    <dgm:pt modelId="{C209A615-7673-4C4D-9999-A79A378471C9}" type="parTrans" cxnId="{422E483E-EE3C-45F5-A92C-DD6A43A88DFB}">
      <dgm:prSet/>
      <dgm:spPr/>
      <dgm:t>
        <a:bodyPr/>
        <a:lstStyle/>
        <a:p>
          <a:endParaRPr lang="ro-RO"/>
        </a:p>
      </dgm:t>
    </dgm:pt>
    <dgm:pt modelId="{CF87292D-5887-4DFF-B7C0-51EB349CCC56}" type="sibTrans" cxnId="{422E483E-EE3C-45F5-A92C-DD6A43A88DFB}">
      <dgm:prSet/>
      <dgm:spPr/>
      <dgm:t>
        <a:bodyPr/>
        <a:lstStyle/>
        <a:p>
          <a:endParaRPr lang="ro-RO"/>
        </a:p>
      </dgm:t>
    </dgm:pt>
    <dgm:pt modelId="{3561E1D5-2A99-486F-ABE2-A0C8C2F507DA}" type="asst">
      <dgm:prSet phldrT="[Text]" custT="1">
        <dgm:style>
          <a:lnRef idx="3">
            <a:schemeClr val="lt1"/>
          </a:lnRef>
          <a:fillRef idx="1">
            <a:schemeClr val="accent5"/>
          </a:fillRef>
          <a:effectRef idx="1">
            <a:schemeClr val="accent5"/>
          </a:effectRef>
          <a:fontRef idx="minor">
            <a:schemeClr val="lt1"/>
          </a:fontRef>
        </dgm:style>
      </dgm:prSet>
      <dgm:spPr>
        <a:ln/>
        <a:scene3d>
          <a:camera prst="orthographicFront"/>
          <a:lightRig rig="threePt" dir="t">
            <a:rot lat="0" lon="0" rev="7500000"/>
          </a:lightRig>
        </a:scene3d>
        <a:sp3d>
          <a:bevelT w="114300" prst="artDeco"/>
        </a:sp3d>
      </dgm:spPr>
      <dgm:t>
        <a:bodyPr/>
        <a:lstStyle/>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Vice-President of the Commision, Secretary of State of the Ministry of Defense</a:t>
          </a:r>
          <a:endParaRPr lang="ro-RO" sz="1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6D6D709-5C39-49D4-84E9-31094C043419}" type="sibTrans" cxnId="{0AE17D62-4537-4741-A527-53197A487AF8}">
      <dgm:prSet/>
      <dgm:spPr/>
      <dgm:t>
        <a:bodyPr/>
        <a:lstStyle/>
        <a:p>
          <a:endParaRPr lang="ro-RO"/>
        </a:p>
      </dgm:t>
    </dgm:pt>
    <dgm:pt modelId="{ED018266-2281-4EE8-B144-F73D3BE2BF1E}" type="parTrans" cxnId="{0AE17D62-4537-4741-A527-53197A487AF8}">
      <dgm:prSet/>
      <dgm:spPr/>
      <dgm:t>
        <a:bodyPr/>
        <a:lstStyle/>
        <a:p>
          <a:endParaRPr lang="ro-RO"/>
        </a:p>
      </dgm:t>
    </dgm:pt>
    <dgm:pt modelId="{4F91B0C6-F1A7-44CD-9D49-C6DC045573B1}" type="asst">
      <dgm:prSet phldrT="[Text]" custT="1">
        <dgm:style>
          <a:lnRef idx="3">
            <a:schemeClr val="lt1"/>
          </a:lnRef>
          <a:fillRef idx="1">
            <a:schemeClr val="accent5"/>
          </a:fillRef>
          <a:effectRef idx="1">
            <a:schemeClr val="accent5"/>
          </a:effectRef>
          <a:fontRef idx="minor">
            <a:schemeClr val="lt1"/>
          </a:fontRef>
        </dgm:style>
      </dgm:prSet>
      <dgm:spPr>
        <a:scene3d>
          <a:camera prst="orthographicFront"/>
          <a:lightRig rig="threePt" dir="t">
            <a:rot lat="0" lon="0" rev="7500000"/>
          </a:lightRig>
        </a:scene3d>
        <a:sp3d>
          <a:bevelT w="114300" prst="artDeco"/>
        </a:sp3d>
      </dgm:spPr>
      <dgm:t>
        <a:bodyPr/>
        <a:lstStyle/>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Vice-President of the Commision, Secretary of State of the Ministry of Foreign Affairs</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gm:t>
    </dgm:pt>
    <dgm:pt modelId="{B993DC8D-28DB-4DC3-958F-62A3975032C4}" type="sibTrans" cxnId="{C2C729B8-250F-4EF8-9D17-1982A2622CD2}">
      <dgm:prSet/>
      <dgm:spPr/>
      <dgm:t>
        <a:bodyPr/>
        <a:lstStyle/>
        <a:p>
          <a:endParaRPr lang="ro-RO"/>
        </a:p>
      </dgm:t>
    </dgm:pt>
    <dgm:pt modelId="{FE4EF6EF-184E-4CD6-A3CD-8E2E4941A32A}" type="parTrans" cxnId="{C2C729B8-250F-4EF8-9D17-1982A2622CD2}">
      <dgm:prSet/>
      <dgm:spPr/>
      <dgm:t>
        <a:bodyPr/>
        <a:lstStyle/>
        <a:p>
          <a:endParaRPr lang="ro-RO"/>
        </a:p>
      </dgm:t>
    </dgm:pt>
    <dgm:pt modelId="{BA170A9F-9EAC-4EE6-86F9-51CB8561E7D9}">
      <dgm:prSet phldrT="[Text]" custT="1">
        <dgm:style>
          <a:lnRef idx="3">
            <a:schemeClr val="lt1"/>
          </a:lnRef>
          <a:fillRef idx="1">
            <a:schemeClr val="accent5"/>
          </a:fillRef>
          <a:effectRef idx="1">
            <a:schemeClr val="accent5"/>
          </a:effectRef>
          <a:fontRef idx="minor">
            <a:schemeClr val="lt1"/>
          </a:fontRef>
        </dgm:style>
      </dgm:prSet>
      <dgm:spPr>
        <a:ln/>
        <a:scene3d>
          <a:camera prst="orthographicFront"/>
          <a:lightRig rig="threePt" dir="t">
            <a:rot lat="0" lon="0" rev="7500000"/>
          </a:lightRig>
        </a:scene3d>
        <a:sp3d>
          <a:bevelT w="114300" prst="artDeco"/>
        </a:sp3d>
      </dgm:spPr>
      <dgm:t>
        <a:bodyPr vert="vert270"/>
        <a:lstStyle/>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Deputy Head of the Custom Services</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gm:t>
    </dgm:pt>
    <dgm:pt modelId="{1DBB492C-0952-450B-96EF-F1B9260A93E5}" type="sibTrans" cxnId="{DC19FA17-9809-4365-82E9-152DD5ED3C98}">
      <dgm:prSet/>
      <dgm:spPr/>
      <dgm:t>
        <a:bodyPr/>
        <a:lstStyle/>
        <a:p>
          <a:endParaRPr lang="ro-RO"/>
        </a:p>
      </dgm:t>
    </dgm:pt>
    <dgm:pt modelId="{73037AB3-3C5B-427D-9E3C-A5BB2A91D554}" type="parTrans" cxnId="{DC19FA17-9809-4365-82E9-152DD5ED3C98}">
      <dgm:prSet/>
      <dgm:spPr/>
      <dgm:t>
        <a:bodyPr/>
        <a:lstStyle/>
        <a:p>
          <a:endParaRPr lang="ro-RO"/>
        </a:p>
      </dgm:t>
    </dgm:pt>
    <dgm:pt modelId="{6B81A691-E5A8-42E8-8E4B-210A2E19F834}">
      <dgm:prSet phldrT="[Text]" custT="1">
        <dgm:style>
          <a:lnRef idx="3">
            <a:schemeClr val="lt1"/>
          </a:lnRef>
          <a:fillRef idx="1">
            <a:schemeClr val="accent5"/>
          </a:fillRef>
          <a:effectRef idx="1">
            <a:schemeClr val="accent5"/>
          </a:effectRef>
          <a:fontRef idx="minor">
            <a:schemeClr val="lt1"/>
          </a:fontRef>
        </dgm:style>
      </dgm:prSet>
      <dgm:spPr>
        <a:ln/>
        <a:scene3d>
          <a:camera prst="orthographicFront"/>
          <a:lightRig rig="threePt" dir="t">
            <a:rot lat="0" lon="0" rev="7500000"/>
          </a:lightRig>
        </a:scene3d>
        <a:sp3d>
          <a:bevelT w="114300" prst="artDeco"/>
        </a:sp3d>
      </dgm:spPr>
      <dgm:t>
        <a:bodyPr vert="vert270"/>
        <a:lstStyle/>
        <a:p>
          <a:pPr>
            <a:lnSpc>
              <a:spcPct val="100000"/>
            </a:lnSpc>
            <a:spcAft>
              <a:spcPts val="0"/>
            </a:spcAft>
          </a:pPr>
          <a:r>
            <a:rPr lang="de-AT"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Deputy Head of the Service for Information and Security</a:t>
          </a:r>
          <a:endParaRPr lang="ro-RO" sz="1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gm:t>
    </dgm:pt>
    <dgm:pt modelId="{83EEFFDA-D450-480D-82FD-C88C113DC0E0}" type="sibTrans" cxnId="{0B1E1272-EBBD-411A-8DF2-2C450CC7F51E}">
      <dgm:prSet/>
      <dgm:spPr/>
      <dgm:t>
        <a:bodyPr/>
        <a:lstStyle/>
        <a:p>
          <a:endParaRPr lang="ro-RO"/>
        </a:p>
      </dgm:t>
    </dgm:pt>
    <dgm:pt modelId="{F68254C5-4147-4F5C-B1B2-2832BEACD185}" type="parTrans" cxnId="{0B1E1272-EBBD-411A-8DF2-2C450CC7F51E}">
      <dgm:prSet/>
      <dgm:spPr/>
      <dgm:t>
        <a:bodyPr/>
        <a:lstStyle/>
        <a:p>
          <a:endParaRPr lang="ro-RO"/>
        </a:p>
      </dgm:t>
    </dgm:pt>
    <dgm:pt modelId="{E51BFCFF-D4FB-4346-AA62-0C935635765E}" type="pres">
      <dgm:prSet presAssocID="{37FB9D7F-4D7C-4643-84A6-447869454EC9}" presName="hierChild1" presStyleCnt="0">
        <dgm:presLayoutVars>
          <dgm:orgChart val="1"/>
          <dgm:chPref val="1"/>
          <dgm:dir/>
          <dgm:animOne val="branch"/>
          <dgm:animLvl val="lvl"/>
          <dgm:resizeHandles/>
        </dgm:presLayoutVars>
      </dgm:prSet>
      <dgm:spPr/>
      <dgm:t>
        <a:bodyPr/>
        <a:lstStyle/>
        <a:p>
          <a:endParaRPr lang="ro-RO"/>
        </a:p>
      </dgm:t>
    </dgm:pt>
    <dgm:pt modelId="{A1527144-0C63-4145-A307-20C9BB37A1D4}" type="pres">
      <dgm:prSet presAssocID="{12B5E753-B71B-442A-8549-EE805FA306AD}" presName="hierRoot1" presStyleCnt="0">
        <dgm:presLayoutVars>
          <dgm:hierBranch val="init"/>
        </dgm:presLayoutVars>
      </dgm:prSet>
      <dgm:spPr/>
    </dgm:pt>
    <dgm:pt modelId="{BE789B59-6C27-4C9B-89B0-52E1AA069B19}" type="pres">
      <dgm:prSet presAssocID="{12B5E753-B71B-442A-8549-EE805FA306AD}" presName="rootComposite1" presStyleCnt="0"/>
      <dgm:spPr/>
    </dgm:pt>
    <dgm:pt modelId="{ED9AB141-3E01-4D4D-8330-53036DC88FAA}" type="pres">
      <dgm:prSet presAssocID="{12B5E753-B71B-442A-8549-EE805FA306AD}" presName="rootText1" presStyleLbl="node0" presStyleIdx="0" presStyleCnt="1" custScaleX="411171" custScaleY="226801">
        <dgm:presLayoutVars>
          <dgm:chPref val="3"/>
        </dgm:presLayoutVars>
      </dgm:prSet>
      <dgm:spPr/>
      <dgm:t>
        <a:bodyPr/>
        <a:lstStyle/>
        <a:p>
          <a:endParaRPr lang="ro-RO"/>
        </a:p>
      </dgm:t>
    </dgm:pt>
    <dgm:pt modelId="{DA2BD96C-E751-4596-9352-352D1915225C}" type="pres">
      <dgm:prSet presAssocID="{12B5E753-B71B-442A-8549-EE805FA306AD}" presName="rootConnector1" presStyleLbl="node1" presStyleIdx="0" presStyleCnt="0"/>
      <dgm:spPr/>
      <dgm:t>
        <a:bodyPr/>
        <a:lstStyle/>
        <a:p>
          <a:endParaRPr lang="ro-RO"/>
        </a:p>
      </dgm:t>
    </dgm:pt>
    <dgm:pt modelId="{9B5B3241-7828-40DE-A355-03051BAFD9F0}" type="pres">
      <dgm:prSet presAssocID="{12B5E753-B71B-442A-8549-EE805FA306AD}" presName="hierChild2" presStyleCnt="0"/>
      <dgm:spPr/>
    </dgm:pt>
    <dgm:pt modelId="{5337A0B1-9A8E-4BDF-A40B-6624E6E9E1DB}" type="pres">
      <dgm:prSet presAssocID="{18BFF59A-BC50-4CDC-8EA0-223931177B9B}" presName="Name37" presStyleLbl="parChTrans1D2" presStyleIdx="0" presStyleCnt="9"/>
      <dgm:spPr/>
      <dgm:t>
        <a:bodyPr/>
        <a:lstStyle/>
        <a:p>
          <a:endParaRPr lang="de-AT"/>
        </a:p>
      </dgm:t>
    </dgm:pt>
    <dgm:pt modelId="{3696974A-FA0C-41C3-B0BF-A0A13060006E}" type="pres">
      <dgm:prSet presAssocID="{734B6F0C-6B8C-4C17-9E30-CD9DEACE865D}" presName="hierRoot2" presStyleCnt="0">
        <dgm:presLayoutVars>
          <dgm:hierBranch val="init"/>
        </dgm:presLayoutVars>
      </dgm:prSet>
      <dgm:spPr/>
    </dgm:pt>
    <dgm:pt modelId="{D88D93A3-D1BF-408B-82FA-E444F5E22381}" type="pres">
      <dgm:prSet presAssocID="{734B6F0C-6B8C-4C17-9E30-CD9DEACE865D}" presName="rootComposite" presStyleCnt="0"/>
      <dgm:spPr/>
    </dgm:pt>
    <dgm:pt modelId="{F22EA558-4967-43AE-AD72-1A9DEA5CAF52}" type="pres">
      <dgm:prSet presAssocID="{734B6F0C-6B8C-4C17-9E30-CD9DEACE865D}" presName="rootText" presStyleLbl="node2" presStyleIdx="0" presStyleCnt="7" custScaleX="137188" custScaleY="590744">
        <dgm:presLayoutVars>
          <dgm:chPref val="3"/>
        </dgm:presLayoutVars>
      </dgm:prSet>
      <dgm:spPr/>
      <dgm:t>
        <a:bodyPr/>
        <a:lstStyle/>
        <a:p>
          <a:endParaRPr lang="ro-RO"/>
        </a:p>
      </dgm:t>
    </dgm:pt>
    <dgm:pt modelId="{CD21C887-DD67-4E32-9354-A62986C69C2A}" type="pres">
      <dgm:prSet presAssocID="{734B6F0C-6B8C-4C17-9E30-CD9DEACE865D}" presName="rootConnector" presStyleLbl="node2" presStyleIdx="0" presStyleCnt="7"/>
      <dgm:spPr/>
      <dgm:t>
        <a:bodyPr/>
        <a:lstStyle/>
        <a:p>
          <a:endParaRPr lang="ro-RO"/>
        </a:p>
      </dgm:t>
    </dgm:pt>
    <dgm:pt modelId="{6A282466-7035-49B8-84D2-0BE94C5D1664}" type="pres">
      <dgm:prSet presAssocID="{734B6F0C-6B8C-4C17-9E30-CD9DEACE865D}" presName="hierChild4" presStyleCnt="0"/>
      <dgm:spPr/>
    </dgm:pt>
    <dgm:pt modelId="{87ACA839-1045-44B1-8943-F01FF8815FA0}" type="pres">
      <dgm:prSet presAssocID="{734B6F0C-6B8C-4C17-9E30-CD9DEACE865D}" presName="hierChild5" presStyleCnt="0"/>
      <dgm:spPr/>
    </dgm:pt>
    <dgm:pt modelId="{79D5212C-1C3B-4092-8ADC-7E4887960D19}" type="pres">
      <dgm:prSet presAssocID="{C209A615-7673-4C4D-9999-A79A378471C9}" presName="Name37" presStyleLbl="parChTrans1D2" presStyleIdx="1" presStyleCnt="9"/>
      <dgm:spPr/>
      <dgm:t>
        <a:bodyPr/>
        <a:lstStyle/>
        <a:p>
          <a:endParaRPr lang="de-AT"/>
        </a:p>
      </dgm:t>
    </dgm:pt>
    <dgm:pt modelId="{B8F3EC21-B1E7-4A5F-9C4C-F728B1526071}" type="pres">
      <dgm:prSet presAssocID="{4E3648B4-33DA-46D8-BC92-6BCB33C582C8}" presName="hierRoot2" presStyleCnt="0">
        <dgm:presLayoutVars>
          <dgm:hierBranch val="init"/>
        </dgm:presLayoutVars>
      </dgm:prSet>
      <dgm:spPr/>
    </dgm:pt>
    <dgm:pt modelId="{92DB7609-24DB-4963-9050-0E9A090A8445}" type="pres">
      <dgm:prSet presAssocID="{4E3648B4-33DA-46D8-BC92-6BCB33C582C8}" presName="rootComposite" presStyleCnt="0"/>
      <dgm:spPr/>
    </dgm:pt>
    <dgm:pt modelId="{F6FFF6CC-4665-4371-B593-0ED336238EFA}" type="pres">
      <dgm:prSet presAssocID="{4E3648B4-33DA-46D8-BC92-6BCB33C582C8}" presName="rootText" presStyleLbl="node2" presStyleIdx="1" presStyleCnt="7" custScaleX="137188" custScaleY="590744">
        <dgm:presLayoutVars>
          <dgm:chPref val="3"/>
        </dgm:presLayoutVars>
      </dgm:prSet>
      <dgm:spPr/>
      <dgm:t>
        <a:bodyPr/>
        <a:lstStyle/>
        <a:p>
          <a:endParaRPr lang="ro-RO"/>
        </a:p>
      </dgm:t>
    </dgm:pt>
    <dgm:pt modelId="{5175FB3E-E3DB-495F-B5B1-4C760DFE90A9}" type="pres">
      <dgm:prSet presAssocID="{4E3648B4-33DA-46D8-BC92-6BCB33C582C8}" presName="rootConnector" presStyleLbl="node2" presStyleIdx="1" presStyleCnt="7"/>
      <dgm:spPr/>
      <dgm:t>
        <a:bodyPr/>
        <a:lstStyle/>
        <a:p>
          <a:endParaRPr lang="ro-RO"/>
        </a:p>
      </dgm:t>
    </dgm:pt>
    <dgm:pt modelId="{F2050416-E75C-4B9B-8636-0E04955D3824}" type="pres">
      <dgm:prSet presAssocID="{4E3648B4-33DA-46D8-BC92-6BCB33C582C8}" presName="hierChild4" presStyleCnt="0"/>
      <dgm:spPr/>
    </dgm:pt>
    <dgm:pt modelId="{35AFF895-5111-4BD4-8123-3C6BA8466DCA}" type="pres">
      <dgm:prSet presAssocID="{4E3648B4-33DA-46D8-BC92-6BCB33C582C8}" presName="hierChild5" presStyleCnt="0"/>
      <dgm:spPr/>
    </dgm:pt>
    <dgm:pt modelId="{6FF39ACF-DC52-423B-B4B3-88DE70EE3A40}" type="pres">
      <dgm:prSet presAssocID="{EBF4028B-4AB6-4A33-A6B8-A8B92D8F030D}" presName="Name37" presStyleLbl="parChTrans1D2" presStyleIdx="2" presStyleCnt="9"/>
      <dgm:spPr/>
      <dgm:t>
        <a:bodyPr/>
        <a:lstStyle/>
        <a:p>
          <a:endParaRPr lang="de-AT"/>
        </a:p>
      </dgm:t>
    </dgm:pt>
    <dgm:pt modelId="{E810F486-BC72-427A-82ED-2578C7546C3D}" type="pres">
      <dgm:prSet presAssocID="{316E1481-4B71-4F89-A69A-13378EA84009}" presName="hierRoot2" presStyleCnt="0">
        <dgm:presLayoutVars>
          <dgm:hierBranch val="init"/>
        </dgm:presLayoutVars>
      </dgm:prSet>
      <dgm:spPr/>
    </dgm:pt>
    <dgm:pt modelId="{C92A7609-FE10-4161-A2BA-5CC8CE2B45E1}" type="pres">
      <dgm:prSet presAssocID="{316E1481-4B71-4F89-A69A-13378EA84009}" presName="rootComposite" presStyleCnt="0"/>
      <dgm:spPr/>
    </dgm:pt>
    <dgm:pt modelId="{BF66B1DA-8367-4461-9565-CB3D6D9B0C9C}" type="pres">
      <dgm:prSet presAssocID="{316E1481-4B71-4F89-A69A-13378EA84009}" presName="rootText" presStyleLbl="node2" presStyleIdx="2" presStyleCnt="7" custScaleX="137188" custScaleY="590744">
        <dgm:presLayoutVars>
          <dgm:chPref val="3"/>
        </dgm:presLayoutVars>
      </dgm:prSet>
      <dgm:spPr/>
      <dgm:t>
        <a:bodyPr/>
        <a:lstStyle/>
        <a:p>
          <a:endParaRPr lang="ro-RO"/>
        </a:p>
      </dgm:t>
    </dgm:pt>
    <dgm:pt modelId="{50ECD9A2-AC27-41AB-BD82-57839D41B53C}" type="pres">
      <dgm:prSet presAssocID="{316E1481-4B71-4F89-A69A-13378EA84009}" presName="rootConnector" presStyleLbl="node2" presStyleIdx="2" presStyleCnt="7"/>
      <dgm:spPr/>
      <dgm:t>
        <a:bodyPr/>
        <a:lstStyle/>
        <a:p>
          <a:endParaRPr lang="ro-RO"/>
        </a:p>
      </dgm:t>
    </dgm:pt>
    <dgm:pt modelId="{66865466-B4E0-4687-BD17-4C6D38B2DB48}" type="pres">
      <dgm:prSet presAssocID="{316E1481-4B71-4F89-A69A-13378EA84009}" presName="hierChild4" presStyleCnt="0"/>
      <dgm:spPr/>
    </dgm:pt>
    <dgm:pt modelId="{85E205BC-B9EA-49CE-93D8-D980F0880694}" type="pres">
      <dgm:prSet presAssocID="{316E1481-4B71-4F89-A69A-13378EA84009}" presName="hierChild5" presStyleCnt="0"/>
      <dgm:spPr/>
    </dgm:pt>
    <dgm:pt modelId="{A25C35DF-79BB-4478-852B-00FDA32718F7}" type="pres">
      <dgm:prSet presAssocID="{A2EA5D26-BA16-468A-8E48-9EB8B774599B}" presName="Name37" presStyleLbl="parChTrans1D2" presStyleIdx="3" presStyleCnt="9"/>
      <dgm:spPr/>
      <dgm:t>
        <a:bodyPr/>
        <a:lstStyle/>
        <a:p>
          <a:endParaRPr lang="de-AT"/>
        </a:p>
      </dgm:t>
    </dgm:pt>
    <dgm:pt modelId="{A02E7EAF-C19D-4F3D-B92F-1AAABCD9B823}" type="pres">
      <dgm:prSet presAssocID="{536A861D-319A-4C41-BAEB-70AEC8867CCE}" presName="hierRoot2" presStyleCnt="0">
        <dgm:presLayoutVars>
          <dgm:hierBranch val="init"/>
        </dgm:presLayoutVars>
      </dgm:prSet>
      <dgm:spPr/>
    </dgm:pt>
    <dgm:pt modelId="{80536300-B95C-43C0-A49A-7A4FD7B29A4D}" type="pres">
      <dgm:prSet presAssocID="{536A861D-319A-4C41-BAEB-70AEC8867CCE}" presName="rootComposite" presStyleCnt="0"/>
      <dgm:spPr/>
    </dgm:pt>
    <dgm:pt modelId="{72EAA39B-D94F-400A-8F4B-B8ED304DFF62}" type="pres">
      <dgm:prSet presAssocID="{536A861D-319A-4C41-BAEB-70AEC8867CCE}" presName="rootText" presStyleLbl="node2" presStyleIdx="3" presStyleCnt="7" custScaleX="137188" custScaleY="590744">
        <dgm:presLayoutVars>
          <dgm:chPref val="3"/>
        </dgm:presLayoutVars>
      </dgm:prSet>
      <dgm:spPr/>
      <dgm:t>
        <a:bodyPr/>
        <a:lstStyle/>
        <a:p>
          <a:endParaRPr lang="ro-RO"/>
        </a:p>
      </dgm:t>
    </dgm:pt>
    <dgm:pt modelId="{C2C85433-6AA3-41D2-97AB-666C6B1ED0FC}" type="pres">
      <dgm:prSet presAssocID="{536A861D-319A-4C41-BAEB-70AEC8867CCE}" presName="rootConnector" presStyleLbl="node2" presStyleIdx="3" presStyleCnt="7"/>
      <dgm:spPr/>
      <dgm:t>
        <a:bodyPr/>
        <a:lstStyle/>
        <a:p>
          <a:endParaRPr lang="ro-RO"/>
        </a:p>
      </dgm:t>
    </dgm:pt>
    <dgm:pt modelId="{35F7A9B1-1334-4585-B654-AB4842D00B26}" type="pres">
      <dgm:prSet presAssocID="{536A861D-319A-4C41-BAEB-70AEC8867CCE}" presName="hierChild4" presStyleCnt="0"/>
      <dgm:spPr/>
    </dgm:pt>
    <dgm:pt modelId="{4302BAF3-5A9F-409A-BB7B-CF36D47B67B0}" type="pres">
      <dgm:prSet presAssocID="{536A861D-319A-4C41-BAEB-70AEC8867CCE}" presName="hierChild5" presStyleCnt="0"/>
      <dgm:spPr/>
    </dgm:pt>
    <dgm:pt modelId="{17394CA0-263C-4EAA-8D9E-F6C17F786516}" type="pres">
      <dgm:prSet presAssocID="{E8B15D52-EE6E-4896-A67E-A0D6B352F1A3}" presName="Name37" presStyleLbl="parChTrans1D2" presStyleIdx="4" presStyleCnt="9"/>
      <dgm:spPr/>
      <dgm:t>
        <a:bodyPr/>
        <a:lstStyle/>
        <a:p>
          <a:endParaRPr lang="de-AT"/>
        </a:p>
      </dgm:t>
    </dgm:pt>
    <dgm:pt modelId="{4A8F8A0C-9DF1-414D-BFD5-B58E6580AD7E}" type="pres">
      <dgm:prSet presAssocID="{336CD310-A93F-4EA3-8FD8-FBDD2F9B7545}" presName="hierRoot2" presStyleCnt="0">
        <dgm:presLayoutVars>
          <dgm:hierBranch val="init"/>
        </dgm:presLayoutVars>
      </dgm:prSet>
      <dgm:spPr/>
    </dgm:pt>
    <dgm:pt modelId="{E13C88E5-883F-4551-9F94-88B1992436D4}" type="pres">
      <dgm:prSet presAssocID="{336CD310-A93F-4EA3-8FD8-FBDD2F9B7545}" presName="rootComposite" presStyleCnt="0"/>
      <dgm:spPr/>
    </dgm:pt>
    <dgm:pt modelId="{48C19311-5875-4834-901F-D220CFB9D815}" type="pres">
      <dgm:prSet presAssocID="{336CD310-A93F-4EA3-8FD8-FBDD2F9B7545}" presName="rootText" presStyleLbl="node2" presStyleIdx="4" presStyleCnt="7" custScaleX="137188" custScaleY="590744">
        <dgm:presLayoutVars>
          <dgm:chPref val="3"/>
        </dgm:presLayoutVars>
      </dgm:prSet>
      <dgm:spPr/>
      <dgm:t>
        <a:bodyPr/>
        <a:lstStyle/>
        <a:p>
          <a:endParaRPr lang="ro-RO"/>
        </a:p>
      </dgm:t>
    </dgm:pt>
    <dgm:pt modelId="{AD2E616D-CA69-4C25-B64F-A7EF73B51728}" type="pres">
      <dgm:prSet presAssocID="{336CD310-A93F-4EA3-8FD8-FBDD2F9B7545}" presName="rootConnector" presStyleLbl="node2" presStyleIdx="4" presStyleCnt="7"/>
      <dgm:spPr/>
      <dgm:t>
        <a:bodyPr/>
        <a:lstStyle/>
        <a:p>
          <a:endParaRPr lang="ro-RO"/>
        </a:p>
      </dgm:t>
    </dgm:pt>
    <dgm:pt modelId="{1C1FC7EE-7246-46C1-AF37-DB882300ED16}" type="pres">
      <dgm:prSet presAssocID="{336CD310-A93F-4EA3-8FD8-FBDD2F9B7545}" presName="hierChild4" presStyleCnt="0"/>
      <dgm:spPr/>
    </dgm:pt>
    <dgm:pt modelId="{6DF36108-06C4-4B62-A915-C76386B9E9C0}" type="pres">
      <dgm:prSet presAssocID="{336CD310-A93F-4EA3-8FD8-FBDD2F9B7545}" presName="hierChild5" presStyleCnt="0"/>
      <dgm:spPr/>
    </dgm:pt>
    <dgm:pt modelId="{38A6D039-FE30-428C-9561-B173077E61B5}" type="pres">
      <dgm:prSet presAssocID="{F68254C5-4147-4F5C-B1B2-2832BEACD185}" presName="Name37" presStyleLbl="parChTrans1D2" presStyleIdx="5" presStyleCnt="9"/>
      <dgm:spPr/>
      <dgm:t>
        <a:bodyPr/>
        <a:lstStyle/>
        <a:p>
          <a:endParaRPr lang="de-AT"/>
        </a:p>
      </dgm:t>
    </dgm:pt>
    <dgm:pt modelId="{EC4BB373-A199-4824-815E-216E759D500F}" type="pres">
      <dgm:prSet presAssocID="{6B81A691-E5A8-42E8-8E4B-210A2E19F834}" presName="hierRoot2" presStyleCnt="0">
        <dgm:presLayoutVars>
          <dgm:hierBranch val="init"/>
        </dgm:presLayoutVars>
      </dgm:prSet>
      <dgm:spPr/>
    </dgm:pt>
    <dgm:pt modelId="{7323FC18-C972-4587-AA00-EE1835CF6948}" type="pres">
      <dgm:prSet presAssocID="{6B81A691-E5A8-42E8-8E4B-210A2E19F834}" presName="rootComposite" presStyleCnt="0"/>
      <dgm:spPr/>
    </dgm:pt>
    <dgm:pt modelId="{B9578E1E-B97B-420A-96A2-9E7EBE9E06DA}" type="pres">
      <dgm:prSet presAssocID="{6B81A691-E5A8-42E8-8E4B-210A2E19F834}" presName="rootText" presStyleLbl="node2" presStyleIdx="5" presStyleCnt="7" custScaleX="137188" custScaleY="590744">
        <dgm:presLayoutVars>
          <dgm:chPref val="3"/>
        </dgm:presLayoutVars>
      </dgm:prSet>
      <dgm:spPr/>
      <dgm:t>
        <a:bodyPr/>
        <a:lstStyle/>
        <a:p>
          <a:endParaRPr lang="ro-RO"/>
        </a:p>
      </dgm:t>
    </dgm:pt>
    <dgm:pt modelId="{5396D96E-2D62-473A-8E4F-AEEC9761455B}" type="pres">
      <dgm:prSet presAssocID="{6B81A691-E5A8-42E8-8E4B-210A2E19F834}" presName="rootConnector" presStyleLbl="node2" presStyleIdx="5" presStyleCnt="7"/>
      <dgm:spPr/>
      <dgm:t>
        <a:bodyPr/>
        <a:lstStyle/>
        <a:p>
          <a:endParaRPr lang="ro-RO"/>
        </a:p>
      </dgm:t>
    </dgm:pt>
    <dgm:pt modelId="{90DF3DF3-6217-4966-AC2A-931A8D19F47E}" type="pres">
      <dgm:prSet presAssocID="{6B81A691-E5A8-42E8-8E4B-210A2E19F834}" presName="hierChild4" presStyleCnt="0"/>
      <dgm:spPr/>
    </dgm:pt>
    <dgm:pt modelId="{541499A5-DEF8-4770-9609-93FA0F4A7563}" type="pres">
      <dgm:prSet presAssocID="{6B81A691-E5A8-42E8-8E4B-210A2E19F834}" presName="hierChild5" presStyleCnt="0"/>
      <dgm:spPr/>
    </dgm:pt>
    <dgm:pt modelId="{C3512785-9F72-40D6-9C1E-9BB1C9817DB8}" type="pres">
      <dgm:prSet presAssocID="{73037AB3-3C5B-427D-9E3C-A5BB2A91D554}" presName="Name37" presStyleLbl="parChTrans1D2" presStyleIdx="6" presStyleCnt="9"/>
      <dgm:spPr/>
      <dgm:t>
        <a:bodyPr/>
        <a:lstStyle/>
        <a:p>
          <a:endParaRPr lang="de-AT"/>
        </a:p>
      </dgm:t>
    </dgm:pt>
    <dgm:pt modelId="{08E5667D-C966-4336-A2A4-C88E8BF5CE0F}" type="pres">
      <dgm:prSet presAssocID="{BA170A9F-9EAC-4EE6-86F9-51CB8561E7D9}" presName="hierRoot2" presStyleCnt="0">
        <dgm:presLayoutVars>
          <dgm:hierBranch val="init"/>
        </dgm:presLayoutVars>
      </dgm:prSet>
      <dgm:spPr/>
    </dgm:pt>
    <dgm:pt modelId="{ECA439F0-0F4D-49F7-AADA-3D8AAA8A1ED8}" type="pres">
      <dgm:prSet presAssocID="{BA170A9F-9EAC-4EE6-86F9-51CB8561E7D9}" presName="rootComposite" presStyleCnt="0"/>
      <dgm:spPr/>
    </dgm:pt>
    <dgm:pt modelId="{6A725D76-8C02-45E4-B1FB-8301E1140428}" type="pres">
      <dgm:prSet presAssocID="{BA170A9F-9EAC-4EE6-86F9-51CB8561E7D9}" presName="rootText" presStyleLbl="node2" presStyleIdx="6" presStyleCnt="7" custScaleX="137188" custScaleY="590744">
        <dgm:presLayoutVars>
          <dgm:chPref val="3"/>
        </dgm:presLayoutVars>
      </dgm:prSet>
      <dgm:spPr/>
      <dgm:t>
        <a:bodyPr/>
        <a:lstStyle/>
        <a:p>
          <a:endParaRPr lang="ro-RO"/>
        </a:p>
      </dgm:t>
    </dgm:pt>
    <dgm:pt modelId="{CBC92C8E-A3EC-4D33-A100-7F81216CE8F4}" type="pres">
      <dgm:prSet presAssocID="{BA170A9F-9EAC-4EE6-86F9-51CB8561E7D9}" presName="rootConnector" presStyleLbl="node2" presStyleIdx="6" presStyleCnt="7"/>
      <dgm:spPr/>
      <dgm:t>
        <a:bodyPr/>
        <a:lstStyle/>
        <a:p>
          <a:endParaRPr lang="ro-RO"/>
        </a:p>
      </dgm:t>
    </dgm:pt>
    <dgm:pt modelId="{D9C2267B-DE0D-41B5-A885-E7336B244BBD}" type="pres">
      <dgm:prSet presAssocID="{BA170A9F-9EAC-4EE6-86F9-51CB8561E7D9}" presName="hierChild4" presStyleCnt="0"/>
      <dgm:spPr/>
    </dgm:pt>
    <dgm:pt modelId="{976E3E5B-EAB4-4635-B8C1-CFC1A2679EE0}" type="pres">
      <dgm:prSet presAssocID="{BA170A9F-9EAC-4EE6-86F9-51CB8561E7D9}" presName="hierChild5" presStyleCnt="0"/>
      <dgm:spPr/>
    </dgm:pt>
    <dgm:pt modelId="{29F6805F-8A8E-4850-A8DA-F93856657257}" type="pres">
      <dgm:prSet presAssocID="{12B5E753-B71B-442A-8549-EE805FA306AD}" presName="hierChild3" presStyleCnt="0"/>
      <dgm:spPr/>
    </dgm:pt>
    <dgm:pt modelId="{7218C40E-0F67-4780-BED4-9FD802A30D48}" type="pres">
      <dgm:prSet presAssocID="{FE4EF6EF-184E-4CD6-A3CD-8E2E4941A32A}" presName="Name111" presStyleLbl="parChTrans1D2" presStyleIdx="7" presStyleCnt="9"/>
      <dgm:spPr/>
      <dgm:t>
        <a:bodyPr/>
        <a:lstStyle/>
        <a:p>
          <a:endParaRPr lang="ro-RO"/>
        </a:p>
      </dgm:t>
    </dgm:pt>
    <dgm:pt modelId="{B2BF2F1E-C5F7-499D-8AFB-AD52A81134C2}" type="pres">
      <dgm:prSet presAssocID="{4F91B0C6-F1A7-44CD-9D49-C6DC045573B1}" presName="hierRoot3" presStyleCnt="0">
        <dgm:presLayoutVars>
          <dgm:hierBranch val="init"/>
        </dgm:presLayoutVars>
      </dgm:prSet>
      <dgm:spPr/>
    </dgm:pt>
    <dgm:pt modelId="{B6A6B7A7-2441-476F-AE0A-7FE80E1430BE}" type="pres">
      <dgm:prSet presAssocID="{4F91B0C6-F1A7-44CD-9D49-C6DC045573B1}" presName="rootComposite3" presStyleCnt="0"/>
      <dgm:spPr/>
    </dgm:pt>
    <dgm:pt modelId="{2478F5D7-7243-477C-A325-982FA2B00389}" type="pres">
      <dgm:prSet presAssocID="{4F91B0C6-F1A7-44CD-9D49-C6DC045573B1}" presName="rootText3" presStyleLbl="asst1" presStyleIdx="0" presStyleCnt="2" custScaleX="418378" custScaleY="257253" custLinFactNeighborX="-2097" custLinFactNeighborY="1718">
        <dgm:presLayoutVars>
          <dgm:chPref val="3"/>
        </dgm:presLayoutVars>
      </dgm:prSet>
      <dgm:spPr/>
      <dgm:t>
        <a:bodyPr/>
        <a:lstStyle/>
        <a:p>
          <a:endParaRPr lang="ro-RO"/>
        </a:p>
      </dgm:t>
    </dgm:pt>
    <dgm:pt modelId="{3163EDAA-7678-4BB5-9710-C9F7C2987EE2}" type="pres">
      <dgm:prSet presAssocID="{4F91B0C6-F1A7-44CD-9D49-C6DC045573B1}" presName="rootConnector3" presStyleLbl="asst1" presStyleIdx="0" presStyleCnt="2"/>
      <dgm:spPr/>
      <dgm:t>
        <a:bodyPr/>
        <a:lstStyle/>
        <a:p>
          <a:endParaRPr lang="ro-RO"/>
        </a:p>
      </dgm:t>
    </dgm:pt>
    <dgm:pt modelId="{A6B690F0-B914-4590-B82F-B6A020D9918D}" type="pres">
      <dgm:prSet presAssocID="{4F91B0C6-F1A7-44CD-9D49-C6DC045573B1}" presName="hierChild6" presStyleCnt="0"/>
      <dgm:spPr/>
    </dgm:pt>
    <dgm:pt modelId="{763D5735-7BF0-404B-B405-0B45AEC32864}" type="pres">
      <dgm:prSet presAssocID="{4F91B0C6-F1A7-44CD-9D49-C6DC045573B1}" presName="hierChild7" presStyleCnt="0"/>
      <dgm:spPr/>
    </dgm:pt>
    <dgm:pt modelId="{FEFE3EDE-E677-45AC-B14F-90212EA5B605}" type="pres">
      <dgm:prSet presAssocID="{ED018266-2281-4EE8-B144-F73D3BE2BF1E}" presName="Name111" presStyleLbl="parChTrans1D2" presStyleIdx="8" presStyleCnt="9"/>
      <dgm:spPr/>
      <dgm:t>
        <a:bodyPr/>
        <a:lstStyle/>
        <a:p>
          <a:endParaRPr lang="ro-RO"/>
        </a:p>
      </dgm:t>
    </dgm:pt>
    <dgm:pt modelId="{5B777879-8CB9-44B3-8796-46BFE2254218}" type="pres">
      <dgm:prSet presAssocID="{3561E1D5-2A99-486F-ABE2-A0C8C2F507DA}" presName="hierRoot3" presStyleCnt="0">
        <dgm:presLayoutVars>
          <dgm:hierBranch val="init"/>
        </dgm:presLayoutVars>
      </dgm:prSet>
      <dgm:spPr/>
    </dgm:pt>
    <dgm:pt modelId="{159ED84F-EEC7-4A80-AA62-C97C9EB1D094}" type="pres">
      <dgm:prSet presAssocID="{3561E1D5-2A99-486F-ABE2-A0C8C2F507DA}" presName="rootComposite3" presStyleCnt="0"/>
      <dgm:spPr/>
    </dgm:pt>
    <dgm:pt modelId="{CA4FD35B-D271-4822-BE2E-CB7FB15D2208}" type="pres">
      <dgm:prSet presAssocID="{3561E1D5-2A99-486F-ABE2-A0C8C2F507DA}" presName="rootText3" presStyleLbl="asst1" presStyleIdx="1" presStyleCnt="2" custScaleX="413891" custScaleY="260398">
        <dgm:presLayoutVars>
          <dgm:chPref val="3"/>
        </dgm:presLayoutVars>
      </dgm:prSet>
      <dgm:spPr/>
      <dgm:t>
        <a:bodyPr/>
        <a:lstStyle/>
        <a:p>
          <a:endParaRPr lang="ro-RO"/>
        </a:p>
      </dgm:t>
    </dgm:pt>
    <dgm:pt modelId="{EF601BC2-DF60-411F-834F-579E8B6534E2}" type="pres">
      <dgm:prSet presAssocID="{3561E1D5-2A99-486F-ABE2-A0C8C2F507DA}" presName="rootConnector3" presStyleLbl="asst1" presStyleIdx="1" presStyleCnt="2"/>
      <dgm:spPr/>
      <dgm:t>
        <a:bodyPr/>
        <a:lstStyle/>
        <a:p>
          <a:endParaRPr lang="ro-RO"/>
        </a:p>
      </dgm:t>
    </dgm:pt>
    <dgm:pt modelId="{DE709CAC-7529-4C1A-9C0A-C0867EF2AA5F}" type="pres">
      <dgm:prSet presAssocID="{3561E1D5-2A99-486F-ABE2-A0C8C2F507DA}" presName="hierChild6" presStyleCnt="0"/>
      <dgm:spPr/>
    </dgm:pt>
    <dgm:pt modelId="{0A8F78AF-07C5-451C-A68B-D5C0A17021BF}" type="pres">
      <dgm:prSet presAssocID="{3561E1D5-2A99-486F-ABE2-A0C8C2F507DA}" presName="hierChild7" presStyleCnt="0"/>
      <dgm:spPr/>
    </dgm:pt>
  </dgm:ptLst>
  <dgm:cxnLst>
    <dgm:cxn modelId="{DC376057-85C6-44CB-A738-59472EEF1B00}" type="presOf" srcId="{6B81A691-E5A8-42E8-8E4B-210A2E19F834}" destId="{B9578E1E-B97B-420A-96A2-9E7EBE9E06DA}" srcOrd="0" destOrd="0" presId="urn:microsoft.com/office/officeart/2005/8/layout/orgChart1"/>
    <dgm:cxn modelId="{147CB56D-E4CF-4482-98ED-314D9ECA37F6}" srcId="{12B5E753-B71B-442A-8549-EE805FA306AD}" destId="{316E1481-4B71-4F89-A69A-13378EA84009}" srcOrd="4" destOrd="0" parTransId="{EBF4028B-4AB6-4A33-A6B8-A8B92D8F030D}" sibTransId="{65210EAD-A0BA-454A-A13C-DD9C532C4DEB}"/>
    <dgm:cxn modelId="{0D714CFC-8DAE-4E93-B298-7942647DEF32}" type="presOf" srcId="{12B5E753-B71B-442A-8549-EE805FA306AD}" destId="{DA2BD96C-E751-4596-9352-352D1915225C}" srcOrd="1" destOrd="0" presId="urn:microsoft.com/office/officeart/2005/8/layout/orgChart1"/>
    <dgm:cxn modelId="{32CA110C-1690-4841-B137-C90DBC4064A7}" type="presOf" srcId="{37FB9D7F-4D7C-4643-84A6-447869454EC9}" destId="{E51BFCFF-D4FB-4346-AA62-0C935635765E}" srcOrd="0" destOrd="0" presId="urn:microsoft.com/office/officeart/2005/8/layout/orgChart1"/>
    <dgm:cxn modelId="{D87C6DC5-0041-4D6E-B6D4-CFB3CFEC85DE}" type="presOf" srcId="{3561E1D5-2A99-486F-ABE2-A0C8C2F507DA}" destId="{EF601BC2-DF60-411F-834F-579E8B6534E2}" srcOrd="1" destOrd="0" presId="urn:microsoft.com/office/officeart/2005/8/layout/orgChart1"/>
    <dgm:cxn modelId="{9485F192-00BE-4568-9A14-A1EAB9D13390}" type="presOf" srcId="{734B6F0C-6B8C-4C17-9E30-CD9DEACE865D}" destId="{CD21C887-DD67-4E32-9354-A62986C69C2A}" srcOrd="1" destOrd="0" presId="urn:microsoft.com/office/officeart/2005/8/layout/orgChart1"/>
    <dgm:cxn modelId="{C2C729B8-250F-4EF8-9D17-1982A2622CD2}" srcId="{12B5E753-B71B-442A-8549-EE805FA306AD}" destId="{4F91B0C6-F1A7-44CD-9D49-C6DC045573B1}" srcOrd="0" destOrd="0" parTransId="{FE4EF6EF-184E-4CD6-A3CD-8E2E4941A32A}" sibTransId="{B993DC8D-28DB-4DC3-958F-62A3975032C4}"/>
    <dgm:cxn modelId="{35F3C52B-3A28-4F56-A803-8FAEF717F1EA}" type="presOf" srcId="{336CD310-A93F-4EA3-8FD8-FBDD2F9B7545}" destId="{48C19311-5875-4834-901F-D220CFB9D815}" srcOrd="0" destOrd="0" presId="urn:microsoft.com/office/officeart/2005/8/layout/orgChart1"/>
    <dgm:cxn modelId="{E9D2F9BB-352E-4FB5-8E21-FDF751FA3B78}" type="presOf" srcId="{BA170A9F-9EAC-4EE6-86F9-51CB8561E7D9}" destId="{CBC92C8E-A3EC-4D33-A100-7F81216CE8F4}" srcOrd="1" destOrd="0" presId="urn:microsoft.com/office/officeart/2005/8/layout/orgChart1"/>
    <dgm:cxn modelId="{94D5D9FE-82E7-4B30-AB85-D844E5FA7B80}" srcId="{12B5E753-B71B-442A-8549-EE805FA306AD}" destId="{536A861D-319A-4C41-BAEB-70AEC8867CCE}" srcOrd="5" destOrd="0" parTransId="{A2EA5D26-BA16-468A-8E48-9EB8B774599B}" sibTransId="{024CBD9E-F5FC-46BD-9186-DD2406FA562B}"/>
    <dgm:cxn modelId="{AFC294CE-051E-4EB2-9C27-B4CB7E7F8D19}" type="presOf" srcId="{73037AB3-3C5B-427D-9E3C-A5BB2A91D554}" destId="{C3512785-9F72-40D6-9C1E-9BB1C9817DB8}" srcOrd="0" destOrd="0" presId="urn:microsoft.com/office/officeart/2005/8/layout/orgChart1"/>
    <dgm:cxn modelId="{71462A95-EA17-4BA9-BFF9-CC7175CD35E9}" srcId="{12B5E753-B71B-442A-8549-EE805FA306AD}" destId="{336CD310-A93F-4EA3-8FD8-FBDD2F9B7545}" srcOrd="6" destOrd="0" parTransId="{E8B15D52-EE6E-4896-A67E-A0D6B352F1A3}" sibTransId="{C9D190E8-AF59-416D-91FD-DF9C619183FD}"/>
    <dgm:cxn modelId="{DC19FA17-9809-4365-82E9-152DD5ED3C98}" srcId="{12B5E753-B71B-442A-8549-EE805FA306AD}" destId="{BA170A9F-9EAC-4EE6-86F9-51CB8561E7D9}" srcOrd="8" destOrd="0" parTransId="{73037AB3-3C5B-427D-9E3C-A5BB2A91D554}" sibTransId="{1DBB492C-0952-450B-96EF-F1B9260A93E5}"/>
    <dgm:cxn modelId="{312DCD98-9811-4E69-8BDF-C2319342D176}" type="presOf" srcId="{316E1481-4B71-4F89-A69A-13378EA84009}" destId="{50ECD9A2-AC27-41AB-BD82-57839D41B53C}" srcOrd="1" destOrd="0" presId="urn:microsoft.com/office/officeart/2005/8/layout/orgChart1"/>
    <dgm:cxn modelId="{D439A9B4-EFC6-4241-B68A-499FD734235B}" type="presOf" srcId="{BA170A9F-9EAC-4EE6-86F9-51CB8561E7D9}" destId="{6A725D76-8C02-45E4-B1FB-8301E1140428}" srcOrd="0" destOrd="0" presId="urn:microsoft.com/office/officeart/2005/8/layout/orgChart1"/>
    <dgm:cxn modelId="{28ED7524-CC20-402F-9EE6-CE40D34653BC}" type="presOf" srcId="{C209A615-7673-4C4D-9999-A79A378471C9}" destId="{79D5212C-1C3B-4092-8ADC-7E4887960D19}" srcOrd="0" destOrd="0" presId="urn:microsoft.com/office/officeart/2005/8/layout/orgChart1"/>
    <dgm:cxn modelId="{AC08CFB1-30BC-4735-ADB8-4EE33D3E4F29}" type="presOf" srcId="{336CD310-A93F-4EA3-8FD8-FBDD2F9B7545}" destId="{AD2E616D-CA69-4C25-B64F-A7EF73B51728}" srcOrd="1" destOrd="0" presId="urn:microsoft.com/office/officeart/2005/8/layout/orgChart1"/>
    <dgm:cxn modelId="{88C86F47-7E2B-4242-806D-90639DCD54BB}" type="presOf" srcId="{4F91B0C6-F1A7-44CD-9D49-C6DC045573B1}" destId="{2478F5D7-7243-477C-A325-982FA2B00389}" srcOrd="0" destOrd="0" presId="urn:microsoft.com/office/officeart/2005/8/layout/orgChart1"/>
    <dgm:cxn modelId="{0AE17D62-4537-4741-A527-53197A487AF8}" srcId="{12B5E753-B71B-442A-8549-EE805FA306AD}" destId="{3561E1D5-2A99-486F-ABE2-A0C8C2F507DA}" srcOrd="1" destOrd="0" parTransId="{ED018266-2281-4EE8-B144-F73D3BE2BF1E}" sibTransId="{26D6D709-5C39-49D4-84E9-31094C043419}"/>
    <dgm:cxn modelId="{044B3F11-61CC-4C75-ABA3-1D91ED039E88}" srcId="{12B5E753-B71B-442A-8549-EE805FA306AD}" destId="{734B6F0C-6B8C-4C17-9E30-CD9DEACE865D}" srcOrd="2" destOrd="0" parTransId="{18BFF59A-BC50-4CDC-8EA0-223931177B9B}" sibTransId="{C5C54525-9849-4645-BAD4-32EF31529DD9}"/>
    <dgm:cxn modelId="{ED75ECBD-FCB9-4B52-BB2A-966BD350B24F}" type="presOf" srcId="{EBF4028B-4AB6-4A33-A6B8-A8B92D8F030D}" destId="{6FF39ACF-DC52-423B-B4B3-88DE70EE3A40}" srcOrd="0" destOrd="0" presId="urn:microsoft.com/office/officeart/2005/8/layout/orgChart1"/>
    <dgm:cxn modelId="{0AEDCFEE-BEF0-4E13-AC4C-83E4356B308F}" type="presOf" srcId="{536A861D-319A-4C41-BAEB-70AEC8867CCE}" destId="{72EAA39B-D94F-400A-8F4B-B8ED304DFF62}" srcOrd="0" destOrd="0" presId="urn:microsoft.com/office/officeart/2005/8/layout/orgChart1"/>
    <dgm:cxn modelId="{11528C4D-F4D6-4448-9052-98CAFE8995A7}" srcId="{37FB9D7F-4D7C-4643-84A6-447869454EC9}" destId="{12B5E753-B71B-442A-8549-EE805FA306AD}" srcOrd="0" destOrd="0" parTransId="{CD0E0934-FF43-4C44-8ADA-66A90EFB627B}" sibTransId="{F7D545CF-64A3-4CEA-8100-911D7493AB15}"/>
    <dgm:cxn modelId="{C0962C95-97D7-4E48-AE0E-E82D7202731A}" type="presOf" srcId="{536A861D-319A-4C41-BAEB-70AEC8867CCE}" destId="{C2C85433-6AA3-41D2-97AB-666C6B1ED0FC}" srcOrd="1" destOrd="0" presId="urn:microsoft.com/office/officeart/2005/8/layout/orgChart1"/>
    <dgm:cxn modelId="{485E67F8-0850-4167-86C4-6F9C326ACB64}" type="presOf" srcId="{734B6F0C-6B8C-4C17-9E30-CD9DEACE865D}" destId="{F22EA558-4967-43AE-AD72-1A9DEA5CAF52}" srcOrd="0" destOrd="0" presId="urn:microsoft.com/office/officeart/2005/8/layout/orgChart1"/>
    <dgm:cxn modelId="{7D93C878-551F-4171-BEBA-178310A180A7}" type="presOf" srcId="{E8B15D52-EE6E-4896-A67E-A0D6B352F1A3}" destId="{17394CA0-263C-4EAA-8D9E-F6C17F786516}" srcOrd="0" destOrd="0" presId="urn:microsoft.com/office/officeart/2005/8/layout/orgChart1"/>
    <dgm:cxn modelId="{3C6FEBCB-8DD1-48DD-A8A0-3089B10A4229}" type="presOf" srcId="{12B5E753-B71B-442A-8549-EE805FA306AD}" destId="{ED9AB141-3E01-4D4D-8330-53036DC88FAA}" srcOrd="0" destOrd="0" presId="urn:microsoft.com/office/officeart/2005/8/layout/orgChart1"/>
    <dgm:cxn modelId="{F6D80C34-82A3-4CB5-8DF7-B6D46452195C}" type="presOf" srcId="{316E1481-4B71-4F89-A69A-13378EA84009}" destId="{BF66B1DA-8367-4461-9565-CB3D6D9B0C9C}" srcOrd="0" destOrd="0" presId="urn:microsoft.com/office/officeart/2005/8/layout/orgChart1"/>
    <dgm:cxn modelId="{CCA30B1A-A4BE-4889-B295-063114407718}" type="presOf" srcId="{6B81A691-E5A8-42E8-8E4B-210A2E19F834}" destId="{5396D96E-2D62-473A-8E4F-AEEC9761455B}" srcOrd="1" destOrd="0" presId="urn:microsoft.com/office/officeart/2005/8/layout/orgChart1"/>
    <dgm:cxn modelId="{3DE9810E-E735-47D7-95F5-96076BE333E4}" type="presOf" srcId="{F68254C5-4147-4F5C-B1B2-2832BEACD185}" destId="{38A6D039-FE30-428C-9561-B173077E61B5}" srcOrd="0" destOrd="0" presId="urn:microsoft.com/office/officeart/2005/8/layout/orgChart1"/>
    <dgm:cxn modelId="{1EFDBB63-F95C-4B13-9E3A-F002FED003FF}" type="presOf" srcId="{3561E1D5-2A99-486F-ABE2-A0C8C2F507DA}" destId="{CA4FD35B-D271-4822-BE2E-CB7FB15D2208}" srcOrd="0" destOrd="0" presId="urn:microsoft.com/office/officeart/2005/8/layout/orgChart1"/>
    <dgm:cxn modelId="{5913F667-1DB0-4EDF-AE18-939203DE1ADE}" type="presOf" srcId="{18BFF59A-BC50-4CDC-8EA0-223931177B9B}" destId="{5337A0B1-9A8E-4BDF-A40B-6624E6E9E1DB}" srcOrd="0" destOrd="0" presId="urn:microsoft.com/office/officeart/2005/8/layout/orgChart1"/>
    <dgm:cxn modelId="{3D2D8E64-2F96-40D5-AA10-6D8657FB04A6}" type="presOf" srcId="{4E3648B4-33DA-46D8-BC92-6BCB33C582C8}" destId="{F6FFF6CC-4665-4371-B593-0ED336238EFA}" srcOrd="0" destOrd="0" presId="urn:microsoft.com/office/officeart/2005/8/layout/orgChart1"/>
    <dgm:cxn modelId="{D86D7C77-1EB5-48BC-AEF4-4026BD7B6FB8}" type="presOf" srcId="{A2EA5D26-BA16-468A-8E48-9EB8B774599B}" destId="{A25C35DF-79BB-4478-852B-00FDA32718F7}" srcOrd="0" destOrd="0" presId="urn:microsoft.com/office/officeart/2005/8/layout/orgChart1"/>
    <dgm:cxn modelId="{422E483E-EE3C-45F5-A92C-DD6A43A88DFB}" srcId="{12B5E753-B71B-442A-8549-EE805FA306AD}" destId="{4E3648B4-33DA-46D8-BC92-6BCB33C582C8}" srcOrd="3" destOrd="0" parTransId="{C209A615-7673-4C4D-9999-A79A378471C9}" sibTransId="{CF87292D-5887-4DFF-B7C0-51EB349CCC56}"/>
    <dgm:cxn modelId="{B5EFE867-0D80-41BB-8D73-6F24D3D1908F}" type="presOf" srcId="{4E3648B4-33DA-46D8-BC92-6BCB33C582C8}" destId="{5175FB3E-E3DB-495F-B5B1-4C760DFE90A9}" srcOrd="1" destOrd="0" presId="urn:microsoft.com/office/officeart/2005/8/layout/orgChart1"/>
    <dgm:cxn modelId="{684D83B2-6086-4677-97BD-B01AAF920E08}" type="presOf" srcId="{FE4EF6EF-184E-4CD6-A3CD-8E2E4941A32A}" destId="{7218C40E-0F67-4780-BED4-9FD802A30D48}" srcOrd="0" destOrd="0" presId="urn:microsoft.com/office/officeart/2005/8/layout/orgChart1"/>
    <dgm:cxn modelId="{EDDE2697-3551-469E-B695-BD9ACA5C298A}" type="presOf" srcId="{4F91B0C6-F1A7-44CD-9D49-C6DC045573B1}" destId="{3163EDAA-7678-4BB5-9710-C9F7C2987EE2}" srcOrd="1" destOrd="0" presId="urn:microsoft.com/office/officeart/2005/8/layout/orgChart1"/>
    <dgm:cxn modelId="{0B1E1272-EBBD-411A-8DF2-2C450CC7F51E}" srcId="{12B5E753-B71B-442A-8549-EE805FA306AD}" destId="{6B81A691-E5A8-42E8-8E4B-210A2E19F834}" srcOrd="7" destOrd="0" parTransId="{F68254C5-4147-4F5C-B1B2-2832BEACD185}" sibTransId="{83EEFFDA-D450-480D-82FD-C88C113DC0E0}"/>
    <dgm:cxn modelId="{E3885D7D-B03C-4070-B845-79BE2DEA0C8A}" type="presOf" srcId="{ED018266-2281-4EE8-B144-F73D3BE2BF1E}" destId="{FEFE3EDE-E677-45AC-B14F-90212EA5B605}" srcOrd="0" destOrd="0" presId="urn:microsoft.com/office/officeart/2005/8/layout/orgChart1"/>
    <dgm:cxn modelId="{2E1A7E63-DD7D-4562-9B9A-337C46E8AFCD}" type="presParOf" srcId="{E51BFCFF-D4FB-4346-AA62-0C935635765E}" destId="{A1527144-0C63-4145-A307-20C9BB37A1D4}" srcOrd="0" destOrd="0" presId="urn:microsoft.com/office/officeart/2005/8/layout/orgChart1"/>
    <dgm:cxn modelId="{7E4F2407-93A0-402E-BEA5-2ABDA0C30C8D}" type="presParOf" srcId="{A1527144-0C63-4145-A307-20C9BB37A1D4}" destId="{BE789B59-6C27-4C9B-89B0-52E1AA069B19}" srcOrd="0" destOrd="0" presId="urn:microsoft.com/office/officeart/2005/8/layout/orgChart1"/>
    <dgm:cxn modelId="{3BB3BCD6-49A1-4BA3-854E-78331F12FA2A}" type="presParOf" srcId="{BE789B59-6C27-4C9B-89B0-52E1AA069B19}" destId="{ED9AB141-3E01-4D4D-8330-53036DC88FAA}" srcOrd="0" destOrd="0" presId="urn:microsoft.com/office/officeart/2005/8/layout/orgChart1"/>
    <dgm:cxn modelId="{87126815-8DF5-4ADA-8B0B-FFDEEE9D933C}" type="presParOf" srcId="{BE789B59-6C27-4C9B-89B0-52E1AA069B19}" destId="{DA2BD96C-E751-4596-9352-352D1915225C}" srcOrd="1" destOrd="0" presId="urn:microsoft.com/office/officeart/2005/8/layout/orgChart1"/>
    <dgm:cxn modelId="{89CE3EDB-29C3-4C77-AEC0-128BE9778444}" type="presParOf" srcId="{A1527144-0C63-4145-A307-20C9BB37A1D4}" destId="{9B5B3241-7828-40DE-A355-03051BAFD9F0}" srcOrd="1" destOrd="0" presId="urn:microsoft.com/office/officeart/2005/8/layout/orgChart1"/>
    <dgm:cxn modelId="{8BF13DE6-0993-42D8-80E6-F7B7D791B2F5}" type="presParOf" srcId="{9B5B3241-7828-40DE-A355-03051BAFD9F0}" destId="{5337A0B1-9A8E-4BDF-A40B-6624E6E9E1DB}" srcOrd="0" destOrd="0" presId="urn:microsoft.com/office/officeart/2005/8/layout/orgChart1"/>
    <dgm:cxn modelId="{F663FEDD-7623-40FD-B7DC-54659EEDC1BD}" type="presParOf" srcId="{9B5B3241-7828-40DE-A355-03051BAFD9F0}" destId="{3696974A-FA0C-41C3-B0BF-A0A13060006E}" srcOrd="1" destOrd="0" presId="urn:microsoft.com/office/officeart/2005/8/layout/orgChart1"/>
    <dgm:cxn modelId="{F1A38164-4D46-467B-B05B-BB18903016B1}" type="presParOf" srcId="{3696974A-FA0C-41C3-B0BF-A0A13060006E}" destId="{D88D93A3-D1BF-408B-82FA-E444F5E22381}" srcOrd="0" destOrd="0" presId="urn:microsoft.com/office/officeart/2005/8/layout/orgChart1"/>
    <dgm:cxn modelId="{96D71205-BA2A-44AB-9EC4-3E418CEC08CA}" type="presParOf" srcId="{D88D93A3-D1BF-408B-82FA-E444F5E22381}" destId="{F22EA558-4967-43AE-AD72-1A9DEA5CAF52}" srcOrd="0" destOrd="0" presId="urn:microsoft.com/office/officeart/2005/8/layout/orgChart1"/>
    <dgm:cxn modelId="{804BBEB6-7B3E-4071-8CC0-C2878FE3C4F5}" type="presParOf" srcId="{D88D93A3-D1BF-408B-82FA-E444F5E22381}" destId="{CD21C887-DD67-4E32-9354-A62986C69C2A}" srcOrd="1" destOrd="0" presId="urn:microsoft.com/office/officeart/2005/8/layout/orgChart1"/>
    <dgm:cxn modelId="{90F6266E-D160-470B-9120-54F49E7078FB}" type="presParOf" srcId="{3696974A-FA0C-41C3-B0BF-A0A13060006E}" destId="{6A282466-7035-49B8-84D2-0BE94C5D1664}" srcOrd="1" destOrd="0" presId="urn:microsoft.com/office/officeart/2005/8/layout/orgChart1"/>
    <dgm:cxn modelId="{F7934ACA-A368-4CB4-A898-2677B714585F}" type="presParOf" srcId="{3696974A-FA0C-41C3-B0BF-A0A13060006E}" destId="{87ACA839-1045-44B1-8943-F01FF8815FA0}" srcOrd="2" destOrd="0" presId="urn:microsoft.com/office/officeart/2005/8/layout/orgChart1"/>
    <dgm:cxn modelId="{A8912DCA-15CA-4AF0-8453-C4C64053EB2D}" type="presParOf" srcId="{9B5B3241-7828-40DE-A355-03051BAFD9F0}" destId="{79D5212C-1C3B-4092-8ADC-7E4887960D19}" srcOrd="2" destOrd="0" presId="urn:microsoft.com/office/officeart/2005/8/layout/orgChart1"/>
    <dgm:cxn modelId="{70FEDBE6-936D-4A88-9206-6EC8C7168499}" type="presParOf" srcId="{9B5B3241-7828-40DE-A355-03051BAFD9F0}" destId="{B8F3EC21-B1E7-4A5F-9C4C-F728B1526071}" srcOrd="3" destOrd="0" presId="urn:microsoft.com/office/officeart/2005/8/layout/orgChart1"/>
    <dgm:cxn modelId="{818CBC95-E75B-4C67-B0D2-74C24737DEA1}" type="presParOf" srcId="{B8F3EC21-B1E7-4A5F-9C4C-F728B1526071}" destId="{92DB7609-24DB-4963-9050-0E9A090A8445}" srcOrd="0" destOrd="0" presId="urn:microsoft.com/office/officeart/2005/8/layout/orgChart1"/>
    <dgm:cxn modelId="{A17A93CF-453E-4826-B287-CAE4B8CEE668}" type="presParOf" srcId="{92DB7609-24DB-4963-9050-0E9A090A8445}" destId="{F6FFF6CC-4665-4371-B593-0ED336238EFA}" srcOrd="0" destOrd="0" presId="urn:microsoft.com/office/officeart/2005/8/layout/orgChart1"/>
    <dgm:cxn modelId="{0375B47E-2CA8-4CEA-8A2E-18E8A65F990F}" type="presParOf" srcId="{92DB7609-24DB-4963-9050-0E9A090A8445}" destId="{5175FB3E-E3DB-495F-B5B1-4C760DFE90A9}" srcOrd="1" destOrd="0" presId="urn:microsoft.com/office/officeart/2005/8/layout/orgChart1"/>
    <dgm:cxn modelId="{190DDC4D-4178-44D7-B449-EBA2C315F37D}" type="presParOf" srcId="{B8F3EC21-B1E7-4A5F-9C4C-F728B1526071}" destId="{F2050416-E75C-4B9B-8636-0E04955D3824}" srcOrd="1" destOrd="0" presId="urn:microsoft.com/office/officeart/2005/8/layout/orgChart1"/>
    <dgm:cxn modelId="{760372B4-1E1B-475C-9464-53779C7A90A2}" type="presParOf" srcId="{B8F3EC21-B1E7-4A5F-9C4C-F728B1526071}" destId="{35AFF895-5111-4BD4-8123-3C6BA8466DCA}" srcOrd="2" destOrd="0" presId="urn:microsoft.com/office/officeart/2005/8/layout/orgChart1"/>
    <dgm:cxn modelId="{5350BCA5-A712-4F96-B326-A04DB3E28D45}" type="presParOf" srcId="{9B5B3241-7828-40DE-A355-03051BAFD9F0}" destId="{6FF39ACF-DC52-423B-B4B3-88DE70EE3A40}" srcOrd="4" destOrd="0" presId="urn:microsoft.com/office/officeart/2005/8/layout/orgChart1"/>
    <dgm:cxn modelId="{ECE7595C-44C6-4D07-AE6F-E6B886932B80}" type="presParOf" srcId="{9B5B3241-7828-40DE-A355-03051BAFD9F0}" destId="{E810F486-BC72-427A-82ED-2578C7546C3D}" srcOrd="5" destOrd="0" presId="urn:microsoft.com/office/officeart/2005/8/layout/orgChart1"/>
    <dgm:cxn modelId="{AC56A16A-3F0A-40E7-8AB4-A22ECDCEBCE8}" type="presParOf" srcId="{E810F486-BC72-427A-82ED-2578C7546C3D}" destId="{C92A7609-FE10-4161-A2BA-5CC8CE2B45E1}" srcOrd="0" destOrd="0" presId="urn:microsoft.com/office/officeart/2005/8/layout/orgChart1"/>
    <dgm:cxn modelId="{BD2D5AAF-6FE5-4A89-B387-726E7DD5470F}" type="presParOf" srcId="{C92A7609-FE10-4161-A2BA-5CC8CE2B45E1}" destId="{BF66B1DA-8367-4461-9565-CB3D6D9B0C9C}" srcOrd="0" destOrd="0" presId="urn:microsoft.com/office/officeart/2005/8/layout/orgChart1"/>
    <dgm:cxn modelId="{D925BC79-A2AF-4F40-B3BA-FD79AF43AB98}" type="presParOf" srcId="{C92A7609-FE10-4161-A2BA-5CC8CE2B45E1}" destId="{50ECD9A2-AC27-41AB-BD82-57839D41B53C}" srcOrd="1" destOrd="0" presId="urn:microsoft.com/office/officeart/2005/8/layout/orgChart1"/>
    <dgm:cxn modelId="{93EC40B6-8D52-4019-BA11-82B47A18717A}" type="presParOf" srcId="{E810F486-BC72-427A-82ED-2578C7546C3D}" destId="{66865466-B4E0-4687-BD17-4C6D38B2DB48}" srcOrd="1" destOrd="0" presId="urn:microsoft.com/office/officeart/2005/8/layout/orgChart1"/>
    <dgm:cxn modelId="{6ED02E97-081D-4B02-902E-7022A561FD72}" type="presParOf" srcId="{E810F486-BC72-427A-82ED-2578C7546C3D}" destId="{85E205BC-B9EA-49CE-93D8-D980F0880694}" srcOrd="2" destOrd="0" presId="urn:microsoft.com/office/officeart/2005/8/layout/orgChart1"/>
    <dgm:cxn modelId="{51E0D517-EC7F-428B-A9A8-FBB21EAF45A9}" type="presParOf" srcId="{9B5B3241-7828-40DE-A355-03051BAFD9F0}" destId="{A25C35DF-79BB-4478-852B-00FDA32718F7}" srcOrd="6" destOrd="0" presId="urn:microsoft.com/office/officeart/2005/8/layout/orgChart1"/>
    <dgm:cxn modelId="{A38021FE-F97C-44EA-84F4-04A4F588B0FB}" type="presParOf" srcId="{9B5B3241-7828-40DE-A355-03051BAFD9F0}" destId="{A02E7EAF-C19D-4F3D-B92F-1AAABCD9B823}" srcOrd="7" destOrd="0" presId="urn:microsoft.com/office/officeart/2005/8/layout/orgChart1"/>
    <dgm:cxn modelId="{16DC1104-7BAD-419E-AFD1-80DB2BCC00A8}" type="presParOf" srcId="{A02E7EAF-C19D-4F3D-B92F-1AAABCD9B823}" destId="{80536300-B95C-43C0-A49A-7A4FD7B29A4D}" srcOrd="0" destOrd="0" presId="urn:microsoft.com/office/officeart/2005/8/layout/orgChart1"/>
    <dgm:cxn modelId="{33D18799-146D-4448-8618-EFF069747C8F}" type="presParOf" srcId="{80536300-B95C-43C0-A49A-7A4FD7B29A4D}" destId="{72EAA39B-D94F-400A-8F4B-B8ED304DFF62}" srcOrd="0" destOrd="0" presId="urn:microsoft.com/office/officeart/2005/8/layout/orgChart1"/>
    <dgm:cxn modelId="{E5038121-BC01-43A6-9054-1A2C3951D8B3}" type="presParOf" srcId="{80536300-B95C-43C0-A49A-7A4FD7B29A4D}" destId="{C2C85433-6AA3-41D2-97AB-666C6B1ED0FC}" srcOrd="1" destOrd="0" presId="urn:microsoft.com/office/officeart/2005/8/layout/orgChart1"/>
    <dgm:cxn modelId="{14CCD3E1-C0D3-4E7E-BA43-C6EDCFDC0489}" type="presParOf" srcId="{A02E7EAF-C19D-4F3D-B92F-1AAABCD9B823}" destId="{35F7A9B1-1334-4585-B654-AB4842D00B26}" srcOrd="1" destOrd="0" presId="urn:microsoft.com/office/officeart/2005/8/layout/orgChart1"/>
    <dgm:cxn modelId="{2D71B7A9-DB51-4FD8-99F0-70055E3C4EF5}" type="presParOf" srcId="{A02E7EAF-C19D-4F3D-B92F-1AAABCD9B823}" destId="{4302BAF3-5A9F-409A-BB7B-CF36D47B67B0}" srcOrd="2" destOrd="0" presId="urn:microsoft.com/office/officeart/2005/8/layout/orgChart1"/>
    <dgm:cxn modelId="{DAC0C668-B57C-46E9-B6A0-28AC0787EB54}" type="presParOf" srcId="{9B5B3241-7828-40DE-A355-03051BAFD9F0}" destId="{17394CA0-263C-4EAA-8D9E-F6C17F786516}" srcOrd="8" destOrd="0" presId="urn:microsoft.com/office/officeart/2005/8/layout/orgChart1"/>
    <dgm:cxn modelId="{8E7AF69B-8B99-4B0C-AC17-8DBD388FDE7B}" type="presParOf" srcId="{9B5B3241-7828-40DE-A355-03051BAFD9F0}" destId="{4A8F8A0C-9DF1-414D-BFD5-B58E6580AD7E}" srcOrd="9" destOrd="0" presId="urn:microsoft.com/office/officeart/2005/8/layout/orgChart1"/>
    <dgm:cxn modelId="{286F44AD-04AA-4309-B77D-6A31457E78CD}" type="presParOf" srcId="{4A8F8A0C-9DF1-414D-BFD5-B58E6580AD7E}" destId="{E13C88E5-883F-4551-9F94-88B1992436D4}" srcOrd="0" destOrd="0" presId="urn:microsoft.com/office/officeart/2005/8/layout/orgChart1"/>
    <dgm:cxn modelId="{3E1428EE-4FEB-4AA3-A41A-1E43226AFBCD}" type="presParOf" srcId="{E13C88E5-883F-4551-9F94-88B1992436D4}" destId="{48C19311-5875-4834-901F-D220CFB9D815}" srcOrd="0" destOrd="0" presId="urn:microsoft.com/office/officeart/2005/8/layout/orgChart1"/>
    <dgm:cxn modelId="{BF912506-EDA3-4FEE-98F8-864F3EE90A7F}" type="presParOf" srcId="{E13C88E5-883F-4551-9F94-88B1992436D4}" destId="{AD2E616D-CA69-4C25-B64F-A7EF73B51728}" srcOrd="1" destOrd="0" presId="urn:microsoft.com/office/officeart/2005/8/layout/orgChart1"/>
    <dgm:cxn modelId="{5E56B246-8A95-4502-90E6-60C8E14B1364}" type="presParOf" srcId="{4A8F8A0C-9DF1-414D-BFD5-B58E6580AD7E}" destId="{1C1FC7EE-7246-46C1-AF37-DB882300ED16}" srcOrd="1" destOrd="0" presId="urn:microsoft.com/office/officeart/2005/8/layout/orgChart1"/>
    <dgm:cxn modelId="{3929C7E3-EE08-437F-9A32-ED4F30A41157}" type="presParOf" srcId="{4A8F8A0C-9DF1-414D-BFD5-B58E6580AD7E}" destId="{6DF36108-06C4-4B62-A915-C76386B9E9C0}" srcOrd="2" destOrd="0" presId="urn:microsoft.com/office/officeart/2005/8/layout/orgChart1"/>
    <dgm:cxn modelId="{26A51F4A-D31F-4113-AABD-7D781E493B92}" type="presParOf" srcId="{9B5B3241-7828-40DE-A355-03051BAFD9F0}" destId="{38A6D039-FE30-428C-9561-B173077E61B5}" srcOrd="10" destOrd="0" presId="urn:microsoft.com/office/officeart/2005/8/layout/orgChart1"/>
    <dgm:cxn modelId="{E78C2D70-754D-4E29-A3B5-678DC66F460B}" type="presParOf" srcId="{9B5B3241-7828-40DE-A355-03051BAFD9F0}" destId="{EC4BB373-A199-4824-815E-216E759D500F}" srcOrd="11" destOrd="0" presId="urn:microsoft.com/office/officeart/2005/8/layout/orgChart1"/>
    <dgm:cxn modelId="{4434EB18-92C8-4421-BE58-A3BBD59E3FA9}" type="presParOf" srcId="{EC4BB373-A199-4824-815E-216E759D500F}" destId="{7323FC18-C972-4587-AA00-EE1835CF6948}" srcOrd="0" destOrd="0" presId="urn:microsoft.com/office/officeart/2005/8/layout/orgChart1"/>
    <dgm:cxn modelId="{DCB72325-6C4E-4CA4-B24D-311C479FD9B2}" type="presParOf" srcId="{7323FC18-C972-4587-AA00-EE1835CF6948}" destId="{B9578E1E-B97B-420A-96A2-9E7EBE9E06DA}" srcOrd="0" destOrd="0" presId="urn:microsoft.com/office/officeart/2005/8/layout/orgChart1"/>
    <dgm:cxn modelId="{866B6E92-469E-47F0-A852-911761B5B052}" type="presParOf" srcId="{7323FC18-C972-4587-AA00-EE1835CF6948}" destId="{5396D96E-2D62-473A-8E4F-AEEC9761455B}" srcOrd="1" destOrd="0" presId="urn:microsoft.com/office/officeart/2005/8/layout/orgChart1"/>
    <dgm:cxn modelId="{D7CED2E1-5409-4045-93A8-9CF6B6C72F2F}" type="presParOf" srcId="{EC4BB373-A199-4824-815E-216E759D500F}" destId="{90DF3DF3-6217-4966-AC2A-931A8D19F47E}" srcOrd="1" destOrd="0" presId="urn:microsoft.com/office/officeart/2005/8/layout/orgChart1"/>
    <dgm:cxn modelId="{DCD9002D-C6DE-43E5-9887-6F58A762D80E}" type="presParOf" srcId="{EC4BB373-A199-4824-815E-216E759D500F}" destId="{541499A5-DEF8-4770-9609-93FA0F4A7563}" srcOrd="2" destOrd="0" presId="urn:microsoft.com/office/officeart/2005/8/layout/orgChart1"/>
    <dgm:cxn modelId="{C7979EE2-F090-4568-8D4B-F3499CEEFAD7}" type="presParOf" srcId="{9B5B3241-7828-40DE-A355-03051BAFD9F0}" destId="{C3512785-9F72-40D6-9C1E-9BB1C9817DB8}" srcOrd="12" destOrd="0" presId="urn:microsoft.com/office/officeart/2005/8/layout/orgChart1"/>
    <dgm:cxn modelId="{E8DC55EE-EFF7-474D-AF7C-6CA08A94ABBD}" type="presParOf" srcId="{9B5B3241-7828-40DE-A355-03051BAFD9F0}" destId="{08E5667D-C966-4336-A2A4-C88E8BF5CE0F}" srcOrd="13" destOrd="0" presId="urn:microsoft.com/office/officeart/2005/8/layout/orgChart1"/>
    <dgm:cxn modelId="{2A80ECDA-84FD-46B4-B654-3D3ABFC9060E}" type="presParOf" srcId="{08E5667D-C966-4336-A2A4-C88E8BF5CE0F}" destId="{ECA439F0-0F4D-49F7-AADA-3D8AAA8A1ED8}" srcOrd="0" destOrd="0" presId="urn:microsoft.com/office/officeart/2005/8/layout/orgChart1"/>
    <dgm:cxn modelId="{4C70E6A9-CF4A-4569-B457-546178D7569D}" type="presParOf" srcId="{ECA439F0-0F4D-49F7-AADA-3D8AAA8A1ED8}" destId="{6A725D76-8C02-45E4-B1FB-8301E1140428}" srcOrd="0" destOrd="0" presId="urn:microsoft.com/office/officeart/2005/8/layout/orgChart1"/>
    <dgm:cxn modelId="{8485ED12-1DCC-4D82-8B26-146417826615}" type="presParOf" srcId="{ECA439F0-0F4D-49F7-AADA-3D8AAA8A1ED8}" destId="{CBC92C8E-A3EC-4D33-A100-7F81216CE8F4}" srcOrd="1" destOrd="0" presId="urn:microsoft.com/office/officeart/2005/8/layout/orgChart1"/>
    <dgm:cxn modelId="{5DD91299-4D89-4016-895C-B80212316F58}" type="presParOf" srcId="{08E5667D-C966-4336-A2A4-C88E8BF5CE0F}" destId="{D9C2267B-DE0D-41B5-A885-E7336B244BBD}" srcOrd="1" destOrd="0" presId="urn:microsoft.com/office/officeart/2005/8/layout/orgChart1"/>
    <dgm:cxn modelId="{1F29BCA4-C66C-409B-8848-0C5161FDAD19}" type="presParOf" srcId="{08E5667D-C966-4336-A2A4-C88E8BF5CE0F}" destId="{976E3E5B-EAB4-4635-B8C1-CFC1A2679EE0}" srcOrd="2" destOrd="0" presId="urn:microsoft.com/office/officeart/2005/8/layout/orgChart1"/>
    <dgm:cxn modelId="{EF0EAF98-6490-4868-9FE9-D776659FC6AB}" type="presParOf" srcId="{A1527144-0C63-4145-A307-20C9BB37A1D4}" destId="{29F6805F-8A8E-4850-A8DA-F93856657257}" srcOrd="2" destOrd="0" presId="urn:microsoft.com/office/officeart/2005/8/layout/orgChart1"/>
    <dgm:cxn modelId="{E293F753-30A6-4B29-BE73-EA0DE9AAF938}" type="presParOf" srcId="{29F6805F-8A8E-4850-A8DA-F93856657257}" destId="{7218C40E-0F67-4780-BED4-9FD802A30D48}" srcOrd="0" destOrd="0" presId="urn:microsoft.com/office/officeart/2005/8/layout/orgChart1"/>
    <dgm:cxn modelId="{3D3AAE69-213D-4C14-8C3B-9C32A433B02B}" type="presParOf" srcId="{29F6805F-8A8E-4850-A8DA-F93856657257}" destId="{B2BF2F1E-C5F7-499D-8AFB-AD52A81134C2}" srcOrd="1" destOrd="0" presId="urn:microsoft.com/office/officeart/2005/8/layout/orgChart1"/>
    <dgm:cxn modelId="{982F7C56-89F2-428D-9488-B05DAE050B51}" type="presParOf" srcId="{B2BF2F1E-C5F7-499D-8AFB-AD52A81134C2}" destId="{B6A6B7A7-2441-476F-AE0A-7FE80E1430BE}" srcOrd="0" destOrd="0" presId="urn:microsoft.com/office/officeart/2005/8/layout/orgChart1"/>
    <dgm:cxn modelId="{FBEB023B-2307-4A94-8CAB-78345FB376FB}" type="presParOf" srcId="{B6A6B7A7-2441-476F-AE0A-7FE80E1430BE}" destId="{2478F5D7-7243-477C-A325-982FA2B00389}" srcOrd="0" destOrd="0" presId="urn:microsoft.com/office/officeart/2005/8/layout/orgChart1"/>
    <dgm:cxn modelId="{81CF0ABA-09F0-4204-9AD8-3429E63B2215}" type="presParOf" srcId="{B6A6B7A7-2441-476F-AE0A-7FE80E1430BE}" destId="{3163EDAA-7678-4BB5-9710-C9F7C2987EE2}" srcOrd="1" destOrd="0" presId="urn:microsoft.com/office/officeart/2005/8/layout/orgChart1"/>
    <dgm:cxn modelId="{BBF37645-0F1F-4F2B-8191-19B6506A725B}" type="presParOf" srcId="{B2BF2F1E-C5F7-499D-8AFB-AD52A81134C2}" destId="{A6B690F0-B914-4590-B82F-B6A020D9918D}" srcOrd="1" destOrd="0" presId="urn:microsoft.com/office/officeart/2005/8/layout/orgChart1"/>
    <dgm:cxn modelId="{408A6AD1-67E7-455D-9C00-5D83528CC15E}" type="presParOf" srcId="{B2BF2F1E-C5F7-499D-8AFB-AD52A81134C2}" destId="{763D5735-7BF0-404B-B405-0B45AEC32864}" srcOrd="2" destOrd="0" presId="urn:microsoft.com/office/officeart/2005/8/layout/orgChart1"/>
    <dgm:cxn modelId="{490A8569-7A85-4235-873D-7BF43F8842B4}" type="presParOf" srcId="{29F6805F-8A8E-4850-A8DA-F93856657257}" destId="{FEFE3EDE-E677-45AC-B14F-90212EA5B605}" srcOrd="2" destOrd="0" presId="urn:microsoft.com/office/officeart/2005/8/layout/orgChart1"/>
    <dgm:cxn modelId="{57579724-E0A9-4214-9EB9-B12FF517EF6A}" type="presParOf" srcId="{29F6805F-8A8E-4850-A8DA-F93856657257}" destId="{5B777879-8CB9-44B3-8796-46BFE2254218}" srcOrd="3" destOrd="0" presId="urn:microsoft.com/office/officeart/2005/8/layout/orgChart1"/>
    <dgm:cxn modelId="{AD15AD7F-AA00-4098-A544-0ABBDCF34223}" type="presParOf" srcId="{5B777879-8CB9-44B3-8796-46BFE2254218}" destId="{159ED84F-EEC7-4A80-AA62-C97C9EB1D094}" srcOrd="0" destOrd="0" presId="urn:microsoft.com/office/officeart/2005/8/layout/orgChart1"/>
    <dgm:cxn modelId="{25294608-2503-4049-B373-EF5CF4C67369}" type="presParOf" srcId="{159ED84F-EEC7-4A80-AA62-C97C9EB1D094}" destId="{CA4FD35B-D271-4822-BE2E-CB7FB15D2208}" srcOrd="0" destOrd="0" presId="urn:microsoft.com/office/officeart/2005/8/layout/orgChart1"/>
    <dgm:cxn modelId="{451D4C87-EA12-4CEC-8782-FAFEBA70F4BC}" type="presParOf" srcId="{159ED84F-EEC7-4A80-AA62-C97C9EB1D094}" destId="{EF601BC2-DF60-411F-834F-579E8B6534E2}" srcOrd="1" destOrd="0" presId="urn:microsoft.com/office/officeart/2005/8/layout/orgChart1"/>
    <dgm:cxn modelId="{EC06A1CE-DA69-4537-8609-4F3B85D1FC79}" type="presParOf" srcId="{5B777879-8CB9-44B3-8796-46BFE2254218}" destId="{DE709CAC-7529-4C1A-9C0A-C0867EF2AA5F}" srcOrd="1" destOrd="0" presId="urn:microsoft.com/office/officeart/2005/8/layout/orgChart1"/>
    <dgm:cxn modelId="{DDFB384A-8945-4141-916B-765CF3C0CAC8}" type="presParOf" srcId="{5B777879-8CB9-44B3-8796-46BFE2254218}" destId="{0A8F78AF-07C5-451C-A68B-D5C0A17021B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E3EDE-E677-45AC-B14F-90212EA5B605}">
      <dsp:nvSpPr>
        <dsp:cNvPr id="0" name=""/>
        <dsp:cNvSpPr/>
      </dsp:nvSpPr>
      <dsp:spPr>
        <a:xfrm>
          <a:off x="4401588" y="810746"/>
          <a:ext cx="91440" cy="614658"/>
        </a:xfrm>
        <a:custGeom>
          <a:avLst/>
          <a:gdLst/>
          <a:ahLst/>
          <a:cxnLst/>
          <a:rect l="0" t="0" r="0" b="0"/>
          <a:pathLst>
            <a:path>
              <a:moveTo>
                <a:pt x="45720" y="0"/>
              </a:moveTo>
              <a:lnTo>
                <a:pt x="45720" y="614658"/>
              </a:lnTo>
              <a:lnTo>
                <a:pt x="120678" y="61465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218C40E-0F67-4780-BED4-9FD802A30D48}">
      <dsp:nvSpPr>
        <dsp:cNvPr id="0" name=""/>
        <dsp:cNvSpPr/>
      </dsp:nvSpPr>
      <dsp:spPr>
        <a:xfrm>
          <a:off x="4311659" y="810746"/>
          <a:ext cx="91440" cy="615177"/>
        </a:xfrm>
        <a:custGeom>
          <a:avLst/>
          <a:gdLst/>
          <a:ahLst/>
          <a:cxnLst/>
          <a:rect l="0" t="0" r="0" b="0"/>
          <a:pathLst>
            <a:path>
              <a:moveTo>
                <a:pt x="135649" y="0"/>
              </a:moveTo>
              <a:lnTo>
                <a:pt x="135649" y="615177"/>
              </a:lnTo>
              <a:lnTo>
                <a:pt x="45720" y="61517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512785-9F72-40D6-9C1E-9BB1C9817DB8}">
      <dsp:nvSpPr>
        <dsp:cNvPr id="0" name=""/>
        <dsp:cNvSpPr/>
      </dsp:nvSpPr>
      <dsp:spPr>
        <a:xfrm>
          <a:off x="4447308" y="810746"/>
          <a:ext cx="3387879" cy="1229316"/>
        </a:xfrm>
        <a:custGeom>
          <a:avLst/>
          <a:gdLst/>
          <a:ahLst/>
          <a:cxnLst/>
          <a:rect l="0" t="0" r="0" b="0"/>
          <a:pathLst>
            <a:path>
              <a:moveTo>
                <a:pt x="0" y="0"/>
              </a:moveTo>
              <a:lnTo>
                <a:pt x="0" y="1154357"/>
              </a:lnTo>
              <a:lnTo>
                <a:pt x="3387879" y="1154357"/>
              </a:lnTo>
              <a:lnTo>
                <a:pt x="3387879" y="12293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A6D039-FE30-428C-9561-B173077E61B5}">
      <dsp:nvSpPr>
        <dsp:cNvPr id="0" name=""/>
        <dsp:cNvSpPr/>
      </dsp:nvSpPr>
      <dsp:spPr>
        <a:xfrm>
          <a:off x="4447308" y="810746"/>
          <a:ext cx="2258586" cy="1229316"/>
        </a:xfrm>
        <a:custGeom>
          <a:avLst/>
          <a:gdLst/>
          <a:ahLst/>
          <a:cxnLst/>
          <a:rect l="0" t="0" r="0" b="0"/>
          <a:pathLst>
            <a:path>
              <a:moveTo>
                <a:pt x="0" y="0"/>
              </a:moveTo>
              <a:lnTo>
                <a:pt x="0" y="1154357"/>
              </a:lnTo>
              <a:lnTo>
                <a:pt x="2258586" y="1154357"/>
              </a:lnTo>
              <a:lnTo>
                <a:pt x="2258586" y="12293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394CA0-263C-4EAA-8D9E-F6C17F786516}">
      <dsp:nvSpPr>
        <dsp:cNvPr id="0" name=""/>
        <dsp:cNvSpPr/>
      </dsp:nvSpPr>
      <dsp:spPr>
        <a:xfrm>
          <a:off x="4447308" y="810746"/>
          <a:ext cx="1129293" cy="1229316"/>
        </a:xfrm>
        <a:custGeom>
          <a:avLst/>
          <a:gdLst/>
          <a:ahLst/>
          <a:cxnLst/>
          <a:rect l="0" t="0" r="0" b="0"/>
          <a:pathLst>
            <a:path>
              <a:moveTo>
                <a:pt x="0" y="0"/>
              </a:moveTo>
              <a:lnTo>
                <a:pt x="0" y="1154357"/>
              </a:lnTo>
              <a:lnTo>
                <a:pt x="1129293" y="1154357"/>
              </a:lnTo>
              <a:lnTo>
                <a:pt x="1129293" y="12293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5C35DF-79BB-4478-852B-00FDA32718F7}">
      <dsp:nvSpPr>
        <dsp:cNvPr id="0" name=""/>
        <dsp:cNvSpPr/>
      </dsp:nvSpPr>
      <dsp:spPr>
        <a:xfrm>
          <a:off x="4401588" y="810746"/>
          <a:ext cx="91440" cy="1229316"/>
        </a:xfrm>
        <a:custGeom>
          <a:avLst/>
          <a:gdLst/>
          <a:ahLst/>
          <a:cxnLst/>
          <a:rect l="0" t="0" r="0" b="0"/>
          <a:pathLst>
            <a:path>
              <a:moveTo>
                <a:pt x="45720" y="0"/>
              </a:moveTo>
              <a:lnTo>
                <a:pt x="45720" y="12293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F39ACF-DC52-423B-B4B3-88DE70EE3A40}">
      <dsp:nvSpPr>
        <dsp:cNvPr id="0" name=""/>
        <dsp:cNvSpPr/>
      </dsp:nvSpPr>
      <dsp:spPr>
        <a:xfrm>
          <a:off x="3318015" y="810746"/>
          <a:ext cx="1129293" cy="1229316"/>
        </a:xfrm>
        <a:custGeom>
          <a:avLst/>
          <a:gdLst/>
          <a:ahLst/>
          <a:cxnLst/>
          <a:rect l="0" t="0" r="0" b="0"/>
          <a:pathLst>
            <a:path>
              <a:moveTo>
                <a:pt x="1129293" y="0"/>
              </a:moveTo>
              <a:lnTo>
                <a:pt x="1129293" y="1154357"/>
              </a:lnTo>
              <a:lnTo>
                <a:pt x="0" y="1154357"/>
              </a:lnTo>
              <a:lnTo>
                <a:pt x="0" y="12293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D5212C-1C3B-4092-8ADC-7E4887960D19}">
      <dsp:nvSpPr>
        <dsp:cNvPr id="0" name=""/>
        <dsp:cNvSpPr/>
      </dsp:nvSpPr>
      <dsp:spPr>
        <a:xfrm>
          <a:off x="2188722" y="810746"/>
          <a:ext cx="2258586" cy="1229316"/>
        </a:xfrm>
        <a:custGeom>
          <a:avLst/>
          <a:gdLst/>
          <a:ahLst/>
          <a:cxnLst/>
          <a:rect l="0" t="0" r="0" b="0"/>
          <a:pathLst>
            <a:path>
              <a:moveTo>
                <a:pt x="2258586" y="0"/>
              </a:moveTo>
              <a:lnTo>
                <a:pt x="2258586" y="1154357"/>
              </a:lnTo>
              <a:lnTo>
                <a:pt x="0" y="1154357"/>
              </a:lnTo>
              <a:lnTo>
                <a:pt x="0" y="12293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37A0B1-9A8E-4BDF-A40B-6624E6E9E1DB}">
      <dsp:nvSpPr>
        <dsp:cNvPr id="0" name=""/>
        <dsp:cNvSpPr/>
      </dsp:nvSpPr>
      <dsp:spPr>
        <a:xfrm>
          <a:off x="1059429" y="810746"/>
          <a:ext cx="3387879" cy="1229316"/>
        </a:xfrm>
        <a:custGeom>
          <a:avLst/>
          <a:gdLst/>
          <a:ahLst/>
          <a:cxnLst/>
          <a:rect l="0" t="0" r="0" b="0"/>
          <a:pathLst>
            <a:path>
              <a:moveTo>
                <a:pt x="3387879" y="0"/>
              </a:moveTo>
              <a:lnTo>
                <a:pt x="3387879" y="1154357"/>
              </a:lnTo>
              <a:lnTo>
                <a:pt x="0" y="1154357"/>
              </a:lnTo>
              <a:lnTo>
                <a:pt x="0" y="122931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9AB141-3E01-4D4D-8330-53036DC88FAA}">
      <dsp:nvSpPr>
        <dsp:cNvPr id="0" name=""/>
        <dsp:cNvSpPr/>
      </dsp:nvSpPr>
      <dsp:spPr>
        <a:xfrm>
          <a:off x="2979648" y="1188"/>
          <a:ext cx="2935320" cy="809558"/>
        </a:xfrm>
        <a:prstGeom prst="rect">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a:bevelT w="114300" prst="artDeco"/>
        </a:sp3d>
      </dsp:spPr>
      <dsp:style>
        <a:lnRef idx="3">
          <a:schemeClr val="lt1"/>
        </a:lnRef>
        <a:fillRef idx="1">
          <a:schemeClr val="accent5"/>
        </a:fillRef>
        <a:effectRef idx="1">
          <a:schemeClr val="accent5"/>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President of the Commision, Secretary of State</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of the Ministry of Internal Affairs</a:t>
          </a:r>
          <a:endParaRPr lang="ro-RO" sz="15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979648" y="1188"/>
        <a:ext cx="2935320" cy="809558"/>
      </dsp:txXfrm>
    </dsp:sp>
    <dsp:sp modelId="{F22EA558-4967-43AE-AD72-1A9DEA5CAF52}">
      <dsp:nvSpPr>
        <dsp:cNvPr id="0" name=""/>
        <dsp:cNvSpPr/>
      </dsp:nvSpPr>
      <dsp:spPr>
        <a:xfrm>
          <a:off x="569742" y="2040062"/>
          <a:ext cx="979375" cy="2108639"/>
        </a:xfrm>
        <a:prstGeom prst="rect">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a:bevelT w="114300" prst="artDeco"/>
        </a:sp3d>
      </dsp:spPr>
      <dsp:style>
        <a:lnRef idx="3">
          <a:schemeClr val="lt1"/>
        </a:lnRef>
        <a:fillRef idx="1">
          <a:schemeClr val="accent5"/>
        </a:fillRef>
        <a:effectRef idx="1">
          <a:schemeClr val="accent5"/>
        </a:effectRef>
        <a:fontRef idx="minor">
          <a:schemeClr val="lt1"/>
        </a:fontRef>
      </dsp:style>
      <dsp:txBody>
        <a:bodyPr spcFirstLastPara="0" vert="vert270" wrap="square" lIns="9525" tIns="9525" rIns="9525" bIns="9525" numCol="1" spcCol="1270" anchor="ctr" anchorCtr="0">
          <a:noAutofit/>
        </a:bodyPr>
        <a:lstStyle/>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Secretary of the Commision</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Head of</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lvl="0" algn="ctr" defTabSz="666750">
            <a:lnSpc>
              <a:spcPct val="100000"/>
            </a:lnSpc>
            <a:spcBef>
              <a:spcPct val="0"/>
            </a:spcBef>
            <a:spcAft>
              <a:spcPts val="0"/>
            </a:spcAft>
          </a:pPr>
          <a:r>
            <a:rPr lang="vi-VN"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D</a:t>
          </a:r>
          <a:r>
            <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GSP</a:t>
          </a:r>
          <a:r>
            <a:rPr lang="vi-VN"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 </a:t>
          </a: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of</a:t>
          </a:r>
          <a:r>
            <a:rPr lang="vi-VN"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 IGP </a:t>
          </a: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of the</a:t>
          </a:r>
          <a:r>
            <a:rPr lang="vi-VN"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 M</a:t>
          </a: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IA</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sp:txBody>
      <dsp:txXfrm>
        <a:off x="569742" y="2040062"/>
        <a:ext cx="979375" cy="2108639"/>
      </dsp:txXfrm>
    </dsp:sp>
    <dsp:sp modelId="{F6FFF6CC-4665-4371-B593-0ED336238EFA}">
      <dsp:nvSpPr>
        <dsp:cNvPr id="0" name=""/>
        <dsp:cNvSpPr/>
      </dsp:nvSpPr>
      <dsp:spPr>
        <a:xfrm>
          <a:off x="1699035" y="2040062"/>
          <a:ext cx="979375" cy="2108639"/>
        </a:xfrm>
        <a:prstGeom prst="rect">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a:bevelT w="114300" prst="artDeco"/>
        </a:sp3d>
      </dsp:spPr>
      <dsp:style>
        <a:lnRef idx="3">
          <a:schemeClr val="lt1"/>
        </a:lnRef>
        <a:fillRef idx="1">
          <a:schemeClr val="accent5"/>
        </a:fillRef>
        <a:effectRef idx="1">
          <a:schemeClr val="accent5"/>
        </a:effectRef>
        <a:fontRef idx="minor">
          <a:schemeClr val="lt1"/>
        </a:fontRef>
      </dsp:style>
      <dsp:txBody>
        <a:bodyPr spcFirstLastPara="0" vert="vert270" wrap="square" lIns="9525" tIns="9525" rIns="9525" bIns="9525" numCol="1" spcCol="1270" anchor="ctr" anchorCtr="0">
          <a:noAutofit/>
        </a:bodyPr>
        <a:lstStyle/>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Secretary of State of the Ministry of Justice</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sp:txBody>
      <dsp:txXfrm>
        <a:off x="1699035" y="2040062"/>
        <a:ext cx="979375" cy="2108639"/>
      </dsp:txXfrm>
    </dsp:sp>
    <dsp:sp modelId="{BF66B1DA-8367-4461-9565-CB3D6D9B0C9C}">
      <dsp:nvSpPr>
        <dsp:cNvPr id="0" name=""/>
        <dsp:cNvSpPr/>
      </dsp:nvSpPr>
      <dsp:spPr>
        <a:xfrm>
          <a:off x="2828328" y="2040062"/>
          <a:ext cx="979375" cy="2108639"/>
        </a:xfrm>
        <a:prstGeom prst="rect">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a:bevelT w="114300" prst="artDeco"/>
        </a:sp3d>
      </dsp:spPr>
      <dsp:style>
        <a:lnRef idx="3">
          <a:schemeClr val="lt1"/>
        </a:lnRef>
        <a:fillRef idx="1">
          <a:schemeClr val="accent5"/>
        </a:fillRef>
        <a:effectRef idx="1">
          <a:schemeClr val="accent5"/>
        </a:effectRef>
        <a:fontRef idx="minor">
          <a:schemeClr val="lt1"/>
        </a:fontRef>
      </dsp:style>
      <dsp:txBody>
        <a:bodyPr spcFirstLastPara="0" vert="vert270" wrap="square" lIns="9525" tIns="9525" rIns="9525" bIns="9525" numCol="1" spcCol="1270" anchor="ctr" anchorCtr="0">
          <a:noAutofit/>
        </a:bodyPr>
        <a:lstStyle/>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Secretary of State of the Ministry of Finance</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sp:txBody>
      <dsp:txXfrm>
        <a:off x="2828328" y="2040062"/>
        <a:ext cx="979375" cy="2108639"/>
      </dsp:txXfrm>
    </dsp:sp>
    <dsp:sp modelId="{72EAA39B-D94F-400A-8F4B-B8ED304DFF62}">
      <dsp:nvSpPr>
        <dsp:cNvPr id="0" name=""/>
        <dsp:cNvSpPr/>
      </dsp:nvSpPr>
      <dsp:spPr>
        <a:xfrm>
          <a:off x="3957621" y="2040062"/>
          <a:ext cx="979375" cy="2108639"/>
        </a:xfrm>
        <a:prstGeom prst="rect">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a:bevelT w="114300" prst="artDeco"/>
        </a:sp3d>
      </dsp:spPr>
      <dsp:style>
        <a:lnRef idx="3">
          <a:schemeClr val="lt1"/>
        </a:lnRef>
        <a:fillRef idx="1">
          <a:schemeClr val="accent5"/>
        </a:fillRef>
        <a:effectRef idx="1">
          <a:schemeClr val="accent5"/>
        </a:effectRef>
        <a:fontRef idx="minor">
          <a:schemeClr val="lt1"/>
        </a:fontRef>
      </dsp:style>
      <dsp:txBody>
        <a:bodyPr spcFirstLastPara="0" vert="vert270" wrap="square" lIns="9525" tIns="9525" rIns="9525" bIns="9525" numCol="1" spcCol="1270" anchor="ctr" anchorCtr="0">
          <a:noAutofit/>
        </a:bodyPr>
        <a:lstStyle/>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Secretary of State of the Ministery of Economy and Infrastructure</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sp:txBody>
      <dsp:txXfrm>
        <a:off x="3957621" y="2040062"/>
        <a:ext cx="979375" cy="2108639"/>
      </dsp:txXfrm>
    </dsp:sp>
    <dsp:sp modelId="{48C19311-5875-4834-901F-D220CFB9D815}">
      <dsp:nvSpPr>
        <dsp:cNvPr id="0" name=""/>
        <dsp:cNvSpPr/>
      </dsp:nvSpPr>
      <dsp:spPr>
        <a:xfrm>
          <a:off x="5086914" y="2040062"/>
          <a:ext cx="979375" cy="2108639"/>
        </a:xfrm>
        <a:prstGeom prst="rect">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a:bevelT w="114300" prst="artDeco"/>
        </a:sp3d>
      </dsp:spPr>
      <dsp:style>
        <a:lnRef idx="3">
          <a:schemeClr val="lt1"/>
        </a:lnRef>
        <a:fillRef idx="1">
          <a:schemeClr val="accent5"/>
        </a:fillRef>
        <a:effectRef idx="1">
          <a:schemeClr val="accent5"/>
        </a:effectRef>
        <a:fontRef idx="minor">
          <a:schemeClr val="lt1"/>
        </a:fontRef>
      </dsp:style>
      <dsp:txBody>
        <a:bodyPr spcFirstLastPara="0" vert="vert270" wrap="square" lIns="9525" tIns="9525" rIns="9525" bIns="9525" numCol="1" spcCol="1270" anchor="ctr" anchorCtr="0">
          <a:noAutofit/>
        </a:bodyPr>
        <a:lstStyle/>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Head of the </a:t>
          </a:r>
        </a:p>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General Police Inspectorate of the MIA</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sp:txBody>
      <dsp:txXfrm>
        <a:off x="5086914" y="2040062"/>
        <a:ext cx="979375" cy="2108639"/>
      </dsp:txXfrm>
    </dsp:sp>
    <dsp:sp modelId="{B9578E1E-B97B-420A-96A2-9E7EBE9E06DA}">
      <dsp:nvSpPr>
        <dsp:cNvPr id="0" name=""/>
        <dsp:cNvSpPr/>
      </dsp:nvSpPr>
      <dsp:spPr>
        <a:xfrm>
          <a:off x="6216207" y="2040062"/>
          <a:ext cx="979375" cy="2108639"/>
        </a:xfrm>
        <a:prstGeom prst="rect">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a:bevelT w="114300" prst="artDeco"/>
        </a:sp3d>
      </dsp:spPr>
      <dsp:style>
        <a:lnRef idx="3">
          <a:schemeClr val="lt1"/>
        </a:lnRef>
        <a:fillRef idx="1">
          <a:schemeClr val="accent5"/>
        </a:fillRef>
        <a:effectRef idx="1">
          <a:schemeClr val="accent5"/>
        </a:effectRef>
        <a:fontRef idx="minor">
          <a:schemeClr val="lt1"/>
        </a:fontRef>
      </dsp:style>
      <dsp:txBody>
        <a:bodyPr spcFirstLastPara="0" vert="vert270" wrap="square" lIns="9525" tIns="9525" rIns="9525" bIns="9525" numCol="1" spcCol="1270" anchor="ctr" anchorCtr="0">
          <a:noAutofit/>
        </a:bodyPr>
        <a:lstStyle/>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Deputy Head of the Service for Information and Security</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sp:txBody>
      <dsp:txXfrm>
        <a:off x="6216207" y="2040062"/>
        <a:ext cx="979375" cy="2108639"/>
      </dsp:txXfrm>
    </dsp:sp>
    <dsp:sp modelId="{6A725D76-8C02-45E4-B1FB-8301E1140428}">
      <dsp:nvSpPr>
        <dsp:cNvPr id="0" name=""/>
        <dsp:cNvSpPr/>
      </dsp:nvSpPr>
      <dsp:spPr>
        <a:xfrm>
          <a:off x="7345500" y="2040062"/>
          <a:ext cx="979375" cy="2108639"/>
        </a:xfrm>
        <a:prstGeom prst="rect">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a:bevelT w="114300" prst="artDeco"/>
        </a:sp3d>
      </dsp:spPr>
      <dsp:style>
        <a:lnRef idx="3">
          <a:schemeClr val="lt1"/>
        </a:lnRef>
        <a:fillRef idx="1">
          <a:schemeClr val="accent5"/>
        </a:fillRef>
        <a:effectRef idx="1">
          <a:schemeClr val="accent5"/>
        </a:effectRef>
        <a:fontRef idx="minor">
          <a:schemeClr val="lt1"/>
        </a:fontRef>
      </dsp:style>
      <dsp:txBody>
        <a:bodyPr spcFirstLastPara="0" vert="vert270" wrap="square" lIns="9525" tIns="9525" rIns="9525" bIns="9525" numCol="1" spcCol="1270" anchor="ctr" anchorCtr="0">
          <a:noAutofit/>
        </a:bodyPr>
        <a:lstStyle/>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Deputy Head of the Custom Services</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sp:txBody>
      <dsp:txXfrm>
        <a:off x="7345500" y="2040062"/>
        <a:ext cx="979375" cy="2108639"/>
      </dsp:txXfrm>
    </dsp:sp>
    <dsp:sp modelId="{2478F5D7-7243-477C-A325-982FA2B00389}">
      <dsp:nvSpPr>
        <dsp:cNvPr id="0" name=""/>
        <dsp:cNvSpPr/>
      </dsp:nvSpPr>
      <dsp:spPr>
        <a:xfrm>
          <a:off x="1370608" y="966796"/>
          <a:ext cx="2986771" cy="918255"/>
        </a:xfrm>
        <a:prstGeom prst="rect">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a:bevelT w="114300" prst="artDeco"/>
        </a:sp3d>
      </dsp:spPr>
      <dsp:style>
        <a:lnRef idx="3">
          <a:schemeClr val="lt1"/>
        </a:lnRef>
        <a:fillRef idx="1">
          <a:schemeClr val="accent5"/>
        </a:fillRef>
        <a:effectRef idx="1">
          <a:schemeClr val="accent5"/>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Vice-President of the Commision, Secretary of State of the Ministry of Foreign Affairs</a:t>
          </a:r>
          <a:endParaRPr lang="ro-RO"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dsp:txBody>
      <dsp:txXfrm>
        <a:off x="1370608" y="966796"/>
        <a:ext cx="2986771" cy="918255"/>
      </dsp:txXfrm>
    </dsp:sp>
    <dsp:sp modelId="{CA4FD35B-D271-4822-BE2E-CB7FB15D2208}">
      <dsp:nvSpPr>
        <dsp:cNvPr id="0" name=""/>
        <dsp:cNvSpPr/>
      </dsp:nvSpPr>
      <dsp:spPr>
        <a:xfrm>
          <a:off x="4522267" y="960663"/>
          <a:ext cx="2954738" cy="929481"/>
        </a:xfrm>
        <a:prstGeom prst="rect">
          <a:avLst/>
        </a:prstGeom>
        <a:solidFill>
          <a:schemeClr val="accent5"/>
        </a:solidFill>
        <a:ln w="19050" cap="flat" cmpd="sng" algn="ctr">
          <a:solidFill>
            <a:schemeClr val="lt1"/>
          </a:solidFill>
          <a:prstDash val="solid"/>
          <a:miter lim="800000"/>
        </a:ln>
        <a:effectLst/>
        <a:scene3d>
          <a:camera prst="orthographicFront"/>
          <a:lightRig rig="threePt" dir="t">
            <a:rot lat="0" lon="0" rev="7500000"/>
          </a:lightRig>
        </a:scene3d>
        <a:sp3d>
          <a:bevelT w="114300" prst="artDeco"/>
        </a:sp3d>
      </dsp:spPr>
      <dsp:style>
        <a:lnRef idx="3">
          <a:schemeClr val="lt1"/>
        </a:lnRef>
        <a:fillRef idx="1">
          <a:schemeClr val="accent5"/>
        </a:fillRef>
        <a:effectRef idx="1">
          <a:schemeClr val="accent5"/>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100000"/>
            </a:lnSpc>
            <a:spcBef>
              <a:spcPct val="0"/>
            </a:spcBef>
            <a:spcAft>
              <a:spcPts val="0"/>
            </a:spcAft>
          </a:pPr>
          <a:r>
            <a:rPr lang="de-AT" sz="1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Vice-President of the Commision, Secretary of State of the Ministry of Defense</a:t>
          </a:r>
          <a:endParaRPr lang="ro-RO" sz="15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4522267" y="960663"/>
        <a:ext cx="2954738" cy="9294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BFB22940-3004-4E4E-8A6C-301173CAB854}" type="datetime1">
              <a:rPr lang="en-US" smtClean="0"/>
              <a:pPr>
                <a:defRPr/>
              </a:pPr>
              <a:t>5/26/2018</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5503EC6B-BDE0-4CB6-8D9B-034607D37719}" type="slidenum">
              <a:rPr lang="en-US" smtClean="0"/>
              <a:pPr>
                <a:defRPr/>
              </a:pPr>
              <a:t>‹#›</a:t>
            </a:fld>
            <a:endParaRPr lang="en-US"/>
          </a:p>
        </p:txBody>
      </p:sp>
    </p:spTree>
    <p:extLst>
      <p:ext uri="{BB962C8B-B14F-4D97-AF65-F5344CB8AC3E}">
        <p14:creationId xmlns:p14="http://schemas.microsoft.com/office/powerpoint/2010/main" val="420488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EA026742-D0BB-4021-ABAD-446BAD276258}" type="datetime1">
              <a:rPr lang="en-US" smtClean="0"/>
              <a:pPr>
                <a:defRPr/>
              </a:pPr>
              <a:t>5/26/2018</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56A39002-DDF0-4120-8626-272FC30EA6AB}" type="slidenum">
              <a:rPr lang="en-US" smtClean="0"/>
              <a:pPr>
                <a:defRPr/>
              </a:pPr>
              <a:t>‹#›</a:t>
            </a:fld>
            <a:endParaRPr lang="en-US"/>
          </a:p>
        </p:txBody>
      </p:sp>
    </p:spTree>
    <p:extLst>
      <p:ext uri="{BB962C8B-B14F-4D97-AF65-F5344CB8AC3E}">
        <p14:creationId xmlns:p14="http://schemas.microsoft.com/office/powerpoint/2010/main" val="359783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D269C5E9-7C74-4106-8B8D-E1E35036DCCD}" type="datetime1">
              <a:rPr lang="en-US" smtClean="0"/>
              <a:pPr>
                <a:defRPr/>
              </a:pPr>
              <a:t>5/26/2018</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8BEDCE87-1BAB-44FC-9C71-4CA76A27BDB1}" type="slidenum">
              <a:rPr lang="en-US" smtClean="0"/>
              <a:pPr>
                <a:defRPr/>
              </a:pPr>
              <a:t>‹#›</a:t>
            </a:fld>
            <a:endParaRPr lang="en-US"/>
          </a:p>
        </p:txBody>
      </p:sp>
    </p:spTree>
    <p:extLst>
      <p:ext uri="{BB962C8B-B14F-4D97-AF65-F5344CB8AC3E}">
        <p14:creationId xmlns:p14="http://schemas.microsoft.com/office/powerpoint/2010/main" val="14946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8825030D-228F-4348-9A14-8C301E58772F}" type="datetime1">
              <a:rPr lang="en-US" smtClean="0"/>
              <a:pPr>
                <a:defRPr/>
              </a:pPr>
              <a:t>5/26/2018</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4C41F730-DD91-4711-AC1F-815FB32307CC}" type="slidenum">
              <a:rPr lang="en-US" smtClean="0"/>
              <a:pPr>
                <a:defRPr/>
              </a:pPr>
              <a:t>‹#›</a:t>
            </a:fld>
            <a:endParaRPr lang="en-US"/>
          </a:p>
        </p:txBody>
      </p:sp>
    </p:spTree>
    <p:extLst>
      <p:ext uri="{BB962C8B-B14F-4D97-AF65-F5344CB8AC3E}">
        <p14:creationId xmlns:p14="http://schemas.microsoft.com/office/powerpoint/2010/main" val="355166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8A8FCFD1-7900-4D83-8A7D-EB055980263A}" type="datetime1">
              <a:rPr lang="en-US" smtClean="0"/>
              <a:pPr>
                <a:defRPr/>
              </a:pPr>
              <a:t>5/26/2018</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DF33D65B-769D-4D4C-99E5-EF39D38F4F58}" type="slidenum">
              <a:rPr lang="en-US" smtClean="0"/>
              <a:pPr>
                <a:defRPr/>
              </a:pPr>
              <a:t>‹#›</a:t>
            </a:fld>
            <a:endParaRPr lang="en-US"/>
          </a:p>
        </p:txBody>
      </p:sp>
    </p:spTree>
    <p:extLst>
      <p:ext uri="{BB962C8B-B14F-4D97-AF65-F5344CB8AC3E}">
        <p14:creationId xmlns:p14="http://schemas.microsoft.com/office/powerpoint/2010/main" val="422545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E514E200-E444-4A81-8064-FFC71585AAAA}" type="datetime1">
              <a:rPr lang="en-US" smtClean="0"/>
              <a:pPr>
                <a:defRPr/>
              </a:pPr>
              <a:t>5/26/2018</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243950DF-A0FA-45F4-9198-B81983928711}" type="slidenum">
              <a:rPr lang="en-US" smtClean="0"/>
              <a:pPr>
                <a:defRPr/>
              </a:pPr>
              <a:t>‹#›</a:t>
            </a:fld>
            <a:endParaRPr lang="en-US"/>
          </a:p>
        </p:txBody>
      </p:sp>
    </p:spTree>
    <p:extLst>
      <p:ext uri="{BB962C8B-B14F-4D97-AF65-F5344CB8AC3E}">
        <p14:creationId xmlns:p14="http://schemas.microsoft.com/office/powerpoint/2010/main" val="72819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7671B39A-189D-4319-A05F-A2C9AEF71C28}" type="datetime1">
              <a:rPr lang="en-US" smtClean="0"/>
              <a:pPr>
                <a:defRPr/>
              </a:pPr>
              <a:t>5/26/2018</a:t>
            </a:fld>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pPr>
              <a:defRPr/>
            </a:pPr>
            <a:fld id="{359A7725-A684-4803-A837-2ED9A2D1B50D}" type="slidenum">
              <a:rPr lang="en-US" smtClean="0"/>
              <a:pPr>
                <a:defRPr/>
              </a:pPr>
              <a:t>‹#›</a:t>
            </a:fld>
            <a:endParaRPr lang="en-US"/>
          </a:p>
        </p:txBody>
      </p:sp>
    </p:spTree>
    <p:extLst>
      <p:ext uri="{BB962C8B-B14F-4D97-AF65-F5344CB8AC3E}">
        <p14:creationId xmlns:p14="http://schemas.microsoft.com/office/powerpoint/2010/main" val="116713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881F9325-3AE4-4335-9369-8F42C813503E}" type="datetime1">
              <a:rPr lang="en-US" smtClean="0"/>
              <a:pPr>
                <a:defRPr/>
              </a:pPr>
              <a:t>5/26/2018</a:t>
            </a:fld>
            <a:endParaRPr lang="en-US"/>
          </a:p>
        </p:txBody>
      </p:sp>
      <p:sp>
        <p:nvSpPr>
          <p:cNvPr id="4" name="Нижний колонтитул 3"/>
          <p:cNvSpPr>
            <a:spLocks noGrp="1"/>
          </p:cNvSpPr>
          <p:nvPr>
            <p:ph type="ftr" sz="quarter" idx="11"/>
          </p:nvPr>
        </p:nvSpPr>
        <p:spPr/>
        <p:txBody>
          <a:bodyPr/>
          <a:lstStyle/>
          <a:p>
            <a:pPr>
              <a:defRPr/>
            </a:pPr>
            <a:endParaRPr lang="en-US"/>
          </a:p>
        </p:txBody>
      </p:sp>
      <p:sp>
        <p:nvSpPr>
          <p:cNvPr id="5" name="Номер слайда 4"/>
          <p:cNvSpPr>
            <a:spLocks noGrp="1"/>
          </p:cNvSpPr>
          <p:nvPr>
            <p:ph type="sldNum" sz="quarter" idx="12"/>
          </p:nvPr>
        </p:nvSpPr>
        <p:spPr/>
        <p:txBody>
          <a:bodyPr/>
          <a:lstStyle/>
          <a:p>
            <a:pPr>
              <a:defRPr/>
            </a:pPr>
            <a:fld id="{6920C436-6945-4BE3-B2F9-C572B4652B1A}" type="slidenum">
              <a:rPr lang="en-US" smtClean="0"/>
              <a:pPr>
                <a:defRPr/>
              </a:pPr>
              <a:t>‹#›</a:t>
            </a:fld>
            <a:endParaRPr lang="en-US"/>
          </a:p>
        </p:txBody>
      </p:sp>
    </p:spTree>
    <p:extLst>
      <p:ext uri="{BB962C8B-B14F-4D97-AF65-F5344CB8AC3E}">
        <p14:creationId xmlns:p14="http://schemas.microsoft.com/office/powerpoint/2010/main" val="384477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4A62A5F7-666F-4037-BF38-F4D49DEAE11D}" type="datetime1">
              <a:rPr lang="en-US" smtClean="0"/>
              <a:pPr>
                <a:defRPr/>
              </a:pPr>
              <a:t>5/26/2018</a:t>
            </a:fld>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pPr>
              <a:defRPr/>
            </a:pPr>
            <a:fld id="{6C7FF8A2-5BC9-458E-B3A3-1530E0DC87FC}" type="slidenum">
              <a:rPr lang="en-US" smtClean="0"/>
              <a:pPr>
                <a:defRPr/>
              </a:pPr>
              <a:t>‹#›</a:t>
            </a:fld>
            <a:endParaRPr lang="en-US"/>
          </a:p>
        </p:txBody>
      </p:sp>
    </p:spTree>
    <p:extLst>
      <p:ext uri="{BB962C8B-B14F-4D97-AF65-F5344CB8AC3E}">
        <p14:creationId xmlns:p14="http://schemas.microsoft.com/office/powerpoint/2010/main" val="80575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E67F756D-0E07-4D87-8426-6654B51AD274}" type="datetime1">
              <a:rPr lang="en-US" smtClean="0"/>
              <a:pPr>
                <a:defRPr/>
              </a:pPr>
              <a:t>5/26/2018</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275F415E-EABE-4264-A01D-D086668F4C33}" type="slidenum">
              <a:rPr lang="en-US" smtClean="0"/>
              <a:pPr>
                <a:defRPr/>
              </a:pPr>
              <a:t>‹#›</a:t>
            </a:fld>
            <a:endParaRPr lang="en-US"/>
          </a:p>
        </p:txBody>
      </p:sp>
    </p:spTree>
    <p:extLst>
      <p:ext uri="{BB962C8B-B14F-4D97-AF65-F5344CB8AC3E}">
        <p14:creationId xmlns:p14="http://schemas.microsoft.com/office/powerpoint/2010/main" val="129075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5B8FFB0B-90E4-49FB-9DD1-6C6D203C5639}" type="datetime1">
              <a:rPr lang="en-US" smtClean="0"/>
              <a:pPr>
                <a:defRPr/>
              </a:pPr>
              <a:t>5/26/2018</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8F95EA1B-E20D-4FC6-B150-15849AEAD43D}" type="slidenum">
              <a:rPr lang="en-US" smtClean="0"/>
              <a:pPr>
                <a:defRPr/>
              </a:pPr>
              <a:t>‹#›</a:t>
            </a:fld>
            <a:endParaRPr lang="en-US"/>
          </a:p>
        </p:txBody>
      </p:sp>
    </p:spTree>
    <p:extLst>
      <p:ext uri="{BB962C8B-B14F-4D97-AF65-F5344CB8AC3E}">
        <p14:creationId xmlns:p14="http://schemas.microsoft.com/office/powerpoint/2010/main" val="369367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EA191B3-CE8B-4BD8-8DA4-EE005A935DC9}" type="datetime1">
              <a:rPr lang="en-US" smtClean="0"/>
              <a:pPr>
                <a:defRPr/>
              </a:pPr>
              <a:t>5/26/2018</a:t>
            </a:fld>
            <a:endParaRPr lang="en-US"/>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5A440A9-73F3-4ADF-B813-40DC39E84200}" type="slidenum">
              <a:rPr lang="en-US" smtClean="0"/>
              <a:pPr>
                <a:defRPr/>
              </a:pPr>
              <a:t>‹#›</a:t>
            </a:fld>
            <a:endParaRPr lang="en-US"/>
          </a:p>
        </p:txBody>
      </p:sp>
    </p:spTree>
    <p:extLst>
      <p:ext uri="{BB962C8B-B14F-4D97-AF65-F5344CB8AC3E}">
        <p14:creationId xmlns:p14="http://schemas.microsoft.com/office/powerpoint/2010/main" val="342601472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5"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pic>
        <p:nvPicPr>
          <p:cNvPr id="13" name="Imagin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45" y="1893453"/>
            <a:ext cx="8818914" cy="4687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30820"/>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pic>
        <p:nvPicPr>
          <p:cNvPr id="9" name="Picture 1" descr="european-security-academy-instructor-course.jpg"/>
          <p:cNvPicPr>
            <a:picLocks noChangeAspect="1"/>
          </p:cNvPicPr>
          <p:nvPr/>
        </p:nvPicPr>
        <p:blipFill>
          <a:blip r:embed="rId4" cstate="print">
            <a:alphaModFix amt="42000"/>
            <a:extLst>
              <a:ext uri="{28A0092B-C50C-407E-A947-70E740481C1C}">
                <a14:useLocalDpi xmlns:a14="http://schemas.microsoft.com/office/drawing/2010/main" val="0"/>
              </a:ext>
            </a:extLst>
          </a:blip>
          <a:srcRect/>
          <a:stretch>
            <a:fillRect/>
          </a:stretch>
        </p:blipFill>
        <p:spPr bwMode="auto">
          <a:xfrm>
            <a:off x="0" y="1550126"/>
            <a:ext cx="9144000" cy="5307874"/>
          </a:xfrm>
          <a:prstGeom prst="rect">
            <a:avLst/>
          </a:prstGeom>
          <a:noFill/>
          <a:ln>
            <a:noFill/>
          </a:ln>
          <a:extLst>
            <a:ext uri="{909E8E84-426E-40DD-AFC4-6F175D3DCCD1}">
              <a14:hiddenFill xmlns:a14="http://schemas.microsoft.com/office/drawing/2010/main">
                <a:solidFill>
                  <a:srgbClr val="FFFFFF">
                    <a:alpha val="4196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stomShape 2"/>
          <p:cNvSpPr/>
          <p:nvPr/>
        </p:nvSpPr>
        <p:spPr>
          <a:xfrm>
            <a:off x="612775" y="1576251"/>
            <a:ext cx="8166100" cy="862149"/>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en-US" sz="2800" b="1" dirty="0">
                <a:solidFill>
                  <a:srgbClr val="3C6E9D"/>
                </a:solidFill>
              </a:rPr>
              <a:t>Improving knowledge and raising the level of weapon use culture</a:t>
            </a:r>
            <a:endParaRPr lang="ru-RU" sz="2800" b="1" dirty="0">
              <a:solidFill>
                <a:srgbClr val="3C6E9D"/>
              </a:solidFill>
              <a:effectLst>
                <a:innerShdw blurRad="63500" dist="50800" dir="13500000">
                  <a:prstClr val="black">
                    <a:alpha val="50000"/>
                  </a:prstClr>
                </a:innerShdw>
              </a:effectLst>
              <a:latin typeface="Calibri"/>
              <a:ea typeface="ＭＳ Ｐゴシック" charset="0"/>
              <a:cs typeface="Calibri"/>
            </a:endParaRPr>
          </a:p>
        </p:txBody>
      </p:sp>
      <p:sp>
        <p:nvSpPr>
          <p:cNvPr id="13" name="TextShape 1"/>
          <p:cNvSpPr txBox="1">
            <a:spLocks noChangeArrowheads="1"/>
          </p:cNvSpPr>
          <p:nvPr/>
        </p:nvSpPr>
        <p:spPr bwMode="auto">
          <a:xfrm>
            <a:off x="289651" y="2547802"/>
            <a:ext cx="84582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Wingdings" charset="0"/>
              <a:buChar char="q"/>
            </a:pPr>
            <a:endParaRPr lang="ro-RO" b="1" dirty="0">
              <a:latin typeface="Calibri" charset="0"/>
              <a:cs typeface="Calibri" charset="0"/>
            </a:endParaRPr>
          </a:p>
          <a:p>
            <a:pPr algn="just">
              <a:buFont typeface="Wingdings" charset="0"/>
              <a:buChar char="q"/>
            </a:pPr>
            <a:endParaRPr lang="ro-RO" b="1" dirty="0">
              <a:latin typeface="Calibri" charset="0"/>
              <a:cs typeface="Calibri" charset="0"/>
            </a:endParaRPr>
          </a:p>
          <a:p>
            <a:pPr algn="just">
              <a:buFont typeface="Wingdings" charset="0"/>
              <a:buChar char="q"/>
            </a:pPr>
            <a:r>
              <a:rPr lang="en-US" b="1" dirty="0">
                <a:latin typeface="+mn-lt"/>
              </a:rPr>
              <a:t>They are required to repeatedly undergo a theoretical and practical course of firearms training:</a:t>
            </a:r>
            <a:endParaRPr lang="ro-RO" b="1" dirty="0">
              <a:latin typeface="+mn-lt"/>
              <a:cs typeface="Calibri" charset="0"/>
            </a:endParaRPr>
          </a:p>
          <a:p>
            <a:pPr algn="just" eaLnBrk="1" hangingPunct="1">
              <a:buFont typeface="Wingdings" charset="0"/>
              <a:buChar char="Ø"/>
            </a:pPr>
            <a:endParaRPr lang="ro-RO" sz="1800" b="1" i="1" dirty="0" smtClean="0">
              <a:solidFill>
                <a:srgbClr val="800000"/>
              </a:solidFill>
              <a:latin typeface="Calibri" charset="0"/>
              <a:cs typeface="Calibri" charset="0"/>
            </a:endParaRPr>
          </a:p>
          <a:p>
            <a:pPr algn="just">
              <a:buFont typeface="Wingdings" charset="0"/>
              <a:buChar char="Ø"/>
            </a:pPr>
            <a:r>
              <a:rPr lang="ro-RO" sz="1800" b="1" i="1" dirty="0" smtClean="0">
                <a:solidFill>
                  <a:srgbClr val="800000"/>
                </a:solidFill>
                <a:latin typeface="Calibri" charset="0"/>
                <a:cs typeface="Calibri" charset="0"/>
              </a:rPr>
              <a:t> </a:t>
            </a:r>
            <a:r>
              <a:rPr lang="en-US" sz="2000" b="1" dirty="0">
                <a:solidFill>
                  <a:srgbClr val="C00000"/>
                </a:solidFill>
                <a:latin typeface="+mn-lt"/>
              </a:rPr>
              <a:t>Owners of </a:t>
            </a:r>
            <a:r>
              <a:rPr lang="en-US" sz="2000" b="1" dirty="0" smtClean="0">
                <a:solidFill>
                  <a:srgbClr val="C00000"/>
                </a:solidFill>
                <a:latin typeface="+mn-lt"/>
              </a:rPr>
              <a:t>arms of whom ownership of weapons has been restricted for 5 years.</a:t>
            </a:r>
            <a:endParaRPr lang="ro-RO" sz="2000" b="1" dirty="0">
              <a:solidFill>
                <a:srgbClr val="C00000"/>
              </a:solidFill>
              <a:latin typeface="+mn-lt"/>
              <a:cs typeface="Calibri" charset="0"/>
            </a:endParaRPr>
          </a:p>
          <a:p>
            <a:pPr algn="just">
              <a:buFont typeface="Wingdings" charset="0"/>
              <a:buChar char="ü"/>
            </a:pPr>
            <a:endParaRPr lang="ru-RU" sz="1800" b="1" dirty="0">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rot="10800000" flipV="1">
            <a:off x="457200" y="1417319"/>
            <a:ext cx="8229600" cy="1360715"/>
          </a:xfrm>
          <a:prstGeom prst="rect">
            <a:avLst/>
          </a:prstGeom>
        </p:spPr>
        <p:txBody>
          <a:bodyPr vert="horz" lIns="91440" tIns="45720" rIns="91440" bIns="45720" rtlCol="0" anchor="b">
            <a:noAutofit/>
          </a:bodyPr>
          <a:lstStyle/>
          <a:p>
            <a:pPr lvl="0" algn="ctr" defTabSz="685800">
              <a:lnSpc>
                <a:spcPct val="90000"/>
              </a:lnSpc>
              <a:spcBef>
                <a:spcPct val="0"/>
              </a:spcBef>
            </a:pPr>
            <a:endParaRPr lang="ro-MO" sz="2800" b="1" dirty="0" smtClean="0">
              <a:cs typeface="Times New Roman" pitchFamily="18" charset="0"/>
            </a:endParaRPr>
          </a:p>
          <a:p>
            <a:pPr lvl="0" algn="ctr" defTabSz="685800">
              <a:lnSpc>
                <a:spcPct val="90000"/>
              </a:lnSpc>
              <a:spcBef>
                <a:spcPct val="0"/>
              </a:spcBef>
            </a:pPr>
            <a:endParaRPr lang="ro-MO" sz="2800" b="1" dirty="0" smtClean="0">
              <a:cs typeface="Times New Roman" pitchFamily="18" charset="0"/>
            </a:endParaRPr>
          </a:p>
          <a:p>
            <a:pPr lvl="0" algn="ctr" defTabSz="685800">
              <a:lnSpc>
                <a:spcPct val="90000"/>
              </a:lnSpc>
              <a:spcBef>
                <a:spcPct val="0"/>
              </a:spcBef>
            </a:pPr>
            <a:endParaRPr lang="ro-MO" sz="2800" b="1" dirty="0" smtClean="0">
              <a:cs typeface="Times New Roman" pitchFamily="18" charset="0"/>
            </a:endParaRPr>
          </a:p>
          <a:p>
            <a:pPr lvl="0" algn="ctr" defTabSz="685800">
              <a:lnSpc>
                <a:spcPct val="90000"/>
              </a:lnSpc>
              <a:spcBef>
                <a:spcPct val="0"/>
              </a:spcBef>
            </a:pPr>
            <a:endParaRPr lang="ro-MO" sz="2800" b="1" dirty="0" smtClean="0">
              <a:cs typeface="Times New Roman" pitchFamily="18" charset="0"/>
            </a:endParaRPr>
          </a:p>
          <a:p>
            <a:pPr lvl="0" algn="ctr" defTabSz="685800">
              <a:lnSpc>
                <a:spcPct val="90000"/>
              </a:lnSpc>
              <a:spcBef>
                <a:spcPct val="0"/>
              </a:spcBef>
            </a:pPr>
            <a:endParaRPr lang="ro-MO" sz="2800" b="1" dirty="0" smtClean="0">
              <a:cs typeface="Times New Roman" pitchFamily="18" charset="0"/>
            </a:endParaRPr>
          </a:p>
          <a:p>
            <a:pPr lvl="0" algn="ctr" defTabSz="685800">
              <a:lnSpc>
                <a:spcPct val="90000"/>
              </a:lnSpc>
              <a:spcBef>
                <a:spcPct val="0"/>
              </a:spcBef>
            </a:pPr>
            <a:endParaRPr lang="ro-MO" sz="2800" b="1" dirty="0" smtClean="0">
              <a:cs typeface="Times New Roman" pitchFamily="18" charset="0"/>
            </a:endParaRPr>
          </a:p>
          <a:p>
            <a:pPr lvl="0" algn="ctr" defTabSz="685800">
              <a:lnSpc>
                <a:spcPct val="90000"/>
              </a:lnSpc>
              <a:spcBef>
                <a:spcPct val="0"/>
              </a:spcBef>
            </a:pPr>
            <a:endParaRPr lang="ro-MO" sz="2800" b="1" dirty="0" smtClean="0">
              <a:cs typeface="Times New Roman" pitchFamily="18" charset="0"/>
            </a:endParaRPr>
          </a:p>
          <a:p>
            <a:pPr lvl="0" algn="ctr" defTabSz="685800">
              <a:lnSpc>
                <a:spcPct val="90000"/>
              </a:lnSpc>
              <a:spcBef>
                <a:spcPct val="0"/>
              </a:spcBef>
            </a:pPr>
            <a:endParaRPr lang="ro-MO" sz="2800" b="1" dirty="0" smtClean="0">
              <a:cs typeface="Times New Roman" pitchFamily="18" charset="0"/>
            </a:endParaRPr>
          </a:p>
          <a:p>
            <a:pPr lvl="0" algn="ctr" defTabSz="685800">
              <a:lnSpc>
                <a:spcPct val="90000"/>
              </a:lnSpc>
              <a:spcBef>
                <a:spcPct val="0"/>
              </a:spcBef>
            </a:pPr>
            <a:r>
              <a:rPr lang="en-US" sz="2800" b="1" dirty="0">
                <a:solidFill>
                  <a:srgbClr val="3C6E9D"/>
                </a:solidFill>
              </a:rPr>
              <a:t>Conditions that required the creation of the National Commission for the Monitoring of Small Arms and Light Weapons</a:t>
            </a:r>
            <a:endParaRPr kumimoji="0" lang="ro-RO" sz="2800" b="1" i="0" u="none" strike="noStrike" kern="1200" cap="none" spc="0" normalizeH="0" baseline="0" noProof="0" dirty="0">
              <a:ln>
                <a:noFill/>
              </a:ln>
              <a:solidFill>
                <a:srgbClr val="3C6E9D"/>
              </a:solidFill>
              <a:effectLst/>
              <a:uLnTx/>
              <a:uFillTx/>
              <a:latin typeface="+mj-lt"/>
              <a:ea typeface="+mj-ea"/>
              <a:cs typeface="+mj-cs"/>
            </a:endParaRPr>
          </a:p>
        </p:txBody>
      </p:sp>
      <p:sp>
        <p:nvSpPr>
          <p:cNvPr id="13" name="Dreptunghi 12"/>
          <p:cNvSpPr/>
          <p:nvPr/>
        </p:nvSpPr>
        <p:spPr>
          <a:xfrm>
            <a:off x="365760" y="3317966"/>
            <a:ext cx="8386354" cy="1938992"/>
          </a:xfrm>
          <a:prstGeom prst="rect">
            <a:avLst/>
          </a:prstGeom>
        </p:spPr>
        <p:txBody>
          <a:bodyPr wrap="square">
            <a:spAutoFit/>
          </a:bodyPr>
          <a:lstStyle/>
          <a:p>
            <a:pPr algn="just">
              <a:buClr>
                <a:srgbClr val="FF0000"/>
              </a:buClr>
              <a:buFont typeface="Wingdings" pitchFamily="2" charset="2"/>
              <a:buChar char="Ø"/>
            </a:pPr>
            <a:r>
              <a:rPr lang="ro-MO" sz="2400" b="1" dirty="0" smtClean="0"/>
              <a:t> </a:t>
            </a:r>
            <a:r>
              <a:rPr lang="en-US" sz="2400" b="1" dirty="0"/>
              <a:t>The creation of the Commission was imposed by the obligations incumbent on the Republic of Moldova to fulfill its commitments to the European Community and the international organizations competent in the field of small arms and light weapons </a:t>
            </a:r>
            <a:r>
              <a:rPr lang="en-US" sz="2400" b="1" dirty="0" smtClean="0"/>
              <a:t>control (SALW).</a:t>
            </a:r>
            <a:endParaRPr lang="ro-RO" sz="2400" b="1" dirty="0"/>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extShape 1"/>
          <p:cNvSpPr txBox="1">
            <a:spLocks noChangeArrowheads="1"/>
          </p:cNvSpPr>
          <p:nvPr/>
        </p:nvSpPr>
        <p:spPr bwMode="auto">
          <a:xfrm>
            <a:off x="195263" y="3084944"/>
            <a:ext cx="8609012" cy="277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defRPr/>
            </a:pPr>
            <a:endParaRPr lang="ro-RO" sz="1200" dirty="0" smtClean="0">
              <a:latin typeface="Calibri" charset="0"/>
              <a:cs typeface="Calibri" charset="0"/>
            </a:endParaRPr>
          </a:p>
          <a:p>
            <a:pPr algn="just">
              <a:defRPr/>
            </a:pPr>
            <a:endParaRPr lang="ro-RO" sz="1200" dirty="0" smtClean="0">
              <a:latin typeface="Calibri" charset="0"/>
              <a:cs typeface="Calibri" charset="0"/>
            </a:endParaRPr>
          </a:p>
          <a:p>
            <a:pPr algn="just">
              <a:buFont typeface="Wingdings" pitchFamily="2" charset="2"/>
              <a:buChar char="q"/>
            </a:pPr>
            <a:r>
              <a:rPr lang="en-US" b="1" dirty="0">
                <a:latin typeface="+mn-lt"/>
              </a:rPr>
              <a:t>On March 7, 2018, the Government Decision no. 210 </a:t>
            </a:r>
            <a:r>
              <a:rPr lang="en-US" b="1" dirty="0" smtClean="0">
                <a:latin typeface="+mn-lt"/>
              </a:rPr>
              <a:t>“On </a:t>
            </a:r>
            <a:r>
              <a:rPr lang="en-US" b="1" dirty="0">
                <a:latin typeface="+mn-lt"/>
              </a:rPr>
              <a:t>the establishment of the National Commission for the Monitoring of Small Arms and Light Weapons' </a:t>
            </a:r>
            <a:r>
              <a:rPr lang="en-US" b="1" dirty="0" smtClean="0">
                <a:latin typeface="+mn-lt"/>
              </a:rPr>
              <a:t>Movement” was approved.</a:t>
            </a:r>
            <a:r>
              <a:rPr lang="ro-RO" b="1" dirty="0" smtClean="0">
                <a:latin typeface="+mn-lt"/>
                <a:cs typeface="Calibri" charset="0"/>
              </a:rPr>
              <a:t>  </a:t>
            </a:r>
            <a:endParaRPr lang="ru-RU" b="1" dirty="0" smtClean="0">
              <a:latin typeface="+mn-lt"/>
              <a:cs typeface="Calibri" charset="0"/>
            </a:endParaRPr>
          </a:p>
        </p:txBody>
      </p:sp>
      <p:sp>
        <p:nvSpPr>
          <p:cNvPr id="10" name="CustomShape 2"/>
          <p:cNvSpPr/>
          <p:nvPr/>
        </p:nvSpPr>
        <p:spPr>
          <a:xfrm>
            <a:off x="234950" y="1628503"/>
            <a:ext cx="8686800" cy="905692"/>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en-US" sz="2800" b="1" dirty="0">
                <a:solidFill>
                  <a:srgbClr val="3C6E9D"/>
                </a:solidFill>
              </a:rPr>
              <a:t>The current situation </a:t>
            </a:r>
            <a:r>
              <a:rPr lang="en-US" sz="2800" b="1" dirty="0" smtClean="0">
                <a:solidFill>
                  <a:srgbClr val="3C6E9D"/>
                </a:solidFill>
              </a:rPr>
              <a:t>on the creation of </a:t>
            </a:r>
            <a:r>
              <a:rPr lang="en-US" sz="2800" b="1" dirty="0">
                <a:solidFill>
                  <a:srgbClr val="3C6E9D"/>
                </a:solidFill>
              </a:rPr>
              <a:t>the National Commission on </a:t>
            </a:r>
            <a:r>
              <a:rPr lang="en-US" sz="2800" b="1" dirty="0" smtClean="0">
                <a:solidFill>
                  <a:srgbClr val="3C6E9D"/>
                </a:solidFill>
              </a:rPr>
              <a:t>SALW</a:t>
            </a:r>
            <a:endParaRPr lang="ru-RU" sz="2400" b="1" dirty="0">
              <a:solidFill>
                <a:srgbClr val="3C6E9D"/>
              </a:solidFill>
              <a:latin typeface="Calibri"/>
              <a:ea typeface="ＭＳ Ｐゴシック" charset="0"/>
              <a:cs typeface="Calibri"/>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rot="10800000" flipV="1">
            <a:off x="457200" y="1611085"/>
            <a:ext cx="8229600" cy="635725"/>
          </a:xfrm>
          <a:prstGeom prst="rect">
            <a:avLst/>
          </a:prstGeom>
        </p:spPr>
        <p:txBody>
          <a:bodyPr vert="horz" lIns="91440" tIns="45720" rIns="91440" bIns="45720" rtlCol="0" anchor="b">
            <a:normAutofit fontScale="55000" lnSpcReduction="20000"/>
          </a:bodyPr>
          <a:lstStyle/>
          <a:p>
            <a:endParaRPr lang="en-US" sz="2400" dirty="0"/>
          </a:p>
          <a:p>
            <a:pPr algn="ctr"/>
            <a:r>
              <a:rPr lang="en-US" sz="4500" b="1" dirty="0">
                <a:solidFill>
                  <a:srgbClr val="3C6E9D"/>
                </a:solidFill>
              </a:rPr>
              <a:t>Government Decision no. 210 of March 7, 2018 </a:t>
            </a:r>
            <a:r>
              <a:rPr lang="en-US" sz="4500" b="1" dirty="0" smtClean="0">
                <a:solidFill>
                  <a:srgbClr val="3C6E9D"/>
                </a:solidFill>
              </a:rPr>
              <a:t>regulates:</a:t>
            </a:r>
            <a:endParaRPr lang="en-US" sz="4500" b="1" dirty="0">
              <a:solidFill>
                <a:srgbClr val="3C6E9D"/>
              </a:solidFill>
            </a:endParaRPr>
          </a:p>
        </p:txBody>
      </p:sp>
      <p:sp>
        <p:nvSpPr>
          <p:cNvPr id="10" name="Subtitlu 2"/>
          <p:cNvSpPr>
            <a:spLocks noGrp="1"/>
          </p:cNvSpPr>
          <p:nvPr>
            <p:ph type="subTitle"/>
          </p:nvPr>
        </p:nvSpPr>
        <p:spPr>
          <a:xfrm>
            <a:off x="166782" y="2151017"/>
            <a:ext cx="8612909" cy="4040777"/>
          </a:xfrm>
        </p:spPr>
        <p:txBody>
          <a:bodyPr/>
          <a:lstStyle/>
          <a:p>
            <a:pPr algn="just">
              <a:buClr>
                <a:srgbClr val="C00000"/>
              </a:buClr>
              <a:buFont typeface="Wingdings" pitchFamily="2" charset="2"/>
              <a:buChar char="Ø"/>
            </a:pPr>
            <a:r>
              <a:rPr lang="en-US" sz="2400" b="1" dirty="0" smtClean="0"/>
              <a:t>Establishment </a:t>
            </a:r>
            <a:r>
              <a:rPr lang="en-US" sz="2400" b="1" dirty="0"/>
              <a:t>of the National Commission for Monitoring the Small Arms and Light </a:t>
            </a:r>
            <a:r>
              <a:rPr lang="en-US" sz="2400" b="1" dirty="0" smtClean="0"/>
              <a:t>Weapons;</a:t>
            </a:r>
            <a:endParaRPr lang="ro-RO" sz="2400" b="1" dirty="0" smtClean="0"/>
          </a:p>
          <a:p>
            <a:pPr algn="just">
              <a:buClr>
                <a:srgbClr val="C00000"/>
              </a:buClr>
              <a:buNone/>
            </a:pPr>
            <a:endParaRPr lang="ro-RO" sz="2400" b="1" dirty="0" smtClean="0"/>
          </a:p>
          <a:p>
            <a:pPr algn="just">
              <a:buClr>
                <a:srgbClr val="C00000"/>
              </a:buClr>
              <a:buFont typeface="Wingdings" pitchFamily="2" charset="2"/>
              <a:buChar char="Ø"/>
            </a:pPr>
            <a:r>
              <a:rPr lang="en-US" sz="2400" b="1" dirty="0" smtClean="0"/>
              <a:t>Establishing </a:t>
            </a:r>
            <a:r>
              <a:rPr lang="en-US" sz="2400" b="1" dirty="0"/>
              <a:t>the composition of the National Commission for the Monitoring of Small Arms and Light Weapons</a:t>
            </a:r>
            <a:r>
              <a:rPr lang="en-US" sz="2400" b="1" dirty="0" smtClean="0"/>
              <a:t>;</a:t>
            </a:r>
          </a:p>
          <a:p>
            <a:pPr algn="just">
              <a:buClr>
                <a:srgbClr val="C00000"/>
              </a:buClr>
            </a:pPr>
            <a:endParaRPr lang="ro-RO" sz="2400" b="1" dirty="0" smtClean="0"/>
          </a:p>
          <a:p>
            <a:pPr algn="just">
              <a:buClr>
                <a:srgbClr val="C00000"/>
              </a:buClr>
              <a:buFont typeface="Wingdings" pitchFamily="2" charset="2"/>
              <a:buChar char="Ø"/>
            </a:pPr>
            <a:r>
              <a:rPr lang="en-US" sz="2400" b="1" dirty="0"/>
              <a:t>Approval of the </a:t>
            </a:r>
            <a:r>
              <a:rPr lang="en-US" sz="2400" b="1" dirty="0" smtClean="0"/>
              <a:t>regulation </a:t>
            </a:r>
            <a:r>
              <a:rPr lang="en-US" sz="2400" b="1" dirty="0"/>
              <a:t>on the work of the National Commission for the Monitoring of Small Arms and Light Weapons.</a:t>
            </a:r>
            <a:endParaRPr lang="ro-RO" sz="2400" b="1" dirty="0"/>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a:off x="457200" y="1567543"/>
            <a:ext cx="8229600" cy="836023"/>
          </a:xfrm>
          <a:prstGeom prst="rect">
            <a:avLst/>
          </a:prstGeom>
        </p:spPr>
        <p:txBody>
          <a:bodyPr vert="horz" lIns="91440" tIns="45720" rIns="91440" bIns="45720" rtlCol="0" anchor="b">
            <a:normAutofit lnSpcReduction="10000"/>
          </a:bodyPr>
          <a:lstStyle/>
          <a:p>
            <a:pPr lvl="0" algn="ctr" defTabSz="685800">
              <a:lnSpc>
                <a:spcPct val="90000"/>
              </a:lnSpc>
              <a:spcBef>
                <a:spcPct val="0"/>
              </a:spcBef>
              <a:defRPr/>
            </a:pPr>
            <a:r>
              <a:rPr lang="en-US" sz="2800" dirty="0">
                <a:solidFill>
                  <a:srgbClr val="3C6E9D"/>
                </a:solidFill>
              </a:rPr>
              <a:t>COMPOSITION </a:t>
            </a:r>
            <a:endParaRPr lang="en-US" sz="2800" dirty="0" smtClean="0">
              <a:solidFill>
                <a:srgbClr val="3C6E9D"/>
              </a:solidFill>
            </a:endParaRPr>
          </a:p>
          <a:p>
            <a:pPr lvl="0" algn="ctr" defTabSz="685800">
              <a:lnSpc>
                <a:spcPct val="90000"/>
              </a:lnSpc>
              <a:spcBef>
                <a:spcPct val="0"/>
              </a:spcBef>
              <a:defRPr/>
            </a:pPr>
            <a:r>
              <a:rPr lang="en-US" sz="2800" dirty="0" smtClean="0">
                <a:solidFill>
                  <a:srgbClr val="3C6E9D"/>
                </a:solidFill>
              </a:rPr>
              <a:t>of </a:t>
            </a:r>
            <a:r>
              <a:rPr lang="en-US" sz="2800" dirty="0">
                <a:solidFill>
                  <a:srgbClr val="3C6E9D"/>
                </a:solidFill>
              </a:rPr>
              <a:t>the National Commission for Trafficking in SALW</a:t>
            </a:r>
            <a:endParaRPr lang="ro-RO" sz="3200" dirty="0">
              <a:solidFill>
                <a:srgbClr val="3C6E9D"/>
              </a:solidFill>
            </a:endParaRPr>
          </a:p>
        </p:txBody>
      </p:sp>
      <p:graphicFrame>
        <p:nvGraphicFramePr>
          <p:cNvPr id="10" name="Nomogramă 9"/>
          <p:cNvGraphicFramePr/>
          <p:nvPr>
            <p:extLst>
              <p:ext uri="{D42A27DB-BD31-4B8C-83A1-F6EECF244321}">
                <p14:modId xmlns:p14="http://schemas.microsoft.com/office/powerpoint/2010/main" val="2622910478"/>
              </p:ext>
            </p:extLst>
          </p:nvPr>
        </p:nvGraphicFramePr>
        <p:xfrm>
          <a:off x="120073" y="2493818"/>
          <a:ext cx="8894618" cy="4149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a:off x="457200" y="1593669"/>
            <a:ext cx="8229600" cy="461553"/>
          </a:xfrm>
          <a:prstGeom prst="rect">
            <a:avLst/>
          </a:prstGeom>
        </p:spPr>
        <p:txBody>
          <a:bodyPr vert="horz" lIns="91440" tIns="45720" rIns="91440" bIns="45720" rtlCol="0" anchor="b">
            <a:normAutofit lnSpcReduction="10000"/>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de-AT" sz="2800" b="1" i="0" u="none" strike="noStrike" kern="1200" cap="none" spc="0" normalizeH="0" baseline="0" noProof="0" dirty="0" smtClean="0">
                <a:ln>
                  <a:noFill/>
                </a:ln>
                <a:solidFill>
                  <a:srgbClr val="1F497D"/>
                </a:solidFill>
                <a:effectLst/>
                <a:uLnTx/>
                <a:uFillTx/>
                <a:latin typeface="Calibri" pitchFamily="34" charset="0"/>
                <a:ea typeface="+mj-ea"/>
                <a:cs typeface="Calibri" pitchFamily="34" charset="0"/>
              </a:rPr>
              <a:t>Mission of the Commission</a:t>
            </a:r>
            <a:endParaRPr kumimoji="0" lang="ro-RO" sz="2800" b="0" i="0" u="none" strike="noStrike" kern="1200" cap="none" spc="0" normalizeH="0" baseline="0" noProof="0" dirty="0">
              <a:ln>
                <a:noFill/>
              </a:ln>
              <a:solidFill>
                <a:srgbClr val="1F497D"/>
              </a:solidFill>
              <a:effectLst/>
              <a:uLnTx/>
              <a:uFillTx/>
              <a:latin typeface="Calibri" pitchFamily="34" charset="0"/>
              <a:ea typeface="+mj-ea"/>
              <a:cs typeface="Calibri" pitchFamily="34" charset="0"/>
            </a:endParaRPr>
          </a:p>
        </p:txBody>
      </p:sp>
      <p:sp>
        <p:nvSpPr>
          <p:cNvPr id="10" name="Subtitlu 2"/>
          <p:cNvSpPr>
            <a:spLocks noGrp="1"/>
          </p:cNvSpPr>
          <p:nvPr>
            <p:ph type="subTitle"/>
          </p:nvPr>
        </p:nvSpPr>
        <p:spPr>
          <a:xfrm>
            <a:off x="350983" y="1911926"/>
            <a:ext cx="8571344" cy="4378038"/>
          </a:xfrm>
        </p:spPr>
        <p:txBody>
          <a:bodyPr>
            <a:normAutofit/>
          </a:bodyPr>
          <a:lstStyle/>
          <a:p>
            <a:pPr marL="92075" indent="711200" algn="just">
              <a:lnSpc>
                <a:spcPct val="150000"/>
              </a:lnSpc>
              <a:buClr>
                <a:srgbClr val="C00000"/>
              </a:buClr>
              <a:buFont typeface="Wingdings" pitchFamily="2" charset="2"/>
              <a:buChar char="q"/>
            </a:pPr>
            <a:r>
              <a:rPr lang="en-US" sz="2400" b="1" dirty="0" smtClean="0"/>
              <a:t>The </a:t>
            </a:r>
            <a:r>
              <a:rPr lang="en-US" sz="2400" b="1" dirty="0"/>
              <a:t>Commission's mission is to coordinate the implementation of the provisions of the international treaties on SALW to which the Republic of Moldova is a party, to prepare national reports in the field of reference and to ensure the achievement of the tasks and objectives within the limits of competence established by the Commission Regulation.</a:t>
            </a:r>
            <a:endParaRPr lang="ro-RO" b="1" dirty="0"/>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a:off x="475673" y="1550126"/>
            <a:ext cx="8229600" cy="461554"/>
          </a:xfrm>
          <a:prstGeom prst="rect">
            <a:avLst/>
          </a:prstGeom>
        </p:spPr>
        <p:txBody>
          <a:bodyPr vert="horz" lIns="91440" tIns="45720" rIns="91440" bIns="45720" rtlCol="0" anchor="b">
            <a:normAutofit fontScale="85000" lnSpcReduction="10000"/>
          </a:bodyPr>
          <a:lstStyle/>
          <a:p>
            <a:pPr lvl="0" algn="ctr" defTabSz="685800">
              <a:lnSpc>
                <a:spcPct val="90000"/>
              </a:lnSpc>
              <a:spcBef>
                <a:spcPct val="0"/>
              </a:spcBef>
              <a:defRPr/>
            </a:pPr>
            <a:r>
              <a:rPr lang="en-US" sz="2800" b="1" dirty="0">
                <a:solidFill>
                  <a:srgbClr val="3C6E9D"/>
                </a:solidFill>
              </a:rPr>
              <a:t>THE ORGANIZATION AND FUNCTIONING OF THE COMMISSION</a:t>
            </a:r>
            <a:endParaRPr kumimoji="0" lang="ro-RO" sz="2800" b="1" i="0" u="none" strike="noStrike" kern="1200" cap="none" spc="0" normalizeH="0" baseline="0" noProof="0" dirty="0">
              <a:ln>
                <a:noFill/>
              </a:ln>
              <a:solidFill>
                <a:srgbClr val="3C6E9D"/>
              </a:solidFill>
              <a:effectLst/>
              <a:uLnTx/>
              <a:uFillTx/>
              <a:latin typeface="+mj-lt"/>
              <a:ea typeface="+mj-ea"/>
              <a:cs typeface="+mj-cs"/>
            </a:endParaRPr>
          </a:p>
        </p:txBody>
      </p:sp>
      <p:sp>
        <p:nvSpPr>
          <p:cNvPr id="10" name="Subtitlu 2"/>
          <p:cNvSpPr>
            <a:spLocks noGrp="1"/>
          </p:cNvSpPr>
          <p:nvPr>
            <p:ph type="subTitle"/>
          </p:nvPr>
        </p:nvSpPr>
        <p:spPr>
          <a:xfrm>
            <a:off x="350982" y="1801090"/>
            <a:ext cx="8562110" cy="4812145"/>
          </a:xfrm>
        </p:spPr>
        <p:txBody>
          <a:bodyPr/>
          <a:lstStyle/>
          <a:p>
            <a:pPr marL="0" indent="357188" algn="just">
              <a:buClr>
                <a:srgbClr val="C00000"/>
              </a:buClr>
              <a:buFont typeface="Wingdings" pitchFamily="2" charset="2"/>
              <a:buChar char="Ø"/>
            </a:pPr>
            <a:endParaRPr lang="ro-RO" sz="2000" b="1" dirty="0" smtClean="0"/>
          </a:p>
          <a:p>
            <a:pPr marL="0" indent="357188" algn="just">
              <a:buClr>
                <a:srgbClr val="C00000"/>
              </a:buClr>
              <a:buFont typeface="Wingdings" pitchFamily="2" charset="2"/>
              <a:buChar char="Ø"/>
            </a:pPr>
            <a:endParaRPr lang="ro-RO" sz="2000" b="1" dirty="0" smtClean="0"/>
          </a:p>
          <a:p>
            <a:pPr marL="0" indent="357188" algn="just">
              <a:buClr>
                <a:srgbClr val="C00000"/>
              </a:buClr>
              <a:buFont typeface="Wingdings" pitchFamily="2" charset="2"/>
              <a:buChar char="Ø"/>
            </a:pPr>
            <a:r>
              <a:rPr lang="en-US" sz="2000" b="1" dirty="0"/>
              <a:t>The meetings of the Commission shall be convened by its chairman or at the request of one of the Vice-Presidents or members of the Commission, addressed to the President of the Commission</a:t>
            </a:r>
            <a:r>
              <a:rPr lang="en-US" sz="2000" b="1" dirty="0" smtClean="0"/>
              <a:t>.</a:t>
            </a:r>
          </a:p>
          <a:p>
            <a:pPr marL="0" indent="357188" algn="just">
              <a:buClr>
                <a:srgbClr val="C00000"/>
              </a:buClr>
              <a:buFont typeface="Wingdings" pitchFamily="2" charset="2"/>
              <a:buChar char="Ø"/>
            </a:pPr>
            <a:endParaRPr lang="ro-RO" sz="2000" b="1" dirty="0" smtClean="0"/>
          </a:p>
          <a:p>
            <a:pPr algn="just">
              <a:buClr>
                <a:srgbClr val="C00000"/>
              </a:buClr>
              <a:buFont typeface="Wingdings" pitchFamily="2" charset="2"/>
              <a:buChar char="Ø"/>
            </a:pPr>
            <a:r>
              <a:rPr lang="en-US" sz="2000" b="1" dirty="0" smtClean="0"/>
              <a:t>The secretarial work of the Commission </a:t>
            </a:r>
            <a:r>
              <a:rPr lang="en-US" sz="2000" b="1" dirty="0"/>
              <a:t>is provided by the General Public Security Directorate of the General Police Inspectorate</a:t>
            </a:r>
            <a:r>
              <a:rPr lang="en-US" sz="2000" b="1" dirty="0" smtClean="0"/>
              <a:t>.</a:t>
            </a:r>
          </a:p>
          <a:p>
            <a:pPr algn="just">
              <a:buClr>
                <a:srgbClr val="C00000"/>
              </a:buClr>
              <a:buFont typeface="Wingdings" pitchFamily="2" charset="2"/>
              <a:buChar char="Ø"/>
            </a:pPr>
            <a:endParaRPr lang="ro-RO" sz="2000" b="1" dirty="0" smtClean="0"/>
          </a:p>
          <a:p>
            <a:pPr algn="just">
              <a:buClr>
                <a:srgbClr val="C00000"/>
              </a:buClr>
              <a:buFont typeface="Wingdings" pitchFamily="2" charset="2"/>
              <a:buChar char="Ø"/>
            </a:pPr>
            <a:r>
              <a:rPr lang="ro-RO" sz="2000" b="1" dirty="0" smtClean="0"/>
              <a:t> </a:t>
            </a:r>
            <a:r>
              <a:rPr lang="en-US" sz="2000" b="1" dirty="0" smtClean="0"/>
              <a:t>The </a:t>
            </a:r>
            <a:r>
              <a:rPr lang="en-US" sz="2000" b="1" dirty="0"/>
              <a:t>members of the Commission are appointed by the head of the authority to which they belong, in accordance with the legal provisions</a:t>
            </a:r>
            <a:r>
              <a:rPr lang="en-US" sz="2000" b="1" dirty="0" smtClean="0"/>
              <a:t>.</a:t>
            </a:r>
          </a:p>
          <a:p>
            <a:pPr algn="just">
              <a:buClr>
                <a:srgbClr val="C00000"/>
              </a:buClr>
              <a:buFont typeface="Wingdings" pitchFamily="2" charset="2"/>
              <a:buChar char="Ø"/>
            </a:pPr>
            <a:endParaRPr lang="ro-RO" sz="2000" b="1" dirty="0" smtClean="0"/>
          </a:p>
          <a:p>
            <a:pPr algn="just">
              <a:buClr>
                <a:srgbClr val="C00000"/>
              </a:buClr>
              <a:buFont typeface="Wingdings" pitchFamily="2" charset="2"/>
              <a:buChar char="Ø"/>
            </a:pPr>
            <a:r>
              <a:rPr lang="ro-RO" sz="2000" b="1" dirty="0" smtClean="0"/>
              <a:t> </a:t>
            </a:r>
            <a:r>
              <a:rPr lang="en-US" sz="2000" b="1" dirty="0"/>
              <a:t>The General Police Inspectorate is the institution responsible for organizing the work of the Commission</a:t>
            </a:r>
            <a:r>
              <a:rPr lang="en-US" sz="2000" b="1" dirty="0" smtClean="0"/>
              <a:t>.</a:t>
            </a:r>
          </a:p>
          <a:p>
            <a:pPr algn="just">
              <a:buClr>
                <a:srgbClr val="C00000"/>
              </a:buClr>
              <a:buFont typeface="Wingdings" pitchFamily="2" charset="2"/>
              <a:buChar char="Ø"/>
            </a:pPr>
            <a:endParaRPr lang="ro-RO" sz="2000" b="1" dirty="0" smtClean="0"/>
          </a:p>
          <a:p>
            <a:pPr algn="just">
              <a:buClr>
                <a:srgbClr val="C00000"/>
              </a:buClr>
              <a:buFont typeface="Wingdings" pitchFamily="2" charset="2"/>
              <a:buChar char="Ø"/>
            </a:pPr>
            <a:r>
              <a:rPr lang="ro-RO" sz="2000" b="1" dirty="0" smtClean="0"/>
              <a:t> </a:t>
            </a:r>
            <a:r>
              <a:rPr lang="en-US" sz="2000" b="1" dirty="0" smtClean="0"/>
              <a:t>The </a:t>
            </a:r>
            <a:r>
              <a:rPr lang="en-US" sz="2000" b="1" dirty="0"/>
              <a:t>Commission is headed by the chairman and, </a:t>
            </a:r>
            <a:r>
              <a:rPr lang="en-US" sz="2000" b="1" dirty="0" smtClean="0"/>
              <a:t>in his absence, </a:t>
            </a:r>
            <a:r>
              <a:rPr lang="en-US" sz="2000" b="1" dirty="0"/>
              <a:t>by one of the Vice-Presidents of the Commission.</a:t>
            </a:r>
            <a:endParaRPr lang="ro-RO" sz="2000" b="1" dirty="0" smtClean="0"/>
          </a:p>
          <a:p>
            <a:endParaRPr lang="ro-RO" sz="2000" dirty="0"/>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a:off x="484910" y="1611086"/>
            <a:ext cx="8229600" cy="400594"/>
          </a:xfrm>
          <a:prstGeom prst="rect">
            <a:avLst/>
          </a:prstGeom>
        </p:spPr>
        <p:txBody>
          <a:bodyPr vert="horz" lIns="91440" tIns="45720" rIns="91440" bIns="45720" rtlCol="0" anchor="b">
            <a:normAutofit fontScale="92500" lnSpcReduction="20000"/>
          </a:bodyPr>
          <a:lstStyle/>
          <a:p>
            <a:pPr lvl="0" algn="ctr" defTabSz="685800">
              <a:lnSpc>
                <a:spcPct val="90000"/>
              </a:lnSpc>
              <a:spcBef>
                <a:spcPct val="0"/>
              </a:spcBef>
              <a:defRPr/>
            </a:pPr>
            <a:r>
              <a:rPr lang="de-AT" sz="2800" b="1" dirty="0">
                <a:solidFill>
                  <a:srgbClr val="3C6E9D"/>
                </a:solidFill>
              </a:rPr>
              <a:t>ACTIVITY OF THE COMMISSION</a:t>
            </a:r>
            <a:endParaRPr kumimoji="0" lang="ro-RO" sz="2800" b="1" i="0" u="none" strike="noStrike" kern="1200" cap="none" spc="0" normalizeH="0" baseline="0" noProof="0" dirty="0">
              <a:ln>
                <a:noFill/>
              </a:ln>
              <a:solidFill>
                <a:srgbClr val="3C6E9D"/>
              </a:solidFill>
              <a:effectLst/>
              <a:uLnTx/>
              <a:uFillTx/>
              <a:latin typeface="+mj-lt"/>
              <a:ea typeface="+mj-ea"/>
              <a:cs typeface="+mj-cs"/>
            </a:endParaRPr>
          </a:p>
        </p:txBody>
      </p:sp>
      <p:sp>
        <p:nvSpPr>
          <p:cNvPr id="10" name="Subtitlu 2"/>
          <p:cNvSpPr>
            <a:spLocks noGrp="1"/>
          </p:cNvSpPr>
          <p:nvPr>
            <p:ph type="subTitle"/>
          </p:nvPr>
        </p:nvSpPr>
        <p:spPr>
          <a:xfrm>
            <a:off x="405872" y="2238103"/>
            <a:ext cx="8386618" cy="4472247"/>
          </a:xfrm>
        </p:spPr>
        <p:txBody>
          <a:bodyPr>
            <a:normAutofit lnSpcReduction="10000"/>
          </a:bodyPr>
          <a:lstStyle/>
          <a:p>
            <a:pPr>
              <a:buFont typeface="Wingdings" pitchFamily="2" charset="2"/>
              <a:buChar char="q"/>
            </a:pPr>
            <a:endParaRPr lang="ro-MO" sz="1000" b="1" dirty="0" smtClean="0"/>
          </a:p>
          <a:p>
            <a:pPr algn="just">
              <a:buFont typeface="Wingdings" pitchFamily="2" charset="2"/>
              <a:buChar char="q"/>
            </a:pPr>
            <a:endParaRPr lang="ro-MO" sz="1000" b="1" dirty="0" smtClean="0"/>
          </a:p>
          <a:p>
            <a:pPr algn="just">
              <a:buFont typeface="Wingdings" pitchFamily="2" charset="2"/>
              <a:buChar char="q"/>
            </a:pPr>
            <a:r>
              <a:rPr lang="ro-MO" sz="2400" dirty="0" smtClean="0"/>
              <a:t> </a:t>
            </a:r>
            <a:r>
              <a:rPr lang="en-US" sz="2400" dirty="0"/>
              <a:t>In June 2018, the Commission's first working meeting will be organized and held, in which the following topics will be addressed</a:t>
            </a:r>
            <a:r>
              <a:rPr lang="en-US" sz="2400" dirty="0" smtClean="0"/>
              <a:t>:</a:t>
            </a:r>
          </a:p>
          <a:p>
            <a:pPr algn="just">
              <a:buFont typeface="Wingdings" pitchFamily="2" charset="2"/>
              <a:buChar char="q"/>
            </a:pPr>
            <a:endParaRPr lang="ro-RO" sz="2400" dirty="0" smtClean="0"/>
          </a:p>
          <a:p>
            <a:pPr marL="0" indent="534988" algn="just">
              <a:buClr>
                <a:srgbClr val="C00000"/>
              </a:buClr>
              <a:buFont typeface="Wingdings" pitchFamily="2" charset="2"/>
              <a:buChar char="Ø"/>
            </a:pPr>
            <a:r>
              <a:rPr lang="de-AT" sz="2400" b="1" dirty="0" smtClean="0">
                <a:latin typeface="Calibri" pitchFamily="34" charset="0"/>
                <a:cs typeface="Calibri" pitchFamily="34" charset="0"/>
              </a:rPr>
              <a:t>Setting the objectives and actions for drawing up the Commissions works plan</a:t>
            </a:r>
            <a:endParaRPr lang="ro-RO" sz="2400" b="1" dirty="0" smtClean="0">
              <a:latin typeface="Calibri" pitchFamily="34" charset="0"/>
              <a:cs typeface="Calibri" pitchFamily="34" charset="0"/>
            </a:endParaRPr>
          </a:p>
          <a:p>
            <a:pPr marL="0" indent="534988" algn="just">
              <a:buClr>
                <a:srgbClr val="C00000"/>
              </a:buClr>
              <a:buFont typeface="Wingdings" pitchFamily="2" charset="2"/>
              <a:buChar char="Ø"/>
            </a:pPr>
            <a:endParaRPr lang="ro-RO" sz="1000" b="1" dirty="0" smtClean="0">
              <a:latin typeface="Calibri" pitchFamily="34" charset="0"/>
              <a:cs typeface="Calibri" pitchFamily="34" charset="0"/>
            </a:endParaRPr>
          </a:p>
          <a:p>
            <a:pPr marL="0" indent="534988" algn="just">
              <a:buFont typeface="Wingdings" pitchFamily="2" charset="2"/>
              <a:buChar char="Ø"/>
            </a:pPr>
            <a:endParaRPr lang="ro-RO" sz="500" b="1" dirty="0" smtClean="0">
              <a:latin typeface="Calibri" pitchFamily="34" charset="0"/>
              <a:cs typeface="Calibri" pitchFamily="34" charset="0"/>
            </a:endParaRPr>
          </a:p>
          <a:p>
            <a:pPr indent="534988" algn="just">
              <a:buClr>
                <a:srgbClr val="C00000"/>
              </a:buClr>
              <a:buFont typeface="Wingdings" pitchFamily="2" charset="2"/>
              <a:buChar char="Ø"/>
            </a:pPr>
            <a:r>
              <a:rPr lang="en-US" sz="2400" b="1" dirty="0" smtClean="0">
                <a:latin typeface="+mn-lt"/>
              </a:rPr>
              <a:t>Setting </a:t>
            </a:r>
            <a:r>
              <a:rPr lang="en-US" sz="2400" b="1" dirty="0">
                <a:latin typeface="+mn-lt"/>
              </a:rPr>
              <a:t>up a group of experts in the field to achieve the Commission's tasks and objectives;</a:t>
            </a:r>
            <a:endParaRPr lang="ro-RO" sz="2400" b="1" dirty="0" smtClean="0">
              <a:latin typeface="+mn-lt"/>
              <a:cs typeface="Calibri" pitchFamily="34" charset="0"/>
            </a:endParaRPr>
          </a:p>
          <a:p>
            <a:pPr indent="534988" algn="just">
              <a:buClr>
                <a:srgbClr val="C00000"/>
              </a:buClr>
              <a:buFont typeface="Wingdings" pitchFamily="2" charset="2"/>
              <a:buChar char="Ø"/>
            </a:pPr>
            <a:endParaRPr lang="ro-RO" sz="2400" b="1" dirty="0" smtClean="0">
              <a:latin typeface="+mn-lt"/>
              <a:cs typeface="Calibri" pitchFamily="34" charset="0"/>
            </a:endParaRPr>
          </a:p>
          <a:p>
            <a:pPr marL="0" indent="534988" algn="just">
              <a:buClr>
                <a:srgbClr val="C00000"/>
              </a:buClr>
              <a:buFont typeface="Wingdings" pitchFamily="2" charset="2"/>
              <a:buChar char="Ø"/>
            </a:pPr>
            <a:r>
              <a:rPr lang="en-US" sz="2400" b="1" dirty="0" smtClean="0">
                <a:latin typeface="+mn-lt"/>
              </a:rPr>
              <a:t>Setting </a:t>
            </a:r>
            <a:r>
              <a:rPr lang="en-US" sz="2400" b="1" dirty="0">
                <a:latin typeface="+mn-lt"/>
              </a:rPr>
              <a:t>priorities for the development of the National Strategy on the Control of Small Arms and Light Weapons;</a:t>
            </a:r>
            <a:endParaRPr lang="ro-RO" sz="2400" b="1" dirty="0" smtClean="0">
              <a:latin typeface="+mn-lt"/>
              <a:cs typeface="Calibri" pitchFamily="34" charset="0"/>
            </a:endParaRPr>
          </a:p>
          <a:p>
            <a:pPr marL="0" indent="534988" algn="just">
              <a:buFont typeface="Wingdings" pitchFamily="2" charset="2"/>
              <a:buChar char="Ø"/>
            </a:pPr>
            <a:endParaRPr lang="ro-RO" sz="2400" b="1" dirty="0" smtClean="0">
              <a:latin typeface="+mn-lt"/>
              <a:cs typeface="Calibri" pitchFamily="34" charset="0"/>
            </a:endParaRPr>
          </a:p>
          <a:p>
            <a:pPr marL="0" indent="534988" algn="just">
              <a:buClr>
                <a:srgbClr val="C00000"/>
              </a:buClr>
              <a:buFont typeface="Wingdings" pitchFamily="2" charset="2"/>
              <a:buChar char="Ø"/>
            </a:pPr>
            <a:r>
              <a:rPr lang="en-US" sz="2400" b="1" dirty="0" smtClean="0">
                <a:latin typeface="+mn-lt"/>
              </a:rPr>
              <a:t>Setting </a:t>
            </a:r>
            <a:r>
              <a:rPr lang="en-US" sz="2400" b="1" dirty="0">
                <a:latin typeface="+mn-lt"/>
              </a:rPr>
              <a:t>priorities for the development of the National Action Plan on Small Arms and Light Weapons;</a:t>
            </a:r>
            <a:endParaRPr lang="ro-RO" sz="2400" b="1" dirty="0" smtClean="0">
              <a:latin typeface="+mn-lt"/>
              <a:cs typeface="Calibri" pitchFamily="34" charset="0"/>
            </a:endParaRPr>
          </a:p>
          <a:p>
            <a:endParaRPr lang="ro-RO" sz="2400" dirty="0"/>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extShape 1"/>
          <p:cNvSpPr txBox="1">
            <a:spLocks noChangeArrowheads="1"/>
          </p:cNvSpPr>
          <p:nvPr/>
        </p:nvSpPr>
        <p:spPr bwMode="auto">
          <a:xfrm>
            <a:off x="120073" y="2420983"/>
            <a:ext cx="8862291" cy="413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17463" algn="just">
              <a:buFont typeface="Wingdings" charset="0"/>
              <a:buChar char="q"/>
            </a:pPr>
            <a:r>
              <a:rPr lang="ro-RO" dirty="0" smtClean="0"/>
              <a:t> </a:t>
            </a:r>
            <a:r>
              <a:rPr lang="en-US" sz="2000" b="1" dirty="0">
                <a:latin typeface="+mj-lt"/>
              </a:rPr>
              <a:t>On May 16, 2018 the Government Decision "For the approval of the Concept of the Automated Information System" The State Register of </a:t>
            </a:r>
            <a:r>
              <a:rPr lang="en-US" sz="2000" b="1" dirty="0" smtClean="0">
                <a:latin typeface="+mj-lt"/>
              </a:rPr>
              <a:t>Weapons“ was </a:t>
            </a:r>
            <a:r>
              <a:rPr lang="en-US" sz="2000" b="1" dirty="0">
                <a:latin typeface="+mj-lt"/>
              </a:rPr>
              <a:t>approved, according to which</a:t>
            </a:r>
            <a:r>
              <a:rPr lang="en-US" sz="2000" b="1" dirty="0" smtClean="0">
                <a:latin typeface="+mj-lt"/>
              </a:rPr>
              <a:t>:</a:t>
            </a:r>
          </a:p>
          <a:p>
            <a:pPr indent="0" algn="just"/>
            <a:endParaRPr lang="ro-RO" sz="2000" b="1" dirty="0" smtClean="0">
              <a:latin typeface="+mj-lt"/>
              <a:cs typeface="Calibri" pitchFamily="34" charset="0"/>
            </a:endParaRPr>
          </a:p>
          <a:p>
            <a:pPr marL="96838" indent="346075" algn="just"/>
            <a:r>
              <a:rPr lang="ro-MO" sz="2000" b="1" dirty="0" smtClean="0">
                <a:latin typeface="+mn-lt"/>
                <a:cs typeface="Calibri" pitchFamily="34" charset="0"/>
              </a:rPr>
              <a:t>1) </a:t>
            </a:r>
            <a:r>
              <a:rPr lang="de-AT" sz="2000" b="1" dirty="0">
                <a:latin typeface="+mn-lt"/>
              </a:rPr>
              <a:t>drafting of specifications</a:t>
            </a:r>
            <a:r>
              <a:rPr lang="ro-MO" sz="2000" b="1" dirty="0" smtClean="0">
                <a:latin typeface="+mn-lt"/>
                <a:cs typeface="Calibri" pitchFamily="34" charset="0"/>
              </a:rPr>
              <a:t>; </a:t>
            </a:r>
            <a:endParaRPr lang="ro-MO" sz="2000" b="1" dirty="0" smtClean="0">
              <a:latin typeface="+mn-lt"/>
              <a:cs typeface="Calibri" pitchFamily="34" charset="0"/>
            </a:endParaRPr>
          </a:p>
          <a:p>
            <a:pPr marL="96838" indent="346075" algn="just"/>
            <a:endParaRPr lang="ro-MO" sz="2000" b="1" dirty="0" smtClean="0">
              <a:latin typeface="+mn-lt"/>
              <a:cs typeface="Calibri" pitchFamily="34" charset="0"/>
            </a:endParaRPr>
          </a:p>
          <a:p>
            <a:pPr marL="96838" indent="346075" algn="just"/>
            <a:r>
              <a:rPr lang="ro-MO" sz="2000" b="1" dirty="0" smtClean="0">
                <a:latin typeface="+mn-lt"/>
                <a:cs typeface="Calibri" pitchFamily="34" charset="0"/>
              </a:rPr>
              <a:t>2) </a:t>
            </a:r>
            <a:r>
              <a:rPr lang="en-US" sz="2000" b="1" dirty="0">
                <a:latin typeface="+mn-lt"/>
              </a:rPr>
              <a:t>development </a:t>
            </a:r>
            <a:r>
              <a:rPr lang="en-US" sz="2000" b="1" dirty="0" smtClean="0">
                <a:latin typeface="+mn-lt"/>
              </a:rPr>
              <a:t>of the </a:t>
            </a:r>
            <a:r>
              <a:rPr lang="en-US" sz="2000" b="1" dirty="0">
                <a:latin typeface="+mn-lt"/>
              </a:rPr>
              <a:t>electronic system (software</a:t>
            </a:r>
            <a:r>
              <a:rPr lang="en-US" sz="2000" b="1" dirty="0" smtClean="0">
                <a:latin typeface="+mn-lt"/>
              </a:rPr>
              <a:t>);</a:t>
            </a:r>
          </a:p>
          <a:p>
            <a:pPr marL="96838" indent="346075" algn="just"/>
            <a:endParaRPr lang="ro-MO" sz="2000" b="1" dirty="0" smtClean="0">
              <a:latin typeface="+mn-lt"/>
              <a:cs typeface="Calibri" pitchFamily="34" charset="0"/>
            </a:endParaRPr>
          </a:p>
          <a:p>
            <a:pPr marL="96838" indent="346075" algn="just"/>
            <a:r>
              <a:rPr lang="ro-MO" sz="2000" b="1" dirty="0" smtClean="0">
                <a:latin typeface="+mn-lt"/>
                <a:cs typeface="Calibri" pitchFamily="34" charset="0"/>
              </a:rPr>
              <a:t>3) </a:t>
            </a:r>
            <a:r>
              <a:rPr lang="de-AT" sz="2000" b="1" dirty="0" smtClean="0">
                <a:latin typeface="+mn-lt"/>
                <a:cs typeface="Calibri" pitchFamily="34" charset="0"/>
              </a:rPr>
              <a:t>The training of the police employees who will use the </a:t>
            </a:r>
            <a:r>
              <a:rPr lang="en-US" sz="2000" b="1" dirty="0" smtClean="0">
                <a:latin typeface="+mn-lt"/>
              </a:rPr>
              <a:t>Automated </a:t>
            </a:r>
            <a:r>
              <a:rPr lang="en-US" sz="2000" b="1" dirty="0">
                <a:latin typeface="+mn-lt"/>
              </a:rPr>
              <a:t>Information System "The State Register of Weapons</a:t>
            </a:r>
            <a:r>
              <a:rPr lang="en-US" sz="2000" b="1" dirty="0" smtClean="0">
                <a:latin typeface="+mn-lt"/>
              </a:rPr>
              <a:t>"</a:t>
            </a:r>
            <a:endParaRPr lang="ro-MO" b="1" dirty="0">
              <a:latin typeface="+mn-lt"/>
              <a:cs typeface="Calibri" charset="0"/>
            </a:endParaRPr>
          </a:p>
        </p:txBody>
      </p:sp>
      <p:sp>
        <p:nvSpPr>
          <p:cNvPr id="10" name="CustomShape 2"/>
          <p:cNvSpPr/>
          <p:nvPr/>
        </p:nvSpPr>
        <p:spPr>
          <a:xfrm>
            <a:off x="643659" y="1602377"/>
            <a:ext cx="8166100" cy="592184"/>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en-US" sz="2800" b="1" dirty="0">
                <a:solidFill>
                  <a:srgbClr val="3C6E9D"/>
                </a:solidFill>
              </a:rPr>
              <a:t>Evidence of weapons on the territory of the Republic of Moldova</a:t>
            </a:r>
            <a:endParaRPr lang="ro-RO" sz="2800" b="1" dirty="0">
              <a:solidFill>
                <a:srgbClr val="3C6E9D"/>
              </a:solidFill>
              <a:effectLst>
                <a:innerShdw blurRad="63500" dist="50800" dir="16200000">
                  <a:prstClr val="black">
                    <a:alpha val="50000"/>
                  </a:prstClr>
                </a:innerShdw>
              </a:effectLst>
              <a:latin typeface="Calibri"/>
              <a:ea typeface="ＭＳ Ｐゴシック" charset="0"/>
              <a:cs typeface="Calibri"/>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a:off x="457200" y="1584960"/>
            <a:ext cx="8229600" cy="801189"/>
          </a:xfrm>
          <a:prstGeom prst="rect">
            <a:avLst/>
          </a:prstGeom>
        </p:spPr>
        <p:txBody>
          <a:bodyPr vert="horz" lIns="91440" tIns="45720" rIns="91440" bIns="45720" rtlCol="0" anchor="b">
            <a:no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ro-RO" sz="2800" b="1" i="0" u="none" strike="noStrike" kern="1200" cap="none" spc="0" normalizeH="0" baseline="0" noProof="0" dirty="0" smtClean="0">
              <a:ln>
                <a:noFill/>
              </a:ln>
              <a:solidFill>
                <a:srgbClr val="1F497D"/>
              </a:solidFill>
              <a:effectLst/>
              <a:uLnTx/>
              <a:uFillTx/>
              <a:latin typeface="Calibri" pitchFamily="34" charset="0"/>
              <a:ea typeface="+mj-ea"/>
              <a:cs typeface="Calibri"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lang="ro-RO" sz="2800" b="1" dirty="0" smtClean="0">
              <a:solidFill>
                <a:srgbClr val="1F497D"/>
              </a:solidFill>
              <a:latin typeface="Calibri" pitchFamily="34" charset="0"/>
              <a:ea typeface="+mj-ea"/>
              <a:cs typeface="Calibri"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ro-RO" sz="2800" b="1" i="0" u="none" strike="noStrike" kern="1200" cap="none" spc="0" normalizeH="0" baseline="0" noProof="0" dirty="0" smtClean="0">
              <a:ln>
                <a:noFill/>
              </a:ln>
              <a:solidFill>
                <a:srgbClr val="1F497D"/>
              </a:solidFill>
              <a:effectLst/>
              <a:uLnTx/>
              <a:uFillTx/>
              <a:latin typeface="Calibri" pitchFamily="34" charset="0"/>
              <a:ea typeface="+mj-ea"/>
              <a:cs typeface="Calibri"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ro-RO" sz="2800" b="1" i="0" u="none" strike="noStrike" kern="1200" cap="none" spc="0" normalizeH="0" baseline="0" noProof="0" dirty="0" smtClean="0">
              <a:ln>
                <a:noFill/>
              </a:ln>
              <a:solidFill>
                <a:srgbClr val="1F497D"/>
              </a:solidFill>
              <a:effectLst/>
              <a:uLnTx/>
              <a:uFillTx/>
              <a:latin typeface="Calibri" pitchFamily="34" charset="0"/>
              <a:ea typeface="+mj-ea"/>
              <a:cs typeface="Calibri" pitchFamily="34"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lang="ro-RO" sz="2800" b="1" dirty="0" smtClean="0">
              <a:solidFill>
                <a:srgbClr val="1F497D"/>
              </a:solidFill>
              <a:latin typeface="Calibri" pitchFamily="34" charset="0"/>
              <a:ea typeface="+mj-ea"/>
              <a:cs typeface="Calibri" pitchFamily="34" charset="0"/>
            </a:endParaRPr>
          </a:p>
          <a:p>
            <a:pPr lvl="0" algn="ctr" defTabSz="685800">
              <a:lnSpc>
                <a:spcPct val="90000"/>
              </a:lnSpc>
              <a:spcBef>
                <a:spcPct val="0"/>
              </a:spcBef>
              <a:defRPr/>
            </a:pPr>
            <a:r>
              <a:rPr lang="en-US" sz="2800" b="1" dirty="0">
                <a:solidFill>
                  <a:srgbClr val="3C6E9D"/>
                </a:solidFill>
              </a:rPr>
              <a:t>Upgrading </a:t>
            </a:r>
            <a:r>
              <a:rPr lang="en-US" sz="2800" b="1" dirty="0" smtClean="0">
                <a:solidFill>
                  <a:srgbClr val="3C6E9D"/>
                </a:solidFill>
              </a:rPr>
              <a:t>the infrastructure of the arms depot </a:t>
            </a:r>
            <a:r>
              <a:rPr lang="en-US" sz="2800" b="1" dirty="0">
                <a:solidFill>
                  <a:srgbClr val="3C6E9D"/>
                </a:solidFill>
              </a:rPr>
              <a:t/>
            </a:r>
            <a:br>
              <a:rPr lang="en-US" sz="2800" b="1" dirty="0">
                <a:solidFill>
                  <a:srgbClr val="3C6E9D"/>
                </a:solidFill>
              </a:rPr>
            </a:br>
            <a:r>
              <a:rPr lang="en-US" sz="2800" b="1" dirty="0">
                <a:solidFill>
                  <a:srgbClr val="3C6E9D"/>
                </a:solidFill>
              </a:rPr>
              <a:t>of the Police </a:t>
            </a:r>
            <a:endParaRPr kumimoji="0" lang="ro-RO" sz="2800" b="1" i="0" u="none" strike="noStrike" kern="1200" cap="none" spc="0" normalizeH="0" baseline="0" noProof="0" dirty="0">
              <a:ln>
                <a:noFill/>
              </a:ln>
              <a:solidFill>
                <a:srgbClr val="3C6E9D"/>
              </a:solidFill>
              <a:effectLst/>
              <a:uLnTx/>
              <a:uFillTx/>
              <a:latin typeface="Calibri" pitchFamily="34" charset="0"/>
              <a:ea typeface="+mj-ea"/>
              <a:cs typeface="Calibri" pitchFamily="34" charset="0"/>
            </a:endParaRPr>
          </a:p>
        </p:txBody>
      </p:sp>
      <p:sp>
        <p:nvSpPr>
          <p:cNvPr id="10" name="Subtitlu 2"/>
          <p:cNvSpPr>
            <a:spLocks noGrp="1"/>
          </p:cNvSpPr>
          <p:nvPr>
            <p:ph type="subTitle"/>
          </p:nvPr>
        </p:nvSpPr>
        <p:spPr>
          <a:xfrm>
            <a:off x="279367" y="1909354"/>
            <a:ext cx="8342812" cy="4667794"/>
          </a:xfrm>
        </p:spPr>
        <p:txBody>
          <a:bodyPr>
            <a:noAutofit/>
          </a:bodyPr>
          <a:lstStyle/>
          <a:p>
            <a:pPr marL="360363" indent="360363" algn="just">
              <a:lnSpc>
                <a:spcPct val="150000"/>
              </a:lnSpc>
              <a:buFont typeface="Wingdings" pitchFamily="2" charset="2"/>
              <a:buChar char="q"/>
            </a:pPr>
            <a:endParaRPr lang="ro-RO" sz="2000" b="1" dirty="0" smtClean="0">
              <a:latin typeface="Calibri "/>
              <a:cs typeface="Calibri" pitchFamily="34" charset="0"/>
            </a:endParaRPr>
          </a:p>
          <a:p>
            <a:pPr marL="360363" indent="360363" algn="just">
              <a:lnSpc>
                <a:spcPct val="150000"/>
              </a:lnSpc>
              <a:buFont typeface="Wingdings" pitchFamily="2" charset="2"/>
              <a:buChar char="q"/>
            </a:pPr>
            <a:endParaRPr lang="ro-RO" sz="2000" b="1" dirty="0" smtClean="0">
              <a:latin typeface="Calibri "/>
              <a:cs typeface="Calibri" pitchFamily="34" charset="0"/>
            </a:endParaRPr>
          </a:p>
          <a:p>
            <a:pPr marL="360363" indent="360363" algn="just">
              <a:lnSpc>
                <a:spcPct val="150000"/>
              </a:lnSpc>
              <a:buFont typeface="Wingdings" pitchFamily="2" charset="2"/>
              <a:buChar char="q"/>
            </a:pPr>
            <a:endParaRPr lang="ro-RO" sz="2000" b="1" dirty="0" smtClean="0">
              <a:latin typeface="Calibri "/>
              <a:cs typeface="Calibri" pitchFamily="34" charset="0"/>
            </a:endParaRPr>
          </a:p>
          <a:p>
            <a:pPr marL="360363" indent="360363" algn="just">
              <a:lnSpc>
                <a:spcPct val="150000"/>
              </a:lnSpc>
              <a:buFont typeface="Wingdings" pitchFamily="2" charset="2"/>
              <a:buChar char="q"/>
            </a:pPr>
            <a:endParaRPr lang="ro-RO" sz="2000" b="1" dirty="0" smtClean="0">
              <a:latin typeface="Calibri "/>
              <a:cs typeface="Calibri" pitchFamily="34" charset="0"/>
            </a:endParaRPr>
          </a:p>
          <a:p>
            <a:pPr marL="360363" indent="360363" algn="just">
              <a:lnSpc>
                <a:spcPct val="150000"/>
              </a:lnSpc>
              <a:buFont typeface="Wingdings" pitchFamily="2" charset="2"/>
              <a:buChar char="q"/>
            </a:pPr>
            <a:r>
              <a:rPr lang="en-US" sz="2000" b="1" dirty="0">
                <a:latin typeface="+mn-lt"/>
              </a:rPr>
              <a:t>At the moment, the Police's Arms Depot stores weapons from police equipment, delinquent weapons and confiscated weapons. It is becoming more and more difficult to keep them because the warehouse is located in the city center and is in a deplorable </a:t>
            </a:r>
            <a:r>
              <a:rPr lang="en-US" sz="2000" b="1" dirty="0" smtClean="0">
                <a:latin typeface="+mn-lt"/>
              </a:rPr>
              <a:t>condition.</a:t>
            </a:r>
            <a:endParaRPr lang="ro-RO" sz="2000" b="1" dirty="0" smtClean="0">
              <a:latin typeface="+mn-lt"/>
              <a:cs typeface="Calibri" pitchFamily="34" charset="0"/>
            </a:endParaRPr>
          </a:p>
          <a:p>
            <a:pPr marL="360363" indent="360363" algn="just"/>
            <a:endParaRPr lang="ro-RO" sz="500" b="1" dirty="0" smtClean="0">
              <a:latin typeface="Calibri "/>
              <a:cs typeface="Calibri" pitchFamily="34" charset="0"/>
            </a:endParaRPr>
          </a:p>
          <a:p>
            <a:pPr marL="360363" indent="360363" algn="just">
              <a:lnSpc>
                <a:spcPct val="160000"/>
              </a:lnSpc>
              <a:buFont typeface="Wingdings" pitchFamily="2" charset="2"/>
              <a:buChar char="q"/>
            </a:pPr>
            <a:r>
              <a:rPr lang="en-US" sz="2000" b="1" dirty="0">
                <a:latin typeface="+mn-lt"/>
              </a:rPr>
              <a:t>At present, with the support of SEESAC, the procedure </a:t>
            </a:r>
            <a:r>
              <a:rPr lang="en-US" sz="2000" b="1" dirty="0" smtClean="0">
                <a:latin typeface="+mn-lt"/>
              </a:rPr>
              <a:t>of </a:t>
            </a:r>
            <a:r>
              <a:rPr lang="en-US" sz="2000" b="1" dirty="0">
                <a:latin typeface="+mn-lt"/>
              </a:rPr>
              <a:t>identifying </a:t>
            </a:r>
            <a:r>
              <a:rPr lang="en-US" sz="2000" b="1" dirty="0" smtClean="0">
                <a:latin typeface="+mn-lt"/>
              </a:rPr>
              <a:t>a </a:t>
            </a:r>
            <a:r>
              <a:rPr lang="en-US" sz="2000" b="1" dirty="0">
                <a:latin typeface="+mn-lt"/>
              </a:rPr>
              <a:t>company for the modernization of storage facilities for temporary storage and storage of weapons from police custody</a:t>
            </a:r>
            <a:endParaRPr lang="ro-RO" sz="2000" b="1" dirty="0">
              <a:latin typeface="+mn-lt"/>
              <a:cs typeface="Calibri" pitchFamily="34" charset="0"/>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Titlu 1"/>
          <p:cNvSpPr txBox="1">
            <a:spLocks/>
          </p:cNvSpPr>
          <p:nvPr/>
        </p:nvSpPr>
        <p:spPr>
          <a:xfrm>
            <a:off x="422365" y="1670347"/>
            <a:ext cx="8229600" cy="444254"/>
          </a:xfrm>
          <a:prstGeom prst="rect">
            <a:avLst/>
          </a:prstGeom>
        </p:spPr>
        <p:txBody>
          <a:bodyPr vert="horz" lIns="91440" tIns="45720" rIns="91440" bIns="45720" rtlCol="0" anchor="b">
            <a:normAutofit lnSpcReduction="10000"/>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o-RO" sz="2800" b="1" i="0" u="none" strike="noStrike" kern="1200" cap="none" spc="0" normalizeH="0" baseline="0" noProof="0" dirty="0" smtClean="0">
                <a:ln>
                  <a:noFill/>
                </a:ln>
                <a:solidFill>
                  <a:srgbClr val="1F497D"/>
                </a:solidFill>
                <a:effectLst/>
                <a:uLnTx/>
                <a:uFillTx/>
                <a:latin typeface="+mj-lt"/>
                <a:ea typeface="+mj-ea"/>
                <a:cs typeface="+mj-cs"/>
              </a:rPr>
              <a:t>AMENDAMENTE LEGISLATIVE</a:t>
            </a:r>
            <a:endParaRPr kumimoji="0" lang="ro-RO"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Subtitlu 2"/>
          <p:cNvSpPr>
            <a:spLocks noGrp="1"/>
          </p:cNvSpPr>
          <p:nvPr>
            <p:ph type="subTitle"/>
          </p:nvPr>
        </p:nvSpPr>
        <p:spPr>
          <a:xfrm>
            <a:off x="509450" y="2473233"/>
            <a:ext cx="8390709" cy="3309258"/>
          </a:xfrm>
        </p:spPr>
        <p:txBody>
          <a:bodyPr>
            <a:normAutofit fontScale="85000" lnSpcReduction="20000"/>
          </a:bodyPr>
          <a:lstStyle/>
          <a:p>
            <a:pPr algn="just">
              <a:defRPr/>
            </a:pPr>
            <a:endParaRPr lang="ro-RO" sz="2400" b="1" dirty="0" smtClean="0">
              <a:latin typeface="Calibri" pitchFamily="34" charset="0"/>
              <a:cs typeface="Calibri" pitchFamily="34" charset="0"/>
            </a:endParaRPr>
          </a:p>
          <a:p>
            <a:pPr algn="just">
              <a:buFont typeface="Wingdings" pitchFamily="2" charset="2"/>
              <a:buChar char="q"/>
              <a:defRPr/>
            </a:pPr>
            <a:r>
              <a:rPr lang="ro-RO" sz="2400" b="1" dirty="0" smtClean="0">
                <a:latin typeface="Calibri" pitchFamily="34" charset="0"/>
                <a:cs typeface="Calibri" pitchFamily="34" charset="0"/>
              </a:rPr>
              <a:t> </a:t>
            </a:r>
            <a:r>
              <a:rPr lang="en-US" sz="2600" b="1" dirty="0" smtClean="0">
                <a:latin typeface="+mn-lt"/>
              </a:rPr>
              <a:t>Modification </a:t>
            </a:r>
            <a:r>
              <a:rPr lang="en-US" sz="2600" b="1" dirty="0">
                <a:latin typeface="+mn-lt"/>
              </a:rPr>
              <a:t>and </a:t>
            </a:r>
            <a:r>
              <a:rPr lang="en-US" sz="2600" b="1" dirty="0" smtClean="0">
                <a:latin typeface="+mn-lt"/>
              </a:rPr>
              <a:t>completion of </a:t>
            </a:r>
            <a:r>
              <a:rPr lang="en-US" sz="2600" b="1" dirty="0">
                <a:latin typeface="+mn-lt"/>
              </a:rPr>
              <a:t>the Law no. 130 of 08.06.2012 on the regime of arms and ammunition for civil </a:t>
            </a:r>
            <a:r>
              <a:rPr lang="en-US" sz="2600" b="1" dirty="0" smtClean="0">
                <a:latin typeface="+mn-lt"/>
              </a:rPr>
              <a:t>use</a:t>
            </a:r>
            <a:r>
              <a:rPr lang="ro-RO" sz="2600" b="1" dirty="0" smtClean="0">
                <a:latin typeface="+mn-lt"/>
                <a:cs typeface="Calibri" pitchFamily="34" charset="0"/>
              </a:rPr>
              <a:t>;</a:t>
            </a:r>
            <a:endParaRPr lang="ro-RO" sz="2600" b="1" dirty="0" smtClean="0">
              <a:latin typeface="+mn-lt"/>
              <a:cs typeface="Calibri" pitchFamily="34" charset="0"/>
            </a:endParaRPr>
          </a:p>
          <a:p>
            <a:pPr algn="just">
              <a:defRPr/>
            </a:pPr>
            <a:endParaRPr lang="ro-MO" sz="2400" b="1" dirty="0" smtClean="0">
              <a:latin typeface="Calibri" pitchFamily="34" charset="0"/>
              <a:cs typeface="Calibri" pitchFamily="34" charset="0"/>
            </a:endParaRPr>
          </a:p>
          <a:p>
            <a:pPr algn="just">
              <a:defRPr/>
            </a:pPr>
            <a:endParaRPr lang="ro-MO" sz="2400" b="1" dirty="0" smtClean="0">
              <a:latin typeface="Calibri" pitchFamily="34" charset="0"/>
              <a:cs typeface="Calibri" pitchFamily="34" charset="0"/>
            </a:endParaRPr>
          </a:p>
          <a:p>
            <a:r>
              <a:rPr lang="ro-MO" sz="2400" b="1" dirty="0" smtClean="0">
                <a:latin typeface="Calibri" pitchFamily="34" charset="0"/>
                <a:cs typeface="Calibri" pitchFamily="34" charset="0"/>
              </a:rPr>
              <a:t> </a:t>
            </a:r>
            <a:endParaRPr lang="en-US" sz="2000" dirty="0"/>
          </a:p>
          <a:p>
            <a:pPr algn="just">
              <a:buFont typeface="Wingdings" pitchFamily="2" charset="2"/>
              <a:buChar char="q"/>
            </a:pPr>
            <a:r>
              <a:rPr lang="en-US" sz="2600" b="1" dirty="0" smtClean="0">
                <a:latin typeface="+mn-lt"/>
              </a:rPr>
              <a:t>Government </a:t>
            </a:r>
            <a:r>
              <a:rPr lang="en-US" sz="2600" b="1" dirty="0">
                <a:latin typeface="+mn-lt"/>
              </a:rPr>
              <a:t>Decision no. 210 of March 7, 2018 "On the establishment of the National Commission for the Monitoring of the Small Arms and Light Weapons' Movement</a:t>
            </a:r>
            <a:r>
              <a:rPr lang="en-US" sz="2600" b="1" dirty="0" smtClean="0">
                <a:latin typeface="+mn-lt"/>
              </a:rPr>
              <a:t>";</a:t>
            </a:r>
            <a:endParaRPr lang="ro-RO" sz="2600" b="1" u="sng" dirty="0" smtClean="0">
              <a:latin typeface="+mn-lt"/>
              <a:cs typeface="Calibri" pitchFamily="34" charset="0"/>
            </a:endParaRPr>
          </a:p>
          <a:p>
            <a:pPr algn="just"/>
            <a:endParaRPr lang="ro-RO" sz="2400" b="1" u="sng" dirty="0" smtClean="0">
              <a:latin typeface="Calibri" pitchFamily="34" charset="0"/>
              <a:cs typeface="Calibri" pitchFamily="34" charset="0"/>
            </a:endParaRPr>
          </a:p>
          <a:p>
            <a:pPr algn="just"/>
            <a:endParaRPr lang="ro-RO" sz="2400" b="1" u="sng" dirty="0" smtClean="0">
              <a:latin typeface="Calibri" pitchFamily="34" charset="0"/>
              <a:cs typeface="Calibri" pitchFamily="34" charset="0"/>
            </a:endParaRPr>
          </a:p>
          <a:p>
            <a:pPr algn="just">
              <a:buFont typeface="Wingdings" pitchFamily="2" charset="2"/>
              <a:buChar char="q"/>
            </a:pPr>
            <a:r>
              <a:rPr lang="ro-RO" sz="2400" b="1" dirty="0" smtClean="0">
                <a:latin typeface="Calibri" pitchFamily="34" charset="0"/>
                <a:cs typeface="Calibri" pitchFamily="34" charset="0"/>
              </a:rPr>
              <a:t> </a:t>
            </a:r>
            <a:r>
              <a:rPr lang="en-US" sz="2600" b="1" dirty="0">
                <a:latin typeface="+mn-lt"/>
              </a:rPr>
              <a:t>Government Decision no. May 16, 2018 "For the approval of the Concept of the Automated Information System" State Register of </a:t>
            </a:r>
            <a:r>
              <a:rPr lang="en-US" sz="2600" b="1" dirty="0" smtClean="0">
                <a:latin typeface="+mn-lt"/>
              </a:rPr>
              <a:t>Weapons".</a:t>
            </a:r>
            <a:endParaRPr lang="ro-RO" sz="2600" b="1" dirty="0">
              <a:latin typeface="+mn-lt"/>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a:off x="457200" y="1637210"/>
            <a:ext cx="8229600" cy="1132115"/>
          </a:xfrm>
          <a:prstGeom prst="rect">
            <a:avLst/>
          </a:prstGeom>
        </p:spPr>
        <p:txBody>
          <a:bodyPr vert="horz" lIns="91440" tIns="45720" rIns="91440" bIns="45720" rtlCol="0" anchor="b">
            <a:noAutofit/>
          </a:bodyPr>
          <a:lstStyle/>
          <a:p>
            <a:pPr lvl="0" algn="ctr" defTabSz="685800">
              <a:lnSpc>
                <a:spcPct val="90000"/>
              </a:lnSpc>
              <a:spcBef>
                <a:spcPct val="0"/>
              </a:spcBef>
              <a:defRPr/>
            </a:pPr>
            <a:r>
              <a:rPr lang="en-US" sz="2600" b="1" dirty="0">
                <a:solidFill>
                  <a:srgbClr val="3C6E9D"/>
                </a:solidFill>
              </a:rPr>
              <a:t>Reported offenses related to the wearing, preservation, procurement, illegal manufacture of firearms and ammunition during the period 2017 - 2018</a:t>
            </a:r>
            <a:endParaRPr kumimoji="0" lang="ro-RO" sz="2600" b="1" i="0" u="none" strike="noStrike" kern="1200" cap="none" spc="0" normalizeH="0" baseline="0" noProof="0" dirty="0">
              <a:ln>
                <a:noFill/>
              </a:ln>
              <a:solidFill>
                <a:srgbClr val="3C6E9D"/>
              </a:solidFill>
              <a:effectLst/>
              <a:uLnTx/>
              <a:uFillTx/>
              <a:latin typeface="+mj-lt"/>
              <a:ea typeface="+mj-ea"/>
              <a:cs typeface="+mj-cs"/>
            </a:endParaRPr>
          </a:p>
        </p:txBody>
      </p:sp>
      <p:graphicFrame>
        <p:nvGraphicFramePr>
          <p:cNvPr id="10" name="Диаграмма 1"/>
          <p:cNvGraphicFramePr/>
          <p:nvPr>
            <p:extLst>
              <p:ext uri="{D42A27DB-BD31-4B8C-83A1-F6EECF244321}">
                <p14:modId xmlns:p14="http://schemas.microsoft.com/office/powerpoint/2010/main" val="2212797674"/>
              </p:ext>
            </p:extLst>
          </p:nvPr>
        </p:nvGraphicFramePr>
        <p:xfrm>
          <a:off x="0" y="2821577"/>
          <a:ext cx="9144000" cy="40364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graphicFrame>
        <p:nvGraphicFramePr>
          <p:cNvPr id="9" name="Диаграмма 1"/>
          <p:cNvGraphicFramePr/>
          <p:nvPr>
            <p:extLst>
              <p:ext uri="{D42A27DB-BD31-4B8C-83A1-F6EECF244321}">
                <p14:modId xmlns:p14="http://schemas.microsoft.com/office/powerpoint/2010/main" val="3316124879"/>
              </p:ext>
            </p:extLst>
          </p:nvPr>
        </p:nvGraphicFramePr>
        <p:xfrm>
          <a:off x="0" y="2490650"/>
          <a:ext cx="9039497" cy="4136573"/>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u 1"/>
          <p:cNvSpPr txBox="1">
            <a:spLocks/>
          </p:cNvSpPr>
          <p:nvPr/>
        </p:nvSpPr>
        <p:spPr>
          <a:xfrm>
            <a:off x="465908" y="1576252"/>
            <a:ext cx="8229600" cy="853440"/>
          </a:xfrm>
          <a:prstGeom prst="rect">
            <a:avLst/>
          </a:prstGeom>
        </p:spPr>
        <p:txBody>
          <a:bodyPr vert="horz" lIns="91440" tIns="45720" rIns="91440" bIns="45720" rtlCol="0" anchor="b">
            <a:noAutofit/>
          </a:bodyPr>
          <a:lstStyle/>
          <a:p>
            <a:pPr lvl="0" algn="ctr" defTabSz="685800">
              <a:lnSpc>
                <a:spcPct val="90000"/>
              </a:lnSpc>
              <a:spcBef>
                <a:spcPct val="0"/>
              </a:spcBef>
              <a:defRPr/>
            </a:pPr>
            <a:r>
              <a:rPr lang="en-US" sz="2800" b="1" dirty="0">
                <a:solidFill>
                  <a:srgbClr val="3C6E9D"/>
                </a:solidFill>
              </a:rPr>
              <a:t>Weapons captured or voluntarily surrendered from illegal possession during the period 2017 - 2018</a:t>
            </a:r>
            <a:endParaRPr kumimoji="0" lang="ro-RO" sz="2800" b="1" i="0" u="none" strike="noStrike" kern="1200" cap="none" spc="0" normalizeH="0" baseline="0" noProof="0" dirty="0">
              <a:ln>
                <a:noFill/>
              </a:ln>
              <a:solidFill>
                <a:srgbClr val="3C6E9D"/>
              </a:solidFill>
              <a:effectLst/>
              <a:uLnTx/>
              <a:uFillTx/>
              <a:latin typeface="+mj-lt"/>
              <a:ea typeface="+mj-ea"/>
              <a:cs typeface="+mj-cs"/>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a:off x="457200" y="1550125"/>
            <a:ext cx="8229600" cy="496389"/>
          </a:xfrm>
          <a:prstGeom prst="rect">
            <a:avLst/>
          </a:prstGeom>
        </p:spPr>
        <p:txBody>
          <a:bodyPr vert="horz" lIns="91440" tIns="45720" rIns="91440" bIns="45720" rtlCol="0" anchor="b">
            <a:normAutofit/>
          </a:bodyPr>
          <a:lstStyle/>
          <a:p>
            <a:pPr lvl="0" algn="ctr" defTabSz="685800">
              <a:lnSpc>
                <a:spcPct val="90000"/>
              </a:lnSpc>
              <a:spcBef>
                <a:spcPct val="0"/>
              </a:spcBef>
              <a:defRPr/>
            </a:pPr>
            <a:r>
              <a:rPr lang="en-US" sz="2800" b="1" dirty="0">
                <a:solidFill>
                  <a:srgbClr val="3C6E9D"/>
                </a:solidFill>
              </a:rPr>
              <a:t>Objectives and Priorities for 2018</a:t>
            </a:r>
            <a:endParaRPr kumimoji="0" lang="ro-RO" sz="2800" b="1" i="0" u="none" strike="noStrike" kern="1200" cap="none" spc="0" normalizeH="0" baseline="0" noProof="0" dirty="0">
              <a:ln>
                <a:noFill/>
              </a:ln>
              <a:solidFill>
                <a:srgbClr val="3C6E9D"/>
              </a:solidFill>
              <a:effectLst/>
              <a:uLnTx/>
              <a:uFillTx/>
              <a:latin typeface="+mj-lt"/>
              <a:ea typeface="+mj-ea"/>
              <a:cs typeface="+mj-cs"/>
            </a:endParaRPr>
          </a:p>
        </p:txBody>
      </p:sp>
      <p:sp>
        <p:nvSpPr>
          <p:cNvPr id="10" name="Subtitlu 2"/>
          <p:cNvSpPr>
            <a:spLocks noGrp="1"/>
          </p:cNvSpPr>
          <p:nvPr>
            <p:ph type="subTitle"/>
          </p:nvPr>
        </p:nvSpPr>
        <p:spPr>
          <a:xfrm>
            <a:off x="202672" y="2168831"/>
            <a:ext cx="8783781" cy="4689169"/>
          </a:xfrm>
        </p:spPr>
        <p:txBody>
          <a:bodyPr>
            <a:normAutofit lnSpcReduction="10000"/>
          </a:bodyPr>
          <a:lstStyle/>
          <a:p>
            <a:endParaRPr lang="ro-RO" sz="2000" b="1" dirty="0" smtClean="0"/>
          </a:p>
          <a:p>
            <a:pPr marL="268288" indent="0">
              <a:buNone/>
            </a:pPr>
            <a:endParaRPr lang="ro-RO" sz="2000" b="1" dirty="0" smtClean="0">
              <a:latin typeface="Calibri" pitchFamily="34" charset="0"/>
              <a:cs typeface="Calibri" pitchFamily="34" charset="0"/>
            </a:endParaRPr>
          </a:p>
          <a:p>
            <a:pPr marL="87313" algn="just">
              <a:buClr>
                <a:srgbClr val="C00000"/>
              </a:buClr>
              <a:buFont typeface="Wingdings" pitchFamily="2" charset="2"/>
              <a:buChar char="Ø"/>
            </a:pPr>
            <a:r>
              <a:rPr lang="en-US" sz="2200" b="1" dirty="0">
                <a:latin typeface="+mn-lt"/>
              </a:rPr>
              <a:t>Amending and supplementing the Criminal Code and the Code of Contravention</a:t>
            </a:r>
            <a:r>
              <a:rPr lang="en-US" sz="2200" b="1" dirty="0" smtClean="0">
                <a:latin typeface="+mn-lt"/>
              </a:rPr>
              <a:t>;</a:t>
            </a:r>
            <a:endParaRPr lang="ro-MO" sz="2200" b="1" dirty="0" smtClean="0">
              <a:latin typeface="+mn-lt"/>
              <a:cs typeface="Calibri" pitchFamily="34" charset="0"/>
            </a:endParaRPr>
          </a:p>
          <a:p>
            <a:pPr marL="87313" algn="just">
              <a:buClr>
                <a:srgbClr val="C00000"/>
              </a:buClr>
              <a:buFont typeface="Wingdings" pitchFamily="2" charset="2"/>
              <a:buChar char="Ø"/>
            </a:pPr>
            <a:r>
              <a:rPr lang="en-US" sz="2200" b="1" dirty="0">
                <a:latin typeface="+mn-lt"/>
              </a:rPr>
              <a:t>Amending and completing the Government Decision no. 293 of 23 April 2014 "On the approval of the Regulation on the regime of arms and ammunition for civilian use" and of the Government Decision no. 1447 of December 30, 2016 "Regarding the State Commission for the Valuation, </a:t>
            </a:r>
            <a:r>
              <a:rPr lang="en-US" sz="2200" b="1" dirty="0" err="1">
                <a:latin typeface="+mn-lt"/>
              </a:rPr>
              <a:t>Bonification</a:t>
            </a:r>
            <a:r>
              <a:rPr lang="en-US" sz="2200" b="1" dirty="0">
                <a:latin typeface="+mn-lt"/>
              </a:rPr>
              <a:t> and Redemption of Weapons";</a:t>
            </a:r>
            <a:endParaRPr lang="ro-RO" sz="2200" b="1" dirty="0" smtClean="0">
              <a:latin typeface="+mn-lt"/>
              <a:cs typeface="Calibri" pitchFamily="34" charset="0"/>
            </a:endParaRPr>
          </a:p>
          <a:p>
            <a:pPr marL="87313" algn="just">
              <a:buClr>
                <a:srgbClr val="C00000"/>
              </a:buClr>
              <a:buFont typeface="Wingdings" pitchFamily="2" charset="2"/>
              <a:buChar char="Ø"/>
              <a:defRPr/>
            </a:pPr>
            <a:r>
              <a:rPr lang="en-US" sz="2200" b="1" dirty="0">
                <a:latin typeface="+mn-lt"/>
              </a:rPr>
              <a:t>Elaboration and implementation of the new Arms Register </a:t>
            </a:r>
            <a:r>
              <a:rPr lang="en-US" sz="2200" b="1" dirty="0" smtClean="0">
                <a:latin typeface="+mn-lt"/>
              </a:rPr>
              <a:t>System</a:t>
            </a:r>
            <a:r>
              <a:rPr lang="en-US" sz="2200" b="1" dirty="0">
                <a:latin typeface="+mn-lt"/>
              </a:rPr>
              <a:t>, as well as the elaboration of the Regulation on keeping the State Register of Weapons, which will be approved by Government Decision;</a:t>
            </a:r>
            <a:endParaRPr lang="ro-RO" sz="2200" b="1" dirty="0" smtClean="0">
              <a:latin typeface="+mn-lt"/>
              <a:cs typeface="Calibri" pitchFamily="34" charset="0"/>
            </a:endParaRPr>
          </a:p>
          <a:p>
            <a:pPr marL="87313" algn="just">
              <a:buClr>
                <a:srgbClr val="C00000"/>
              </a:buClr>
              <a:buFont typeface="Wingdings" pitchFamily="2" charset="2"/>
              <a:buChar char="Ø"/>
              <a:defRPr/>
            </a:pPr>
            <a:r>
              <a:rPr lang="ro-MO" sz="2200" b="1" dirty="0" smtClean="0">
                <a:latin typeface="+mn-lt"/>
                <a:cs typeface="Calibri" pitchFamily="34" charset="0"/>
              </a:rPr>
              <a:t> </a:t>
            </a:r>
            <a:r>
              <a:rPr lang="en-US" sz="2200" b="1" dirty="0">
                <a:latin typeface="+mn-lt"/>
              </a:rPr>
              <a:t>Developing the National Strategy on Small Arms and Light Weapons Control and the National Action Plan on Small Arms and Light Weapons;</a:t>
            </a:r>
            <a:endParaRPr lang="ro-RO" sz="2200" b="1" dirty="0" smtClean="0">
              <a:latin typeface="+mn-lt"/>
              <a:cs typeface="Calibri" pitchFamily="34" charset="0"/>
            </a:endParaRPr>
          </a:p>
          <a:p>
            <a:pPr marL="87313" algn="just">
              <a:buClr>
                <a:srgbClr val="C00000"/>
              </a:buClr>
              <a:buFont typeface="Wingdings" pitchFamily="2" charset="2"/>
              <a:buChar char="Ø"/>
            </a:pPr>
            <a:r>
              <a:rPr lang="en-US" sz="2200" b="1" dirty="0">
                <a:latin typeface="+mn-lt"/>
              </a:rPr>
              <a:t>Organizing and Deploying the National Campaign to Raise Civil Society on the Dangers of Illegally Owned Weapons "Now is the time to hand over the weapons</a:t>
            </a:r>
            <a:r>
              <a:rPr lang="en-US" sz="2200" b="1" dirty="0" smtClean="0">
                <a:latin typeface="+mn-lt"/>
              </a:rPr>
              <a:t>!“.</a:t>
            </a:r>
            <a:endParaRPr lang="ro-RO" sz="2200" b="1" dirty="0" smtClean="0">
              <a:latin typeface="+mn-lt"/>
              <a:cs typeface="Calibri" pitchFamily="34" charset="0"/>
            </a:endParaRPr>
          </a:p>
          <a:p>
            <a:endParaRPr lang="ro-RO" sz="2000" b="1" dirty="0" smtClean="0">
              <a:latin typeface="Calibri" pitchFamily="34" charset="0"/>
              <a:cs typeface="Calibri" pitchFamily="34" charset="0"/>
            </a:endParaRPr>
          </a:p>
          <a:p>
            <a:endParaRPr lang="ro-RO" sz="2400" b="1" dirty="0" smtClean="0">
              <a:solidFill>
                <a:srgbClr val="1F497D"/>
              </a:solidFill>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itlu 1"/>
          <p:cNvSpPr txBox="1">
            <a:spLocks/>
          </p:cNvSpPr>
          <p:nvPr/>
        </p:nvSpPr>
        <p:spPr>
          <a:xfrm>
            <a:off x="457200" y="1619793"/>
            <a:ext cx="8229600" cy="583475"/>
          </a:xfrm>
          <a:prstGeom prst="rect">
            <a:avLst/>
          </a:prstGeom>
        </p:spPr>
        <p:txBody>
          <a:bodyPr vert="horz" lIns="91440" tIns="45720" rIns="91440" bIns="45720" rtlCol="0" anchor="b">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de-AT" sz="28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NEEDS</a:t>
            </a:r>
            <a:endParaRPr kumimoji="0" lang="ro-RO" sz="2800" b="1" i="0" u="none" strike="noStrike" kern="1200" cap="none" spc="0" normalizeH="0" baseline="0" noProof="0" dirty="0">
              <a:ln>
                <a:noFill/>
              </a:ln>
              <a:solidFill>
                <a:srgbClr val="1F497D"/>
              </a:solidFill>
              <a:effectLst/>
              <a:uLnTx/>
              <a:uFillTx/>
              <a:latin typeface="+mj-lt"/>
              <a:ea typeface="+mj-ea"/>
              <a:cs typeface="+mj-cs"/>
            </a:endParaRPr>
          </a:p>
        </p:txBody>
      </p:sp>
      <p:sp>
        <p:nvSpPr>
          <p:cNvPr id="10" name="Subtitlu 2"/>
          <p:cNvSpPr>
            <a:spLocks noGrp="1"/>
          </p:cNvSpPr>
          <p:nvPr>
            <p:ph type="subTitle"/>
          </p:nvPr>
        </p:nvSpPr>
        <p:spPr>
          <a:xfrm>
            <a:off x="457200" y="2307770"/>
            <a:ext cx="8229600" cy="3818349"/>
          </a:xfrm>
        </p:spPr>
        <p:txBody>
          <a:bodyPr>
            <a:normAutofit fontScale="92500" lnSpcReduction="10000"/>
          </a:bodyPr>
          <a:lstStyle/>
          <a:p>
            <a:pPr marL="173038" indent="187325" algn="just">
              <a:buFont typeface="Wingdings" pitchFamily="2" charset="2"/>
              <a:buChar char="q"/>
            </a:pPr>
            <a:endParaRPr lang="ro-RO" sz="2400" b="1" dirty="0" smtClean="0">
              <a:latin typeface="Calibri" pitchFamily="34" charset="0"/>
              <a:cs typeface="Calibri" pitchFamily="34" charset="0"/>
            </a:endParaRPr>
          </a:p>
          <a:p>
            <a:pPr marL="173038" indent="187325" algn="just">
              <a:buFont typeface="Wingdings" pitchFamily="2" charset="2"/>
              <a:buChar char="q"/>
            </a:pPr>
            <a:r>
              <a:rPr lang="ro-RO" sz="2400" b="1" dirty="0" smtClean="0">
                <a:latin typeface="Calibri" pitchFamily="34" charset="0"/>
                <a:cs typeface="Calibri" pitchFamily="34" charset="0"/>
              </a:rPr>
              <a:t> </a:t>
            </a:r>
            <a:r>
              <a:rPr lang="en-US" sz="2400" b="1" dirty="0">
                <a:latin typeface="+mn-lt"/>
              </a:rPr>
              <a:t>Identification of financial sources for elaboration of the specification and electronic system (software) of the Automated Information System "State Register of Weapons", provision of system maintenance, as well as training of police personnel on its use</a:t>
            </a:r>
            <a:r>
              <a:rPr lang="en-US" sz="2400" b="1" dirty="0" smtClean="0">
                <a:latin typeface="+mn-lt"/>
              </a:rPr>
              <a:t>;</a:t>
            </a:r>
          </a:p>
          <a:p>
            <a:pPr marL="173038" algn="just"/>
            <a:endParaRPr lang="ro-RO" sz="2400" b="1" dirty="0" smtClean="0">
              <a:latin typeface="+mn-lt"/>
              <a:cs typeface="Calibri" pitchFamily="34" charset="0"/>
            </a:endParaRPr>
          </a:p>
          <a:p>
            <a:pPr marL="173038" indent="187325" algn="just">
              <a:buFont typeface="Wingdings" pitchFamily="2" charset="2"/>
              <a:buChar char="q"/>
            </a:pPr>
            <a:r>
              <a:rPr lang="ro-RO" sz="2400" b="1" dirty="0" smtClean="0">
                <a:latin typeface="+mn-lt"/>
                <a:cs typeface="Calibri" pitchFamily="34" charset="0"/>
              </a:rPr>
              <a:t> </a:t>
            </a:r>
            <a:r>
              <a:rPr lang="en-US" sz="2400" b="1" dirty="0">
                <a:latin typeface="+mn-lt"/>
              </a:rPr>
              <a:t>Identifying financial sources for organizing and running the National Campaign to </a:t>
            </a:r>
            <a:r>
              <a:rPr lang="en-US" sz="2400" b="1" dirty="0" smtClean="0">
                <a:latin typeface="+mn-lt"/>
              </a:rPr>
              <a:t>Raise Awareness on </a:t>
            </a:r>
            <a:r>
              <a:rPr lang="en-US" sz="2400" b="1" dirty="0">
                <a:latin typeface="+mn-lt"/>
              </a:rPr>
              <a:t>the Dangers of Illegally Owned Weapons </a:t>
            </a:r>
            <a:r>
              <a:rPr lang="en-US" sz="2400" b="1" dirty="0">
                <a:solidFill>
                  <a:srgbClr val="C00000"/>
                </a:solidFill>
                <a:latin typeface="+mn-lt"/>
              </a:rPr>
              <a:t>"Now is the time, we hand over the weapons!"</a:t>
            </a:r>
            <a:endParaRPr lang="ro-MO" sz="2400" b="1" i="1" dirty="0" smtClean="0">
              <a:solidFill>
                <a:srgbClr val="C00000"/>
              </a:solidFill>
              <a:latin typeface="+mn-lt"/>
              <a:cs typeface="Calibri" pitchFamily="34" charset="0"/>
            </a:endParaRPr>
          </a:p>
          <a:p>
            <a:pPr marL="173038" indent="187325" algn="just"/>
            <a:endParaRPr lang="ro-RO" sz="2400" b="1" dirty="0" smtClean="0">
              <a:latin typeface="+mn-lt"/>
              <a:cs typeface="Calibri" pitchFamily="34" charset="0"/>
            </a:endParaRPr>
          </a:p>
          <a:p>
            <a:pPr marL="173038" indent="187325" algn="just">
              <a:buFont typeface="Wingdings" pitchFamily="2" charset="2"/>
              <a:buChar char="q"/>
              <a:defRPr/>
            </a:pPr>
            <a:r>
              <a:rPr lang="ro-RO" sz="2400" b="1" dirty="0" smtClean="0">
                <a:latin typeface="+mn-lt"/>
                <a:cs typeface="Calibri" pitchFamily="34" charset="0"/>
              </a:rPr>
              <a:t> </a:t>
            </a:r>
            <a:r>
              <a:rPr lang="en-US" sz="2400" b="1" dirty="0">
                <a:latin typeface="+mn-lt"/>
              </a:rPr>
              <a:t>Identifying financial sources for organizing an arms smudging exercise during the year 2018;</a:t>
            </a:r>
            <a:endParaRPr lang="ro-RO" sz="2400" b="1" dirty="0">
              <a:latin typeface="+mn-lt"/>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pic>
        <p:nvPicPr>
          <p:cNvPr id="9" name="Picture 1" descr="U5dtS8Q5x5yTTRaeEuCzWRyRVrAeDy3_1680x8400.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588368"/>
            <a:ext cx="9022080" cy="515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Shape 1"/>
          <p:cNvSpPr txBox="1">
            <a:spLocks noChangeArrowheads="1"/>
          </p:cNvSpPr>
          <p:nvPr/>
        </p:nvSpPr>
        <p:spPr bwMode="auto">
          <a:xfrm>
            <a:off x="1165411" y="5088872"/>
            <a:ext cx="5577627" cy="133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extrusionH="57150">
              <a:bevelT w="38100" h="38100" prst="angle"/>
            </a:sp3d>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de-AT" sz="4000" b="1" dirty="0" smtClean="0">
                <a:ln w="1905"/>
                <a:effectLst>
                  <a:outerShdw blurRad="50800" dist="38100" dir="16200000" rotWithShape="0">
                    <a:prstClr val="black">
                      <a:alpha val="40000"/>
                    </a:prstClr>
                  </a:outerShdw>
                </a:effectLst>
                <a:latin typeface="Calibri" charset="0"/>
                <a:cs typeface="Calibri" charset="0"/>
              </a:rPr>
              <a:t>Thank you for your attention</a:t>
            </a:r>
            <a:endParaRPr lang="ru-RU" sz="1800" b="1" dirty="0" smtClean="0">
              <a:ln w="1905"/>
              <a:effectLst>
                <a:outerShdw blurRad="50800" dist="38100" dir="16200000" rotWithShape="0">
                  <a:prstClr val="black">
                    <a:alpha val="40000"/>
                  </a:prstClr>
                </a:outerShdw>
              </a:effectLst>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6" name="CustomShape 2"/>
          <p:cNvSpPr/>
          <p:nvPr/>
        </p:nvSpPr>
        <p:spPr>
          <a:xfrm>
            <a:off x="195263" y="1787525"/>
            <a:ext cx="8686800" cy="134756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en-US" sz="2800" b="1" dirty="0">
                <a:solidFill>
                  <a:schemeClr val="accent5"/>
                </a:solidFill>
              </a:rPr>
              <a:t>Amending, modifying and supplementing the Law 130</a:t>
            </a:r>
            <a:br>
              <a:rPr lang="en-US" sz="2800" b="1" dirty="0">
                <a:solidFill>
                  <a:schemeClr val="accent5"/>
                </a:solidFill>
              </a:rPr>
            </a:br>
            <a:r>
              <a:rPr lang="en-US" sz="2800" b="1" dirty="0">
                <a:solidFill>
                  <a:schemeClr val="accent5"/>
                </a:solidFill>
              </a:rPr>
              <a:t>of 08.06.2012 on the regime of arms and ammunition for civilian use</a:t>
            </a:r>
            <a:r>
              <a:rPr lang="ro-MO" sz="2800" b="1" dirty="0">
                <a:solidFill>
                  <a:schemeClr val="accent5"/>
                </a:solidFill>
                <a:ea typeface="ＭＳ Ｐゴシック" charset="0"/>
                <a:cs typeface="Calibri"/>
              </a:rPr>
              <a:t> </a:t>
            </a:r>
            <a:endParaRPr lang="ru-RU" sz="2800" b="1" dirty="0">
              <a:solidFill>
                <a:schemeClr val="accent5"/>
              </a:solidFill>
              <a:ea typeface="ＭＳ Ｐゴシック" charset="0"/>
              <a:cs typeface="Calibri"/>
            </a:endParaRPr>
          </a:p>
          <a:p>
            <a:pPr algn="ctr">
              <a:defRPr/>
            </a:pPr>
            <a:r>
              <a:rPr lang="ro-MO" b="1" dirty="0" smtClean="0">
                <a:latin typeface="Calibri"/>
                <a:ea typeface="ＭＳ Ｐゴシック" charset="0"/>
                <a:cs typeface="Calibri"/>
              </a:rPr>
              <a:t> </a:t>
            </a:r>
            <a:endParaRPr lang="ru-RU" dirty="0">
              <a:latin typeface="Calibri"/>
              <a:ea typeface="ＭＳ Ｐゴシック" charset="0"/>
              <a:cs typeface="Calibri"/>
            </a:endParaRPr>
          </a:p>
        </p:txBody>
      </p:sp>
      <p:sp>
        <p:nvSpPr>
          <p:cNvPr id="17" name="Dreptunghi 4"/>
          <p:cNvSpPr>
            <a:spLocks noChangeArrowheads="1"/>
          </p:cNvSpPr>
          <p:nvPr/>
        </p:nvSpPr>
        <p:spPr bwMode="auto">
          <a:xfrm>
            <a:off x="196850" y="3140364"/>
            <a:ext cx="86344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endParaRPr lang="ro-MO" sz="2400" b="1" dirty="0">
              <a:solidFill>
                <a:srgbClr val="000000"/>
              </a:solidFill>
              <a:latin typeface="Calibri" charset="0"/>
              <a:cs typeface="Calibri" charset="0"/>
            </a:endParaRPr>
          </a:p>
          <a:p>
            <a:r>
              <a:rPr lang="en-US" sz="2400" b="1" dirty="0"/>
              <a:t>By Law no. 251 of 01.12.2017</a:t>
            </a:r>
            <a:br>
              <a:rPr lang="en-US" sz="2400" b="1" dirty="0"/>
            </a:br>
            <a:r>
              <a:rPr lang="en-US" sz="2400" b="1" dirty="0"/>
              <a:t>for amending and supplementing some legislative acts, which entered into force on 5 January 2018, amendments and additions to Law 130/2012 were made, thus tightening up the arms regime and removing some gaps in the relevant legislation.</a:t>
            </a:r>
            <a:endParaRPr lang="en-US" sz="2400" b="1" dirty="0"/>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6" name="Picture 7" descr="670px-Make-a-Real-Gun-Step-7-Version-2.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862839">
            <a:off x="7588974" y="4842782"/>
            <a:ext cx="127476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strutz arma.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630666">
            <a:off x="6503626" y="4876394"/>
            <a:ext cx="9937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aid975880-v4-728px-Make-a-Real-Gun-Step-8.png"/>
          <p:cNvPicPr>
            <a:picLocks noChangeAspect="1"/>
          </p:cNvPicPr>
          <p:nvPr/>
        </p:nvPicPr>
        <p:blipFill>
          <a:blip r:embed="rId4" cstate="print">
            <a:alphaModFix amt="60000"/>
            <a:extLst>
              <a:ext uri="{28A0092B-C50C-407E-A947-70E740481C1C}">
                <a14:useLocalDpi xmlns:a14="http://schemas.microsoft.com/office/drawing/2010/main" val="0"/>
              </a:ext>
            </a:extLst>
          </a:blip>
          <a:srcRect/>
          <a:stretch>
            <a:fillRect/>
          </a:stretch>
        </p:blipFill>
        <p:spPr bwMode="auto">
          <a:xfrm>
            <a:off x="1" y="1551886"/>
            <a:ext cx="9144000" cy="5306113"/>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9" name="TextShape 1"/>
          <p:cNvSpPr txBox="1">
            <a:spLocks noChangeArrowheads="1"/>
          </p:cNvSpPr>
          <p:nvPr/>
        </p:nvSpPr>
        <p:spPr bwMode="auto">
          <a:xfrm>
            <a:off x="0" y="2574925"/>
            <a:ext cx="9144000" cy="3983038"/>
          </a:xfrm>
          <a:prstGeom prst="rect">
            <a:avLst/>
          </a:prstGeom>
          <a:noFill/>
          <a:ln>
            <a:noFill/>
          </a:ln>
          <a:extLst/>
        </p:spPr>
        <p:txBody>
          <a:bodyPr/>
          <a:lstStyle>
            <a:lvl1pPr marL="342900" indent="-342900">
              <a:defRPr>
                <a:solidFill>
                  <a:schemeClr val="tx1"/>
                </a:solidFill>
                <a:latin typeface="Arial" charset="0"/>
                <a:ea typeface="ＭＳ Ｐゴシック" charset="0"/>
                <a:cs typeface="DejaVu Sans" charset="0"/>
              </a:defRPr>
            </a:lvl1pPr>
            <a:lvl2pPr marL="742950" indent="-285750">
              <a:defRPr>
                <a:solidFill>
                  <a:schemeClr val="tx1"/>
                </a:solidFill>
                <a:latin typeface="Arial" charset="0"/>
                <a:ea typeface="DejaVu Sans" charset="0"/>
                <a:cs typeface="DejaVu Sans" charset="0"/>
              </a:defRPr>
            </a:lvl2pPr>
            <a:lvl3pPr marL="1143000" indent="-228600">
              <a:defRPr>
                <a:solidFill>
                  <a:schemeClr val="tx1"/>
                </a:solidFill>
                <a:latin typeface="Arial" charset="0"/>
                <a:ea typeface="DejaVu Sans" charset="0"/>
                <a:cs typeface="DejaVu Sans" charset="0"/>
              </a:defRPr>
            </a:lvl3pPr>
            <a:lvl4pPr marL="1600200" indent="-228600">
              <a:defRPr>
                <a:solidFill>
                  <a:schemeClr val="tx1"/>
                </a:solidFill>
                <a:latin typeface="Arial" charset="0"/>
                <a:ea typeface="DejaVu Sans" charset="0"/>
                <a:cs typeface="DejaVu Sans" charset="0"/>
              </a:defRPr>
            </a:lvl4pPr>
            <a:lvl5pPr marL="2057400" indent="-228600">
              <a:defRPr>
                <a:solidFill>
                  <a:schemeClr val="tx1"/>
                </a:solidFill>
                <a:latin typeface="Arial" charset="0"/>
                <a:ea typeface="DejaVu Sans" charset="0"/>
                <a:cs typeface="DejaVu Sans" charset="0"/>
              </a:defRPr>
            </a:lvl5pPr>
            <a:lvl6pPr marL="2514600" indent="-228600" eaLnBrk="0" fontAlgn="base" hangingPunct="0">
              <a:spcBef>
                <a:spcPct val="0"/>
              </a:spcBef>
              <a:spcAft>
                <a:spcPct val="0"/>
              </a:spcAft>
              <a:defRPr>
                <a:solidFill>
                  <a:schemeClr val="tx1"/>
                </a:solidFill>
                <a:latin typeface="Arial" charset="0"/>
                <a:ea typeface="DejaVu Sans" charset="0"/>
                <a:cs typeface="DejaVu Sans" charset="0"/>
              </a:defRPr>
            </a:lvl6pPr>
            <a:lvl7pPr marL="2971800" indent="-228600" eaLnBrk="0" fontAlgn="base" hangingPunct="0">
              <a:spcBef>
                <a:spcPct val="0"/>
              </a:spcBef>
              <a:spcAft>
                <a:spcPct val="0"/>
              </a:spcAft>
              <a:defRPr>
                <a:solidFill>
                  <a:schemeClr val="tx1"/>
                </a:solidFill>
                <a:latin typeface="Arial" charset="0"/>
                <a:ea typeface="DejaVu Sans" charset="0"/>
                <a:cs typeface="DejaVu Sans" charset="0"/>
              </a:defRPr>
            </a:lvl7pPr>
            <a:lvl8pPr marL="3429000" indent="-228600" eaLnBrk="0" fontAlgn="base" hangingPunct="0">
              <a:spcBef>
                <a:spcPct val="0"/>
              </a:spcBef>
              <a:spcAft>
                <a:spcPct val="0"/>
              </a:spcAft>
              <a:defRPr>
                <a:solidFill>
                  <a:schemeClr val="tx1"/>
                </a:solidFill>
                <a:latin typeface="Arial" charset="0"/>
                <a:ea typeface="DejaVu Sans" charset="0"/>
                <a:cs typeface="DejaVu Sans" charset="0"/>
              </a:defRPr>
            </a:lvl8pPr>
            <a:lvl9pPr marL="3886200" indent="-228600" eaLnBrk="0" fontAlgn="base" hangingPunct="0">
              <a:spcBef>
                <a:spcPct val="0"/>
              </a:spcBef>
              <a:spcAft>
                <a:spcPct val="0"/>
              </a:spcAft>
              <a:defRPr>
                <a:solidFill>
                  <a:schemeClr val="tx1"/>
                </a:solidFill>
                <a:latin typeface="Arial" charset="0"/>
                <a:ea typeface="DejaVu Sans" charset="0"/>
                <a:cs typeface="DejaVu Sans" charset="0"/>
              </a:defRPr>
            </a:lvl9pPr>
          </a:lstStyle>
          <a:p>
            <a:pPr algn="just">
              <a:buFont typeface="Wingdings" charset="0"/>
              <a:buChar char="q"/>
              <a:defRPr/>
            </a:pPr>
            <a:r>
              <a:rPr lang="en-US" sz="2400" b="1" dirty="0">
                <a:latin typeface="+mn-lt"/>
              </a:rPr>
              <a:t>Adjustment of the material norm for the application of art. 290 Criminal Code of the Republic of Moldova, which provides for criminal liability for the illicit modification of the construction of weapons for criminal purposes</a:t>
            </a:r>
            <a:r>
              <a:rPr lang="en-US" sz="2400" dirty="0"/>
              <a:t>:</a:t>
            </a:r>
            <a:r>
              <a:rPr lang="ro-RO" sz="2400" b="1" dirty="0" smtClean="0">
                <a:latin typeface="Calibri"/>
                <a:cs typeface="Calibri"/>
              </a:rPr>
              <a:t>:</a:t>
            </a:r>
            <a:endParaRPr lang="ro-RO" sz="2400" b="1" dirty="0" smtClean="0">
              <a:latin typeface="Calibri"/>
              <a:cs typeface="Calibri"/>
            </a:endParaRPr>
          </a:p>
          <a:p>
            <a:pPr algn="just">
              <a:defRPr/>
            </a:pPr>
            <a:endParaRPr lang="ro-RO" sz="1000" b="1" dirty="0" smtClean="0">
              <a:latin typeface="Calibri"/>
              <a:cs typeface="Calibri"/>
            </a:endParaRPr>
          </a:p>
          <a:p>
            <a:pPr marL="0" indent="0" algn="just">
              <a:defRPr/>
            </a:pPr>
            <a:endParaRPr lang="ro-RO" sz="1000" b="1" dirty="0" smtClean="0">
              <a:latin typeface="Calibri"/>
              <a:cs typeface="Calibri"/>
            </a:endParaRPr>
          </a:p>
          <a:p>
            <a:pPr algn="just">
              <a:buFont typeface="Wingdings" charset="0"/>
              <a:buChar char="q"/>
              <a:defRPr/>
            </a:pPr>
            <a:endParaRPr lang="ro-RO" sz="500" b="1" dirty="0" smtClean="0">
              <a:latin typeface="Calibri"/>
              <a:cs typeface="Calibri"/>
            </a:endParaRPr>
          </a:p>
          <a:p>
            <a:pPr algn="just">
              <a:buClr>
                <a:srgbClr val="FF0000"/>
              </a:buClr>
              <a:buFont typeface="Wingdings" pitchFamily="2" charset="2"/>
              <a:buChar char="Ø"/>
              <a:defRPr/>
            </a:pPr>
            <a:r>
              <a:rPr lang="ro-MO" sz="2000" b="1" dirty="0" smtClean="0">
                <a:effectLst>
                  <a:outerShdw blurRad="38100" dist="38100" dir="2700000" algn="tl">
                    <a:srgbClr val="DDDDDD"/>
                  </a:outerShdw>
                </a:effectLst>
                <a:latin typeface="Calibri"/>
                <a:cs typeface="Calibri"/>
              </a:rPr>
              <a:t> </a:t>
            </a:r>
            <a:r>
              <a:rPr lang="en-US" sz="2000" b="1" dirty="0">
                <a:latin typeface="Calibri"/>
                <a:cs typeface="Calibri"/>
              </a:rPr>
              <a:t>changing or transforming the essential parts or components of the weapon (pipe, locking device, fire-giving mechanism);</a:t>
            </a:r>
          </a:p>
          <a:p>
            <a:pPr algn="just">
              <a:buClr>
                <a:srgbClr val="FF0000"/>
              </a:buClr>
              <a:buFont typeface="Wingdings" pitchFamily="2" charset="2"/>
              <a:buChar char="Ø"/>
              <a:defRPr/>
            </a:pPr>
            <a:r>
              <a:rPr lang="en-US" sz="2000" b="1" dirty="0">
                <a:latin typeface="Calibri"/>
                <a:cs typeface="Calibri"/>
              </a:rPr>
              <a:t>mounting of noise reduction devices;</a:t>
            </a:r>
          </a:p>
          <a:p>
            <a:pPr algn="just">
              <a:buClr>
                <a:srgbClr val="FF0000"/>
              </a:buClr>
              <a:buFont typeface="Wingdings" pitchFamily="2" charset="2"/>
              <a:buChar char="Ø"/>
              <a:defRPr/>
            </a:pPr>
            <a:r>
              <a:rPr lang="en-US" sz="2000" b="1" dirty="0">
                <a:latin typeface="Calibri"/>
                <a:cs typeface="Calibri"/>
              </a:rPr>
              <a:t>replacing the pipe or changing the pipe channel.</a:t>
            </a:r>
          </a:p>
          <a:p>
            <a:pPr algn="just">
              <a:buClr>
                <a:srgbClr val="FF0000"/>
              </a:buClr>
              <a:buFont typeface="Wingdings" pitchFamily="2" charset="2"/>
              <a:buChar char="Ø"/>
              <a:defRPr/>
            </a:pPr>
            <a:r>
              <a:rPr lang="en-US" sz="2000" b="1" dirty="0">
                <a:latin typeface="Calibri"/>
                <a:cs typeface="Calibri"/>
              </a:rPr>
              <a:t>replacing or modifying the pen.</a:t>
            </a:r>
          </a:p>
          <a:p>
            <a:pPr algn="just">
              <a:buClr>
                <a:srgbClr val="FF0000"/>
              </a:buClr>
              <a:buFont typeface="Wingdings" pitchFamily="2" charset="2"/>
              <a:buChar char="Ø"/>
              <a:defRPr/>
            </a:pPr>
            <a:r>
              <a:rPr lang="en-US" sz="2000" b="1" dirty="0">
                <a:latin typeface="Calibri"/>
                <a:cs typeface="Calibri"/>
              </a:rPr>
              <a:t>cutting pipes </a:t>
            </a:r>
            <a:r>
              <a:rPr lang="en-US" sz="2000" b="1" dirty="0" smtClean="0">
                <a:latin typeface="Calibri"/>
                <a:cs typeface="Calibri"/>
              </a:rPr>
              <a:t>of </a:t>
            </a:r>
            <a:r>
              <a:rPr lang="en-US" sz="2000" b="1" dirty="0">
                <a:latin typeface="Calibri"/>
                <a:cs typeface="Calibri"/>
              </a:rPr>
              <a:t>long weapons.</a:t>
            </a:r>
            <a:endParaRPr lang="ro-MO" sz="2000" b="1" dirty="0" smtClean="0">
              <a:latin typeface="Calibri"/>
              <a:cs typeface="Calibri"/>
            </a:endParaRPr>
          </a:p>
          <a:p>
            <a:pPr algn="just">
              <a:buFont typeface="Wingdings" charset="0"/>
              <a:buChar char="ü"/>
              <a:defRPr/>
            </a:pPr>
            <a:endParaRPr lang="ro-MO" sz="500" b="1" dirty="0" smtClean="0">
              <a:latin typeface="Calibri"/>
              <a:cs typeface="Calibri"/>
            </a:endParaRPr>
          </a:p>
          <a:p>
            <a:pPr algn="just">
              <a:buFont typeface="Wingdings" charset="0"/>
              <a:buChar char="ü"/>
              <a:defRPr/>
            </a:pPr>
            <a:endParaRPr lang="ro-MO" sz="500" b="1" dirty="0" smtClean="0">
              <a:latin typeface="Calibri"/>
              <a:cs typeface="Calibri"/>
            </a:endParaRPr>
          </a:p>
          <a:p>
            <a:pPr algn="just">
              <a:defRPr/>
            </a:pPr>
            <a:endParaRPr lang="ro-MO" sz="2400" b="1" dirty="0" smtClean="0">
              <a:effectLst>
                <a:outerShdw blurRad="38100" dist="38100" dir="2700000" algn="tl">
                  <a:srgbClr val="DDDDDD"/>
                </a:outerShdw>
              </a:effectLst>
              <a:latin typeface="Calibri"/>
              <a:cs typeface="Calibri"/>
            </a:endParaRPr>
          </a:p>
          <a:p>
            <a:pPr algn="just">
              <a:defRPr/>
            </a:pPr>
            <a:endParaRPr lang="ro-MO" sz="2400" b="1" dirty="0" smtClean="0">
              <a:latin typeface="Calibri"/>
              <a:cs typeface="Calibri"/>
            </a:endParaRPr>
          </a:p>
          <a:p>
            <a:pPr algn="just">
              <a:buFont typeface="Wingdings" charset="0"/>
              <a:buChar char="ü"/>
              <a:defRPr/>
            </a:pPr>
            <a:endParaRPr lang="ro-RO" b="1" dirty="0" smtClean="0">
              <a:latin typeface="Calibri"/>
              <a:cs typeface="Calibri"/>
            </a:endParaRPr>
          </a:p>
          <a:p>
            <a:pPr algn="just">
              <a:buFont typeface="Wingdings" charset="0"/>
              <a:buChar char="ü"/>
              <a:defRPr/>
            </a:pPr>
            <a:endParaRPr lang="ru-RU" b="1" dirty="0" smtClean="0">
              <a:latin typeface="Calibri"/>
              <a:cs typeface="Calibri"/>
            </a:endParaRPr>
          </a:p>
        </p:txBody>
      </p:sp>
      <p:sp>
        <p:nvSpPr>
          <p:cNvPr id="10" name="CustomShape 2"/>
          <p:cNvSpPr/>
          <p:nvPr/>
        </p:nvSpPr>
        <p:spPr>
          <a:xfrm>
            <a:off x="400821" y="1532617"/>
            <a:ext cx="8556625" cy="879475"/>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en-US" sz="2800" b="1" dirty="0" smtClean="0">
                <a:solidFill>
                  <a:schemeClr val="accent5"/>
                </a:solidFill>
              </a:rPr>
              <a:t>Making of the Law no </a:t>
            </a:r>
            <a:r>
              <a:rPr lang="en-US" sz="2800" b="1" dirty="0">
                <a:solidFill>
                  <a:schemeClr val="accent5"/>
                </a:solidFill>
              </a:rPr>
              <a:t>130/2012</a:t>
            </a:r>
            <a:br>
              <a:rPr lang="en-US" sz="2800" b="1" dirty="0">
                <a:solidFill>
                  <a:schemeClr val="accent5"/>
                </a:solidFill>
              </a:rPr>
            </a:br>
            <a:r>
              <a:rPr lang="en-US" sz="2800" b="1" dirty="0" smtClean="0">
                <a:solidFill>
                  <a:schemeClr val="accent5"/>
                </a:solidFill>
              </a:rPr>
              <a:t>consistent with </a:t>
            </a:r>
            <a:r>
              <a:rPr lang="en-US" sz="2800" b="1" dirty="0">
                <a:solidFill>
                  <a:schemeClr val="accent5"/>
                </a:solidFill>
              </a:rPr>
              <a:t>the Criminal Code</a:t>
            </a:r>
            <a:endParaRPr lang="en-US" sz="2800" b="1" dirty="0">
              <a:solidFill>
                <a:schemeClr val="accent5"/>
              </a:solidFill>
              <a:latin typeface="Calibri"/>
              <a:ea typeface="ＭＳ Ｐゴシック" charset="0"/>
              <a:cs typeface="Calibri"/>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0" name="Picture 3" descr="ballistic-database.png"/>
          <p:cNvPicPr>
            <a:picLocks noChangeAspect="1"/>
          </p:cNvPicPr>
          <p:nvPr/>
        </p:nvPicPr>
        <p:blipFill>
          <a:blip r:embed="rId2" cstate="print">
            <a:alphaModFix amt="38000"/>
            <a:extLst>
              <a:ext uri="{28A0092B-C50C-407E-A947-70E740481C1C}">
                <a14:useLocalDpi xmlns:a14="http://schemas.microsoft.com/office/drawing/2010/main" val="0"/>
              </a:ext>
            </a:extLst>
          </a:blip>
          <a:srcRect/>
          <a:stretch>
            <a:fillRect/>
          </a:stretch>
        </p:blipFill>
        <p:spPr bwMode="auto">
          <a:xfrm>
            <a:off x="316897" y="1650081"/>
            <a:ext cx="8566150" cy="5010150"/>
          </a:xfrm>
          <a:prstGeom prst="rect">
            <a:avLst/>
          </a:prstGeom>
          <a:noFill/>
          <a:ln>
            <a:noFill/>
          </a:ln>
          <a:extLst>
            <a:ext uri="{909E8E84-426E-40DD-AFC4-6F175D3DCCD1}">
              <a14:hiddenFill xmlns:a14="http://schemas.microsoft.com/office/drawing/2010/main">
                <a:solidFill>
                  <a:srgbClr val="FFFFFF">
                    <a:alpha val="3803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201888"/>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3" name="CustomShape 2"/>
          <p:cNvSpPr/>
          <p:nvPr/>
        </p:nvSpPr>
        <p:spPr>
          <a:xfrm>
            <a:off x="183424" y="1619795"/>
            <a:ext cx="8712200" cy="80989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de-AT" sz="2800" b="1" dirty="0" smtClean="0">
                <a:solidFill>
                  <a:srgbClr val="3C6E9D"/>
                </a:solidFill>
                <a:latin typeface="Calibri"/>
                <a:ea typeface="ＭＳ Ｐゴシック" charset="0"/>
                <a:cs typeface="Calibri"/>
              </a:rPr>
              <a:t>Assuring the process of identifying weapons</a:t>
            </a:r>
            <a:endParaRPr lang="ru-RU" sz="2800" dirty="0">
              <a:solidFill>
                <a:srgbClr val="3C6E9D"/>
              </a:solidFill>
              <a:latin typeface="Calibri"/>
              <a:ea typeface="ＭＳ Ｐゴシック" charset="0"/>
              <a:cs typeface="Calibri"/>
            </a:endParaRPr>
          </a:p>
        </p:txBody>
      </p:sp>
      <p:sp>
        <p:nvSpPr>
          <p:cNvPr id="14" name="TextShape 1"/>
          <p:cNvSpPr txBox="1">
            <a:spLocks noChangeArrowheads="1"/>
          </p:cNvSpPr>
          <p:nvPr/>
        </p:nvSpPr>
        <p:spPr bwMode="auto">
          <a:xfrm>
            <a:off x="0" y="2621280"/>
            <a:ext cx="9144000" cy="38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Wingdings" charset="0"/>
              <a:buChar char="q"/>
            </a:pPr>
            <a:r>
              <a:rPr lang="en-US" b="1" dirty="0">
                <a:latin typeface="+mn-lt"/>
              </a:rPr>
              <a:t>Taking into account that the channel of the </a:t>
            </a:r>
            <a:r>
              <a:rPr lang="en-US" b="1" dirty="0" smtClean="0">
                <a:latin typeface="+mn-lt"/>
              </a:rPr>
              <a:t>pipes </a:t>
            </a:r>
            <a:r>
              <a:rPr lang="en-US" b="1" dirty="0">
                <a:latin typeface="+mn-lt"/>
              </a:rPr>
              <a:t>is worn as a result of multiple shots or corrosion, so that the traces left on the bullets drawn from the weapon change, natural and legal persons holding rifled lethal weapons are obliged once 10 years</a:t>
            </a:r>
            <a:r>
              <a:rPr lang="en-US" b="1" dirty="0" smtClean="0">
                <a:latin typeface="+mn-lt"/>
              </a:rPr>
              <a:t>, to </a:t>
            </a:r>
            <a:r>
              <a:rPr lang="en-US" b="1" dirty="0">
                <a:latin typeface="+mn-lt"/>
              </a:rPr>
              <a:t>present each weapon with three cartridges for experimental firing.</a:t>
            </a:r>
            <a:endParaRPr lang="ro-MO" b="1" dirty="0">
              <a:latin typeface="+mn-lt"/>
              <a:cs typeface="Calibri" charset="0"/>
            </a:endParaRPr>
          </a:p>
          <a:p>
            <a:pPr algn="just"/>
            <a:endParaRPr lang="ro-MO" dirty="0">
              <a:latin typeface="Calibri" charset="0"/>
              <a:cs typeface="Calibri" charset="0"/>
            </a:endParaRPr>
          </a:p>
          <a:p>
            <a:pPr algn="just">
              <a:buFont typeface="Wingdings" charset="0"/>
              <a:buChar char="Ø"/>
            </a:pPr>
            <a:r>
              <a:rPr lang="en-US" b="1" dirty="0">
                <a:solidFill>
                  <a:srgbClr val="FF0000"/>
                </a:solidFill>
                <a:latin typeface="+mn-lt"/>
              </a:rPr>
              <a:t>Performing the experimental firing is certified by a report - for legal persons and by certificate - for individuals.</a:t>
            </a:r>
            <a:endParaRPr lang="ro-RO" b="1" dirty="0">
              <a:solidFill>
                <a:srgbClr val="FF0000"/>
              </a:solidFill>
              <a:latin typeface="+mn-lt"/>
              <a:cs typeface="Calibri" charset="0"/>
            </a:endParaRPr>
          </a:p>
          <a:p>
            <a:pPr algn="just">
              <a:buFont typeface="Wingdings" charset="0"/>
              <a:buChar char="ü"/>
            </a:pPr>
            <a:endParaRPr lang="ru-RU" sz="1800" dirty="0">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9" name="Picture 1" descr="1200px-BB_gun_with_CO2_and_BBs.jpg"/>
          <p:cNvPicPr>
            <a:picLocks noChangeAspect="1"/>
          </p:cNvPicPr>
          <p:nvPr/>
        </p:nvPicPr>
        <p:blipFill>
          <a:blip r:embed="rId2" cstate="email">
            <a:alphaModFix amt="20000"/>
            <a:extLst>
              <a:ext uri="{28A0092B-C50C-407E-A947-70E740481C1C}">
                <a14:useLocalDpi xmlns:a14="http://schemas.microsoft.com/office/drawing/2010/main" val="0"/>
              </a:ext>
            </a:extLst>
          </a:blip>
          <a:srcRect/>
          <a:stretch>
            <a:fillRect/>
          </a:stretch>
        </p:blipFill>
        <p:spPr bwMode="auto">
          <a:xfrm>
            <a:off x="0" y="2055222"/>
            <a:ext cx="9144000" cy="4802777"/>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48237"/>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CustomShape 2"/>
          <p:cNvSpPr/>
          <p:nvPr/>
        </p:nvSpPr>
        <p:spPr>
          <a:xfrm>
            <a:off x="511175" y="1619794"/>
            <a:ext cx="8166100" cy="513806"/>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en-US" sz="2800" b="1" dirty="0">
                <a:solidFill>
                  <a:srgbClr val="3C6E9D"/>
                </a:solidFill>
              </a:rPr>
              <a:t>Tightening the non-lethal weapon regime</a:t>
            </a:r>
            <a:endParaRPr lang="en-US" sz="2800" b="1" dirty="0">
              <a:solidFill>
                <a:srgbClr val="3C6E9D"/>
              </a:solidFill>
              <a:latin typeface="Calibri"/>
              <a:ea typeface="ＭＳ Ｐゴシック" charset="0"/>
              <a:cs typeface="Calibri"/>
            </a:endParaRPr>
          </a:p>
        </p:txBody>
      </p:sp>
      <p:sp>
        <p:nvSpPr>
          <p:cNvPr id="13" name="TextShape 1"/>
          <p:cNvSpPr txBox="1">
            <a:spLocks noChangeArrowheads="1"/>
          </p:cNvSpPr>
          <p:nvPr/>
        </p:nvSpPr>
        <p:spPr bwMode="auto">
          <a:xfrm>
            <a:off x="274638" y="2647405"/>
            <a:ext cx="8573271" cy="370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Wingdings" charset="0"/>
              <a:buChar char="q"/>
            </a:pPr>
            <a:r>
              <a:rPr lang="ro-MO" sz="2800" b="1" dirty="0" smtClean="0">
                <a:latin typeface="Calibri" charset="0"/>
                <a:cs typeface="Calibri" charset="0"/>
              </a:rPr>
              <a:t> </a:t>
            </a:r>
            <a:r>
              <a:rPr lang="en-US" b="1" dirty="0">
                <a:latin typeface="+mn-lt"/>
              </a:rPr>
              <a:t>Pneumatic weapons are required to be registered and authorized by the police if they have a pipe pressure greater than 0.5 Joules</a:t>
            </a:r>
            <a:r>
              <a:rPr lang="en-US" b="1" dirty="0" smtClean="0">
                <a:latin typeface="+mn-lt"/>
              </a:rPr>
              <a:t>.</a:t>
            </a:r>
          </a:p>
          <a:p>
            <a:pPr marL="0" indent="0" algn="just"/>
            <a:endParaRPr lang="ro-MO" dirty="0">
              <a:latin typeface="Calibri" charset="0"/>
              <a:cs typeface="Calibri" charset="0"/>
            </a:endParaRPr>
          </a:p>
          <a:p>
            <a:pPr algn="just">
              <a:buClr>
                <a:srgbClr val="C00000"/>
              </a:buClr>
              <a:buFont typeface="Wingdings" charset="0"/>
              <a:buChar char="Ø"/>
            </a:pPr>
            <a:r>
              <a:rPr lang="en-US" b="1" dirty="0">
                <a:latin typeface="+mn-lt"/>
              </a:rPr>
              <a:t>It is established that </a:t>
            </a:r>
            <a:r>
              <a:rPr lang="en-US" b="1" dirty="0" smtClean="0">
                <a:latin typeface="+mn-lt"/>
              </a:rPr>
              <a:t>weapons </a:t>
            </a:r>
            <a:r>
              <a:rPr lang="en-US" b="1" dirty="0">
                <a:latin typeface="+mn-lt"/>
              </a:rPr>
              <a:t>which are </a:t>
            </a:r>
            <a:r>
              <a:rPr lang="en-US" b="1" dirty="0" smtClean="0">
                <a:latin typeface="+mn-lt"/>
              </a:rPr>
              <a:t>subject to declaration </a:t>
            </a:r>
            <a:r>
              <a:rPr lang="en-US" b="1" dirty="0">
                <a:latin typeface="+mn-lt"/>
              </a:rPr>
              <a:t>(pneumatic and gas weapons) must be kept at the </a:t>
            </a:r>
            <a:r>
              <a:rPr lang="en-US" b="1" dirty="0" smtClean="0">
                <a:latin typeface="+mn-lt"/>
              </a:rPr>
              <a:t>home </a:t>
            </a:r>
            <a:r>
              <a:rPr lang="en-US" b="1" dirty="0">
                <a:latin typeface="+mn-lt"/>
              </a:rPr>
              <a:t>of the owner of the weapon in a metal safe, or under the same conditions foreseen for the storage of firearms.</a:t>
            </a:r>
            <a:endParaRPr lang="ro-RO" b="1" dirty="0">
              <a:latin typeface="+mn-lt"/>
              <a:cs typeface="Calibri" charset="0"/>
            </a:endParaRPr>
          </a:p>
          <a:p>
            <a:pPr algn="just"/>
            <a:endParaRPr lang="ro-MO" dirty="0">
              <a:latin typeface="Calibri" charset="0"/>
              <a:cs typeface="Calibri" charset="0"/>
            </a:endParaRPr>
          </a:p>
          <a:p>
            <a:pPr algn="just">
              <a:buFont typeface="Wingdings" charset="0"/>
              <a:buChar char="ü"/>
            </a:pPr>
            <a:endParaRPr lang="ro-RO" sz="1800" dirty="0">
              <a:latin typeface="Calibri" charset="0"/>
              <a:cs typeface="Calibri" charset="0"/>
            </a:endParaRPr>
          </a:p>
          <a:p>
            <a:pPr algn="just">
              <a:buFont typeface="Wingdings" charset="0"/>
              <a:buChar char="ü"/>
            </a:pPr>
            <a:endParaRPr lang="ru-RU" sz="1800" dirty="0">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pic>
        <p:nvPicPr>
          <p:cNvPr id="9" name="Picture 1" descr="original.jpeg"/>
          <p:cNvPicPr>
            <a:picLocks noChangeAspect="1"/>
          </p:cNvPicPr>
          <p:nvPr/>
        </p:nvPicPr>
        <p:blipFill>
          <a:blip r:embed="rId4" cstate="print">
            <a:alphaModFix amt="35000"/>
            <a:extLst>
              <a:ext uri="{28A0092B-C50C-407E-A947-70E740481C1C}">
                <a14:useLocalDpi xmlns:a14="http://schemas.microsoft.com/office/drawing/2010/main" val="0"/>
              </a:ext>
            </a:extLst>
          </a:blip>
          <a:srcRect/>
          <a:stretch>
            <a:fillRect/>
          </a:stretch>
        </p:blipFill>
        <p:spPr bwMode="auto">
          <a:xfrm>
            <a:off x="0" y="1576252"/>
            <a:ext cx="9144000" cy="5281748"/>
          </a:xfrm>
          <a:prstGeom prst="rect">
            <a:avLst/>
          </a:prstGeom>
          <a:noFill/>
          <a:ln>
            <a:noFill/>
          </a:ln>
          <a:extLst>
            <a:ext uri="{909E8E84-426E-40DD-AFC4-6F175D3DCCD1}">
              <a14:hiddenFill xmlns:a14="http://schemas.microsoft.com/office/drawing/2010/main">
                <a:solidFill>
                  <a:srgbClr val="FFFFFF">
                    <a:alpha val="3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stomShape 2"/>
          <p:cNvSpPr/>
          <p:nvPr/>
        </p:nvSpPr>
        <p:spPr>
          <a:xfrm>
            <a:off x="615950" y="1706880"/>
            <a:ext cx="8166100" cy="47026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en-US" sz="2800" b="1" dirty="0">
                <a:solidFill>
                  <a:srgbClr val="3C6E9D"/>
                </a:solidFill>
              </a:rPr>
              <a:t>Tightening the </a:t>
            </a:r>
            <a:r>
              <a:rPr lang="en-US" sz="2800" b="1" dirty="0" smtClean="0">
                <a:solidFill>
                  <a:srgbClr val="3C6E9D"/>
                </a:solidFill>
              </a:rPr>
              <a:t>Cold </a:t>
            </a:r>
            <a:r>
              <a:rPr lang="en-US" sz="2800" b="1" dirty="0">
                <a:solidFill>
                  <a:srgbClr val="3C6E9D"/>
                </a:solidFill>
              </a:rPr>
              <a:t>Arms Regime</a:t>
            </a:r>
            <a:endParaRPr lang="en-US" sz="2800" b="1" dirty="0">
              <a:solidFill>
                <a:srgbClr val="3C6E9D"/>
              </a:solidFill>
              <a:effectLst>
                <a:innerShdw blurRad="63500" dist="50800" dir="13500000">
                  <a:prstClr val="black">
                    <a:alpha val="50000"/>
                  </a:prstClr>
                </a:innerShdw>
              </a:effectLst>
              <a:latin typeface="Calibri"/>
              <a:ea typeface="ＭＳ Ｐゴシック" charset="0"/>
              <a:cs typeface="Calibri"/>
            </a:endParaRPr>
          </a:p>
        </p:txBody>
      </p:sp>
      <p:sp>
        <p:nvSpPr>
          <p:cNvPr id="13" name="TextShape 1"/>
          <p:cNvSpPr txBox="1">
            <a:spLocks noChangeArrowheads="1"/>
          </p:cNvSpPr>
          <p:nvPr/>
        </p:nvSpPr>
        <p:spPr bwMode="auto">
          <a:xfrm>
            <a:off x="263525" y="2208213"/>
            <a:ext cx="84582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Wingdings" charset="0"/>
              <a:buChar char="q"/>
            </a:pPr>
            <a:endParaRPr lang="ro-RO" dirty="0">
              <a:latin typeface="Calibri" charset="0"/>
              <a:cs typeface="Calibri" charset="0"/>
            </a:endParaRPr>
          </a:p>
          <a:p>
            <a:pPr algn="just">
              <a:buFont typeface="Wingdings" charset="0"/>
              <a:buChar char="q"/>
            </a:pPr>
            <a:r>
              <a:rPr lang="en-US" b="1" dirty="0">
                <a:latin typeface="+mn-lt"/>
              </a:rPr>
              <a:t>T</a:t>
            </a:r>
            <a:r>
              <a:rPr lang="en-US" b="1" dirty="0" smtClean="0">
                <a:latin typeface="+mn-lt"/>
              </a:rPr>
              <a:t>he </a:t>
            </a:r>
            <a:r>
              <a:rPr lang="en-US" b="1" dirty="0">
                <a:latin typeface="+mn-lt"/>
              </a:rPr>
              <a:t>port of </a:t>
            </a:r>
            <a:r>
              <a:rPr lang="en-US" b="1" dirty="0" smtClean="0">
                <a:latin typeface="+mn-lt"/>
              </a:rPr>
              <a:t>cold weapons is forbidden </a:t>
            </a:r>
            <a:r>
              <a:rPr lang="en-US" b="1" dirty="0">
                <a:latin typeface="+mn-lt"/>
              </a:rPr>
              <a:t>(except for hunting knives, the port of which is allowed only for hunting).</a:t>
            </a:r>
            <a:endParaRPr lang="ro-MO" b="1" dirty="0">
              <a:latin typeface="+mn-lt"/>
              <a:cs typeface="Calibri" charset="0"/>
            </a:endParaRPr>
          </a:p>
          <a:p>
            <a:pPr algn="just"/>
            <a:endParaRPr lang="ro-MO" b="1" dirty="0">
              <a:latin typeface="Calibri" charset="0"/>
              <a:cs typeface="Calibri" charset="0"/>
            </a:endParaRPr>
          </a:p>
          <a:p>
            <a:pPr algn="just">
              <a:buClr>
                <a:srgbClr val="C00000"/>
              </a:buClr>
              <a:buFont typeface="Wingdings" charset="0"/>
              <a:buChar char="Ø"/>
            </a:pPr>
            <a:r>
              <a:rPr lang="en-US" b="1" dirty="0">
                <a:latin typeface="+mn-lt"/>
              </a:rPr>
              <a:t>The following parameters were established for </a:t>
            </a:r>
            <a:r>
              <a:rPr lang="en-US" b="1" dirty="0" smtClean="0">
                <a:latin typeface="+mn-lt"/>
              </a:rPr>
              <a:t>knives </a:t>
            </a:r>
            <a:r>
              <a:rPr lang="en-US" b="1" dirty="0">
                <a:latin typeface="+mn-lt"/>
              </a:rPr>
              <a:t>to be </a:t>
            </a:r>
            <a:r>
              <a:rPr lang="en-US" b="1" dirty="0" smtClean="0">
                <a:latin typeface="+mn-lt"/>
              </a:rPr>
              <a:t>counted as cold </a:t>
            </a:r>
            <a:r>
              <a:rPr lang="en-US" b="1" dirty="0">
                <a:latin typeface="+mn-lt"/>
              </a:rPr>
              <a:t>arms</a:t>
            </a:r>
            <a:r>
              <a:rPr lang="en-US" b="1" dirty="0" smtClean="0">
                <a:latin typeface="+mn-lt"/>
              </a:rPr>
              <a:t>:</a:t>
            </a:r>
          </a:p>
          <a:p>
            <a:pPr marL="0" indent="0" algn="just">
              <a:buClr>
                <a:srgbClr val="C00000"/>
              </a:buClr>
            </a:pPr>
            <a:endParaRPr lang="ro-MO" sz="2000" b="1" dirty="0">
              <a:solidFill>
                <a:srgbClr val="FFFF00"/>
              </a:solidFill>
              <a:latin typeface="Calibri" charset="0"/>
              <a:cs typeface="Calibri" charset="0"/>
            </a:endParaRPr>
          </a:p>
          <a:p>
            <a:pPr algn="just">
              <a:buFont typeface="Wingdings" charset="0"/>
              <a:buChar char="ü"/>
            </a:pPr>
            <a:r>
              <a:rPr lang="en-US" sz="2000" b="1" dirty="0">
                <a:solidFill>
                  <a:srgbClr val="800000"/>
                </a:solidFill>
                <a:latin typeface="+mn-lt"/>
              </a:rPr>
              <a:t>the thickness of the blade exceeds 2.6 </a:t>
            </a:r>
            <a:r>
              <a:rPr lang="en-US" sz="2000" b="1" dirty="0" smtClean="0">
                <a:solidFill>
                  <a:srgbClr val="800000"/>
                </a:solidFill>
                <a:latin typeface="+mn-lt"/>
              </a:rPr>
              <a:t>mm</a:t>
            </a:r>
          </a:p>
          <a:p>
            <a:pPr marL="0" indent="0" algn="just"/>
            <a:r>
              <a:rPr lang="ro-MO" sz="2000" b="1" dirty="0" smtClean="0">
                <a:solidFill>
                  <a:srgbClr val="800000"/>
                </a:solidFill>
                <a:latin typeface="Calibri" charset="0"/>
                <a:cs typeface="Calibri" charset="0"/>
              </a:rPr>
              <a:t>                            </a:t>
            </a:r>
            <a:r>
              <a:rPr lang="de-AT" sz="2000" b="1" dirty="0" smtClean="0">
                <a:solidFill>
                  <a:srgbClr val="800000"/>
                </a:solidFill>
                <a:latin typeface="Calibri" charset="0"/>
                <a:cs typeface="Calibri" charset="0"/>
              </a:rPr>
              <a:t>OR</a:t>
            </a:r>
            <a:endParaRPr lang="ro-MO" sz="2000" b="1" dirty="0">
              <a:solidFill>
                <a:srgbClr val="800000"/>
              </a:solidFill>
              <a:latin typeface="Calibri" charset="0"/>
              <a:cs typeface="Calibri" charset="0"/>
            </a:endParaRPr>
          </a:p>
          <a:p>
            <a:pPr algn="just">
              <a:buFont typeface="Wingdings" charset="0"/>
              <a:buChar char="ü"/>
            </a:pPr>
            <a:r>
              <a:rPr lang="en-US" sz="2000" b="1" dirty="0">
                <a:solidFill>
                  <a:srgbClr val="800000"/>
                </a:solidFill>
                <a:latin typeface="+mn-lt"/>
              </a:rPr>
              <a:t>the blade length exceeds 95 mm</a:t>
            </a:r>
            <a:endParaRPr lang="ru-RU" sz="2000" b="1" dirty="0">
              <a:solidFill>
                <a:srgbClr val="800000"/>
              </a:solidFill>
              <a:latin typeface="+mn-lt"/>
              <a:cs typeface="Calibri" charset="0"/>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pic>
        <p:nvPicPr>
          <p:cNvPr id="14" name="Picture 1" descr="164314-full.jpg"/>
          <p:cNvPicPr>
            <a:picLocks noChangeAspect="1"/>
          </p:cNvPicPr>
          <p:nvPr/>
        </p:nvPicPr>
        <p:blipFill>
          <a:blip r:embed="rId4" cstate="print">
            <a:alphaModFix amt="39000"/>
            <a:extLst>
              <a:ext uri="{28A0092B-C50C-407E-A947-70E740481C1C}">
                <a14:useLocalDpi xmlns:a14="http://schemas.microsoft.com/office/drawing/2010/main" val="0"/>
              </a:ext>
            </a:extLst>
          </a:blip>
          <a:srcRect/>
          <a:stretch>
            <a:fillRect/>
          </a:stretch>
        </p:blipFill>
        <p:spPr bwMode="auto">
          <a:xfrm>
            <a:off x="0" y="1558834"/>
            <a:ext cx="9144000" cy="5299166"/>
          </a:xfrm>
          <a:prstGeom prst="rect">
            <a:avLst/>
          </a:prstGeom>
          <a:noFill/>
          <a:ln>
            <a:noFill/>
          </a:ln>
          <a:extLst>
            <a:ext uri="{909E8E84-426E-40DD-AFC4-6F175D3DCCD1}">
              <a14:hiddenFill xmlns:a14="http://schemas.microsoft.com/office/drawing/2010/main">
                <a:solidFill>
                  <a:srgbClr val="FFFFFF">
                    <a:alpha val="38823"/>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stomShape 2"/>
          <p:cNvSpPr/>
          <p:nvPr/>
        </p:nvSpPr>
        <p:spPr>
          <a:xfrm>
            <a:off x="531857" y="1649594"/>
            <a:ext cx="8166100" cy="832349"/>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en-US" sz="2800" b="1" dirty="0">
                <a:solidFill>
                  <a:srgbClr val="3C6E9D"/>
                </a:solidFill>
              </a:rPr>
              <a:t>Regulating the amount of ammunition that can be worn</a:t>
            </a:r>
            <a:endParaRPr lang="en-US" sz="2800" b="1" dirty="0">
              <a:solidFill>
                <a:srgbClr val="3C6E9D"/>
              </a:solidFill>
              <a:latin typeface="Calibri"/>
              <a:ea typeface="ＭＳ Ｐゴシック" charset="0"/>
              <a:cs typeface="Calibri"/>
            </a:endParaRPr>
          </a:p>
        </p:txBody>
      </p:sp>
      <p:sp>
        <p:nvSpPr>
          <p:cNvPr id="17" name="TextShape 1"/>
          <p:cNvSpPr txBox="1">
            <a:spLocks noChangeArrowheads="1"/>
          </p:cNvSpPr>
          <p:nvPr/>
        </p:nvSpPr>
        <p:spPr bwMode="auto">
          <a:xfrm>
            <a:off x="284073" y="2755899"/>
            <a:ext cx="8655050" cy="384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lnSpc>
                <a:spcPct val="150000"/>
              </a:lnSpc>
              <a:buFont typeface="Wingdings" charset="0"/>
              <a:buChar char="q"/>
            </a:pPr>
            <a:r>
              <a:rPr lang="en-US" dirty="0"/>
              <a:t>It is difficult to comply with the rule for carrying a quantity of ammunitions of no more than 18 cartridges because the chargers have different capacities and it is much simpler and clearer for the holder to know that it is allowed to carry 2 </a:t>
            </a:r>
            <a:r>
              <a:rPr lang="en-US" dirty="0" smtClean="0"/>
              <a:t>chargers </a:t>
            </a:r>
            <a:r>
              <a:rPr lang="en-US" dirty="0"/>
              <a:t>for gun cartridges or 1 device with quick-release cartridges for revolver.</a:t>
            </a:r>
            <a:endParaRPr lang="ro-RO" sz="1800" dirty="0">
              <a:latin typeface="Calibri" charset="0"/>
              <a:cs typeface="Calibri" charset="0"/>
            </a:endParaRPr>
          </a:p>
          <a:p>
            <a:pPr algn="just">
              <a:buFont typeface="Wingdings" charset="0"/>
              <a:buChar char="ü"/>
            </a:pPr>
            <a:endParaRPr lang="ru-RU" sz="1800" dirty="0">
              <a:latin typeface="Calibri" charset="0"/>
              <a:cs typeface="Calibri" charset="0"/>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4000">
              <a:schemeClr val="bg2">
                <a:lumMod val="75000"/>
                <a:alpha val="82000"/>
              </a:schemeClr>
            </a:gs>
            <a:gs pos="100000">
              <a:srgbClr val="B6B6B6">
                <a:alpha val="25000"/>
              </a:srgbClr>
            </a:gs>
            <a:gs pos="7000">
              <a:schemeClr val="accent1">
                <a:lumMod val="75000"/>
              </a:schemeClr>
            </a:gs>
            <a:gs pos="14000">
              <a:srgbClr val="7BB5E5"/>
            </a:gs>
            <a:gs pos="20000">
              <a:schemeClr val="accent1">
                <a:lumMod val="5000"/>
                <a:lumOff val="95000"/>
              </a:schemeClr>
            </a:gs>
            <a:gs pos="0">
              <a:schemeClr val="accent1">
                <a:lumMod val="50000"/>
              </a:schemeClr>
            </a:gs>
          </a:gsLst>
          <a:lin ang="5400000" scaled="0"/>
        </a:gradFill>
        <a:effectLst/>
      </p:bgPr>
    </p:bg>
    <p:spTree>
      <p:nvGrpSpPr>
        <p:cNvPr id="1" name=""/>
        <p:cNvGrpSpPr/>
        <p:nvPr/>
      </p:nvGrpSpPr>
      <p:grpSpPr>
        <a:xfrm>
          <a:off x="0" y="0"/>
          <a:ext cx="0" cy="0"/>
          <a:chOff x="0" y="0"/>
          <a:chExt cx="0" cy="0"/>
        </a:xfrm>
      </p:grpSpPr>
      <p:pic>
        <p:nvPicPr>
          <p:cNvPr id="9" name="Picture 2" descr="Weapons-Restricted-Sign-NHE-18482_300.gif"/>
          <p:cNvPicPr>
            <a:picLocks noChangeAspect="1"/>
          </p:cNvPicPr>
          <p:nvPr/>
        </p:nvPicPr>
        <p:blipFill>
          <a:blip r:embed="rId2" cstate="print">
            <a:alphaModFix amt="30000"/>
            <a:extLst>
              <a:ext uri="{28A0092B-C50C-407E-A947-70E740481C1C}">
                <a14:useLocalDpi xmlns:a14="http://schemas.microsoft.com/office/drawing/2010/main" val="0"/>
              </a:ext>
            </a:extLst>
          </a:blip>
          <a:stretch>
            <a:fillRect/>
          </a:stretch>
        </p:blipFill>
        <p:spPr>
          <a:xfrm>
            <a:off x="0" y="1579419"/>
            <a:ext cx="9175430" cy="5278581"/>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14739" cy="1595805"/>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637" y="-1"/>
            <a:ext cx="1688362" cy="1356947"/>
          </a:xfrm>
          <a:prstGeom prst="rect">
            <a:avLst/>
          </a:prstGeom>
        </p:spPr>
      </p:pic>
      <p:grpSp>
        <p:nvGrpSpPr>
          <p:cNvPr id="2" name="Group 185"/>
          <p:cNvGrpSpPr>
            <a:grpSpLocks/>
          </p:cNvGrpSpPr>
          <p:nvPr/>
        </p:nvGrpSpPr>
        <p:grpSpPr bwMode="auto">
          <a:xfrm>
            <a:off x="0" y="1356946"/>
            <a:ext cx="9144000" cy="152400"/>
            <a:chOff x="5" y="288"/>
            <a:chExt cx="6233" cy="96"/>
          </a:xfrm>
        </p:grpSpPr>
        <p:sp>
          <p:nvSpPr>
            <p:cNvPr id="6" name="Line 186"/>
            <p:cNvSpPr>
              <a:spLocks noChangeShapeType="1"/>
            </p:cNvSpPr>
            <p:nvPr/>
          </p:nvSpPr>
          <p:spPr bwMode="auto">
            <a:xfrm>
              <a:off x="5" y="384"/>
              <a:ext cx="623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Line 187"/>
            <p:cNvSpPr>
              <a:spLocks noChangeShapeType="1"/>
            </p:cNvSpPr>
            <p:nvPr/>
          </p:nvSpPr>
          <p:spPr bwMode="auto">
            <a:xfrm>
              <a:off x="5" y="336"/>
              <a:ext cx="623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Line 188"/>
            <p:cNvSpPr>
              <a:spLocks noChangeShapeType="1"/>
            </p:cNvSpPr>
            <p:nvPr/>
          </p:nvSpPr>
          <p:spPr bwMode="auto">
            <a:xfrm>
              <a:off x="5" y="288"/>
              <a:ext cx="623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 name="CustomShape 2"/>
          <p:cNvSpPr/>
          <p:nvPr/>
        </p:nvSpPr>
        <p:spPr>
          <a:xfrm>
            <a:off x="1220211" y="115755"/>
            <a:ext cx="6461125" cy="111215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Republic of Moldova</a:t>
            </a:r>
            <a:b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br>
            <a:r>
              <a:rPr lang="ro-RO" sz="2200" b="1" dirty="0" smtClean="0">
                <a:effectLst>
                  <a:outerShdw blurRad="38100" dist="38100" dir="2700000" algn="tl">
                    <a:srgbClr val="000000">
                      <a:alpha val="43137"/>
                    </a:srgbClr>
                  </a:outerShdw>
                </a:effectLst>
                <a:latin typeface="Cambria" panose="02040503050406030204" pitchFamily="18" charset="0"/>
                <a:cs typeface="Times New Roman" pitchFamily="18" charset="0"/>
              </a:rPr>
              <a:t>MINISTRY OF INTERNAL AFFAIRS</a:t>
            </a:r>
          </a:p>
          <a:p>
            <a:pPr algn="ctr">
              <a:defRPr/>
            </a:pP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Small</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Arms</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and</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Light</a:t>
            </a:r>
            <a:r>
              <a:rPr lang="ro-RO" sz="2200" b="1" dirty="0" smtClean="0">
                <a:effectLst>
                  <a:outerShdw blurRad="38100" dist="38100" dir="2700000" algn="tl">
                    <a:srgbClr val="000000">
                      <a:alpha val="43137"/>
                    </a:srgbClr>
                  </a:outerShdw>
                </a:effectLst>
                <a:latin typeface="Cambria" pitchFamily="18" charset="0"/>
                <a:cs typeface="Times New Roman" pitchFamily="18" charset="0"/>
              </a:rPr>
              <a:t> </a:t>
            </a:r>
            <a:r>
              <a:rPr lang="ro-RO" sz="2200" b="1" dirty="0" err="1" smtClean="0">
                <a:effectLst>
                  <a:outerShdw blurRad="38100" dist="38100" dir="2700000" algn="tl">
                    <a:srgbClr val="000000">
                      <a:alpha val="43137"/>
                    </a:srgbClr>
                  </a:outerShdw>
                </a:effectLst>
                <a:latin typeface="Cambria" pitchFamily="18" charset="0"/>
                <a:cs typeface="Times New Roman" pitchFamily="18" charset="0"/>
              </a:rPr>
              <a:t>Weapons</a:t>
            </a:r>
            <a:endParaRPr lang="ro-RO" sz="2200" b="1" dirty="0" smtClean="0">
              <a:effectLst>
                <a:outerShdw blurRad="38100" dist="38100" dir="2700000" algn="tl">
                  <a:srgbClr val="000000">
                    <a:alpha val="43137"/>
                  </a:srgbClr>
                </a:outerShdw>
              </a:effectLst>
              <a:latin typeface="Cambria" pitchFamily="18" charset="0"/>
              <a:cs typeface="Times New Roman" pitchFamily="18" charset="0"/>
            </a:endParaRPr>
          </a:p>
          <a:p>
            <a:pPr algn="ctr">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M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o-RO" dirty="0">
              <a:solidFill>
                <a:schemeClr val="tx2"/>
              </a:solidFill>
              <a:latin typeface="Calibri"/>
              <a:ea typeface="ＭＳ Ｐゴシック" charset="0"/>
              <a:cs typeface="Calibri"/>
            </a:endParaRPr>
          </a:p>
          <a:p>
            <a:pPr algn="ctr" eaLnBrk="1" hangingPunct="1">
              <a:defRPr/>
            </a:pPr>
            <a:endParaRPr lang="ru-RU"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a:p>
            <a:pPr algn="ctr" eaLnBrk="1" hangingPunct="1">
              <a:defRPr/>
            </a:pPr>
            <a:endParaRPr lang="ro-RO" sz="1600" b="1" dirty="0">
              <a:solidFill>
                <a:schemeClr val="tx2"/>
              </a:solidFill>
              <a:latin typeface="Calibri"/>
              <a:ea typeface="ＭＳ Ｐゴシック" charset="0"/>
              <a:cs typeface="Calibri"/>
            </a:endParaRPr>
          </a:p>
        </p:txBody>
      </p:sp>
      <p:sp>
        <p:nvSpPr>
          <p:cNvPr id="10" name="TextShape 1"/>
          <p:cNvSpPr txBox="1">
            <a:spLocks noChangeArrowheads="1"/>
          </p:cNvSpPr>
          <p:nvPr/>
        </p:nvSpPr>
        <p:spPr bwMode="auto">
          <a:xfrm>
            <a:off x="263525" y="2495550"/>
            <a:ext cx="84582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 typeface="Wingdings" charset="0"/>
              <a:buChar char="q"/>
            </a:pPr>
            <a:endParaRPr lang="ro-RO" b="1" dirty="0">
              <a:latin typeface="Calibri" charset="0"/>
              <a:cs typeface="Calibri" charset="0"/>
            </a:endParaRPr>
          </a:p>
          <a:p>
            <a:pPr algn="just">
              <a:buFont typeface="Wingdings" charset="0"/>
              <a:buChar char="q"/>
            </a:pPr>
            <a:r>
              <a:rPr lang="en-US" b="1" dirty="0">
                <a:latin typeface="+mn-lt"/>
              </a:rPr>
              <a:t>T</a:t>
            </a:r>
            <a:r>
              <a:rPr lang="en-US" b="1" dirty="0" smtClean="0">
                <a:latin typeface="+mn-lt"/>
              </a:rPr>
              <a:t>he </a:t>
            </a:r>
            <a:r>
              <a:rPr lang="en-US" b="1" dirty="0">
                <a:latin typeface="+mn-lt"/>
              </a:rPr>
              <a:t>holder who has refused, resisted or escaped from alcohol testing, medical examination to determine the state of drunkenness and its nature, or </a:t>
            </a:r>
            <a:r>
              <a:rPr lang="en-US" b="1" dirty="0" smtClean="0">
                <a:latin typeface="+mn-lt"/>
              </a:rPr>
              <a:t>the collection of </a:t>
            </a:r>
            <a:r>
              <a:rPr lang="en-US" b="1" dirty="0">
                <a:latin typeface="+mn-lt"/>
              </a:rPr>
              <a:t>biological </a:t>
            </a:r>
            <a:r>
              <a:rPr lang="en-US" b="1" dirty="0" smtClean="0">
                <a:latin typeface="+mn-lt"/>
              </a:rPr>
              <a:t>samples, </a:t>
            </a:r>
            <a:r>
              <a:rPr lang="en-US" b="1" dirty="0" smtClean="0">
                <a:solidFill>
                  <a:srgbClr val="C00000"/>
                </a:solidFill>
                <a:latin typeface="+mn-lt"/>
              </a:rPr>
              <a:t>will be sanctioned.</a:t>
            </a:r>
            <a:endParaRPr lang="ro-MO" b="1" dirty="0" smtClean="0">
              <a:solidFill>
                <a:srgbClr val="C00000"/>
              </a:solidFill>
              <a:latin typeface="+mn-lt"/>
              <a:cs typeface="Calibri" charset="0"/>
            </a:endParaRPr>
          </a:p>
          <a:p>
            <a:pPr algn="just"/>
            <a:endParaRPr lang="ro-MO" b="1" dirty="0">
              <a:latin typeface="Calibri" charset="0"/>
              <a:cs typeface="Calibri" charset="0"/>
            </a:endParaRPr>
          </a:p>
          <a:p>
            <a:pPr algn="just"/>
            <a:endParaRPr lang="ro-MO" b="1" dirty="0">
              <a:latin typeface="Calibri" charset="0"/>
              <a:cs typeface="Calibri" charset="0"/>
            </a:endParaRPr>
          </a:p>
          <a:p>
            <a:pPr algn="just">
              <a:buFont typeface="Wingdings" charset="0"/>
              <a:buChar char="Ø"/>
            </a:pPr>
            <a:r>
              <a:rPr lang="en-US" sz="2000" b="1" dirty="0">
                <a:solidFill>
                  <a:srgbClr val="C00000"/>
                </a:solidFill>
                <a:latin typeface="+mn-lt"/>
              </a:rPr>
              <a:t>In this case, the holder risks </a:t>
            </a:r>
            <a:r>
              <a:rPr lang="en-US" sz="2000" b="1" dirty="0" smtClean="0">
                <a:solidFill>
                  <a:srgbClr val="C00000"/>
                </a:solidFill>
                <a:latin typeface="+mn-lt"/>
              </a:rPr>
              <a:t>being punished by </a:t>
            </a:r>
            <a:r>
              <a:rPr lang="en-US" sz="2000" b="1" dirty="0">
                <a:solidFill>
                  <a:srgbClr val="C00000"/>
                </a:solidFill>
                <a:latin typeface="+mn-lt"/>
              </a:rPr>
              <a:t>prohibiting the possession of weapons for a period of 5 years.</a:t>
            </a:r>
            <a:endParaRPr lang="ro-RO" sz="2000" b="1" dirty="0">
              <a:solidFill>
                <a:srgbClr val="C00000"/>
              </a:solidFill>
              <a:latin typeface="+mn-lt"/>
              <a:cs typeface="Calibri" charset="0"/>
            </a:endParaRPr>
          </a:p>
          <a:p>
            <a:pPr algn="just">
              <a:buFont typeface="Wingdings" charset="0"/>
              <a:buChar char="ü"/>
            </a:pPr>
            <a:endParaRPr lang="ru-RU" sz="1800" b="1" dirty="0">
              <a:latin typeface="Calibri" charset="0"/>
              <a:cs typeface="Calibri" charset="0"/>
            </a:endParaRPr>
          </a:p>
        </p:txBody>
      </p:sp>
      <p:sp>
        <p:nvSpPr>
          <p:cNvPr id="13" name="CustomShape 2"/>
          <p:cNvSpPr/>
          <p:nvPr/>
        </p:nvSpPr>
        <p:spPr>
          <a:xfrm>
            <a:off x="598970" y="1528851"/>
            <a:ext cx="8166100" cy="582942"/>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defRPr/>
            </a:pPr>
            <a:r>
              <a:rPr lang="de-AT" sz="2800" b="1" dirty="0">
                <a:solidFill>
                  <a:srgbClr val="3C6E9D"/>
                </a:solidFill>
              </a:rPr>
              <a:t>Tightening of </a:t>
            </a:r>
            <a:r>
              <a:rPr lang="de-AT" sz="2800" b="1" dirty="0" smtClean="0">
                <a:solidFill>
                  <a:srgbClr val="3C6E9D"/>
                </a:solidFill>
              </a:rPr>
              <a:t>conditions on wearing arms</a:t>
            </a:r>
            <a:endParaRPr lang="ru-RU" sz="2800" b="1" dirty="0">
              <a:solidFill>
                <a:srgbClr val="3C6E9D"/>
              </a:solidFill>
              <a:effectLst>
                <a:innerShdw blurRad="63500" dist="50800" dir="13500000">
                  <a:prstClr val="black">
                    <a:alpha val="50000"/>
                  </a:prstClr>
                </a:innerShdw>
              </a:effectLst>
              <a:latin typeface="Calibri"/>
              <a:ea typeface="ＭＳ Ｐゴシック" charset="0"/>
              <a:cs typeface="Calibri"/>
            </a:endParaRPr>
          </a:p>
        </p:txBody>
      </p:sp>
    </p:spTree>
    <p:extLst>
      <p:ext uri="{BB962C8B-B14F-4D97-AF65-F5344CB8AC3E}">
        <p14:creationId xmlns:p14="http://schemas.microsoft.com/office/powerpoint/2010/main" val="4149289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1697</Words>
  <Application>Microsoft Office PowerPoint</Application>
  <PresentationFormat>On-screen Show (4:3)</PresentationFormat>
  <Paragraphs>529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Radu</cp:lastModifiedBy>
  <cp:revision>69</cp:revision>
  <dcterms:created xsi:type="dcterms:W3CDTF">2018-05-25T09:20:03Z</dcterms:created>
  <dcterms:modified xsi:type="dcterms:W3CDTF">2018-05-26T16:05:52Z</dcterms:modified>
</cp:coreProperties>
</file>