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handoutMasterIdLst>
    <p:handoutMasterId r:id="rId14"/>
  </p:handoutMasterIdLst>
  <p:sldIdLst>
    <p:sldId id="275" r:id="rId2"/>
    <p:sldId id="277" r:id="rId3"/>
    <p:sldId id="279" r:id="rId4"/>
    <p:sldId id="276" r:id="rId5"/>
    <p:sldId id="278" r:id="rId6"/>
    <p:sldId id="280" r:id="rId7"/>
    <p:sldId id="284" r:id="rId8"/>
    <p:sldId id="265" r:id="rId9"/>
    <p:sldId id="281" r:id="rId10"/>
    <p:sldId id="282" r:id="rId11"/>
    <p:sldId id="283" r:id="rId12"/>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8" pos="3839">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706" autoAdjust="0"/>
  </p:normalViewPr>
  <p:slideViewPr>
    <p:cSldViewPr showGuides="1">
      <p:cViewPr varScale="1">
        <p:scale>
          <a:sx n="63" d="100"/>
          <a:sy n="63" d="100"/>
        </p:scale>
        <p:origin x="578" y="26"/>
      </p:cViewPr>
      <p:guideLst>
        <p:guide orient="horz" pos="2160"/>
        <p:guide pos="3839"/>
      </p:guideLst>
    </p:cSldViewPr>
  </p:slideViewPr>
  <p:notesTextViewPr>
    <p:cViewPr>
      <p:scale>
        <a:sx n="1" d="1"/>
        <a:sy n="1" d="1"/>
      </p:scale>
      <p:origin x="0" y="0"/>
    </p:cViewPr>
  </p:notesTextViewPr>
  <p:notesViewPr>
    <p:cSldViewPr showGuides="1">
      <p:cViewPr varScale="1">
        <p:scale>
          <a:sx n="63" d="100"/>
          <a:sy n="63" d="100"/>
        </p:scale>
        <p:origin x="283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81CD68-4B75-43D4-BA21-907B5D967B3F}" type="doc">
      <dgm:prSet loTypeId="urn:microsoft.com/office/officeart/2005/8/layout/hProcess9" loCatId="process" qsTypeId="urn:microsoft.com/office/officeart/2005/8/quickstyle/simple1" qsCatId="simple" csTypeId="urn:microsoft.com/office/officeart/2005/8/colors/accent0_3" csCatId="mainScheme" phldr="1"/>
      <dgm:spPr/>
    </dgm:pt>
    <dgm:pt modelId="{8F2E800D-696E-4CC5-99F3-046A60E706D6}">
      <dgm:prSet phldrT="[Text]"/>
      <dgm:spPr/>
      <dgm:t>
        <a:bodyPr/>
        <a:lstStyle/>
        <a:p>
          <a:r>
            <a:rPr lang="en-US" dirty="0"/>
            <a:t>Product Control</a:t>
          </a:r>
        </a:p>
      </dgm:t>
    </dgm:pt>
    <dgm:pt modelId="{B09E6BF9-4858-4D3A-B3FD-8E7CD87B1712}" type="parTrans" cxnId="{B5533DAB-2401-4318-AEBF-2DCB7A51681C}">
      <dgm:prSet/>
      <dgm:spPr/>
      <dgm:t>
        <a:bodyPr/>
        <a:lstStyle/>
        <a:p>
          <a:endParaRPr lang="en-US"/>
        </a:p>
      </dgm:t>
    </dgm:pt>
    <dgm:pt modelId="{D7BACDE2-407E-497E-9CF5-38E66C7C4414}" type="sibTrans" cxnId="{B5533DAB-2401-4318-AEBF-2DCB7A51681C}">
      <dgm:prSet/>
      <dgm:spPr/>
      <dgm:t>
        <a:bodyPr/>
        <a:lstStyle/>
        <a:p>
          <a:endParaRPr lang="en-US"/>
        </a:p>
      </dgm:t>
    </dgm:pt>
    <dgm:pt modelId="{41468804-C486-4540-8D06-2E7F1C7A3BC7}">
      <dgm:prSet phldrT="[Text]"/>
      <dgm:spPr/>
      <dgm:t>
        <a:bodyPr/>
        <a:lstStyle/>
        <a:p>
          <a:r>
            <a:rPr lang="en-US" dirty="0"/>
            <a:t>End Use Control</a:t>
          </a:r>
        </a:p>
      </dgm:t>
    </dgm:pt>
    <dgm:pt modelId="{B1F1B80E-BF5F-464D-A373-82FB26A368FD}" type="parTrans" cxnId="{67DB83A5-AA89-4252-ACB3-DF7E5F4D9F54}">
      <dgm:prSet/>
      <dgm:spPr/>
      <dgm:t>
        <a:bodyPr/>
        <a:lstStyle/>
        <a:p>
          <a:endParaRPr lang="en-US"/>
        </a:p>
      </dgm:t>
    </dgm:pt>
    <dgm:pt modelId="{7D41FE5D-3C94-4907-9723-67C9588FB3DE}" type="sibTrans" cxnId="{67DB83A5-AA89-4252-ACB3-DF7E5F4D9F54}">
      <dgm:prSet/>
      <dgm:spPr/>
      <dgm:t>
        <a:bodyPr/>
        <a:lstStyle/>
        <a:p>
          <a:endParaRPr lang="en-US"/>
        </a:p>
      </dgm:t>
    </dgm:pt>
    <dgm:pt modelId="{0B68D4B8-E4B8-4E39-8104-E2DABE8A546D}">
      <dgm:prSet phldrT="[Text]"/>
      <dgm:spPr/>
      <dgm:t>
        <a:bodyPr/>
        <a:lstStyle/>
        <a:p>
          <a:r>
            <a:rPr lang="en-US" dirty="0"/>
            <a:t>Destination Control</a:t>
          </a:r>
        </a:p>
      </dgm:t>
    </dgm:pt>
    <dgm:pt modelId="{8DED922A-A7F4-4742-BBD4-8B2E7D5CB304}" type="parTrans" cxnId="{01ECE945-F5DE-42E2-A2FA-A25C1902D297}">
      <dgm:prSet/>
      <dgm:spPr/>
      <dgm:t>
        <a:bodyPr/>
        <a:lstStyle/>
        <a:p>
          <a:endParaRPr lang="en-US"/>
        </a:p>
      </dgm:t>
    </dgm:pt>
    <dgm:pt modelId="{31192F72-244F-422E-8A05-2E02644047E4}" type="sibTrans" cxnId="{01ECE945-F5DE-42E2-A2FA-A25C1902D297}">
      <dgm:prSet/>
      <dgm:spPr/>
      <dgm:t>
        <a:bodyPr/>
        <a:lstStyle/>
        <a:p>
          <a:endParaRPr lang="en-US"/>
        </a:p>
      </dgm:t>
    </dgm:pt>
    <dgm:pt modelId="{4003E173-5130-42DD-AC50-5A94008E408A}">
      <dgm:prSet/>
      <dgm:spPr/>
      <dgm:t>
        <a:bodyPr/>
        <a:lstStyle/>
        <a:p>
          <a:endParaRPr lang="en-US" dirty="0"/>
        </a:p>
        <a:p>
          <a:r>
            <a:rPr lang="en-US" dirty="0"/>
            <a:t>End User  Control</a:t>
          </a:r>
        </a:p>
      </dgm:t>
    </dgm:pt>
    <dgm:pt modelId="{0F4A13E4-8FAC-4627-9A87-2E4F668B2CD4}" type="parTrans" cxnId="{1A1EA03D-D952-4DEF-B8D9-444C17D1D6DC}">
      <dgm:prSet/>
      <dgm:spPr/>
      <dgm:t>
        <a:bodyPr/>
        <a:lstStyle/>
        <a:p>
          <a:endParaRPr lang="en-US"/>
        </a:p>
      </dgm:t>
    </dgm:pt>
    <dgm:pt modelId="{7182F085-356E-464E-94E7-FC80D31F5542}" type="sibTrans" cxnId="{1A1EA03D-D952-4DEF-B8D9-444C17D1D6DC}">
      <dgm:prSet/>
      <dgm:spPr/>
      <dgm:t>
        <a:bodyPr/>
        <a:lstStyle/>
        <a:p>
          <a:endParaRPr lang="en-US"/>
        </a:p>
      </dgm:t>
    </dgm:pt>
    <dgm:pt modelId="{C2F921A2-C11B-4EBD-871C-1248DDE0C7B7}">
      <dgm:prSet/>
      <dgm:spPr/>
      <dgm:t>
        <a:bodyPr/>
        <a:lstStyle/>
        <a:p>
          <a:endParaRPr lang="en-US" dirty="0"/>
        </a:p>
      </dgm:t>
    </dgm:pt>
    <dgm:pt modelId="{D8101C24-1044-4BCA-A3F9-9CF0CB9C235F}" type="parTrans" cxnId="{17AACA7E-1471-4494-8095-620D0EFC66CD}">
      <dgm:prSet/>
      <dgm:spPr/>
      <dgm:t>
        <a:bodyPr/>
        <a:lstStyle/>
        <a:p>
          <a:endParaRPr lang="en-US"/>
        </a:p>
      </dgm:t>
    </dgm:pt>
    <dgm:pt modelId="{9A541CB2-A96F-4476-B262-409BE216A2EC}" type="sibTrans" cxnId="{17AACA7E-1471-4494-8095-620D0EFC66CD}">
      <dgm:prSet/>
      <dgm:spPr/>
      <dgm:t>
        <a:bodyPr/>
        <a:lstStyle/>
        <a:p>
          <a:endParaRPr lang="en-US"/>
        </a:p>
      </dgm:t>
    </dgm:pt>
    <dgm:pt modelId="{AFD371C2-A179-4E6C-B376-47A8C92FDD51}" type="pres">
      <dgm:prSet presAssocID="{1181CD68-4B75-43D4-BA21-907B5D967B3F}" presName="CompostProcess" presStyleCnt="0">
        <dgm:presLayoutVars>
          <dgm:dir/>
          <dgm:resizeHandles val="exact"/>
        </dgm:presLayoutVars>
      </dgm:prSet>
      <dgm:spPr/>
    </dgm:pt>
    <dgm:pt modelId="{38367FA7-3D2E-4CC4-ADC6-98CF2BD30566}" type="pres">
      <dgm:prSet presAssocID="{1181CD68-4B75-43D4-BA21-907B5D967B3F}" presName="arrow" presStyleLbl="bgShp" presStyleIdx="0" presStyleCnt="1"/>
      <dgm:spPr/>
    </dgm:pt>
    <dgm:pt modelId="{DC485DFA-7FE2-4EBC-9DC3-437D325A6FAE}" type="pres">
      <dgm:prSet presAssocID="{1181CD68-4B75-43D4-BA21-907B5D967B3F}" presName="linearProcess" presStyleCnt="0"/>
      <dgm:spPr/>
    </dgm:pt>
    <dgm:pt modelId="{5D66A6DB-EE13-4968-9B5B-8DD3491D155D}" type="pres">
      <dgm:prSet presAssocID="{8F2E800D-696E-4CC5-99F3-046A60E706D6}" presName="textNode" presStyleLbl="node1" presStyleIdx="0" presStyleCnt="4">
        <dgm:presLayoutVars>
          <dgm:bulletEnabled val="1"/>
        </dgm:presLayoutVars>
      </dgm:prSet>
      <dgm:spPr/>
    </dgm:pt>
    <dgm:pt modelId="{6BBD660C-762A-4D03-A289-97A2784B41FC}" type="pres">
      <dgm:prSet presAssocID="{D7BACDE2-407E-497E-9CF5-38E66C7C4414}" presName="sibTrans" presStyleCnt="0"/>
      <dgm:spPr/>
    </dgm:pt>
    <dgm:pt modelId="{04B66DC5-D4FF-440C-8EA0-631E1C476001}" type="pres">
      <dgm:prSet presAssocID="{4003E173-5130-42DD-AC50-5A94008E408A}" presName="textNode" presStyleLbl="node1" presStyleIdx="1" presStyleCnt="4">
        <dgm:presLayoutVars>
          <dgm:bulletEnabled val="1"/>
        </dgm:presLayoutVars>
      </dgm:prSet>
      <dgm:spPr/>
    </dgm:pt>
    <dgm:pt modelId="{F09A6E55-2E22-4281-9248-DC8CFD8E0267}" type="pres">
      <dgm:prSet presAssocID="{7182F085-356E-464E-94E7-FC80D31F5542}" presName="sibTrans" presStyleCnt="0"/>
      <dgm:spPr/>
    </dgm:pt>
    <dgm:pt modelId="{0E47CE06-1233-443A-8141-5EC8CD8D6586}" type="pres">
      <dgm:prSet presAssocID="{41468804-C486-4540-8D06-2E7F1C7A3BC7}" presName="textNode" presStyleLbl="node1" presStyleIdx="2" presStyleCnt="4">
        <dgm:presLayoutVars>
          <dgm:bulletEnabled val="1"/>
        </dgm:presLayoutVars>
      </dgm:prSet>
      <dgm:spPr/>
    </dgm:pt>
    <dgm:pt modelId="{3495CD96-FC79-48DB-BAAA-26F1E2748318}" type="pres">
      <dgm:prSet presAssocID="{7D41FE5D-3C94-4907-9723-67C9588FB3DE}" presName="sibTrans" presStyleCnt="0"/>
      <dgm:spPr/>
    </dgm:pt>
    <dgm:pt modelId="{CBCECEF0-AB8D-46EE-BF82-0C0D66B4968B}" type="pres">
      <dgm:prSet presAssocID="{0B68D4B8-E4B8-4E39-8104-E2DABE8A546D}" presName="textNode" presStyleLbl="node1" presStyleIdx="3" presStyleCnt="4">
        <dgm:presLayoutVars>
          <dgm:bulletEnabled val="1"/>
        </dgm:presLayoutVars>
      </dgm:prSet>
      <dgm:spPr/>
    </dgm:pt>
  </dgm:ptLst>
  <dgm:cxnLst>
    <dgm:cxn modelId="{E17F1F2D-DC37-4A27-9089-B6353DBCF69E}" type="presOf" srcId="{4003E173-5130-42DD-AC50-5A94008E408A}" destId="{04B66DC5-D4FF-440C-8EA0-631E1C476001}" srcOrd="0" destOrd="0" presId="urn:microsoft.com/office/officeart/2005/8/layout/hProcess9"/>
    <dgm:cxn modelId="{1A1EA03D-D952-4DEF-B8D9-444C17D1D6DC}" srcId="{1181CD68-4B75-43D4-BA21-907B5D967B3F}" destId="{4003E173-5130-42DD-AC50-5A94008E408A}" srcOrd="1" destOrd="0" parTransId="{0F4A13E4-8FAC-4627-9A87-2E4F668B2CD4}" sibTransId="{7182F085-356E-464E-94E7-FC80D31F5542}"/>
    <dgm:cxn modelId="{8A8B9241-9770-4626-908D-BEABC3F87E29}" type="presOf" srcId="{0B68D4B8-E4B8-4E39-8104-E2DABE8A546D}" destId="{CBCECEF0-AB8D-46EE-BF82-0C0D66B4968B}" srcOrd="0" destOrd="0" presId="urn:microsoft.com/office/officeart/2005/8/layout/hProcess9"/>
    <dgm:cxn modelId="{01ECE945-F5DE-42E2-A2FA-A25C1902D297}" srcId="{1181CD68-4B75-43D4-BA21-907B5D967B3F}" destId="{0B68D4B8-E4B8-4E39-8104-E2DABE8A546D}" srcOrd="3" destOrd="0" parTransId="{8DED922A-A7F4-4742-BBD4-8B2E7D5CB304}" sibTransId="{31192F72-244F-422E-8A05-2E02644047E4}"/>
    <dgm:cxn modelId="{35729170-80C6-458A-8F23-E25CC6B32C3F}" type="presOf" srcId="{8F2E800D-696E-4CC5-99F3-046A60E706D6}" destId="{5D66A6DB-EE13-4968-9B5B-8DD3491D155D}" srcOrd="0" destOrd="0" presId="urn:microsoft.com/office/officeart/2005/8/layout/hProcess9"/>
    <dgm:cxn modelId="{17AACA7E-1471-4494-8095-620D0EFC66CD}" srcId="{4003E173-5130-42DD-AC50-5A94008E408A}" destId="{C2F921A2-C11B-4EBD-871C-1248DDE0C7B7}" srcOrd="0" destOrd="0" parTransId="{D8101C24-1044-4BCA-A3F9-9CF0CB9C235F}" sibTransId="{9A541CB2-A96F-4476-B262-409BE216A2EC}"/>
    <dgm:cxn modelId="{0A75D390-9780-48E2-8BE4-6FAA9A4F357A}" type="presOf" srcId="{C2F921A2-C11B-4EBD-871C-1248DDE0C7B7}" destId="{04B66DC5-D4FF-440C-8EA0-631E1C476001}" srcOrd="0" destOrd="1" presId="urn:microsoft.com/office/officeart/2005/8/layout/hProcess9"/>
    <dgm:cxn modelId="{67DB83A5-AA89-4252-ACB3-DF7E5F4D9F54}" srcId="{1181CD68-4B75-43D4-BA21-907B5D967B3F}" destId="{41468804-C486-4540-8D06-2E7F1C7A3BC7}" srcOrd="2" destOrd="0" parTransId="{B1F1B80E-BF5F-464D-A373-82FB26A368FD}" sibTransId="{7D41FE5D-3C94-4907-9723-67C9588FB3DE}"/>
    <dgm:cxn modelId="{E43EC7A9-6F96-4ED4-B540-1C155CAA24E5}" type="presOf" srcId="{41468804-C486-4540-8D06-2E7F1C7A3BC7}" destId="{0E47CE06-1233-443A-8141-5EC8CD8D6586}" srcOrd="0" destOrd="0" presId="urn:microsoft.com/office/officeart/2005/8/layout/hProcess9"/>
    <dgm:cxn modelId="{B5533DAB-2401-4318-AEBF-2DCB7A51681C}" srcId="{1181CD68-4B75-43D4-BA21-907B5D967B3F}" destId="{8F2E800D-696E-4CC5-99F3-046A60E706D6}" srcOrd="0" destOrd="0" parTransId="{B09E6BF9-4858-4D3A-B3FD-8E7CD87B1712}" sibTransId="{D7BACDE2-407E-497E-9CF5-38E66C7C4414}"/>
    <dgm:cxn modelId="{F1DEFBE3-D719-42E9-9EFE-206739FC8325}" type="presOf" srcId="{1181CD68-4B75-43D4-BA21-907B5D967B3F}" destId="{AFD371C2-A179-4E6C-B376-47A8C92FDD51}" srcOrd="0" destOrd="0" presId="urn:microsoft.com/office/officeart/2005/8/layout/hProcess9"/>
    <dgm:cxn modelId="{BBE914DB-99A4-447F-8E74-F45520E67470}" type="presParOf" srcId="{AFD371C2-A179-4E6C-B376-47A8C92FDD51}" destId="{38367FA7-3D2E-4CC4-ADC6-98CF2BD30566}" srcOrd="0" destOrd="0" presId="urn:microsoft.com/office/officeart/2005/8/layout/hProcess9"/>
    <dgm:cxn modelId="{84780E03-FFAF-4E29-BA34-7C6DDA7F2E21}" type="presParOf" srcId="{AFD371C2-A179-4E6C-B376-47A8C92FDD51}" destId="{DC485DFA-7FE2-4EBC-9DC3-437D325A6FAE}" srcOrd="1" destOrd="0" presId="urn:microsoft.com/office/officeart/2005/8/layout/hProcess9"/>
    <dgm:cxn modelId="{3FCF1000-A7B1-4911-9559-D9E418E3D1B4}" type="presParOf" srcId="{DC485DFA-7FE2-4EBC-9DC3-437D325A6FAE}" destId="{5D66A6DB-EE13-4968-9B5B-8DD3491D155D}" srcOrd="0" destOrd="0" presId="urn:microsoft.com/office/officeart/2005/8/layout/hProcess9"/>
    <dgm:cxn modelId="{B84391AB-E70E-4E4F-BA4B-81F3986C6E86}" type="presParOf" srcId="{DC485DFA-7FE2-4EBC-9DC3-437D325A6FAE}" destId="{6BBD660C-762A-4D03-A289-97A2784B41FC}" srcOrd="1" destOrd="0" presId="urn:microsoft.com/office/officeart/2005/8/layout/hProcess9"/>
    <dgm:cxn modelId="{0F9C8BB9-3AC2-479A-B7CD-2C6EBB1571AF}" type="presParOf" srcId="{DC485DFA-7FE2-4EBC-9DC3-437D325A6FAE}" destId="{04B66DC5-D4FF-440C-8EA0-631E1C476001}" srcOrd="2" destOrd="0" presId="urn:microsoft.com/office/officeart/2005/8/layout/hProcess9"/>
    <dgm:cxn modelId="{5C028464-88F5-4AD3-9286-BBC6C08F1D50}" type="presParOf" srcId="{DC485DFA-7FE2-4EBC-9DC3-437D325A6FAE}" destId="{F09A6E55-2E22-4281-9248-DC8CFD8E0267}" srcOrd="3" destOrd="0" presId="urn:microsoft.com/office/officeart/2005/8/layout/hProcess9"/>
    <dgm:cxn modelId="{2E7889C1-30F2-4814-955A-47B13CBF28F8}" type="presParOf" srcId="{DC485DFA-7FE2-4EBC-9DC3-437D325A6FAE}" destId="{0E47CE06-1233-443A-8141-5EC8CD8D6586}" srcOrd="4" destOrd="0" presId="urn:microsoft.com/office/officeart/2005/8/layout/hProcess9"/>
    <dgm:cxn modelId="{CEF8DDE8-4AB7-4103-82B9-A5F541FC7C19}" type="presParOf" srcId="{DC485DFA-7FE2-4EBC-9DC3-437D325A6FAE}" destId="{3495CD96-FC79-48DB-BAAA-26F1E2748318}" srcOrd="5" destOrd="0" presId="urn:microsoft.com/office/officeart/2005/8/layout/hProcess9"/>
    <dgm:cxn modelId="{4F9C785E-ED05-4CFD-90BC-6DE4A4AC3991}" type="presParOf" srcId="{DC485DFA-7FE2-4EBC-9DC3-437D325A6FAE}" destId="{CBCECEF0-AB8D-46EE-BF82-0C0D66B4968B}" srcOrd="6" destOrd="0" presId="urn:microsoft.com/office/officeart/2005/8/layout/hProcess9"/>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1C090B-F531-4F87-BCF2-4C0C34FEC970}" type="doc">
      <dgm:prSet loTypeId="urn:microsoft.com/office/officeart/2009/3/layout/IncreasingArrowsProcess" loCatId="process" qsTypeId="urn:microsoft.com/office/officeart/2005/8/quickstyle/simple1" qsCatId="simple" csTypeId="urn:microsoft.com/office/officeart/2005/8/colors/accent1_2" csCatId="accent1" phldr="1"/>
      <dgm:spPr/>
      <dgm:t>
        <a:bodyPr/>
        <a:lstStyle/>
        <a:p>
          <a:endParaRPr lang="en-US"/>
        </a:p>
      </dgm:t>
    </dgm:pt>
    <dgm:pt modelId="{1AE0D828-F502-4610-8C5B-FED8BED900FE}">
      <dgm:prSet phldrT="[Text]"/>
      <dgm:spPr/>
      <dgm:t>
        <a:bodyPr/>
        <a:lstStyle/>
        <a:p>
          <a:r>
            <a:rPr lang="en-US" dirty="0"/>
            <a:t>UN Firearms Protocol</a:t>
          </a:r>
        </a:p>
      </dgm:t>
    </dgm:pt>
    <dgm:pt modelId="{D39F92E8-C0F0-4B74-ADFA-19B23C4494D5}" type="parTrans" cxnId="{356E98EB-FBF3-4F87-8D27-F6DD05E17958}">
      <dgm:prSet/>
      <dgm:spPr/>
      <dgm:t>
        <a:bodyPr/>
        <a:lstStyle/>
        <a:p>
          <a:endParaRPr lang="en-US"/>
        </a:p>
      </dgm:t>
    </dgm:pt>
    <dgm:pt modelId="{3331A7A8-154D-4F54-94F7-B20F9CF08BBB}" type="sibTrans" cxnId="{356E98EB-FBF3-4F87-8D27-F6DD05E17958}">
      <dgm:prSet/>
      <dgm:spPr/>
      <dgm:t>
        <a:bodyPr/>
        <a:lstStyle/>
        <a:p>
          <a:endParaRPr lang="en-US"/>
        </a:p>
      </dgm:t>
    </dgm:pt>
    <dgm:pt modelId="{C0551828-B655-4862-9E33-3A9358968DAF}">
      <dgm:prSet phldrT="[Text]"/>
      <dgm:spPr/>
      <dgm:t>
        <a:bodyPr/>
        <a:lstStyle/>
        <a:p>
          <a:r>
            <a:rPr lang="en-US" dirty="0"/>
            <a:t>All</a:t>
          </a:r>
        </a:p>
      </dgm:t>
    </dgm:pt>
    <dgm:pt modelId="{7CFF3D86-E6DD-4FBC-911C-A49A4B10B0E3}" type="parTrans" cxnId="{10A5095B-7810-42AF-9F63-CEE61A8D9C82}">
      <dgm:prSet/>
      <dgm:spPr/>
      <dgm:t>
        <a:bodyPr/>
        <a:lstStyle/>
        <a:p>
          <a:endParaRPr lang="en-US"/>
        </a:p>
      </dgm:t>
    </dgm:pt>
    <dgm:pt modelId="{AD43FE64-7877-41A2-BDA3-B3F2C4B9DDB2}" type="sibTrans" cxnId="{10A5095B-7810-42AF-9F63-CEE61A8D9C82}">
      <dgm:prSet/>
      <dgm:spPr/>
      <dgm:t>
        <a:bodyPr/>
        <a:lstStyle/>
        <a:p>
          <a:endParaRPr lang="en-US"/>
        </a:p>
      </dgm:t>
    </dgm:pt>
    <dgm:pt modelId="{D307E6E6-E88A-4280-9948-4E4DE1BB2024}">
      <dgm:prSet phldrT="[Text]"/>
      <dgm:spPr/>
      <dgm:t>
        <a:bodyPr/>
        <a:lstStyle/>
        <a:p>
          <a:r>
            <a:rPr lang="en-US" dirty="0"/>
            <a:t>(EU regulation 258/2010)</a:t>
          </a:r>
        </a:p>
      </dgm:t>
    </dgm:pt>
    <dgm:pt modelId="{F1DE3B45-7656-47FB-973B-6ACE70BFEF19}" type="parTrans" cxnId="{46CD8719-286D-4196-BD1B-E24EDE5DCE7E}">
      <dgm:prSet/>
      <dgm:spPr/>
      <dgm:t>
        <a:bodyPr/>
        <a:lstStyle/>
        <a:p>
          <a:endParaRPr lang="en-US"/>
        </a:p>
      </dgm:t>
    </dgm:pt>
    <dgm:pt modelId="{C2B0658D-BA73-4648-8E4A-42BC2A806F2E}" type="sibTrans" cxnId="{46CD8719-286D-4196-BD1B-E24EDE5DCE7E}">
      <dgm:prSet/>
      <dgm:spPr/>
      <dgm:t>
        <a:bodyPr/>
        <a:lstStyle/>
        <a:p>
          <a:endParaRPr lang="en-US"/>
        </a:p>
      </dgm:t>
    </dgm:pt>
    <dgm:pt modelId="{B4C32513-4921-48B1-A281-C247E79B36AB}">
      <dgm:prSet phldrT="[Text]"/>
      <dgm:spPr/>
      <dgm:t>
        <a:bodyPr/>
        <a:lstStyle/>
        <a:p>
          <a:r>
            <a:rPr lang="en-US" dirty="0"/>
            <a:t>Civilian firearms</a:t>
          </a:r>
        </a:p>
      </dgm:t>
    </dgm:pt>
    <dgm:pt modelId="{67DB12F9-5707-446D-8D85-F7AC556C3EA5}" type="parTrans" cxnId="{DB4C383B-E901-4629-B32B-1DE248F7E77C}">
      <dgm:prSet/>
      <dgm:spPr/>
      <dgm:t>
        <a:bodyPr/>
        <a:lstStyle/>
        <a:p>
          <a:endParaRPr lang="en-US"/>
        </a:p>
      </dgm:t>
    </dgm:pt>
    <dgm:pt modelId="{92197990-C986-46A6-AF1E-2FAD2DD3DC9A}" type="sibTrans" cxnId="{DB4C383B-E901-4629-B32B-1DE248F7E77C}">
      <dgm:prSet/>
      <dgm:spPr/>
      <dgm:t>
        <a:bodyPr/>
        <a:lstStyle/>
        <a:p>
          <a:endParaRPr lang="en-US"/>
        </a:p>
      </dgm:t>
    </dgm:pt>
    <dgm:pt modelId="{73AAD989-4021-4518-AD00-A40B309DECEB}">
      <dgm:prSet phldrT="[Text]"/>
      <dgm:spPr/>
      <dgm:t>
        <a:bodyPr/>
        <a:lstStyle/>
        <a:p>
          <a:r>
            <a:rPr lang="en-US" dirty="0"/>
            <a:t>EU Common position on Arms Exports.</a:t>
          </a:r>
        </a:p>
      </dgm:t>
    </dgm:pt>
    <dgm:pt modelId="{BA7FD1DC-8534-4198-B72B-4F5C5F91162D}" type="parTrans" cxnId="{6D20BAD0-5237-4D61-AD0C-C9D7BC069036}">
      <dgm:prSet/>
      <dgm:spPr/>
      <dgm:t>
        <a:bodyPr/>
        <a:lstStyle/>
        <a:p>
          <a:endParaRPr lang="en-US"/>
        </a:p>
      </dgm:t>
    </dgm:pt>
    <dgm:pt modelId="{ED9684D8-FA08-4996-868A-682302030F67}" type="sibTrans" cxnId="{6D20BAD0-5237-4D61-AD0C-C9D7BC069036}">
      <dgm:prSet/>
      <dgm:spPr/>
      <dgm:t>
        <a:bodyPr/>
        <a:lstStyle/>
        <a:p>
          <a:endParaRPr lang="en-US"/>
        </a:p>
      </dgm:t>
    </dgm:pt>
    <dgm:pt modelId="{704CE71C-E5EA-498C-AED4-338D722095D0}">
      <dgm:prSet phldrT="[Text]"/>
      <dgm:spPr/>
      <dgm:t>
        <a:bodyPr/>
        <a:lstStyle/>
        <a:p>
          <a:r>
            <a:rPr lang="en-US" dirty="0"/>
            <a:t>Military style firearms</a:t>
          </a:r>
        </a:p>
      </dgm:t>
    </dgm:pt>
    <dgm:pt modelId="{ACDD3214-DEE5-49C8-8436-B0310B9C24FC}" type="parTrans" cxnId="{5F3A753A-5676-490B-9E64-2F591B542A10}">
      <dgm:prSet/>
      <dgm:spPr/>
      <dgm:t>
        <a:bodyPr/>
        <a:lstStyle/>
        <a:p>
          <a:endParaRPr lang="en-US"/>
        </a:p>
      </dgm:t>
    </dgm:pt>
    <dgm:pt modelId="{EA5DBA10-7F63-426A-A598-CC80B0EE6208}" type="sibTrans" cxnId="{5F3A753A-5676-490B-9E64-2F591B542A10}">
      <dgm:prSet/>
      <dgm:spPr/>
      <dgm:t>
        <a:bodyPr/>
        <a:lstStyle/>
        <a:p>
          <a:endParaRPr lang="en-US"/>
        </a:p>
      </dgm:t>
    </dgm:pt>
    <dgm:pt modelId="{2A52DD11-23C3-41CA-B96B-FBCCAF6770C3}" type="pres">
      <dgm:prSet presAssocID="{391C090B-F531-4F87-BCF2-4C0C34FEC970}" presName="Name0" presStyleCnt="0">
        <dgm:presLayoutVars>
          <dgm:chMax val="5"/>
          <dgm:chPref val="5"/>
          <dgm:dir/>
          <dgm:animLvl val="lvl"/>
        </dgm:presLayoutVars>
      </dgm:prSet>
      <dgm:spPr/>
    </dgm:pt>
    <dgm:pt modelId="{59D55238-E3DA-4ECA-AA3A-0891F346F2AF}" type="pres">
      <dgm:prSet presAssocID="{1AE0D828-F502-4610-8C5B-FED8BED900FE}" presName="parentText1" presStyleLbl="node1" presStyleIdx="0" presStyleCnt="3">
        <dgm:presLayoutVars>
          <dgm:chMax/>
          <dgm:chPref val="3"/>
          <dgm:bulletEnabled val="1"/>
        </dgm:presLayoutVars>
      </dgm:prSet>
      <dgm:spPr/>
    </dgm:pt>
    <dgm:pt modelId="{EDCF208E-2EE0-45E9-BE0B-6C7E79CC5D09}" type="pres">
      <dgm:prSet presAssocID="{1AE0D828-F502-4610-8C5B-FED8BED900FE}" presName="childText1" presStyleLbl="solidAlignAcc1" presStyleIdx="0" presStyleCnt="3">
        <dgm:presLayoutVars>
          <dgm:chMax val="0"/>
          <dgm:chPref val="0"/>
          <dgm:bulletEnabled val="1"/>
        </dgm:presLayoutVars>
      </dgm:prSet>
      <dgm:spPr/>
    </dgm:pt>
    <dgm:pt modelId="{B61A6000-2375-4C3B-AD7D-7A84C21669A7}" type="pres">
      <dgm:prSet presAssocID="{D307E6E6-E88A-4280-9948-4E4DE1BB2024}" presName="parentText2" presStyleLbl="node1" presStyleIdx="1" presStyleCnt="3" custLinFactNeighborX="-712" custLinFactNeighborY="4689">
        <dgm:presLayoutVars>
          <dgm:chMax/>
          <dgm:chPref val="3"/>
          <dgm:bulletEnabled val="1"/>
        </dgm:presLayoutVars>
      </dgm:prSet>
      <dgm:spPr/>
    </dgm:pt>
    <dgm:pt modelId="{BBF4D135-2078-4145-91FA-D8A54566C500}" type="pres">
      <dgm:prSet presAssocID="{D307E6E6-E88A-4280-9948-4E4DE1BB2024}" presName="childText2" presStyleLbl="solidAlignAcc1" presStyleIdx="1" presStyleCnt="3">
        <dgm:presLayoutVars>
          <dgm:chMax val="0"/>
          <dgm:chPref val="0"/>
          <dgm:bulletEnabled val="1"/>
        </dgm:presLayoutVars>
      </dgm:prSet>
      <dgm:spPr/>
    </dgm:pt>
    <dgm:pt modelId="{3935991F-C379-49D0-BBD0-04198DA426D6}" type="pres">
      <dgm:prSet presAssocID="{73AAD989-4021-4518-AD00-A40B309DECEB}" presName="parentText3" presStyleLbl="node1" presStyleIdx="2" presStyleCnt="3">
        <dgm:presLayoutVars>
          <dgm:chMax/>
          <dgm:chPref val="3"/>
          <dgm:bulletEnabled val="1"/>
        </dgm:presLayoutVars>
      </dgm:prSet>
      <dgm:spPr/>
    </dgm:pt>
    <dgm:pt modelId="{1C1ECE25-8F81-4803-9D5B-E8B2BC58107C}" type="pres">
      <dgm:prSet presAssocID="{73AAD989-4021-4518-AD00-A40B309DECEB}" presName="childText3" presStyleLbl="solidAlignAcc1" presStyleIdx="2" presStyleCnt="3">
        <dgm:presLayoutVars>
          <dgm:chMax val="0"/>
          <dgm:chPref val="0"/>
          <dgm:bulletEnabled val="1"/>
        </dgm:presLayoutVars>
      </dgm:prSet>
      <dgm:spPr/>
    </dgm:pt>
  </dgm:ptLst>
  <dgm:cxnLst>
    <dgm:cxn modelId="{30550619-F267-4700-9669-2BADCE761E49}" type="presOf" srcId="{D307E6E6-E88A-4280-9948-4E4DE1BB2024}" destId="{B61A6000-2375-4C3B-AD7D-7A84C21669A7}" srcOrd="0" destOrd="0" presId="urn:microsoft.com/office/officeart/2009/3/layout/IncreasingArrowsProcess"/>
    <dgm:cxn modelId="{46CD8719-286D-4196-BD1B-E24EDE5DCE7E}" srcId="{391C090B-F531-4F87-BCF2-4C0C34FEC970}" destId="{D307E6E6-E88A-4280-9948-4E4DE1BB2024}" srcOrd="1" destOrd="0" parTransId="{F1DE3B45-7656-47FB-973B-6ACE70BFEF19}" sibTransId="{C2B0658D-BA73-4648-8E4A-42BC2A806F2E}"/>
    <dgm:cxn modelId="{150CF329-46C6-4EF1-BE72-84BE39EFF00C}" type="presOf" srcId="{C0551828-B655-4862-9E33-3A9358968DAF}" destId="{EDCF208E-2EE0-45E9-BE0B-6C7E79CC5D09}" srcOrd="0" destOrd="0" presId="urn:microsoft.com/office/officeart/2009/3/layout/IncreasingArrowsProcess"/>
    <dgm:cxn modelId="{5F3A753A-5676-490B-9E64-2F591B542A10}" srcId="{73AAD989-4021-4518-AD00-A40B309DECEB}" destId="{704CE71C-E5EA-498C-AED4-338D722095D0}" srcOrd="0" destOrd="0" parTransId="{ACDD3214-DEE5-49C8-8436-B0310B9C24FC}" sibTransId="{EA5DBA10-7F63-426A-A598-CC80B0EE6208}"/>
    <dgm:cxn modelId="{DB4C383B-E901-4629-B32B-1DE248F7E77C}" srcId="{D307E6E6-E88A-4280-9948-4E4DE1BB2024}" destId="{B4C32513-4921-48B1-A281-C247E79B36AB}" srcOrd="0" destOrd="0" parTransId="{67DB12F9-5707-446D-8D85-F7AC556C3EA5}" sibTransId="{92197990-C986-46A6-AF1E-2FAD2DD3DC9A}"/>
    <dgm:cxn modelId="{10A5095B-7810-42AF-9F63-CEE61A8D9C82}" srcId="{1AE0D828-F502-4610-8C5B-FED8BED900FE}" destId="{C0551828-B655-4862-9E33-3A9358968DAF}" srcOrd="0" destOrd="0" parTransId="{7CFF3D86-E6DD-4FBC-911C-A49A4B10B0E3}" sibTransId="{AD43FE64-7877-41A2-BDA3-B3F2C4B9DDB2}"/>
    <dgm:cxn modelId="{7B5F6061-8DEF-4871-A53A-FC782E55F202}" type="presOf" srcId="{704CE71C-E5EA-498C-AED4-338D722095D0}" destId="{1C1ECE25-8F81-4803-9D5B-E8B2BC58107C}" srcOrd="0" destOrd="0" presId="urn:microsoft.com/office/officeart/2009/3/layout/IncreasingArrowsProcess"/>
    <dgm:cxn modelId="{8BD3CF8B-44FA-48B7-95E2-0824C01362D7}" type="presOf" srcId="{1AE0D828-F502-4610-8C5B-FED8BED900FE}" destId="{59D55238-E3DA-4ECA-AA3A-0891F346F2AF}" srcOrd="0" destOrd="0" presId="urn:microsoft.com/office/officeart/2009/3/layout/IncreasingArrowsProcess"/>
    <dgm:cxn modelId="{27F3D38E-641C-4CE7-98D9-1A4BF8CC239F}" type="presOf" srcId="{73AAD989-4021-4518-AD00-A40B309DECEB}" destId="{3935991F-C379-49D0-BBD0-04198DA426D6}" srcOrd="0" destOrd="0" presId="urn:microsoft.com/office/officeart/2009/3/layout/IncreasingArrowsProcess"/>
    <dgm:cxn modelId="{28EDC6A3-E41B-416E-8EEC-7020069A9D77}" type="presOf" srcId="{391C090B-F531-4F87-BCF2-4C0C34FEC970}" destId="{2A52DD11-23C3-41CA-B96B-FBCCAF6770C3}" srcOrd="0" destOrd="0" presId="urn:microsoft.com/office/officeart/2009/3/layout/IncreasingArrowsProcess"/>
    <dgm:cxn modelId="{5E784CAB-C5C5-4296-9799-7D2582F72681}" type="presOf" srcId="{B4C32513-4921-48B1-A281-C247E79B36AB}" destId="{BBF4D135-2078-4145-91FA-D8A54566C500}" srcOrd="0" destOrd="0" presId="urn:microsoft.com/office/officeart/2009/3/layout/IncreasingArrowsProcess"/>
    <dgm:cxn modelId="{6D20BAD0-5237-4D61-AD0C-C9D7BC069036}" srcId="{391C090B-F531-4F87-BCF2-4C0C34FEC970}" destId="{73AAD989-4021-4518-AD00-A40B309DECEB}" srcOrd="2" destOrd="0" parTransId="{BA7FD1DC-8534-4198-B72B-4F5C5F91162D}" sibTransId="{ED9684D8-FA08-4996-868A-682302030F67}"/>
    <dgm:cxn modelId="{356E98EB-FBF3-4F87-8D27-F6DD05E17958}" srcId="{391C090B-F531-4F87-BCF2-4C0C34FEC970}" destId="{1AE0D828-F502-4610-8C5B-FED8BED900FE}" srcOrd="0" destOrd="0" parTransId="{D39F92E8-C0F0-4B74-ADFA-19B23C4494D5}" sibTransId="{3331A7A8-154D-4F54-94F7-B20F9CF08BBB}"/>
    <dgm:cxn modelId="{F1FB00D5-B6EA-4F13-930C-C77D28566A09}" type="presParOf" srcId="{2A52DD11-23C3-41CA-B96B-FBCCAF6770C3}" destId="{59D55238-E3DA-4ECA-AA3A-0891F346F2AF}" srcOrd="0" destOrd="0" presId="urn:microsoft.com/office/officeart/2009/3/layout/IncreasingArrowsProcess"/>
    <dgm:cxn modelId="{3139E6FA-521B-4D9E-8CD0-81064315D395}" type="presParOf" srcId="{2A52DD11-23C3-41CA-B96B-FBCCAF6770C3}" destId="{EDCF208E-2EE0-45E9-BE0B-6C7E79CC5D09}" srcOrd="1" destOrd="0" presId="urn:microsoft.com/office/officeart/2009/3/layout/IncreasingArrowsProcess"/>
    <dgm:cxn modelId="{A6A5598B-BDD3-4535-A755-4CC001D59E30}" type="presParOf" srcId="{2A52DD11-23C3-41CA-B96B-FBCCAF6770C3}" destId="{B61A6000-2375-4C3B-AD7D-7A84C21669A7}" srcOrd="2" destOrd="0" presId="urn:microsoft.com/office/officeart/2009/3/layout/IncreasingArrowsProcess"/>
    <dgm:cxn modelId="{CA6B429B-2C53-4BE9-90E2-CF90BDD772D4}" type="presParOf" srcId="{2A52DD11-23C3-41CA-B96B-FBCCAF6770C3}" destId="{BBF4D135-2078-4145-91FA-D8A54566C500}" srcOrd="3" destOrd="0" presId="urn:microsoft.com/office/officeart/2009/3/layout/IncreasingArrowsProcess"/>
    <dgm:cxn modelId="{2B7EF650-5910-40C9-9DD2-DBFAB25C83FB}" type="presParOf" srcId="{2A52DD11-23C3-41CA-B96B-FBCCAF6770C3}" destId="{3935991F-C379-49D0-BBD0-04198DA426D6}" srcOrd="4" destOrd="0" presId="urn:microsoft.com/office/officeart/2009/3/layout/IncreasingArrowsProcess"/>
    <dgm:cxn modelId="{3A7B9939-EAFA-45E6-B288-26197D3ADBDD}" type="presParOf" srcId="{2A52DD11-23C3-41CA-B96B-FBCCAF6770C3}" destId="{1C1ECE25-8F81-4803-9D5B-E8B2BC58107C}" srcOrd="5" destOrd="0" presId="urn:microsoft.com/office/officeart/2009/3/layout/IncreasingArrows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78E2F9A-B78A-4A55-995E-A2C9D6C341CB}"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52D0CF66-98D3-43D5-A188-55F34CAA233D}">
      <dgm:prSet phldrT="[Text]"/>
      <dgm:spPr/>
      <dgm:t>
        <a:bodyPr/>
        <a:lstStyle/>
        <a:p>
          <a:r>
            <a:rPr lang="en-US" dirty="0"/>
            <a:t>End user certificate ( restrictions and special criteria)</a:t>
          </a:r>
        </a:p>
      </dgm:t>
    </dgm:pt>
    <dgm:pt modelId="{75F11623-3140-4631-B83B-D6DA4FE6DCB3}" type="parTrans" cxnId="{EDC4196F-F10E-4979-B7A6-8C1320E4B6C0}">
      <dgm:prSet/>
      <dgm:spPr/>
      <dgm:t>
        <a:bodyPr/>
        <a:lstStyle/>
        <a:p>
          <a:endParaRPr lang="en-US"/>
        </a:p>
      </dgm:t>
    </dgm:pt>
    <dgm:pt modelId="{490920A6-2B7C-4ABE-A105-98BB2FA549D0}" type="sibTrans" cxnId="{EDC4196F-F10E-4979-B7A6-8C1320E4B6C0}">
      <dgm:prSet/>
      <dgm:spPr/>
      <dgm:t>
        <a:bodyPr/>
        <a:lstStyle/>
        <a:p>
          <a:endParaRPr lang="en-US"/>
        </a:p>
      </dgm:t>
    </dgm:pt>
    <dgm:pt modelId="{57D53BCC-EDA3-4BEF-806D-04BB43108E91}">
      <dgm:prSet phldrT="[Text]"/>
      <dgm:spPr/>
      <dgm:t>
        <a:bodyPr/>
        <a:lstStyle/>
        <a:p>
          <a:r>
            <a:rPr lang="en-US" dirty="0"/>
            <a:t>Investigations</a:t>
          </a:r>
        </a:p>
      </dgm:t>
    </dgm:pt>
    <dgm:pt modelId="{4EE24417-DC0B-4BF2-B8B2-F2C32A4520BE}" type="parTrans" cxnId="{DC9A45B8-9307-4C55-B520-CC7EE47BB899}">
      <dgm:prSet/>
      <dgm:spPr/>
      <dgm:t>
        <a:bodyPr/>
        <a:lstStyle/>
        <a:p>
          <a:endParaRPr lang="en-US"/>
        </a:p>
      </dgm:t>
    </dgm:pt>
    <dgm:pt modelId="{F016DB7A-B8C8-4180-975F-7830BBB5224C}" type="sibTrans" cxnId="{DC9A45B8-9307-4C55-B520-CC7EE47BB899}">
      <dgm:prSet/>
      <dgm:spPr/>
      <dgm:t>
        <a:bodyPr/>
        <a:lstStyle/>
        <a:p>
          <a:endParaRPr lang="en-US"/>
        </a:p>
      </dgm:t>
    </dgm:pt>
    <dgm:pt modelId="{EE3133AD-D9B3-43DD-A88D-EEDAEAFD150E}">
      <dgm:prSet phldrT="[Text]"/>
      <dgm:spPr/>
      <dgm:t>
        <a:bodyPr/>
        <a:lstStyle/>
        <a:p>
          <a:r>
            <a:rPr lang="en-US" dirty="0"/>
            <a:t>Adequate and effective sanctions!</a:t>
          </a:r>
        </a:p>
      </dgm:t>
    </dgm:pt>
    <dgm:pt modelId="{251E9B03-8201-4CAD-AC6E-795EB2E5EFAC}" type="parTrans" cxnId="{075F4E9D-7472-4D75-A908-D3188B599C53}">
      <dgm:prSet/>
      <dgm:spPr/>
      <dgm:t>
        <a:bodyPr/>
        <a:lstStyle/>
        <a:p>
          <a:endParaRPr lang="en-US"/>
        </a:p>
      </dgm:t>
    </dgm:pt>
    <dgm:pt modelId="{D3EA1550-4191-4C25-A7F6-3609377E1022}" type="sibTrans" cxnId="{075F4E9D-7472-4D75-A908-D3188B599C53}">
      <dgm:prSet/>
      <dgm:spPr/>
      <dgm:t>
        <a:bodyPr/>
        <a:lstStyle/>
        <a:p>
          <a:endParaRPr lang="en-US"/>
        </a:p>
      </dgm:t>
    </dgm:pt>
    <dgm:pt modelId="{5002E112-988E-4F67-AC36-1868903DED1D}">
      <dgm:prSet/>
      <dgm:spPr/>
      <dgm:t>
        <a:bodyPr/>
        <a:lstStyle/>
        <a:p>
          <a:r>
            <a:rPr lang="en-US" dirty="0"/>
            <a:t>Customs Supervision ( International Import Certificate (IIC)</a:t>
          </a:r>
        </a:p>
      </dgm:t>
    </dgm:pt>
    <dgm:pt modelId="{56FB73A6-6012-4F4D-AE3A-F0E26BEF314B}" type="parTrans" cxnId="{98A52E18-6E07-4323-8F82-89C1B76E8F56}">
      <dgm:prSet/>
      <dgm:spPr/>
      <dgm:t>
        <a:bodyPr/>
        <a:lstStyle/>
        <a:p>
          <a:endParaRPr lang="en-US"/>
        </a:p>
      </dgm:t>
    </dgm:pt>
    <dgm:pt modelId="{3C33596A-2A06-481E-BFD3-D80D46710B94}" type="sibTrans" cxnId="{98A52E18-6E07-4323-8F82-89C1B76E8F56}">
      <dgm:prSet/>
      <dgm:spPr/>
      <dgm:t>
        <a:bodyPr/>
        <a:lstStyle/>
        <a:p>
          <a:endParaRPr lang="en-US"/>
        </a:p>
      </dgm:t>
    </dgm:pt>
    <dgm:pt modelId="{701C3553-08AC-42C1-9BF6-1A9836498A00}">
      <dgm:prSet/>
      <dgm:spPr/>
      <dgm:t>
        <a:bodyPr/>
        <a:lstStyle/>
        <a:p>
          <a:r>
            <a:rPr lang="en-US" dirty="0"/>
            <a:t>Post Shipment Control</a:t>
          </a:r>
        </a:p>
      </dgm:t>
    </dgm:pt>
    <dgm:pt modelId="{08EF147A-FEF0-4763-9168-0F4722F0B48B}" type="parTrans" cxnId="{90809B0E-F44D-4B4F-9670-A7FB25018EAF}">
      <dgm:prSet/>
      <dgm:spPr/>
      <dgm:t>
        <a:bodyPr/>
        <a:lstStyle/>
        <a:p>
          <a:endParaRPr lang="en-US"/>
        </a:p>
      </dgm:t>
    </dgm:pt>
    <dgm:pt modelId="{86F31FE2-334E-4C0E-BADE-5D3110C2D258}" type="sibTrans" cxnId="{90809B0E-F44D-4B4F-9670-A7FB25018EAF}">
      <dgm:prSet/>
      <dgm:spPr/>
      <dgm:t>
        <a:bodyPr/>
        <a:lstStyle/>
        <a:p>
          <a:endParaRPr lang="en-US"/>
        </a:p>
      </dgm:t>
    </dgm:pt>
    <dgm:pt modelId="{3B5A6233-1B71-4A2A-99DF-26AB533AB651}" type="pres">
      <dgm:prSet presAssocID="{478E2F9A-B78A-4A55-995E-A2C9D6C341CB}" presName="outerComposite" presStyleCnt="0">
        <dgm:presLayoutVars>
          <dgm:chMax val="5"/>
          <dgm:dir/>
          <dgm:resizeHandles val="exact"/>
        </dgm:presLayoutVars>
      </dgm:prSet>
      <dgm:spPr/>
    </dgm:pt>
    <dgm:pt modelId="{3B0F044F-A4D3-47DA-B92C-3FFDC7DEBF15}" type="pres">
      <dgm:prSet presAssocID="{478E2F9A-B78A-4A55-995E-A2C9D6C341CB}" presName="dummyMaxCanvas" presStyleCnt="0">
        <dgm:presLayoutVars/>
      </dgm:prSet>
      <dgm:spPr/>
    </dgm:pt>
    <dgm:pt modelId="{2288463D-2732-4D0D-9F61-AB8EF4EEDD0D}" type="pres">
      <dgm:prSet presAssocID="{478E2F9A-B78A-4A55-995E-A2C9D6C341CB}" presName="FiveNodes_1" presStyleLbl="node1" presStyleIdx="0" presStyleCnt="5">
        <dgm:presLayoutVars>
          <dgm:bulletEnabled val="1"/>
        </dgm:presLayoutVars>
      </dgm:prSet>
      <dgm:spPr/>
    </dgm:pt>
    <dgm:pt modelId="{90A99A29-BC7A-4DDB-BDC4-5E78A7AFB6F3}" type="pres">
      <dgm:prSet presAssocID="{478E2F9A-B78A-4A55-995E-A2C9D6C341CB}" presName="FiveNodes_2" presStyleLbl="node1" presStyleIdx="1" presStyleCnt="5">
        <dgm:presLayoutVars>
          <dgm:bulletEnabled val="1"/>
        </dgm:presLayoutVars>
      </dgm:prSet>
      <dgm:spPr/>
    </dgm:pt>
    <dgm:pt modelId="{C4BB8AF9-7400-4FB1-B919-929C0D3FB2BF}" type="pres">
      <dgm:prSet presAssocID="{478E2F9A-B78A-4A55-995E-A2C9D6C341CB}" presName="FiveNodes_3" presStyleLbl="node1" presStyleIdx="2" presStyleCnt="5">
        <dgm:presLayoutVars>
          <dgm:bulletEnabled val="1"/>
        </dgm:presLayoutVars>
      </dgm:prSet>
      <dgm:spPr/>
    </dgm:pt>
    <dgm:pt modelId="{207F118E-51A8-42A6-8935-85819FDA2B00}" type="pres">
      <dgm:prSet presAssocID="{478E2F9A-B78A-4A55-995E-A2C9D6C341CB}" presName="FiveNodes_4" presStyleLbl="node1" presStyleIdx="3" presStyleCnt="5">
        <dgm:presLayoutVars>
          <dgm:bulletEnabled val="1"/>
        </dgm:presLayoutVars>
      </dgm:prSet>
      <dgm:spPr/>
    </dgm:pt>
    <dgm:pt modelId="{180A2F59-6793-4521-B48F-05A1D0DCEE77}" type="pres">
      <dgm:prSet presAssocID="{478E2F9A-B78A-4A55-995E-A2C9D6C341CB}" presName="FiveNodes_5" presStyleLbl="node1" presStyleIdx="4" presStyleCnt="5">
        <dgm:presLayoutVars>
          <dgm:bulletEnabled val="1"/>
        </dgm:presLayoutVars>
      </dgm:prSet>
      <dgm:spPr/>
    </dgm:pt>
    <dgm:pt modelId="{E554EBBA-4003-4BE2-8571-23378A136E2B}" type="pres">
      <dgm:prSet presAssocID="{478E2F9A-B78A-4A55-995E-A2C9D6C341CB}" presName="FiveConn_1-2" presStyleLbl="fgAccFollowNode1" presStyleIdx="0" presStyleCnt="4">
        <dgm:presLayoutVars>
          <dgm:bulletEnabled val="1"/>
        </dgm:presLayoutVars>
      </dgm:prSet>
      <dgm:spPr/>
    </dgm:pt>
    <dgm:pt modelId="{64C38842-8BC9-487F-B208-54057D6C8008}" type="pres">
      <dgm:prSet presAssocID="{478E2F9A-B78A-4A55-995E-A2C9D6C341CB}" presName="FiveConn_2-3" presStyleLbl="fgAccFollowNode1" presStyleIdx="1" presStyleCnt="4">
        <dgm:presLayoutVars>
          <dgm:bulletEnabled val="1"/>
        </dgm:presLayoutVars>
      </dgm:prSet>
      <dgm:spPr/>
    </dgm:pt>
    <dgm:pt modelId="{87AB30EA-5340-4CB7-BE72-6E0A8B6F3118}" type="pres">
      <dgm:prSet presAssocID="{478E2F9A-B78A-4A55-995E-A2C9D6C341CB}" presName="FiveConn_3-4" presStyleLbl="fgAccFollowNode1" presStyleIdx="2" presStyleCnt="4">
        <dgm:presLayoutVars>
          <dgm:bulletEnabled val="1"/>
        </dgm:presLayoutVars>
      </dgm:prSet>
      <dgm:spPr/>
    </dgm:pt>
    <dgm:pt modelId="{4F02E888-AEC2-41AF-A2E1-42C92B7CAC05}" type="pres">
      <dgm:prSet presAssocID="{478E2F9A-B78A-4A55-995E-A2C9D6C341CB}" presName="FiveConn_4-5" presStyleLbl="fgAccFollowNode1" presStyleIdx="3" presStyleCnt="4">
        <dgm:presLayoutVars>
          <dgm:bulletEnabled val="1"/>
        </dgm:presLayoutVars>
      </dgm:prSet>
      <dgm:spPr/>
    </dgm:pt>
    <dgm:pt modelId="{2D000B4A-90A3-46B2-8EAA-1AB431764D0D}" type="pres">
      <dgm:prSet presAssocID="{478E2F9A-B78A-4A55-995E-A2C9D6C341CB}" presName="FiveNodes_1_text" presStyleLbl="node1" presStyleIdx="4" presStyleCnt="5">
        <dgm:presLayoutVars>
          <dgm:bulletEnabled val="1"/>
        </dgm:presLayoutVars>
      </dgm:prSet>
      <dgm:spPr/>
    </dgm:pt>
    <dgm:pt modelId="{AD5726D2-0503-491B-90A2-9A48CF468413}" type="pres">
      <dgm:prSet presAssocID="{478E2F9A-B78A-4A55-995E-A2C9D6C341CB}" presName="FiveNodes_2_text" presStyleLbl="node1" presStyleIdx="4" presStyleCnt="5">
        <dgm:presLayoutVars>
          <dgm:bulletEnabled val="1"/>
        </dgm:presLayoutVars>
      </dgm:prSet>
      <dgm:spPr/>
    </dgm:pt>
    <dgm:pt modelId="{3C9C2E2D-3F2B-4ECC-8A33-61696E40AA65}" type="pres">
      <dgm:prSet presAssocID="{478E2F9A-B78A-4A55-995E-A2C9D6C341CB}" presName="FiveNodes_3_text" presStyleLbl="node1" presStyleIdx="4" presStyleCnt="5">
        <dgm:presLayoutVars>
          <dgm:bulletEnabled val="1"/>
        </dgm:presLayoutVars>
      </dgm:prSet>
      <dgm:spPr/>
    </dgm:pt>
    <dgm:pt modelId="{76689EC2-BD8C-4BFA-8C74-38693B37306E}" type="pres">
      <dgm:prSet presAssocID="{478E2F9A-B78A-4A55-995E-A2C9D6C341CB}" presName="FiveNodes_4_text" presStyleLbl="node1" presStyleIdx="4" presStyleCnt="5">
        <dgm:presLayoutVars>
          <dgm:bulletEnabled val="1"/>
        </dgm:presLayoutVars>
      </dgm:prSet>
      <dgm:spPr/>
    </dgm:pt>
    <dgm:pt modelId="{10E94D50-D405-4193-A660-7700F6D75CC3}" type="pres">
      <dgm:prSet presAssocID="{478E2F9A-B78A-4A55-995E-A2C9D6C341CB}" presName="FiveNodes_5_text" presStyleLbl="node1" presStyleIdx="4" presStyleCnt="5">
        <dgm:presLayoutVars>
          <dgm:bulletEnabled val="1"/>
        </dgm:presLayoutVars>
      </dgm:prSet>
      <dgm:spPr/>
    </dgm:pt>
  </dgm:ptLst>
  <dgm:cxnLst>
    <dgm:cxn modelId="{95851301-DDA2-48E2-826B-4939FFA2EE24}" type="presOf" srcId="{490920A6-2B7C-4ABE-A105-98BB2FA549D0}" destId="{E554EBBA-4003-4BE2-8571-23378A136E2B}" srcOrd="0" destOrd="0" presId="urn:microsoft.com/office/officeart/2005/8/layout/vProcess5"/>
    <dgm:cxn modelId="{46D3CA04-5AA4-44A5-8AD4-A1A5EF827BCC}" type="presOf" srcId="{5002E112-988E-4F67-AC36-1868903DED1D}" destId="{90A99A29-BC7A-4DDB-BDC4-5E78A7AFB6F3}" srcOrd="0" destOrd="0" presId="urn:microsoft.com/office/officeart/2005/8/layout/vProcess5"/>
    <dgm:cxn modelId="{C3247F05-45B0-42E9-84A3-ED02AE02ED1D}" type="presOf" srcId="{EE3133AD-D9B3-43DD-A88D-EEDAEAFD150E}" destId="{180A2F59-6793-4521-B48F-05A1D0DCEE77}" srcOrd="0" destOrd="0" presId="urn:microsoft.com/office/officeart/2005/8/layout/vProcess5"/>
    <dgm:cxn modelId="{90809B0E-F44D-4B4F-9670-A7FB25018EAF}" srcId="{478E2F9A-B78A-4A55-995E-A2C9D6C341CB}" destId="{701C3553-08AC-42C1-9BF6-1A9836498A00}" srcOrd="2" destOrd="0" parTransId="{08EF147A-FEF0-4763-9168-0F4722F0B48B}" sibTransId="{86F31FE2-334E-4C0E-BADE-5D3110C2D258}"/>
    <dgm:cxn modelId="{98A52E18-6E07-4323-8F82-89C1B76E8F56}" srcId="{478E2F9A-B78A-4A55-995E-A2C9D6C341CB}" destId="{5002E112-988E-4F67-AC36-1868903DED1D}" srcOrd="1" destOrd="0" parTransId="{56FB73A6-6012-4F4D-AE3A-F0E26BEF314B}" sibTransId="{3C33596A-2A06-481E-BFD3-D80D46710B94}"/>
    <dgm:cxn modelId="{FFAC7A31-30D1-42FC-AC05-4713C11941AD}" type="presOf" srcId="{57D53BCC-EDA3-4BEF-806D-04BB43108E91}" destId="{76689EC2-BD8C-4BFA-8C74-38693B37306E}" srcOrd="1" destOrd="0" presId="urn:microsoft.com/office/officeart/2005/8/layout/vProcess5"/>
    <dgm:cxn modelId="{01AFB646-4E33-44FC-870E-61DB1E237620}" type="presOf" srcId="{52D0CF66-98D3-43D5-A188-55F34CAA233D}" destId="{2288463D-2732-4D0D-9F61-AB8EF4EEDD0D}" srcOrd="0" destOrd="0" presId="urn:microsoft.com/office/officeart/2005/8/layout/vProcess5"/>
    <dgm:cxn modelId="{EDC4196F-F10E-4979-B7A6-8C1320E4B6C0}" srcId="{478E2F9A-B78A-4A55-995E-A2C9D6C341CB}" destId="{52D0CF66-98D3-43D5-A188-55F34CAA233D}" srcOrd="0" destOrd="0" parTransId="{75F11623-3140-4631-B83B-D6DA4FE6DCB3}" sibTransId="{490920A6-2B7C-4ABE-A105-98BB2FA549D0}"/>
    <dgm:cxn modelId="{2B8EE870-5541-4453-9B60-74150B2EE10B}" type="presOf" srcId="{478E2F9A-B78A-4A55-995E-A2C9D6C341CB}" destId="{3B5A6233-1B71-4A2A-99DF-26AB533AB651}" srcOrd="0" destOrd="0" presId="urn:microsoft.com/office/officeart/2005/8/layout/vProcess5"/>
    <dgm:cxn modelId="{B42AF570-7B37-4DBC-A569-99617F6BC709}" type="presOf" srcId="{3C33596A-2A06-481E-BFD3-D80D46710B94}" destId="{64C38842-8BC9-487F-B208-54057D6C8008}" srcOrd="0" destOrd="0" presId="urn:microsoft.com/office/officeart/2005/8/layout/vProcess5"/>
    <dgm:cxn modelId="{564EAB51-8A43-4D2E-8FC6-64E216862B35}" type="presOf" srcId="{F016DB7A-B8C8-4180-975F-7830BBB5224C}" destId="{4F02E888-AEC2-41AF-A2E1-42C92B7CAC05}" srcOrd="0" destOrd="0" presId="urn:microsoft.com/office/officeart/2005/8/layout/vProcess5"/>
    <dgm:cxn modelId="{075F4E9D-7472-4D75-A908-D3188B599C53}" srcId="{478E2F9A-B78A-4A55-995E-A2C9D6C341CB}" destId="{EE3133AD-D9B3-43DD-A88D-EEDAEAFD150E}" srcOrd="4" destOrd="0" parTransId="{251E9B03-8201-4CAD-AC6E-795EB2E5EFAC}" sibTransId="{D3EA1550-4191-4C25-A7F6-3609377E1022}"/>
    <dgm:cxn modelId="{B18B1AAD-241E-4CEF-8CEC-36D2F2E41AF3}" type="presOf" srcId="{EE3133AD-D9B3-43DD-A88D-EEDAEAFD150E}" destId="{10E94D50-D405-4193-A660-7700F6D75CC3}" srcOrd="1" destOrd="0" presId="urn:microsoft.com/office/officeart/2005/8/layout/vProcess5"/>
    <dgm:cxn modelId="{2B4BC4AF-4247-4F17-8B7D-DC73C1DDFFDB}" type="presOf" srcId="{5002E112-988E-4F67-AC36-1868903DED1D}" destId="{AD5726D2-0503-491B-90A2-9A48CF468413}" srcOrd="1" destOrd="0" presId="urn:microsoft.com/office/officeart/2005/8/layout/vProcess5"/>
    <dgm:cxn modelId="{DC9A45B8-9307-4C55-B520-CC7EE47BB899}" srcId="{478E2F9A-B78A-4A55-995E-A2C9D6C341CB}" destId="{57D53BCC-EDA3-4BEF-806D-04BB43108E91}" srcOrd="3" destOrd="0" parTransId="{4EE24417-DC0B-4BF2-B8B2-F2C32A4520BE}" sibTransId="{F016DB7A-B8C8-4180-975F-7830BBB5224C}"/>
    <dgm:cxn modelId="{C2DA8BCE-FA83-4EBD-B277-AAF01C32C38E}" type="presOf" srcId="{57D53BCC-EDA3-4BEF-806D-04BB43108E91}" destId="{207F118E-51A8-42A6-8935-85819FDA2B00}" srcOrd="0" destOrd="0" presId="urn:microsoft.com/office/officeart/2005/8/layout/vProcess5"/>
    <dgm:cxn modelId="{A8B9D2CE-7D85-425B-97A6-B01116C1F596}" type="presOf" srcId="{52D0CF66-98D3-43D5-A188-55F34CAA233D}" destId="{2D000B4A-90A3-46B2-8EAA-1AB431764D0D}" srcOrd="1" destOrd="0" presId="urn:microsoft.com/office/officeart/2005/8/layout/vProcess5"/>
    <dgm:cxn modelId="{CB6C4AD0-DCD0-4FFC-A7EE-85D0A415B770}" type="presOf" srcId="{86F31FE2-334E-4C0E-BADE-5D3110C2D258}" destId="{87AB30EA-5340-4CB7-BE72-6E0A8B6F3118}" srcOrd="0" destOrd="0" presId="urn:microsoft.com/office/officeart/2005/8/layout/vProcess5"/>
    <dgm:cxn modelId="{6713F7EE-05FA-4730-9FA7-3C38CCAC7F42}" type="presOf" srcId="{701C3553-08AC-42C1-9BF6-1A9836498A00}" destId="{C4BB8AF9-7400-4FB1-B919-929C0D3FB2BF}" srcOrd="0" destOrd="0" presId="urn:microsoft.com/office/officeart/2005/8/layout/vProcess5"/>
    <dgm:cxn modelId="{C9DF3EF0-9DB3-4625-A1EC-67D2E9DD598F}" type="presOf" srcId="{701C3553-08AC-42C1-9BF6-1A9836498A00}" destId="{3C9C2E2D-3F2B-4ECC-8A33-61696E40AA65}" srcOrd="1" destOrd="0" presId="urn:microsoft.com/office/officeart/2005/8/layout/vProcess5"/>
    <dgm:cxn modelId="{91E8C0E5-C467-4A97-96B1-1ECBEA645027}" type="presParOf" srcId="{3B5A6233-1B71-4A2A-99DF-26AB533AB651}" destId="{3B0F044F-A4D3-47DA-B92C-3FFDC7DEBF15}" srcOrd="0" destOrd="0" presId="urn:microsoft.com/office/officeart/2005/8/layout/vProcess5"/>
    <dgm:cxn modelId="{CEC20001-0FB7-42BA-9245-AA119513CC94}" type="presParOf" srcId="{3B5A6233-1B71-4A2A-99DF-26AB533AB651}" destId="{2288463D-2732-4D0D-9F61-AB8EF4EEDD0D}" srcOrd="1" destOrd="0" presId="urn:microsoft.com/office/officeart/2005/8/layout/vProcess5"/>
    <dgm:cxn modelId="{AAADD6E5-AC30-418E-8FC2-FB6C98C2F3D6}" type="presParOf" srcId="{3B5A6233-1B71-4A2A-99DF-26AB533AB651}" destId="{90A99A29-BC7A-4DDB-BDC4-5E78A7AFB6F3}" srcOrd="2" destOrd="0" presId="urn:microsoft.com/office/officeart/2005/8/layout/vProcess5"/>
    <dgm:cxn modelId="{C4797C37-7836-491E-B91D-5895B4F995A6}" type="presParOf" srcId="{3B5A6233-1B71-4A2A-99DF-26AB533AB651}" destId="{C4BB8AF9-7400-4FB1-B919-929C0D3FB2BF}" srcOrd="3" destOrd="0" presId="urn:microsoft.com/office/officeart/2005/8/layout/vProcess5"/>
    <dgm:cxn modelId="{5C32E681-1390-40C8-809A-6AEE236813D1}" type="presParOf" srcId="{3B5A6233-1B71-4A2A-99DF-26AB533AB651}" destId="{207F118E-51A8-42A6-8935-85819FDA2B00}" srcOrd="4" destOrd="0" presId="urn:microsoft.com/office/officeart/2005/8/layout/vProcess5"/>
    <dgm:cxn modelId="{AE3BAA22-A257-41C5-B2BE-32AA1F912F65}" type="presParOf" srcId="{3B5A6233-1B71-4A2A-99DF-26AB533AB651}" destId="{180A2F59-6793-4521-B48F-05A1D0DCEE77}" srcOrd="5" destOrd="0" presId="urn:microsoft.com/office/officeart/2005/8/layout/vProcess5"/>
    <dgm:cxn modelId="{D54A115D-4FB4-464E-91E6-AB9CC9AF9821}" type="presParOf" srcId="{3B5A6233-1B71-4A2A-99DF-26AB533AB651}" destId="{E554EBBA-4003-4BE2-8571-23378A136E2B}" srcOrd="6" destOrd="0" presId="urn:microsoft.com/office/officeart/2005/8/layout/vProcess5"/>
    <dgm:cxn modelId="{3EC5BE2C-68CF-4528-B241-5B7B8329CF6D}" type="presParOf" srcId="{3B5A6233-1B71-4A2A-99DF-26AB533AB651}" destId="{64C38842-8BC9-487F-B208-54057D6C8008}" srcOrd="7" destOrd="0" presId="urn:microsoft.com/office/officeart/2005/8/layout/vProcess5"/>
    <dgm:cxn modelId="{ADE8B2C4-26A7-4269-85BF-3BF6EB003CB8}" type="presParOf" srcId="{3B5A6233-1B71-4A2A-99DF-26AB533AB651}" destId="{87AB30EA-5340-4CB7-BE72-6E0A8B6F3118}" srcOrd="8" destOrd="0" presId="urn:microsoft.com/office/officeart/2005/8/layout/vProcess5"/>
    <dgm:cxn modelId="{DC2EE39A-BC07-4F8B-AE46-8F16BB988CC6}" type="presParOf" srcId="{3B5A6233-1B71-4A2A-99DF-26AB533AB651}" destId="{4F02E888-AEC2-41AF-A2E1-42C92B7CAC05}" srcOrd="9" destOrd="0" presId="urn:microsoft.com/office/officeart/2005/8/layout/vProcess5"/>
    <dgm:cxn modelId="{99C7CCAA-1AA9-4538-B963-B1CB762BB61E}" type="presParOf" srcId="{3B5A6233-1B71-4A2A-99DF-26AB533AB651}" destId="{2D000B4A-90A3-46B2-8EAA-1AB431764D0D}" srcOrd="10" destOrd="0" presId="urn:microsoft.com/office/officeart/2005/8/layout/vProcess5"/>
    <dgm:cxn modelId="{36377A35-2E05-4D40-A58B-F40E75333D51}" type="presParOf" srcId="{3B5A6233-1B71-4A2A-99DF-26AB533AB651}" destId="{AD5726D2-0503-491B-90A2-9A48CF468413}" srcOrd="11" destOrd="0" presId="urn:microsoft.com/office/officeart/2005/8/layout/vProcess5"/>
    <dgm:cxn modelId="{406CD179-2E0F-4F53-915A-41F053BD64F8}" type="presParOf" srcId="{3B5A6233-1B71-4A2A-99DF-26AB533AB651}" destId="{3C9C2E2D-3F2B-4ECC-8A33-61696E40AA65}" srcOrd="12" destOrd="0" presId="urn:microsoft.com/office/officeart/2005/8/layout/vProcess5"/>
    <dgm:cxn modelId="{2DA5E15F-C300-49E8-9325-BE40D182903C}" type="presParOf" srcId="{3B5A6233-1B71-4A2A-99DF-26AB533AB651}" destId="{76689EC2-BD8C-4BFA-8C74-38693B37306E}" srcOrd="13" destOrd="0" presId="urn:microsoft.com/office/officeart/2005/8/layout/vProcess5"/>
    <dgm:cxn modelId="{09D542EF-94C6-4189-A246-4F20398B89B2}" type="presParOf" srcId="{3B5A6233-1B71-4A2A-99DF-26AB533AB651}" destId="{10E94D50-D405-4193-A660-7700F6D75CC3}"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5E1D6E6-1A1D-4A67-B4A4-B3A83794C024}" type="doc">
      <dgm:prSet loTypeId="urn:microsoft.com/office/officeart/2009/layout/ReverseList" loCatId="relationship" qsTypeId="urn:microsoft.com/office/officeart/2005/8/quickstyle/simple1" qsCatId="simple" csTypeId="urn:microsoft.com/office/officeart/2005/8/colors/accent1_2" csCatId="accent1" phldr="1"/>
      <dgm:spPr/>
      <dgm:t>
        <a:bodyPr/>
        <a:lstStyle/>
        <a:p>
          <a:endParaRPr lang="en-US"/>
        </a:p>
      </dgm:t>
    </dgm:pt>
    <dgm:pt modelId="{8F156370-7EFC-4B83-9096-7174B327F87B}">
      <dgm:prSet phldrT="[Text]"/>
      <dgm:spPr/>
      <dgm:t>
        <a:bodyPr anchor="ctr"/>
        <a:lstStyle/>
        <a:p>
          <a:pPr algn="ctr"/>
          <a:r>
            <a:rPr lang="en-US" dirty="0"/>
            <a:t>Delivery verification</a:t>
          </a:r>
        </a:p>
      </dgm:t>
    </dgm:pt>
    <dgm:pt modelId="{9BA0C88E-631E-49A9-971F-965D1D0A44B1}" type="parTrans" cxnId="{8A9ADF2F-E600-4886-B7A4-682431C55DC6}">
      <dgm:prSet/>
      <dgm:spPr/>
      <dgm:t>
        <a:bodyPr/>
        <a:lstStyle/>
        <a:p>
          <a:endParaRPr lang="en-US"/>
        </a:p>
      </dgm:t>
    </dgm:pt>
    <dgm:pt modelId="{524E8B74-DA49-4256-BFEB-C71788AA0065}" type="sibTrans" cxnId="{8A9ADF2F-E600-4886-B7A4-682431C55DC6}">
      <dgm:prSet/>
      <dgm:spPr/>
      <dgm:t>
        <a:bodyPr/>
        <a:lstStyle/>
        <a:p>
          <a:endParaRPr lang="en-US"/>
        </a:p>
      </dgm:t>
    </dgm:pt>
    <dgm:pt modelId="{31101D40-939D-488A-8551-CF1118DCADEF}">
      <dgm:prSet phldrT="[Text]"/>
      <dgm:spPr/>
      <dgm:t>
        <a:bodyPr anchor="ctr"/>
        <a:lstStyle/>
        <a:p>
          <a:pPr algn="ctr"/>
          <a:r>
            <a:rPr lang="en-US" dirty="0"/>
            <a:t>Post Delivery Verification</a:t>
          </a:r>
        </a:p>
      </dgm:t>
    </dgm:pt>
    <dgm:pt modelId="{CE188018-7585-43D4-A97E-D2858BA97DA4}" type="parTrans" cxnId="{B6115F61-9983-4F34-9FF1-F8864A203615}">
      <dgm:prSet/>
      <dgm:spPr/>
      <dgm:t>
        <a:bodyPr/>
        <a:lstStyle/>
        <a:p>
          <a:endParaRPr lang="en-US"/>
        </a:p>
      </dgm:t>
    </dgm:pt>
    <dgm:pt modelId="{5FA25F42-6E91-4A2C-A81E-3EBF29E61219}" type="sibTrans" cxnId="{B6115F61-9983-4F34-9FF1-F8864A203615}">
      <dgm:prSet/>
      <dgm:spPr/>
      <dgm:t>
        <a:bodyPr/>
        <a:lstStyle/>
        <a:p>
          <a:endParaRPr lang="en-US"/>
        </a:p>
      </dgm:t>
    </dgm:pt>
    <dgm:pt modelId="{0110972C-A3F7-4179-A8DD-602D51EF9C1C}" type="pres">
      <dgm:prSet presAssocID="{E5E1D6E6-1A1D-4A67-B4A4-B3A83794C024}" presName="Name0" presStyleCnt="0">
        <dgm:presLayoutVars>
          <dgm:chMax val="2"/>
          <dgm:chPref val="2"/>
          <dgm:animLvl val="lvl"/>
        </dgm:presLayoutVars>
      </dgm:prSet>
      <dgm:spPr/>
    </dgm:pt>
    <dgm:pt modelId="{7286DBE3-5237-4C10-8D08-1C5B9FA6205B}" type="pres">
      <dgm:prSet presAssocID="{E5E1D6E6-1A1D-4A67-B4A4-B3A83794C024}" presName="LeftText" presStyleLbl="revTx" presStyleIdx="0" presStyleCnt="0">
        <dgm:presLayoutVars>
          <dgm:bulletEnabled val="1"/>
        </dgm:presLayoutVars>
      </dgm:prSet>
      <dgm:spPr/>
    </dgm:pt>
    <dgm:pt modelId="{42851EED-ECB3-482D-9FD1-B4AD1924BE4F}" type="pres">
      <dgm:prSet presAssocID="{E5E1D6E6-1A1D-4A67-B4A4-B3A83794C024}" presName="LeftNode" presStyleLbl="bgImgPlace1" presStyleIdx="0" presStyleCnt="2">
        <dgm:presLayoutVars>
          <dgm:chMax val="2"/>
          <dgm:chPref val="2"/>
        </dgm:presLayoutVars>
      </dgm:prSet>
      <dgm:spPr/>
    </dgm:pt>
    <dgm:pt modelId="{00231965-B7B9-4A8C-8165-1B0AB8F9959E}" type="pres">
      <dgm:prSet presAssocID="{E5E1D6E6-1A1D-4A67-B4A4-B3A83794C024}" presName="RightText" presStyleLbl="revTx" presStyleIdx="0" presStyleCnt="0">
        <dgm:presLayoutVars>
          <dgm:bulletEnabled val="1"/>
        </dgm:presLayoutVars>
      </dgm:prSet>
      <dgm:spPr/>
    </dgm:pt>
    <dgm:pt modelId="{E8BCA7B7-E57E-42A2-B1E1-78CBF68550D9}" type="pres">
      <dgm:prSet presAssocID="{E5E1D6E6-1A1D-4A67-B4A4-B3A83794C024}" presName="RightNode" presStyleLbl="bgImgPlace1" presStyleIdx="1" presStyleCnt="2">
        <dgm:presLayoutVars>
          <dgm:chMax val="0"/>
          <dgm:chPref val="0"/>
        </dgm:presLayoutVars>
      </dgm:prSet>
      <dgm:spPr/>
    </dgm:pt>
    <dgm:pt modelId="{259E6C50-93B3-499D-A847-41F032CFE3FF}" type="pres">
      <dgm:prSet presAssocID="{E5E1D6E6-1A1D-4A67-B4A4-B3A83794C024}" presName="TopArrow" presStyleLbl="node1" presStyleIdx="0" presStyleCnt="2"/>
      <dgm:spPr/>
    </dgm:pt>
    <dgm:pt modelId="{FF7D4495-8C3E-4550-9F4A-C686CB1645D2}" type="pres">
      <dgm:prSet presAssocID="{E5E1D6E6-1A1D-4A67-B4A4-B3A83794C024}" presName="BottomArrow" presStyleLbl="node1" presStyleIdx="1" presStyleCnt="2"/>
      <dgm:spPr/>
    </dgm:pt>
  </dgm:ptLst>
  <dgm:cxnLst>
    <dgm:cxn modelId="{8A9ADF2F-E600-4886-B7A4-682431C55DC6}" srcId="{E5E1D6E6-1A1D-4A67-B4A4-B3A83794C024}" destId="{8F156370-7EFC-4B83-9096-7174B327F87B}" srcOrd="0" destOrd="0" parTransId="{9BA0C88E-631E-49A9-971F-965D1D0A44B1}" sibTransId="{524E8B74-DA49-4256-BFEB-C71788AA0065}"/>
    <dgm:cxn modelId="{B6115F61-9983-4F34-9FF1-F8864A203615}" srcId="{E5E1D6E6-1A1D-4A67-B4A4-B3A83794C024}" destId="{31101D40-939D-488A-8551-CF1118DCADEF}" srcOrd="1" destOrd="0" parTransId="{CE188018-7585-43D4-A97E-D2858BA97DA4}" sibTransId="{5FA25F42-6E91-4A2C-A81E-3EBF29E61219}"/>
    <dgm:cxn modelId="{0BB9237A-C4F5-47CD-B5DA-DDF9134CCC46}" type="presOf" srcId="{8F156370-7EFC-4B83-9096-7174B327F87B}" destId="{42851EED-ECB3-482D-9FD1-B4AD1924BE4F}" srcOrd="1" destOrd="0" presId="urn:microsoft.com/office/officeart/2009/layout/ReverseList"/>
    <dgm:cxn modelId="{4946748C-834D-4405-86AF-67D3349E3F1C}" type="presOf" srcId="{31101D40-939D-488A-8551-CF1118DCADEF}" destId="{E8BCA7B7-E57E-42A2-B1E1-78CBF68550D9}" srcOrd="1" destOrd="0" presId="urn:microsoft.com/office/officeart/2009/layout/ReverseList"/>
    <dgm:cxn modelId="{4BF6C5CC-865A-444A-9D4E-A4136EEBF963}" type="presOf" srcId="{31101D40-939D-488A-8551-CF1118DCADEF}" destId="{00231965-B7B9-4A8C-8165-1B0AB8F9959E}" srcOrd="0" destOrd="0" presId="urn:microsoft.com/office/officeart/2009/layout/ReverseList"/>
    <dgm:cxn modelId="{DB26A8CE-5D75-4A4E-AEA3-3216C335E96E}" type="presOf" srcId="{8F156370-7EFC-4B83-9096-7174B327F87B}" destId="{7286DBE3-5237-4C10-8D08-1C5B9FA6205B}" srcOrd="0" destOrd="0" presId="urn:microsoft.com/office/officeart/2009/layout/ReverseList"/>
    <dgm:cxn modelId="{521329FB-3826-4481-A4A3-E8F9A1719B4A}" type="presOf" srcId="{E5E1D6E6-1A1D-4A67-B4A4-B3A83794C024}" destId="{0110972C-A3F7-4179-A8DD-602D51EF9C1C}" srcOrd="0" destOrd="0" presId="urn:microsoft.com/office/officeart/2009/layout/ReverseList"/>
    <dgm:cxn modelId="{98FE7C83-DA13-493A-8C1E-5E2FD7C7CAC8}" type="presParOf" srcId="{0110972C-A3F7-4179-A8DD-602D51EF9C1C}" destId="{7286DBE3-5237-4C10-8D08-1C5B9FA6205B}" srcOrd="0" destOrd="0" presId="urn:microsoft.com/office/officeart/2009/layout/ReverseList"/>
    <dgm:cxn modelId="{99265464-9C34-44B2-8598-FD95218CA583}" type="presParOf" srcId="{0110972C-A3F7-4179-A8DD-602D51EF9C1C}" destId="{42851EED-ECB3-482D-9FD1-B4AD1924BE4F}" srcOrd="1" destOrd="0" presId="urn:microsoft.com/office/officeart/2009/layout/ReverseList"/>
    <dgm:cxn modelId="{4BAE9966-406C-4D97-A7B4-0A94A71253C5}" type="presParOf" srcId="{0110972C-A3F7-4179-A8DD-602D51EF9C1C}" destId="{00231965-B7B9-4A8C-8165-1B0AB8F9959E}" srcOrd="2" destOrd="0" presId="urn:microsoft.com/office/officeart/2009/layout/ReverseList"/>
    <dgm:cxn modelId="{3CD10F4C-0D6F-4670-B009-68111FC2B502}" type="presParOf" srcId="{0110972C-A3F7-4179-A8DD-602D51EF9C1C}" destId="{E8BCA7B7-E57E-42A2-B1E1-78CBF68550D9}" srcOrd="3" destOrd="0" presId="urn:microsoft.com/office/officeart/2009/layout/ReverseList"/>
    <dgm:cxn modelId="{CDF7A043-4539-401B-8AEF-9EBA48BE82AF}" type="presParOf" srcId="{0110972C-A3F7-4179-A8DD-602D51EF9C1C}" destId="{259E6C50-93B3-499D-A847-41F032CFE3FF}" srcOrd="4" destOrd="0" presId="urn:microsoft.com/office/officeart/2009/layout/ReverseList"/>
    <dgm:cxn modelId="{D66BE80C-0A75-42F6-A8F2-90EC0F17AFE5}" type="presParOf" srcId="{0110972C-A3F7-4179-A8DD-602D51EF9C1C}" destId="{FF7D4495-8C3E-4550-9F4A-C686CB1645D2}" srcOrd="5" destOrd="0" presId="urn:microsoft.com/office/officeart/2009/layout/Revers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367FA7-3D2E-4CC4-ADC6-98CF2BD30566}">
      <dsp:nvSpPr>
        <dsp:cNvPr id="0" name=""/>
        <dsp:cNvSpPr/>
      </dsp:nvSpPr>
      <dsp:spPr>
        <a:xfrm>
          <a:off x="641905" y="0"/>
          <a:ext cx="7274929" cy="5417256"/>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D66A6DB-EE13-4968-9B5B-8DD3491D155D}">
      <dsp:nvSpPr>
        <dsp:cNvPr id="0" name=""/>
        <dsp:cNvSpPr/>
      </dsp:nvSpPr>
      <dsp:spPr>
        <a:xfrm>
          <a:off x="506" y="1625176"/>
          <a:ext cx="2043052" cy="2166902"/>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Product Control</a:t>
          </a:r>
        </a:p>
      </dsp:txBody>
      <dsp:txXfrm>
        <a:off x="100240" y="1724910"/>
        <a:ext cx="1843584" cy="1967434"/>
      </dsp:txXfrm>
    </dsp:sp>
    <dsp:sp modelId="{04B66DC5-D4FF-440C-8EA0-631E1C476001}">
      <dsp:nvSpPr>
        <dsp:cNvPr id="0" name=""/>
        <dsp:cNvSpPr/>
      </dsp:nvSpPr>
      <dsp:spPr>
        <a:xfrm>
          <a:off x="2172064" y="1625176"/>
          <a:ext cx="2043052" cy="2166902"/>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endParaRPr lang="en-US" sz="2600" kern="1200" dirty="0"/>
        </a:p>
        <a:p>
          <a:pPr marL="0" lvl="0" indent="0" algn="l" defTabSz="1155700">
            <a:lnSpc>
              <a:spcPct val="90000"/>
            </a:lnSpc>
            <a:spcBef>
              <a:spcPct val="0"/>
            </a:spcBef>
            <a:spcAft>
              <a:spcPct val="35000"/>
            </a:spcAft>
            <a:buNone/>
          </a:pPr>
          <a:r>
            <a:rPr lang="en-US" sz="2600" kern="1200" dirty="0"/>
            <a:t>End User  Control</a:t>
          </a:r>
        </a:p>
        <a:p>
          <a:pPr marL="228600" lvl="1" indent="-228600" algn="l" defTabSz="889000">
            <a:lnSpc>
              <a:spcPct val="90000"/>
            </a:lnSpc>
            <a:spcBef>
              <a:spcPct val="0"/>
            </a:spcBef>
            <a:spcAft>
              <a:spcPct val="15000"/>
            </a:spcAft>
            <a:buChar char="•"/>
          </a:pPr>
          <a:endParaRPr lang="en-US" sz="2000" kern="1200" dirty="0"/>
        </a:p>
      </dsp:txBody>
      <dsp:txXfrm>
        <a:off x="2271798" y="1724910"/>
        <a:ext cx="1843584" cy="1967434"/>
      </dsp:txXfrm>
    </dsp:sp>
    <dsp:sp modelId="{0E47CE06-1233-443A-8141-5EC8CD8D6586}">
      <dsp:nvSpPr>
        <dsp:cNvPr id="0" name=""/>
        <dsp:cNvSpPr/>
      </dsp:nvSpPr>
      <dsp:spPr>
        <a:xfrm>
          <a:off x="4343623" y="1625176"/>
          <a:ext cx="2043052" cy="2166902"/>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End Use Control</a:t>
          </a:r>
        </a:p>
      </dsp:txBody>
      <dsp:txXfrm>
        <a:off x="4443357" y="1724910"/>
        <a:ext cx="1843584" cy="1967434"/>
      </dsp:txXfrm>
    </dsp:sp>
    <dsp:sp modelId="{CBCECEF0-AB8D-46EE-BF82-0C0D66B4968B}">
      <dsp:nvSpPr>
        <dsp:cNvPr id="0" name=""/>
        <dsp:cNvSpPr/>
      </dsp:nvSpPr>
      <dsp:spPr>
        <a:xfrm>
          <a:off x="6515182" y="1625176"/>
          <a:ext cx="2043052" cy="2166902"/>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Destination Control</a:t>
          </a:r>
        </a:p>
      </dsp:txBody>
      <dsp:txXfrm>
        <a:off x="6614916" y="1724910"/>
        <a:ext cx="1843584" cy="19674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D55238-E3DA-4ECA-AA3A-0891F346F2AF}">
      <dsp:nvSpPr>
        <dsp:cNvPr id="0" name=""/>
        <dsp:cNvSpPr/>
      </dsp:nvSpPr>
      <dsp:spPr>
        <a:xfrm>
          <a:off x="0" y="734660"/>
          <a:ext cx="8125883" cy="1183438"/>
        </a:xfrm>
        <a:prstGeom prst="rightArrow">
          <a:avLst>
            <a:gd name="adj1" fmla="val 50000"/>
            <a:gd name="adj2"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254000" bIns="187871" numCol="1" spcCol="1270" anchor="ctr" anchorCtr="0">
          <a:noAutofit/>
        </a:bodyPr>
        <a:lstStyle/>
        <a:p>
          <a:pPr marL="0" lvl="0" indent="0" algn="l" defTabSz="577850">
            <a:lnSpc>
              <a:spcPct val="90000"/>
            </a:lnSpc>
            <a:spcBef>
              <a:spcPct val="0"/>
            </a:spcBef>
            <a:spcAft>
              <a:spcPct val="35000"/>
            </a:spcAft>
            <a:buNone/>
          </a:pPr>
          <a:r>
            <a:rPr lang="en-US" sz="1300" kern="1200" dirty="0"/>
            <a:t>UN Firearms Protocol</a:t>
          </a:r>
        </a:p>
      </dsp:txBody>
      <dsp:txXfrm>
        <a:off x="0" y="1030520"/>
        <a:ext cx="7830024" cy="591719"/>
      </dsp:txXfrm>
    </dsp:sp>
    <dsp:sp modelId="{EDCF208E-2EE0-45E9-BE0B-6C7E79CC5D09}">
      <dsp:nvSpPr>
        <dsp:cNvPr id="0" name=""/>
        <dsp:cNvSpPr/>
      </dsp:nvSpPr>
      <dsp:spPr>
        <a:xfrm>
          <a:off x="0" y="1647262"/>
          <a:ext cx="2502771" cy="2279737"/>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kern="1200" dirty="0"/>
            <a:t>All</a:t>
          </a:r>
        </a:p>
      </dsp:txBody>
      <dsp:txXfrm>
        <a:off x="0" y="1647262"/>
        <a:ext cx="2502771" cy="2279737"/>
      </dsp:txXfrm>
    </dsp:sp>
    <dsp:sp modelId="{B61A6000-2375-4C3B-AD7D-7A84C21669A7}">
      <dsp:nvSpPr>
        <dsp:cNvPr id="0" name=""/>
        <dsp:cNvSpPr/>
      </dsp:nvSpPr>
      <dsp:spPr>
        <a:xfrm>
          <a:off x="2462735" y="1184631"/>
          <a:ext cx="5623111" cy="1183438"/>
        </a:xfrm>
        <a:prstGeom prst="rightArrow">
          <a:avLst>
            <a:gd name="adj1" fmla="val 50000"/>
            <a:gd name="adj2"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254000" bIns="187871" numCol="1" spcCol="1270" anchor="ctr" anchorCtr="0">
          <a:noAutofit/>
        </a:bodyPr>
        <a:lstStyle/>
        <a:p>
          <a:pPr marL="0" lvl="0" indent="0" algn="l" defTabSz="577850">
            <a:lnSpc>
              <a:spcPct val="90000"/>
            </a:lnSpc>
            <a:spcBef>
              <a:spcPct val="0"/>
            </a:spcBef>
            <a:spcAft>
              <a:spcPct val="35000"/>
            </a:spcAft>
            <a:buNone/>
          </a:pPr>
          <a:r>
            <a:rPr lang="en-US" sz="1300" kern="1200" dirty="0"/>
            <a:t>(EU regulation 258/2010)</a:t>
          </a:r>
        </a:p>
      </dsp:txBody>
      <dsp:txXfrm>
        <a:off x="2462735" y="1480491"/>
        <a:ext cx="5327252" cy="591719"/>
      </dsp:txXfrm>
    </dsp:sp>
    <dsp:sp modelId="{BBF4D135-2078-4145-91FA-D8A54566C500}">
      <dsp:nvSpPr>
        <dsp:cNvPr id="0" name=""/>
        <dsp:cNvSpPr/>
      </dsp:nvSpPr>
      <dsp:spPr>
        <a:xfrm>
          <a:off x="2502771" y="2041741"/>
          <a:ext cx="2502771" cy="2279737"/>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kern="1200" dirty="0"/>
            <a:t>Civilian firearms</a:t>
          </a:r>
        </a:p>
      </dsp:txBody>
      <dsp:txXfrm>
        <a:off x="2502771" y="2041741"/>
        <a:ext cx="2502771" cy="2279737"/>
      </dsp:txXfrm>
    </dsp:sp>
    <dsp:sp modelId="{3935991F-C379-49D0-BBD0-04198DA426D6}">
      <dsp:nvSpPr>
        <dsp:cNvPr id="0" name=""/>
        <dsp:cNvSpPr/>
      </dsp:nvSpPr>
      <dsp:spPr>
        <a:xfrm>
          <a:off x="5005543" y="1523619"/>
          <a:ext cx="3120339" cy="1183438"/>
        </a:xfrm>
        <a:prstGeom prst="rightArrow">
          <a:avLst>
            <a:gd name="adj1" fmla="val 50000"/>
            <a:gd name="adj2"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254000" bIns="187871" numCol="1" spcCol="1270" anchor="ctr" anchorCtr="0">
          <a:noAutofit/>
        </a:bodyPr>
        <a:lstStyle/>
        <a:p>
          <a:pPr marL="0" lvl="0" indent="0" algn="l" defTabSz="577850">
            <a:lnSpc>
              <a:spcPct val="90000"/>
            </a:lnSpc>
            <a:spcBef>
              <a:spcPct val="0"/>
            </a:spcBef>
            <a:spcAft>
              <a:spcPct val="35000"/>
            </a:spcAft>
            <a:buNone/>
          </a:pPr>
          <a:r>
            <a:rPr lang="en-US" sz="1300" kern="1200" dirty="0"/>
            <a:t>EU Common position on Arms Exports.</a:t>
          </a:r>
        </a:p>
      </dsp:txBody>
      <dsp:txXfrm>
        <a:off x="5005543" y="1819479"/>
        <a:ext cx="2824480" cy="591719"/>
      </dsp:txXfrm>
    </dsp:sp>
    <dsp:sp modelId="{1C1ECE25-8F81-4803-9D5B-E8B2BC58107C}">
      <dsp:nvSpPr>
        <dsp:cNvPr id="0" name=""/>
        <dsp:cNvSpPr/>
      </dsp:nvSpPr>
      <dsp:spPr>
        <a:xfrm>
          <a:off x="5005543" y="2436221"/>
          <a:ext cx="2502771" cy="2246373"/>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kern="1200" dirty="0"/>
            <a:t>Military style firearms</a:t>
          </a:r>
        </a:p>
      </dsp:txBody>
      <dsp:txXfrm>
        <a:off x="5005543" y="2436221"/>
        <a:ext cx="2502771" cy="224637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88463D-2732-4D0D-9F61-AB8EF4EEDD0D}">
      <dsp:nvSpPr>
        <dsp:cNvPr id="0" name=""/>
        <dsp:cNvSpPr/>
      </dsp:nvSpPr>
      <dsp:spPr>
        <a:xfrm>
          <a:off x="0" y="0"/>
          <a:ext cx="6688836" cy="75438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End user certificate ( restrictions and special criteria)</a:t>
          </a:r>
        </a:p>
      </dsp:txBody>
      <dsp:txXfrm>
        <a:off x="22095" y="22095"/>
        <a:ext cx="5786538" cy="710190"/>
      </dsp:txXfrm>
    </dsp:sp>
    <dsp:sp modelId="{90A99A29-BC7A-4DDB-BDC4-5E78A7AFB6F3}">
      <dsp:nvSpPr>
        <dsp:cNvPr id="0" name=""/>
        <dsp:cNvSpPr/>
      </dsp:nvSpPr>
      <dsp:spPr>
        <a:xfrm>
          <a:off x="499491" y="859155"/>
          <a:ext cx="6688836" cy="75438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Customs Supervision ( International Import Certificate (IIC)</a:t>
          </a:r>
        </a:p>
      </dsp:txBody>
      <dsp:txXfrm>
        <a:off x="521586" y="881250"/>
        <a:ext cx="5654808" cy="710189"/>
      </dsp:txXfrm>
    </dsp:sp>
    <dsp:sp modelId="{C4BB8AF9-7400-4FB1-B919-929C0D3FB2BF}">
      <dsp:nvSpPr>
        <dsp:cNvPr id="0" name=""/>
        <dsp:cNvSpPr/>
      </dsp:nvSpPr>
      <dsp:spPr>
        <a:xfrm>
          <a:off x="998982" y="1718310"/>
          <a:ext cx="6688836" cy="75438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Post Shipment Control</a:t>
          </a:r>
        </a:p>
      </dsp:txBody>
      <dsp:txXfrm>
        <a:off x="1021077" y="1740405"/>
        <a:ext cx="5654808" cy="710189"/>
      </dsp:txXfrm>
    </dsp:sp>
    <dsp:sp modelId="{207F118E-51A8-42A6-8935-85819FDA2B00}">
      <dsp:nvSpPr>
        <dsp:cNvPr id="0" name=""/>
        <dsp:cNvSpPr/>
      </dsp:nvSpPr>
      <dsp:spPr>
        <a:xfrm>
          <a:off x="1498473" y="2577465"/>
          <a:ext cx="6688836" cy="75438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Investigations</a:t>
          </a:r>
        </a:p>
      </dsp:txBody>
      <dsp:txXfrm>
        <a:off x="1520568" y="2599560"/>
        <a:ext cx="5654808" cy="710190"/>
      </dsp:txXfrm>
    </dsp:sp>
    <dsp:sp modelId="{180A2F59-6793-4521-B48F-05A1D0DCEE77}">
      <dsp:nvSpPr>
        <dsp:cNvPr id="0" name=""/>
        <dsp:cNvSpPr/>
      </dsp:nvSpPr>
      <dsp:spPr>
        <a:xfrm>
          <a:off x="1997964" y="3436620"/>
          <a:ext cx="6688836" cy="75438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Adequate and effective sanctions!</a:t>
          </a:r>
        </a:p>
      </dsp:txBody>
      <dsp:txXfrm>
        <a:off x="2020059" y="3458715"/>
        <a:ext cx="5654808" cy="710189"/>
      </dsp:txXfrm>
    </dsp:sp>
    <dsp:sp modelId="{E554EBBA-4003-4BE2-8571-23378A136E2B}">
      <dsp:nvSpPr>
        <dsp:cNvPr id="0" name=""/>
        <dsp:cNvSpPr/>
      </dsp:nvSpPr>
      <dsp:spPr>
        <a:xfrm>
          <a:off x="6198489" y="551116"/>
          <a:ext cx="490347" cy="490347"/>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6308817" y="551116"/>
        <a:ext cx="269691" cy="368986"/>
      </dsp:txXfrm>
    </dsp:sp>
    <dsp:sp modelId="{64C38842-8BC9-487F-B208-54057D6C8008}">
      <dsp:nvSpPr>
        <dsp:cNvPr id="0" name=""/>
        <dsp:cNvSpPr/>
      </dsp:nvSpPr>
      <dsp:spPr>
        <a:xfrm>
          <a:off x="6697980" y="1410271"/>
          <a:ext cx="490347" cy="490347"/>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6808308" y="1410271"/>
        <a:ext cx="269691" cy="368986"/>
      </dsp:txXfrm>
    </dsp:sp>
    <dsp:sp modelId="{87AB30EA-5340-4CB7-BE72-6E0A8B6F3118}">
      <dsp:nvSpPr>
        <dsp:cNvPr id="0" name=""/>
        <dsp:cNvSpPr/>
      </dsp:nvSpPr>
      <dsp:spPr>
        <a:xfrm>
          <a:off x="7197471" y="2256853"/>
          <a:ext cx="490347" cy="490347"/>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7307799" y="2256853"/>
        <a:ext cx="269691" cy="368986"/>
      </dsp:txXfrm>
    </dsp:sp>
    <dsp:sp modelId="{4F02E888-AEC2-41AF-A2E1-42C92B7CAC05}">
      <dsp:nvSpPr>
        <dsp:cNvPr id="0" name=""/>
        <dsp:cNvSpPr/>
      </dsp:nvSpPr>
      <dsp:spPr>
        <a:xfrm>
          <a:off x="7696962" y="3124390"/>
          <a:ext cx="490347" cy="490347"/>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7807290" y="3124390"/>
        <a:ext cx="269691" cy="36898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851EED-ECB3-482D-9FD1-B4AD1924BE4F}">
      <dsp:nvSpPr>
        <dsp:cNvPr id="0" name=""/>
        <dsp:cNvSpPr/>
      </dsp:nvSpPr>
      <dsp:spPr>
        <a:xfrm rot="16200000">
          <a:off x="2135539" y="1272429"/>
          <a:ext cx="2694393" cy="1646560"/>
        </a:xfrm>
        <a:prstGeom prst="round2SameRect">
          <a:avLst>
            <a:gd name="adj1" fmla="val 16670"/>
            <a:gd name="adj2" fmla="val 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139700" rIns="125730" bIns="139700" numCol="1" spcCol="1270" anchor="ctr" anchorCtr="0">
          <a:noAutofit/>
        </a:bodyPr>
        <a:lstStyle/>
        <a:p>
          <a:pPr marL="0" lvl="0" indent="0" algn="ctr" defTabSz="977900">
            <a:lnSpc>
              <a:spcPct val="90000"/>
            </a:lnSpc>
            <a:spcBef>
              <a:spcPct val="0"/>
            </a:spcBef>
            <a:spcAft>
              <a:spcPct val="35000"/>
            </a:spcAft>
            <a:buNone/>
          </a:pPr>
          <a:r>
            <a:rPr lang="en-US" sz="2200" kern="1200" dirty="0"/>
            <a:t>Delivery verification</a:t>
          </a:r>
        </a:p>
      </dsp:txBody>
      <dsp:txXfrm rot="5400000">
        <a:off x="2739849" y="828905"/>
        <a:ext cx="1566167" cy="2533607"/>
      </dsp:txXfrm>
    </dsp:sp>
    <dsp:sp modelId="{E8BCA7B7-E57E-42A2-B1E1-78CBF68550D9}">
      <dsp:nvSpPr>
        <dsp:cNvPr id="0" name=""/>
        <dsp:cNvSpPr/>
      </dsp:nvSpPr>
      <dsp:spPr>
        <a:xfrm rot="5400000">
          <a:off x="3856866" y="1272429"/>
          <a:ext cx="2694393" cy="1646560"/>
        </a:xfrm>
        <a:prstGeom prst="round2SameRect">
          <a:avLst>
            <a:gd name="adj1" fmla="val 16670"/>
            <a:gd name="adj2" fmla="val 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5730" tIns="139700" rIns="83820" bIns="139700" numCol="1" spcCol="1270" anchor="ctr" anchorCtr="0">
          <a:noAutofit/>
        </a:bodyPr>
        <a:lstStyle/>
        <a:p>
          <a:pPr marL="0" lvl="0" indent="0" algn="ctr" defTabSz="977900">
            <a:lnSpc>
              <a:spcPct val="90000"/>
            </a:lnSpc>
            <a:spcBef>
              <a:spcPct val="0"/>
            </a:spcBef>
            <a:spcAft>
              <a:spcPct val="35000"/>
            </a:spcAft>
            <a:buNone/>
          </a:pPr>
          <a:r>
            <a:rPr lang="en-US" sz="2200" kern="1200" dirty="0"/>
            <a:t>Post Delivery Verification</a:t>
          </a:r>
        </a:p>
      </dsp:txBody>
      <dsp:txXfrm rot="-5400000">
        <a:off x="4380783" y="828906"/>
        <a:ext cx="1566167" cy="2533607"/>
      </dsp:txXfrm>
    </dsp:sp>
    <dsp:sp modelId="{259E6C50-93B3-499D-A847-41F032CFE3FF}">
      <dsp:nvSpPr>
        <dsp:cNvPr id="0" name=""/>
        <dsp:cNvSpPr/>
      </dsp:nvSpPr>
      <dsp:spPr>
        <a:xfrm>
          <a:off x="3482567" y="0"/>
          <a:ext cx="1721327" cy="1721243"/>
        </a:xfrm>
        <a:prstGeom prst="circularArrow">
          <a:avLst>
            <a:gd name="adj1" fmla="val 12500"/>
            <a:gd name="adj2" fmla="val 1142322"/>
            <a:gd name="adj3" fmla="val 20457678"/>
            <a:gd name="adj4" fmla="val 108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F7D4495-8C3E-4550-9F4A-C686CB1645D2}">
      <dsp:nvSpPr>
        <dsp:cNvPr id="0" name=""/>
        <dsp:cNvSpPr/>
      </dsp:nvSpPr>
      <dsp:spPr>
        <a:xfrm rot="10800000">
          <a:off x="3482567" y="2469756"/>
          <a:ext cx="1721327" cy="1721243"/>
        </a:xfrm>
        <a:prstGeom prst="circularArrow">
          <a:avLst>
            <a:gd name="adj1" fmla="val 12500"/>
            <a:gd name="adj2" fmla="val 1142322"/>
            <a:gd name="adj3" fmla="val 20457678"/>
            <a:gd name="adj4" fmla="val 108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9/layout/ReverseList">
  <dgm:title val=""/>
  <dgm:desc val=""/>
  <dgm:catLst>
    <dgm:cat type="relationship" pri="3800"/>
  </dgm:catLst>
  <dgm:samp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clrData>
  <dgm:layoutNode name="Name0">
    <dgm:varLst>
      <dgm:chMax val="2"/>
      <dgm:chPref val="2"/>
      <dgm:animLvl val="lvl"/>
    </dgm:varLst>
    <dgm:choose name="Name1">
      <dgm:if name="Name2" axis="ch" ptType="node" func="cnt" op="lte" val="1">
        <dgm:alg type="composite">
          <dgm:param type="ar" val="0.9993"/>
        </dgm:alg>
      </dgm:if>
      <dgm:else name="Name3">
        <dgm:alg type="composite">
          <dgm:param type="ar" val="0.8036"/>
        </dgm:alg>
      </dgm:else>
    </dgm:choose>
    <dgm:shape xmlns:r="http://schemas.openxmlformats.org/officeDocument/2006/relationships" r:blip="">
      <dgm:adjLst/>
    </dgm:shape>
    <dgm:choose name="Name4">
      <dgm:if name="Name5" axis="ch" ptType="node" func="cnt" op="lte" val="1">
        <dgm:constrLst>
          <dgm:constr type="primFontSz" for="des" ptType="node" op="equ" val="65"/>
          <dgm:constr type="l" for="ch" forName="LeftNode" refType="w" fact="0"/>
          <dgm:constr type="t" for="ch" forName="LeftNode" refType="h" fact="0.25"/>
          <dgm:constr type="w" for="ch" forName="LeftNode" refType="w" fact="0.5"/>
          <dgm:constr type="h" for="ch" forName="LeftNode" refType="h"/>
          <dgm:constr type="l" for="ch" forName="LeftText" refType="w" fact="0"/>
          <dgm:constr type="t" for="ch" forName="LeftText" refType="h" fact="0.25"/>
          <dgm:constr type="w" for="ch" forName="LeftText" refType="w" fact="0.5"/>
          <dgm:constr type="h" for="ch" forName="LeftText" refType="h"/>
        </dgm:constrLst>
      </dgm:if>
      <dgm:else name="Name6">
        <dgm:constrLst>
          <dgm:constr type="primFontSz" for="des" ptType="node" op="equ" val="65"/>
          <dgm:constr type="l" for="ch" forName="LeftNode" refType="w" fact="0"/>
          <dgm:constr type="t" for="ch" forName="LeftNode" refType="h" fact="0.1786"/>
          <dgm:constr type="w" for="ch" forName="LeftNode" refType="w" fact="0.4889"/>
          <dgm:constr type="h" for="ch" forName="LeftNode" refType="h" fact="0.6429"/>
          <dgm:constr type="l" for="ch" forName="LeftText" refType="w" fact="0"/>
          <dgm:constr type="t" for="ch" forName="LeftText" refType="h" fact="0.1786"/>
          <dgm:constr type="w" for="ch" forName="LeftText" refType="w" fact="0.4889"/>
          <dgm:constr type="h" for="ch" forName="LeftText" refType="h" fact="0.6429"/>
          <dgm:constr type="l" for="ch" forName="RightNode" refType="w" fact="0.5111"/>
          <dgm:constr type="t" for="ch" forName="RightNode" refType="h" fact="0.1786"/>
          <dgm:constr type="w" for="ch" forName="RightNode" refType="w" fact="0.4889"/>
          <dgm:constr type="h" for="ch" forName="RightNode" refType="h" fact="0.6429"/>
          <dgm:constr type="l" for="ch" forName="RightText" refType="w" fact="0.5111"/>
          <dgm:constr type="t" for="ch" forName="RightText" refType="h" fact="0.1786"/>
          <dgm:constr type="w" for="ch" forName="RightText" refType="w" fact="0.4889"/>
          <dgm:constr type="h" for="ch" forName="RightText" refType="h" fact="0.6429"/>
          <dgm:constr type="l" for="ch" forName="TopArrow" refType="w" fact="0.2444"/>
          <dgm:constr type="t" for="ch" forName="TopArrow" refType="h" fact="0"/>
          <dgm:constr type="w" for="ch" forName="TopArrow" refType="w" fact="0.5111"/>
          <dgm:constr type="h" for="ch" forName="TopArrow" refType="h" fact="0.4107"/>
          <dgm:constr type="l" for="ch" forName="BottomArrow" refType="w" fact="0.2444"/>
          <dgm:constr type="t" for="ch" forName="BottomArrow" refType="h" fact="0.5893"/>
          <dgm:constr type="w" for="ch" forName="BottomArrow" refType="w" fact="0.5111"/>
          <dgm:constr type="h" for="ch" forName="BottomArrow" refType="h" fact="0.4107"/>
        </dgm:constrLst>
      </dgm:else>
    </dgm:choose>
    <dgm:choose name="Name7">
      <dgm:if name="Name8" axis="ch" ptType="node" func="cnt" op="gte" val="1">
        <dgm:layoutNode name="LeftText" styleLbl="revTx" moveWith="LeftNode">
          <dgm:varLst>
            <dgm:bulletEnabled val="1"/>
          </dgm:varLst>
          <dgm:alg type="tx">
            <dgm:param type="txAnchorVert" val="t"/>
            <dgm:param type="parTxLTRAlign" val="l"/>
          </dgm:alg>
          <dgm:choose name="Name9">
            <dgm:if name="Name10" axis="ch" ptType="node" func="cnt" op="lte" val="1">
              <dgm:shape xmlns:r="http://schemas.openxmlformats.org/officeDocument/2006/relationships" type="roundRect" r:blip="" hideGeom="1">
                <dgm:adjLst>
                  <dgm:adj idx="1" val="0.1667"/>
                  <dgm:adj idx="2" val="0"/>
                </dgm:adjLst>
              </dgm:shape>
              <dgm:presOf axis="ch desOrSelf" ptType="node node" st="1 1" cnt="1 0"/>
              <dgm:constrLst>
                <dgm:constr type="lMarg" refType="primFontSz" fact="0.3"/>
                <dgm:constr type="rMarg" refType="primFontSz" fact="0.3"/>
                <dgm:constr type="tMarg" refType="primFontSz" fact="0.5"/>
                <dgm:constr type="bMarg" refType="primFontSz" fact="0.5"/>
              </dgm:constrLst>
            </dgm:if>
            <dgm:else name="Name11">
              <dgm:shape xmlns:r="http://schemas.openxmlformats.org/officeDocument/2006/relationships" rot="270" type="round2SameRect" r:blip="" hideGeom="1">
                <dgm:adjLst>
                  <dgm:adj idx="1" val="0.1667"/>
                  <dgm:adj idx="2" val="0"/>
                </dgm:adjLst>
              </dgm:shape>
              <dgm:presOf axis="ch desOrSelf" ptType="node node" st="1 1" cnt="1 0"/>
              <dgm:constrLst>
                <dgm:constr type="lMarg" refType="primFontSz" fact="0.3"/>
                <dgm:constr type="rMarg" refType="primFontSz" fact="0.45"/>
                <dgm:constr type="tMarg" refType="primFontSz" fact="0.5"/>
                <dgm:constr type="bMarg" refType="primFontSz" fact="0.5"/>
              </dgm:constrLst>
            </dgm:else>
          </dgm:choose>
          <dgm:ruleLst>
            <dgm:rule type="primFontSz" val="5" fact="NaN" max="NaN"/>
          </dgm:ruleLst>
        </dgm:layoutNode>
        <dgm:layoutNode name="LeftNode" styleLbl="bgImgPlace1">
          <dgm:varLst>
            <dgm:chMax val="2"/>
            <dgm:chPref val="2"/>
          </dgm:varLst>
          <dgm:alg type="sp"/>
          <dgm:choose name="Name12">
            <dgm:if name="Name13" axis="ch" ptType="node" func="cnt" op="lte" val="1">
              <dgm:shape xmlns:r="http://schemas.openxmlformats.org/officeDocument/2006/relationships" type="roundRect" r:blip="">
                <dgm:adjLst>
                  <dgm:adj idx="1" val="0.1667"/>
                  <dgm:adj idx="2" val="0"/>
                </dgm:adjLst>
              </dgm:shape>
            </dgm:if>
            <dgm:else name="Name14">
              <dgm:shape xmlns:r="http://schemas.openxmlformats.org/officeDocument/2006/relationships" rot="270" type="round2SameRect" r:blip="">
                <dgm:adjLst>
                  <dgm:adj idx="1" val="0.1667"/>
                  <dgm:adj idx="2" val="0"/>
                </dgm:adjLst>
              </dgm:shape>
            </dgm:else>
          </dgm:choose>
          <dgm:presOf axis="ch desOrSelf" ptType="node node" st="1 1" cnt="1 0"/>
        </dgm:layoutNode>
        <dgm:choose name="Name15">
          <dgm:if name="Name16" axis="ch" ptType="node" func="cnt" op="gte" val="2">
            <dgm:layoutNode name="RightText" styleLbl="revTx" moveWith="RightNode">
              <dgm:varLst>
                <dgm:bulletEnabled val="1"/>
              </dgm:varLst>
              <dgm:alg type="tx">
                <dgm:param type="txAnchorVert" val="t"/>
                <dgm:param type="parTxLTRAlign" val="l"/>
              </dgm:alg>
              <dgm:shape xmlns:r="http://schemas.openxmlformats.org/officeDocument/2006/relationships" rot="90" type="round2SameRect" r:blip="" hideGeom="1">
                <dgm:adjLst>
                  <dgm:adj idx="1" val="0.1667"/>
                  <dgm:adj idx="2" val="0"/>
                </dgm:adjLst>
              </dgm:shape>
              <dgm:presOf axis="ch desOrSelf" ptType="node node" st="2 1" cnt="1 0"/>
              <dgm:constrLst>
                <dgm:constr type="lMarg" refType="primFontSz" fact="0.45"/>
                <dgm:constr type="rMarg" refType="primFontSz" fact="0.3"/>
                <dgm:constr type="tMarg" refType="primFontSz" fact="0.5"/>
                <dgm:constr type="bMarg" refType="primFontSz" fact="0.5"/>
              </dgm:constrLst>
              <dgm:ruleLst>
                <dgm:rule type="primFontSz" val="5" fact="NaN" max="NaN"/>
              </dgm:ruleLst>
            </dgm:layoutNode>
            <dgm:layoutNode name="RightNode" styleLbl="bgImgPlace1">
              <dgm:varLst>
                <dgm:chMax val="0"/>
                <dgm:chPref val="0"/>
              </dgm:varLst>
              <dgm:alg type="sp"/>
              <dgm:shape xmlns:r="http://schemas.openxmlformats.org/officeDocument/2006/relationships" rot="90" type="round2SameRect" r:blip="">
                <dgm:adjLst>
                  <dgm:adj idx="1" val="0.1667"/>
                  <dgm:adj idx="2" val="0"/>
                </dgm:adjLst>
              </dgm:shape>
              <dgm:presOf axis="ch desOrSelf" ptType="node node" st="2 1" cnt="1 0"/>
            </dgm:layoutNode>
            <dgm:layoutNode name="TopArrow">
              <dgm:alg type="sp"/>
              <dgm:shape xmlns:r="http://schemas.openxmlformats.org/officeDocument/2006/relationships" type="circularArrow" r:blip="">
                <dgm:adjLst>
                  <dgm:adj idx="1" val="0.125"/>
                  <dgm:adj idx="2" val="19.0387"/>
                  <dgm:adj idx="3" val="-19.0387"/>
                  <dgm:adj idx="4" val="180"/>
                  <dgm:adj idx="5" val="0.125"/>
                </dgm:adjLst>
              </dgm:shape>
              <dgm:presOf/>
            </dgm:layoutNode>
            <dgm:layoutNode name="BottomArrow">
              <dgm:alg type="sp"/>
              <dgm:shape xmlns:r="http://schemas.openxmlformats.org/officeDocument/2006/relationships" rot="180" type="circularArrow" r:blip="">
                <dgm:adjLst>
                  <dgm:adj idx="1" val="0.125"/>
                  <dgm:adj idx="2" val="19.0387"/>
                  <dgm:adj idx="3" val="-19.0387"/>
                  <dgm:adj idx="4" val="180"/>
                  <dgm:adj idx="5" val="0.125"/>
                </dgm:adjLst>
              </dgm:shape>
              <dgm:presOf/>
            </dgm:layoutNode>
          </dgm:if>
          <dgm:else name="Name17"/>
        </dgm:choose>
      </dgm:if>
      <dgm:else name="Name1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4CE221E-83ED-4F6C-BA5F-3F9E6FDB6953}" type="datetimeFigureOut">
              <a:rPr lang="en-US"/>
              <a:t>5/29/2018</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A4CBEF8-5CDE-472B-839B-B8BB0C881006}" type="slidenum">
              <a:rPr/>
              <a:t>‹#›</a:t>
            </a:fld>
            <a:endParaRPr/>
          </a:p>
        </p:txBody>
      </p:sp>
    </p:spTree>
    <p:extLst>
      <p:ext uri="{BB962C8B-B14F-4D97-AF65-F5344CB8AC3E}">
        <p14:creationId xmlns:p14="http://schemas.microsoft.com/office/powerpoint/2010/main" val="42632892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853E5F-CE67-483C-A264-F17AC70E9CA2}" type="datetimeFigureOut">
              <a:rPr lang="en-US"/>
              <a:t>5/29/2018</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B98AFB-CB0D-4DFE-87B9-B4B0D0DE73CD}" type="slidenum">
              <a:rPr/>
              <a:t>‹#›</a:t>
            </a:fld>
            <a:endParaRPr/>
          </a:p>
        </p:txBody>
      </p:sp>
    </p:spTree>
    <p:extLst>
      <p:ext uri="{BB962C8B-B14F-4D97-AF65-F5344CB8AC3E}">
        <p14:creationId xmlns:p14="http://schemas.microsoft.com/office/powerpoint/2010/main" val="25128058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65214" y="533400"/>
            <a:ext cx="5029200" cy="2514601"/>
          </a:xfrm>
        </p:spPr>
        <p:txBody>
          <a:bodyPr>
            <a:normAutofit/>
          </a:bodyPr>
          <a:lstStyle>
            <a:lvl1pPr>
              <a:defRPr sz="5400"/>
            </a:lvl1pPr>
          </a:lstStyle>
          <a:p>
            <a:r>
              <a:rPr lang="en-US"/>
              <a:t>Click to edit Master title style</a:t>
            </a:r>
            <a:endParaRPr/>
          </a:p>
        </p:txBody>
      </p:sp>
      <p:sp>
        <p:nvSpPr>
          <p:cNvPr id="3" name="Subtitle 2"/>
          <p:cNvSpPr>
            <a:spLocks noGrp="1"/>
          </p:cNvSpPr>
          <p:nvPr>
            <p:ph type="subTitle" idx="1"/>
          </p:nvPr>
        </p:nvSpPr>
        <p:spPr>
          <a:xfrm>
            <a:off x="1065212" y="3403600"/>
            <a:ext cx="5029201" cy="1397000"/>
          </a:xfrm>
        </p:spPr>
        <p:txBody>
          <a:bodyPr>
            <a:normAutofit/>
          </a:bodyPr>
          <a:lstStyle>
            <a:lvl1pPr marL="0" indent="0" algn="l">
              <a:spcBef>
                <a:spcPts val="600"/>
              </a:spcBef>
              <a:buNone/>
              <a:defRPr sz="2400">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3E0FA9E5-6744-4841-888F-9E7CC0C2B7EC}" type="datetimeFigureOut">
              <a:rPr lang="en-US"/>
              <a:t>5/29/2018</a:t>
            </a:fld>
            <a:endParaRPr/>
          </a:p>
        </p:txBody>
      </p:sp>
      <p:sp>
        <p:nvSpPr>
          <p:cNvPr id="6" name="Slide Number Placeholder 5"/>
          <p:cNvSpPr>
            <a:spLocks noGrp="1"/>
          </p:cNvSpPr>
          <p:nvPr>
            <p:ph type="sldNum" sz="quarter" idx="12"/>
          </p:nvPr>
        </p:nvSpPr>
        <p:spPr/>
        <p:txBody>
          <a:bodyPr/>
          <a:lstStyle/>
          <a:p>
            <a:fld id="{AAEAE4A8-A6E5-453E-B946-FB774B73F48C}" type="slidenum">
              <a:rPr/>
              <a:t>‹#›</a:t>
            </a:fld>
            <a:endParaRPr/>
          </a:p>
        </p:txBody>
      </p:sp>
    </p:spTree>
    <p:extLst>
      <p:ext uri="{BB962C8B-B14F-4D97-AF65-F5344CB8AC3E}">
        <p14:creationId xmlns:p14="http://schemas.microsoft.com/office/powerpoint/2010/main" val="664752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3E0FA9E5-6744-4841-888F-9E7CC0C2B7EC}" type="datetimeFigureOut">
              <a:rPr lang="en-US"/>
              <a:t>5/29/2018</a:t>
            </a:fld>
            <a:endParaRPr/>
          </a:p>
        </p:txBody>
      </p:sp>
      <p:sp>
        <p:nvSpPr>
          <p:cNvPr id="6" name="Slide Number Placeholder 5"/>
          <p:cNvSpPr>
            <a:spLocks noGrp="1"/>
          </p:cNvSpPr>
          <p:nvPr>
            <p:ph type="sldNum" sz="quarter" idx="12"/>
          </p:nvPr>
        </p:nvSpPr>
        <p:spPr/>
        <p:txBody>
          <a:bodyPr/>
          <a:lstStyle/>
          <a:p>
            <a:fld id="{AAEAE4A8-A6E5-453E-B946-FB774B73F48C}" type="slidenum">
              <a:rPr/>
              <a:t>‹#›</a:t>
            </a:fld>
            <a:endParaRPr/>
          </a:p>
        </p:txBody>
      </p:sp>
    </p:spTree>
    <p:extLst>
      <p:ext uri="{BB962C8B-B14F-4D97-AF65-F5344CB8AC3E}">
        <p14:creationId xmlns:p14="http://schemas.microsoft.com/office/powerpoint/2010/main" val="2668093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61412" y="533400"/>
            <a:ext cx="2362201"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065213" y="533400"/>
            <a:ext cx="7467599"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3E0FA9E5-6744-4841-888F-9E7CC0C2B7EC}" type="datetimeFigureOut">
              <a:rPr lang="en-US"/>
              <a:t>5/29/2018</a:t>
            </a:fld>
            <a:endParaRPr/>
          </a:p>
        </p:txBody>
      </p:sp>
      <p:sp>
        <p:nvSpPr>
          <p:cNvPr id="6" name="Slide Number Placeholder 5"/>
          <p:cNvSpPr>
            <a:spLocks noGrp="1"/>
          </p:cNvSpPr>
          <p:nvPr>
            <p:ph type="sldNum" sz="quarter" idx="12"/>
          </p:nvPr>
        </p:nvSpPr>
        <p:spPr/>
        <p:txBody>
          <a:bodyPr/>
          <a:lstStyle/>
          <a:p>
            <a:fld id="{AAEAE4A8-A6E5-453E-B946-FB774B73F48C}" type="slidenum">
              <a:rPr/>
              <a:t>‹#›</a:t>
            </a:fld>
            <a:endParaRPr/>
          </a:p>
        </p:txBody>
      </p:sp>
    </p:spTree>
    <p:extLst>
      <p:ext uri="{BB962C8B-B14F-4D97-AF65-F5344CB8AC3E}">
        <p14:creationId xmlns:p14="http://schemas.microsoft.com/office/powerpoint/2010/main" val="188244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3E0FA9E5-6744-4841-888F-9E7CC0C2B7EC}" type="datetimeFigureOut">
              <a:rPr lang="en-US"/>
              <a:t>5/29/2018</a:t>
            </a:fld>
            <a:endParaRPr/>
          </a:p>
        </p:txBody>
      </p:sp>
      <p:sp>
        <p:nvSpPr>
          <p:cNvPr id="6" name="Slide Number Placeholder 5"/>
          <p:cNvSpPr>
            <a:spLocks noGrp="1"/>
          </p:cNvSpPr>
          <p:nvPr>
            <p:ph type="sldNum" sz="quarter" idx="12"/>
          </p:nvPr>
        </p:nvSpPr>
        <p:spPr/>
        <p:txBody>
          <a:bodyPr/>
          <a:lstStyle/>
          <a:p>
            <a:fld id="{AAEAE4A8-A6E5-453E-B946-FB774B73F48C}" type="slidenum">
              <a:rPr/>
              <a:t>‹#›</a:t>
            </a:fld>
            <a:endParaRPr/>
          </a:p>
        </p:txBody>
      </p:sp>
    </p:spTree>
    <p:extLst>
      <p:ext uri="{BB962C8B-B14F-4D97-AF65-F5344CB8AC3E}">
        <p14:creationId xmlns:p14="http://schemas.microsoft.com/office/powerpoint/2010/main" val="2429153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65214" y="533400"/>
            <a:ext cx="8686800" cy="2286000"/>
          </a:xfrm>
        </p:spPr>
        <p:txBody>
          <a:bodyPr anchor="b">
            <a:normAutofit/>
          </a:bodyPr>
          <a:lstStyle>
            <a:lvl1pPr algn="l">
              <a:defRPr sz="5400" b="1" cap="none" baseline="0"/>
            </a:lvl1pPr>
          </a:lstStyle>
          <a:p>
            <a:r>
              <a:rPr lang="en-US"/>
              <a:t>Click to edit Master title style</a:t>
            </a:r>
            <a:endParaRPr/>
          </a:p>
        </p:txBody>
      </p:sp>
      <p:sp>
        <p:nvSpPr>
          <p:cNvPr id="3" name="Text Placeholder 2"/>
          <p:cNvSpPr>
            <a:spLocks noGrp="1"/>
          </p:cNvSpPr>
          <p:nvPr>
            <p:ph type="body" idx="1"/>
          </p:nvPr>
        </p:nvSpPr>
        <p:spPr>
          <a:xfrm>
            <a:off x="1065214" y="3124200"/>
            <a:ext cx="8686800" cy="1371600"/>
          </a:xfrm>
        </p:spPr>
        <p:txBody>
          <a:bodyPr anchor="t">
            <a:normAutofit/>
          </a:bodyPr>
          <a:lstStyle>
            <a:lvl1pPr marL="0" indent="0">
              <a:spcBef>
                <a:spcPts val="600"/>
              </a:spcBef>
              <a:buNone/>
              <a:defRPr sz="24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3E0FA9E5-6744-4841-888F-9E7CC0C2B7EC}" type="datetimeFigureOut">
              <a:rPr lang="en-US"/>
              <a:t>5/29/2018</a:t>
            </a:fld>
            <a:endParaRPr/>
          </a:p>
        </p:txBody>
      </p:sp>
      <p:sp>
        <p:nvSpPr>
          <p:cNvPr id="6" name="Slide Number Placeholder 5"/>
          <p:cNvSpPr>
            <a:spLocks noGrp="1"/>
          </p:cNvSpPr>
          <p:nvPr>
            <p:ph type="sldNum" sz="quarter" idx="12"/>
          </p:nvPr>
        </p:nvSpPr>
        <p:spPr/>
        <p:txBody>
          <a:bodyPr/>
          <a:lstStyle/>
          <a:p>
            <a:fld id="{AAEAE4A8-A6E5-453E-B946-FB774B73F48C}" type="slidenum">
              <a:rPr/>
              <a:t>‹#›</a:t>
            </a:fld>
            <a:endParaRPr/>
          </a:p>
        </p:txBody>
      </p:sp>
    </p:spTree>
    <p:extLst>
      <p:ext uri="{BB962C8B-B14F-4D97-AF65-F5344CB8AC3E}">
        <p14:creationId xmlns:p14="http://schemas.microsoft.com/office/powerpoint/2010/main" val="3701331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065212" y="1828800"/>
            <a:ext cx="4251960" cy="4191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5464598" y="1828800"/>
            <a:ext cx="4251960" cy="4191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3E0FA9E5-6744-4841-888F-9E7CC0C2B7EC}" type="datetimeFigureOut">
              <a:rPr lang="en-US"/>
              <a:t>5/29/2018</a:t>
            </a:fld>
            <a:endParaRPr/>
          </a:p>
        </p:txBody>
      </p:sp>
      <p:sp>
        <p:nvSpPr>
          <p:cNvPr id="7" name="Slide Number Placeholder 6"/>
          <p:cNvSpPr>
            <a:spLocks noGrp="1"/>
          </p:cNvSpPr>
          <p:nvPr>
            <p:ph type="sldNum" sz="quarter" idx="12"/>
          </p:nvPr>
        </p:nvSpPr>
        <p:spPr/>
        <p:txBody>
          <a:bodyPr/>
          <a:lstStyle/>
          <a:p>
            <a:fld id="{AAEAE4A8-A6E5-453E-B946-FB774B73F48C}" type="slidenum">
              <a:rPr/>
              <a:t>‹#›</a:t>
            </a:fld>
            <a:endParaRPr/>
          </a:p>
        </p:txBody>
      </p:sp>
    </p:spTree>
    <p:extLst>
      <p:ext uri="{BB962C8B-B14F-4D97-AF65-F5344CB8AC3E}">
        <p14:creationId xmlns:p14="http://schemas.microsoft.com/office/powerpoint/2010/main" val="3413709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065213" y="1828799"/>
            <a:ext cx="4251960" cy="685801"/>
          </a:xfrm>
        </p:spPr>
        <p:txBody>
          <a:bodyPr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5213" y="2590800"/>
            <a:ext cx="4251960" cy="3429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5500053" y="1828799"/>
            <a:ext cx="4251960" cy="685801"/>
          </a:xfrm>
        </p:spPr>
        <p:txBody>
          <a:bodyPr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00053" y="2590800"/>
            <a:ext cx="4251960" cy="3429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endParaRPr dirty="0"/>
          </a:p>
        </p:txBody>
      </p:sp>
      <p:sp>
        <p:nvSpPr>
          <p:cNvPr id="7" name="Date Placeholder 6"/>
          <p:cNvSpPr>
            <a:spLocks noGrp="1"/>
          </p:cNvSpPr>
          <p:nvPr>
            <p:ph type="dt" sz="half" idx="10"/>
          </p:nvPr>
        </p:nvSpPr>
        <p:spPr/>
        <p:txBody>
          <a:bodyPr/>
          <a:lstStyle/>
          <a:p>
            <a:fld id="{3E0FA9E5-6744-4841-888F-9E7CC0C2B7EC}" type="datetimeFigureOut">
              <a:rPr lang="en-US"/>
              <a:t>5/29/2018</a:t>
            </a:fld>
            <a:endParaRPr/>
          </a:p>
        </p:txBody>
      </p:sp>
      <p:sp>
        <p:nvSpPr>
          <p:cNvPr id="9" name="Slide Number Placeholder 8"/>
          <p:cNvSpPr>
            <a:spLocks noGrp="1"/>
          </p:cNvSpPr>
          <p:nvPr>
            <p:ph type="sldNum" sz="quarter" idx="12"/>
          </p:nvPr>
        </p:nvSpPr>
        <p:spPr/>
        <p:txBody>
          <a:bodyPr/>
          <a:lstStyle/>
          <a:p>
            <a:fld id="{AAEAE4A8-A6E5-453E-B946-FB774B73F48C}" type="slidenum">
              <a:rPr/>
              <a:t>‹#›</a:t>
            </a:fld>
            <a:endParaRPr/>
          </a:p>
        </p:txBody>
      </p:sp>
    </p:spTree>
    <p:extLst>
      <p:ext uri="{BB962C8B-B14F-4D97-AF65-F5344CB8AC3E}">
        <p14:creationId xmlns:p14="http://schemas.microsoft.com/office/powerpoint/2010/main" val="2000784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endParaRPr dirty="0"/>
          </a:p>
        </p:txBody>
      </p:sp>
      <p:sp>
        <p:nvSpPr>
          <p:cNvPr id="3" name="Date Placeholder 2"/>
          <p:cNvSpPr>
            <a:spLocks noGrp="1"/>
          </p:cNvSpPr>
          <p:nvPr>
            <p:ph type="dt" sz="half" idx="10"/>
          </p:nvPr>
        </p:nvSpPr>
        <p:spPr/>
        <p:txBody>
          <a:bodyPr/>
          <a:lstStyle/>
          <a:p>
            <a:fld id="{3E0FA9E5-6744-4841-888F-9E7CC0C2B7EC}" type="datetimeFigureOut">
              <a:rPr lang="en-US"/>
              <a:t>5/29/2018</a:t>
            </a:fld>
            <a:endParaRPr/>
          </a:p>
        </p:txBody>
      </p:sp>
      <p:sp>
        <p:nvSpPr>
          <p:cNvPr id="5" name="Slide Number Placeholder 4"/>
          <p:cNvSpPr>
            <a:spLocks noGrp="1"/>
          </p:cNvSpPr>
          <p:nvPr>
            <p:ph type="sldNum" sz="quarter" idx="12"/>
          </p:nvPr>
        </p:nvSpPr>
        <p:spPr/>
        <p:txBody>
          <a:bodyPr/>
          <a:lstStyle/>
          <a:p>
            <a:fld id="{AAEAE4A8-A6E5-453E-B946-FB774B73F48C}" type="slidenum">
              <a:rPr/>
              <a:t>‹#›</a:t>
            </a:fld>
            <a:endParaRPr/>
          </a:p>
        </p:txBody>
      </p:sp>
    </p:spTree>
    <p:extLst>
      <p:ext uri="{BB962C8B-B14F-4D97-AF65-F5344CB8AC3E}">
        <p14:creationId xmlns:p14="http://schemas.microsoft.com/office/powerpoint/2010/main" val="907158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endParaRPr dirty="0"/>
          </a:p>
        </p:txBody>
      </p:sp>
      <p:sp>
        <p:nvSpPr>
          <p:cNvPr id="2" name="Date Placeholder 1"/>
          <p:cNvSpPr>
            <a:spLocks noGrp="1"/>
          </p:cNvSpPr>
          <p:nvPr>
            <p:ph type="dt" sz="half" idx="10"/>
          </p:nvPr>
        </p:nvSpPr>
        <p:spPr/>
        <p:txBody>
          <a:bodyPr/>
          <a:lstStyle/>
          <a:p>
            <a:fld id="{3E0FA9E5-6744-4841-888F-9E7CC0C2B7EC}" type="datetimeFigureOut">
              <a:rPr lang="en-US"/>
              <a:t>5/29/2018</a:t>
            </a:fld>
            <a:endParaRPr/>
          </a:p>
        </p:txBody>
      </p:sp>
      <p:sp>
        <p:nvSpPr>
          <p:cNvPr id="4" name="Slide Number Placeholder 3"/>
          <p:cNvSpPr>
            <a:spLocks noGrp="1"/>
          </p:cNvSpPr>
          <p:nvPr>
            <p:ph type="sldNum" sz="quarter" idx="12"/>
          </p:nvPr>
        </p:nvSpPr>
        <p:spPr/>
        <p:txBody>
          <a:bodyPr/>
          <a:lstStyle/>
          <a:p>
            <a:fld id="{AAEAE4A8-A6E5-453E-B946-FB774B73F48C}" type="slidenum">
              <a:rPr/>
              <a:t>‹#›</a:t>
            </a:fld>
            <a:endParaRPr/>
          </a:p>
        </p:txBody>
      </p:sp>
    </p:spTree>
    <p:extLst>
      <p:ext uri="{BB962C8B-B14F-4D97-AF65-F5344CB8AC3E}">
        <p14:creationId xmlns:p14="http://schemas.microsoft.com/office/powerpoint/2010/main" val="2441531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65213" y="533400"/>
            <a:ext cx="4114800" cy="1524000"/>
          </a:xfrm>
        </p:spPr>
        <p:txBody>
          <a:bodyPr anchor="b">
            <a:normAutofit/>
          </a:bodyPr>
          <a:lstStyle>
            <a:lvl1pPr algn="l">
              <a:defRPr sz="3600" b="1"/>
            </a:lvl1pPr>
          </a:lstStyle>
          <a:p>
            <a:r>
              <a:rPr lang="en-US"/>
              <a:t>Click to edit Master title style</a:t>
            </a:r>
            <a:endParaRPr/>
          </a:p>
        </p:txBody>
      </p:sp>
      <p:sp>
        <p:nvSpPr>
          <p:cNvPr id="3" name="Content Placeholder 2"/>
          <p:cNvSpPr>
            <a:spLocks noGrp="1"/>
          </p:cNvSpPr>
          <p:nvPr>
            <p:ph idx="1"/>
          </p:nvPr>
        </p:nvSpPr>
        <p:spPr>
          <a:xfrm>
            <a:off x="5865813" y="533400"/>
            <a:ext cx="5867400" cy="5486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065213" y="2209800"/>
            <a:ext cx="4114800" cy="3810000"/>
          </a:xfrm>
        </p:spPr>
        <p:txBody>
          <a:bodyPr>
            <a:normAutofit/>
          </a:bodyPr>
          <a:lstStyle>
            <a:lvl1pPr marL="0" indent="0">
              <a:lnSpc>
                <a:spcPct val="110000"/>
              </a:lnSpc>
              <a:spcBef>
                <a:spcPts val="600"/>
              </a:spcBef>
              <a:buNone/>
              <a:defRPr sz="18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3E0FA9E5-6744-4841-888F-9E7CC0C2B7EC}" type="datetimeFigureOut">
              <a:rPr lang="en-US"/>
              <a:t>5/29/2018</a:t>
            </a:fld>
            <a:endParaRPr/>
          </a:p>
        </p:txBody>
      </p:sp>
      <p:sp>
        <p:nvSpPr>
          <p:cNvPr id="7" name="Slide Number Placeholder 6"/>
          <p:cNvSpPr>
            <a:spLocks noGrp="1"/>
          </p:cNvSpPr>
          <p:nvPr>
            <p:ph type="sldNum" sz="quarter" idx="12"/>
          </p:nvPr>
        </p:nvSpPr>
        <p:spPr/>
        <p:txBody>
          <a:bodyPr/>
          <a:lstStyle/>
          <a:p>
            <a:fld id="{AAEAE4A8-A6E5-453E-B946-FB774B73F48C}" type="slidenum">
              <a:rPr/>
              <a:t>‹#›</a:t>
            </a:fld>
            <a:endParaRPr/>
          </a:p>
        </p:txBody>
      </p:sp>
    </p:spTree>
    <p:extLst>
      <p:ext uri="{BB962C8B-B14F-4D97-AF65-F5344CB8AC3E}">
        <p14:creationId xmlns:p14="http://schemas.microsoft.com/office/powerpoint/2010/main" val="2101711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65213" y="533400"/>
            <a:ext cx="4114800" cy="1524000"/>
          </a:xfrm>
        </p:spPr>
        <p:txBody>
          <a:bodyPr anchor="b">
            <a:noAutofit/>
          </a:bodyPr>
          <a:lstStyle>
            <a:lvl1pPr algn="l">
              <a:defRPr sz="3600" b="1"/>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2" y="533400"/>
            <a:ext cx="5780173" cy="5791200"/>
          </a:xfrm>
          <a:ln w="50800">
            <a:solidFill>
              <a:schemeClr val="tx1">
                <a:lumMod val="65000"/>
                <a:lumOff val="35000"/>
              </a:schemeClr>
            </a:solidFill>
            <a:miter lim="800000"/>
          </a:ln>
        </p:spPr>
        <p:txBody>
          <a:bodyP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1065213" y="2209800"/>
            <a:ext cx="4114800" cy="3810000"/>
          </a:xfrm>
        </p:spPr>
        <p:txBody>
          <a:bodyPr>
            <a:normAutofit/>
          </a:bodyPr>
          <a:lstStyle>
            <a:lvl1pPr marL="0" indent="0">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1419608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5212" y="533400"/>
            <a:ext cx="8686801" cy="1066800"/>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065212" y="1828800"/>
            <a:ext cx="8686801" cy="41910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Footer Placeholder 4"/>
          <p:cNvSpPr>
            <a:spLocks noGrp="1"/>
          </p:cNvSpPr>
          <p:nvPr>
            <p:ph type="ftr" sz="quarter" idx="3"/>
          </p:nvPr>
        </p:nvSpPr>
        <p:spPr>
          <a:xfrm>
            <a:off x="1065213" y="6155267"/>
            <a:ext cx="5653087" cy="273049"/>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dirty="0"/>
              <a:t>Add a footer</a:t>
            </a:r>
          </a:p>
        </p:txBody>
      </p:sp>
      <p:sp>
        <p:nvSpPr>
          <p:cNvPr id="4" name="Date Placeholder 3"/>
          <p:cNvSpPr>
            <a:spLocks noGrp="1"/>
          </p:cNvSpPr>
          <p:nvPr>
            <p:ph type="dt" sz="half" idx="2"/>
          </p:nvPr>
        </p:nvSpPr>
        <p:spPr>
          <a:xfrm>
            <a:off x="6932612" y="6155267"/>
            <a:ext cx="1371600" cy="273049"/>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E0FA9E5-6744-4841-888F-9E7CC0C2B7EC}" type="datetimeFigureOut">
              <a:rPr lang="en-US" smtClean="0"/>
              <a:pPr/>
              <a:t>5/29/2018</a:t>
            </a:fld>
            <a:endParaRPr lang="en-US" dirty="0"/>
          </a:p>
        </p:txBody>
      </p:sp>
      <p:sp>
        <p:nvSpPr>
          <p:cNvPr id="6" name="Slide Number Placeholder 5"/>
          <p:cNvSpPr>
            <a:spLocks noGrp="1"/>
          </p:cNvSpPr>
          <p:nvPr>
            <p:ph type="sldNum" sz="quarter" idx="4"/>
          </p:nvPr>
        </p:nvSpPr>
        <p:spPr>
          <a:xfrm>
            <a:off x="8532812" y="6155267"/>
            <a:ext cx="1219201" cy="273049"/>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AAEAE4A8-A6E5-453E-B946-FB774B73F48C}" type="slidenum">
              <a:rPr lang="en-US" smtClean="0"/>
              <a:pPr/>
              <a:t>‹#›</a:t>
            </a:fld>
            <a:endParaRPr lang="en-US" dirty="0"/>
          </a:p>
        </p:txBody>
      </p:sp>
    </p:spTree>
    <p:extLst>
      <p:ext uri="{BB962C8B-B14F-4D97-AF65-F5344CB8AC3E}">
        <p14:creationId xmlns:p14="http://schemas.microsoft.com/office/powerpoint/2010/main" val="15970541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lumMod val="65000"/>
            <a:lumOff val="35000"/>
          </a:schemeClr>
        </a:buClr>
        <a:buSzPct val="80000"/>
        <a:buFont typeface="Arial" pitchFamily="34" charset="0"/>
        <a:buChar char="•"/>
        <a:defRPr sz="2000" kern="1200">
          <a:solidFill>
            <a:schemeClr val="tx1">
              <a:lumMod val="65000"/>
              <a:lumOff val="35000"/>
            </a:schemeClr>
          </a:solidFill>
          <a:latin typeface="+mn-lt"/>
          <a:ea typeface="+mn-ea"/>
          <a:cs typeface="+mn-cs"/>
        </a:defRPr>
      </a:lvl1pPr>
      <a:lvl2pPr marL="594360" indent="-228600" algn="l" defTabSz="914400" rtl="0" eaLnBrk="1" latinLnBrk="0" hangingPunct="1">
        <a:lnSpc>
          <a:spcPct val="90000"/>
        </a:lnSpc>
        <a:spcBef>
          <a:spcPts val="1000"/>
        </a:spcBef>
        <a:buClr>
          <a:schemeClr val="tx1">
            <a:lumMod val="65000"/>
            <a:lumOff val="35000"/>
          </a:schemeClr>
        </a:buClr>
        <a:buSzPct val="80000"/>
        <a:buFont typeface="Arial" pitchFamily="34" charset="0"/>
        <a:buChar char="•"/>
        <a:defRPr sz="1800" kern="1200">
          <a:solidFill>
            <a:schemeClr val="tx1">
              <a:lumMod val="65000"/>
              <a:lumOff val="35000"/>
            </a:schemeClr>
          </a:solidFill>
          <a:latin typeface="+mn-lt"/>
          <a:ea typeface="+mn-ea"/>
          <a:cs typeface="+mn-cs"/>
        </a:defRPr>
      </a:lvl2pPr>
      <a:lvl3pPr marL="777240" indent="-18288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600" kern="1200">
          <a:solidFill>
            <a:schemeClr val="tx1">
              <a:lumMod val="65000"/>
              <a:lumOff val="35000"/>
            </a:schemeClr>
          </a:solidFill>
          <a:latin typeface="+mn-lt"/>
          <a:ea typeface="+mn-ea"/>
          <a:cs typeface="+mn-cs"/>
        </a:defRPr>
      </a:lvl3pPr>
      <a:lvl4pPr marL="960120" indent="-18288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400" kern="1200">
          <a:solidFill>
            <a:schemeClr val="tx1">
              <a:lumMod val="65000"/>
              <a:lumOff val="35000"/>
            </a:schemeClr>
          </a:solidFill>
          <a:latin typeface="+mn-lt"/>
          <a:ea typeface="+mn-ea"/>
          <a:cs typeface="+mn-cs"/>
        </a:defRPr>
      </a:lvl4pPr>
      <a:lvl5pPr marL="1097280" indent="-13716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400" kern="1200">
          <a:solidFill>
            <a:schemeClr val="tx1">
              <a:lumMod val="65000"/>
              <a:lumOff val="35000"/>
            </a:schemeClr>
          </a:solidFill>
          <a:latin typeface="+mn-lt"/>
          <a:ea typeface="+mn-ea"/>
          <a:cs typeface="+mn-cs"/>
        </a:defRPr>
      </a:lvl5pPr>
      <a:lvl6pPr marL="123444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6pPr>
      <a:lvl7pPr marL="137160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7pPr>
      <a:lvl8pPr marL="150876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8pPr>
      <a:lvl9pPr marL="164592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39"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6.png"/><Relationship Id="rId7" Type="http://schemas.openxmlformats.org/officeDocument/2006/relationships/diagramColors" Target="../diagrams/colors1.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7.jpeg"/></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6.png"/><Relationship Id="rId7" Type="http://schemas.openxmlformats.org/officeDocument/2006/relationships/diagramColors" Target="../diagrams/colors2.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 Id="rId9"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30CF463-B26B-49E1-9A5E-7B1120F512E9}"/>
              </a:ext>
            </a:extLst>
          </p:cNvPr>
          <p:cNvSpPr/>
          <p:nvPr/>
        </p:nvSpPr>
        <p:spPr>
          <a:xfrm>
            <a:off x="-1" y="5714405"/>
            <a:ext cx="12188825" cy="114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99"/>
          </a:p>
        </p:txBody>
      </p:sp>
      <p:sp>
        <p:nvSpPr>
          <p:cNvPr id="2" name="Title 1">
            <a:extLst>
              <a:ext uri="{FF2B5EF4-FFF2-40B4-BE49-F238E27FC236}">
                <a16:creationId xmlns:a16="http://schemas.microsoft.com/office/drawing/2014/main" id="{B8F0180F-5543-4930-A916-09F92162582A}"/>
              </a:ext>
            </a:extLst>
          </p:cNvPr>
          <p:cNvSpPr>
            <a:spLocks noGrp="1"/>
          </p:cNvSpPr>
          <p:nvPr>
            <p:ph type="ctrTitle"/>
          </p:nvPr>
        </p:nvSpPr>
        <p:spPr>
          <a:xfrm>
            <a:off x="395167" y="642702"/>
            <a:ext cx="6705598" cy="2514601"/>
          </a:xfrm>
        </p:spPr>
        <p:txBody>
          <a:bodyPr/>
          <a:lstStyle/>
          <a:p>
            <a:r>
              <a:rPr lang="en-US" dirty="0"/>
              <a:t>Arms Export Control</a:t>
            </a:r>
          </a:p>
        </p:txBody>
      </p:sp>
      <p:sp>
        <p:nvSpPr>
          <p:cNvPr id="3" name="Subtitle 2">
            <a:extLst>
              <a:ext uri="{FF2B5EF4-FFF2-40B4-BE49-F238E27FC236}">
                <a16:creationId xmlns:a16="http://schemas.microsoft.com/office/drawing/2014/main" id="{447699DF-2518-4977-B0E1-1BFA3DD64F71}"/>
              </a:ext>
            </a:extLst>
          </p:cNvPr>
          <p:cNvSpPr>
            <a:spLocks noGrp="1"/>
          </p:cNvSpPr>
          <p:nvPr>
            <p:ph type="subTitle" idx="1"/>
          </p:nvPr>
        </p:nvSpPr>
        <p:spPr/>
        <p:txBody>
          <a:bodyPr>
            <a:normAutofit fontScale="92500" lnSpcReduction="10000"/>
          </a:bodyPr>
          <a:lstStyle/>
          <a:p>
            <a:r>
              <a:rPr lang="en-US" dirty="0"/>
              <a:t>9</a:t>
            </a:r>
            <a:r>
              <a:rPr lang="en-US" baseline="30000" dirty="0"/>
              <a:t>th</a:t>
            </a:r>
            <a:r>
              <a:rPr lang="en-US" dirty="0"/>
              <a:t> Regional Meeting of SALW Commissions; </a:t>
            </a:r>
          </a:p>
          <a:p>
            <a:r>
              <a:rPr lang="en-US" dirty="0"/>
              <a:t>28-29 May 2018</a:t>
            </a:r>
          </a:p>
          <a:p>
            <a:r>
              <a:rPr lang="en-US" dirty="0"/>
              <a:t>Tirana</a:t>
            </a:r>
          </a:p>
        </p:txBody>
      </p:sp>
      <p:pic>
        <p:nvPicPr>
          <p:cNvPr id="6" name="Picture 5">
            <a:extLst>
              <a:ext uri="{FF2B5EF4-FFF2-40B4-BE49-F238E27FC236}">
                <a16:creationId xmlns:a16="http://schemas.microsoft.com/office/drawing/2014/main" id="{085EE42E-9B45-4611-8418-89F2C8D07A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50155" y="5745439"/>
            <a:ext cx="2230132" cy="817515"/>
          </a:xfrm>
          <a:prstGeom prst="rect">
            <a:avLst/>
          </a:prstGeom>
        </p:spPr>
      </p:pic>
      <p:pic>
        <p:nvPicPr>
          <p:cNvPr id="7" name="Picture 6">
            <a:extLst>
              <a:ext uri="{FF2B5EF4-FFF2-40B4-BE49-F238E27FC236}">
                <a16:creationId xmlns:a16="http://schemas.microsoft.com/office/drawing/2014/main" id="{E6730C16-6637-4639-8A64-FDB24780AF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869" y="5907398"/>
            <a:ext cx="3206191" cy="703412"/>
          </a:xfrm>
          <a:prstGeom prst="rect">
            <a:avLst/>
          </a:prstGeom>
        </p:spPr>
      </p:pic>
      <p:pic>
        <p:nvPicPr>
          <p:cNvPr id="1026" name="Picture 6" descr="EU with text small ">
            <a:extLst>
              <a:ext uri="{FF2B5EF4-FFF2-40B4-BE49-F238E27FC236}">
                <a16:creationId xmlns:a16="http://schemas.microsoft.com/office/drawing/2014/main" id="{1D2939C3-8C4F-432F-95E4-EFE59B865CA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23330" y="5842385"/>
            <a:ext cx="977435" cy="833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82130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Other recommendations</a:t>
            </a:r>
          </a:p>
        </p:txBody>
      </p:sp>
      <p:sp>
        <p:nvSpPr>
          <p:cNvPr id="3" name="Content Placeholder 2">
            <a:extLst>
              <a:ext uri="{FF2B5EF4-FFF2-40B4-BE49-F238E27FC236}">
                <a16:creationId xmlns:a16="http://schemas.microsoft.com/office/drawing/2014/main" id="{F140A819-78C2-486D-A18A-598E94AE31F6}"/>
              </a:ext>
            </a:extLst>
          </p:cNvPr>
          <p:cNvSpPr>
            <a:spLocks noGrp="1"/>
          </p:cNvSpPr>
          <p:nvPr>
            <p:ph idx="1"/>
          </p:nvPr>
        </p:nvSpPr>
        <p:spPr/>
        <p:txBody>
          <a:bodyPr>
            <a:normAutofit/>
          </a:bodyPr>
          <a:lstStyle/>
          <a:p>
            <a:r>
              <a:rPr lang="en-US" dirty="0">
                <a:solidFill>
                  <a:schemeClr val="tx1"/>
                </a:solidFill>
              </a:rPr>
              <a:t>OSCE recommends to indicate the contract/order reference and the date of it</a:t>
            </a:r>
          </a:p>
          <a:p>
            <a:r>
              <a:rPr lang="en-US" dirty="0">
                <a:solidFill>
                  <a:schemeClr val="tx1"/>
                </a:solidFill>
              </a:rPr>
              <a:t>Wassenaar Arrangement recommends to add:  </a:t>
            </a:r>
          </a:p>
          <a:p>
            <a:r>
              <a:rPr lang="en-US" dirty="0">
                <a:solidFill>
                  <a:schemeClr val="tx1"/>
                </a:solidFill>
              </a:rPr>
              <a:t>Certification that the goods will be installed at the premise </a:t>
            </a:r>
            <a:r>
              <a:rPr lang="en-US" dirty="0" err="1">
                <a:solidFill>
                  <a:schemeClr val="tx1"/>
                </a:solidFill>
              </a:rPr>
              <a:t>sof</a:t>
            </a:r>
            <a:r>
              <a:rPr lang="en-US" dirty="0">
                <a:solidFill>
                  <a:schemeClr val="tx1"/>
                </a:solidFill>
              </a:rPr>
              <a:t> the end-user/will only be used by  the </a:t>
            </a:r>
            <a:r>
              <a:rPr lang="en-US" dirty="0" err="1">
                <a:solidFill>
                  <a:schemeClr val="tx1"/>
                </a:solidFill>
              </a:rPr>
              <a:t>enduser</a:t>
            </a:r>
            <a:r>
              <a:rPr lang="en-US" dirty="0">
                <a:solidFill>
                  <a:schemeClr val="tx1"/>
                </a:solidFill>
              </a:rPr>
              <a:t> </a:t>
            </a:r>
          </a:p>
          <a:p>
            <a:r>
              <a:rPr lang="en-US" dirty="0">
                <a:solidFill>
                  <a:schemeClr val="tx1"/>
                </a:solidFill>
              </a:rPr>
              <a:t>Agreement by the end-user to allow on-site verification </a:t>
            </a:r>
          </a:p>
          <a:p>
            <a:r>
              <a:rPr lang="en-US" dirty="0">
                <a:solidFill>
                  <a:schemeClr val="tx1"/>
                </a:solidFill>
              </a:rPr>
              <a:t>Assurance of no re-export without the consent of the exporter’s State Commitment to not relocate the goods in the importing country</a:t>
            </a:r>
          </a:p>
          <a:p>
            <a:endParaRPr lang="en-US" dirty="0">
              <a:solidFill>
                <a:srgbClr val="FF0000"/>
              </a:solidFill>
            </a:endParaRPr>
          </a:p>
        </p:txBody>
      </p:sp>
      <p:sp>
        <p:nvSpPr>
          <p:cNvPr id="4" name="Rectangle 3">
            <a:extLst>
              <a:ext uri="{FF2B5EF4-FFF2-40B4-BE49-F238E27FC236}">
                <a16:creationId xmlns:a16="http://schemas.microsoft.com/office/drawing/2014/main" id="{B3A9D8BB-7C67-48D7-B871-A1069CEA51F4}"/>
              </a:ext>
            </a:extLst>
          </p:cNvPr>
          <p:cNvSpPr/>
          <p:nvPr/>
        </p:nvSpPr>
        <p:spPr>
          <a:xfrm>
            <a:off x="-1" y="5714405"/>
            <a:ext cx="12188825" cy="114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99"/>
          </a:p>
        </p:txBody>
      </p:sp>
      <p:pic>
        <p:nvPicPr>
          <p:cNvPr id="5" name="Picture 4">
            <a:extLst>
              <a:ext uri="{FF2B5EF4-FFF2-40B4-BE49-F238E27FC236}">
                <a16:creationId xmlns:a16="http://schemas.microsoft.com/office/drawing/2014/main" id="{D0C7F092-0DC7-4D88-A514-9FEAAD2E30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50155" y="5745439"/>
            <a:ext cx="2230132" cy="817515"/>
          </a:xfrm>
          <a:prstGeom prst="rect">
            <a:avLst/>
          </a:prstGeom>
        </p:spPr>
      </p:pic>
      <p:pic>
        <p:nvPicPr>
          <p:cNvPr id="6" name="Picture 5">
            <a:extLst>
              <a:ext uri="{FF2B5EF4-FFF2-40B4-BE49-F238E27FC236}">
                <a16:creationId xmlns:a16="http://schemas.microsoft.com/office/drawing/2014/main" id="{559C554E-AA0E-4954-ABF7-A412FF3793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869" y="5907398"/>
            <a:ext cx="3206191" cy="703412"/>
          </a:xfrm>
          <a:prstGeom prst="rect">
            <a:avLst/>
          </a:prstGeom>
        </p:spPr>
      </p:pic>
      <p:pic>
        <p:nvPicPr>
          <p:cNvPr id="7" name="Picture 6" descr="EU with text small ">
            <a:extLst>
              <a:ext uri="{FF2B5EF4-FFF2-40B4-BE49-F238E27FC236}">
                <a16:creationId xmlns:a16="http://schemas.microsoft.com/office/drawing/2014/main" id="{55890569-BE2B-4784-B780-51846ED2119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23330" y="5842385"/>
            <a:ext cx="977435" cy="833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58490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A284045-7435-4D11-9C3E-C61A1B552C56}"/>
              </a:ext>
            </a:extLst>
          </p:cNvPr>
          <p:cNvSpPr/>
          <p:nvPr/>
        </p:nvSpPr>
        <p:spPr>
          <a:xfrm>
            <a:off x="4299981" y="2967335"/>
            <a:ext cx="3588868" cy="923330"/>
          </a:xfrm>
          <a:prstGeom prst="rect">
            <a:avLst/>
          </a:prstGeom>
          <a:noFill/>
        </p:spPr>
        <p:txBody>
          <a:bodyPr wrap="none" lIns="91440" tIns="45720" rIns="91440" bIns="45720">
            <a:spAutoFit/>
          </a:bodyPr>
          <a:lstStyle/>
          <a:p>
            <a:pPr algn="ctr"/>
            <a:r>
              <a:rPr 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Thank YOU!</a:t>
            </a:r>
          </a:p>
        </p:txBody>
      </p:sp>
      <p:sp>
        <p:nvSpPr>
          <p:cNvPr id="3" name="Rectangle 2">
            <a:extLst>
              <a:ext uri="{FF2B5EF4-FFF2-40B4-BE49-F238E27FC236}">
                <a16:creationId xmlns:a16="http://schemas.microsoft.com/office/drawing/2014/main" id="{D4C2FCEB-3DE5-46F5-B875-F2F5AC91EB75}"/>
              </a:ext>
            </a:extLst>
          </p:cNvPr>
          <p:cNvSpPr/>
          <p:nvPr/>
        </p:nvSpPr>
        <p:spPr>
          <a:xfrm>
            <a:off x="-1" y="5714405"/>
            <a:ext cx="12188825" cy="114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99"/>
          </a:p>
        </p:txBody>
      </p:sp>
      <p:pic>
        <p:nvPicPr>
          <p:cNvPr id="4" name="Picture 3">
            <a:extLst>
              <a:ext uri="{FF2B5EF4-FFF2-40B4-BE49-F238E27FC236}">
                <a16:creationId xmlns:a16="http://schemas.microsoft.com/office/drawing/2014/main" id="{1084A4BC-D2EA-49CD-8E08-E2EA39171D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50155" y="5745439"/>
            <a:ext cx="2230132" cy="817515"/>
          </a:xfrm>
          <a:prstGeom prst="rect">
            <a:avLst/>
          </a:prstGeom>
        </p:spPr>
      </p:pic>
      <p:pic>
        <p:nvPicPr>
          <p:cNvPr id="5" name="Picture 4">
            <a:extLst>
              <a:ext uri="{FF2B5EF4-FFF2-40B4-BE49-F238E27FC236}">
                <a16:creationId xmlns:a16="http://schemas.microsoft.com/office/drawing/2014/main" id="{A7D0FFE9-9975-4EB7-BC2C-8A5BC474CD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869" y="5907398"/>
            <a:ext cx="3206191" cy="703412"/>
          </a:xfrm>
          <a:prstGeom prst="rect">
            <a:avLst/>
          </a:prstGeom>
        </p:spPr>
      </p:pic>
      <p:pic>
        <p:nvPicPr>
          <p:cNvPr id="6" name="Picture 6" descr="EU with text small ">
            <a:extLst>
              <a:ext uri="{FF2B5EF4-FFF2-40B4-BE49-F238E27FC236}">
                <a16:creationId xmlns:a16="http://schemas.microsoft.com/office/drawing/2014/main" id="{2C245486-7BAB-481D-9D71-4C77FA42602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23330" y="5842385"/>
            <a:ext cx="977435" cy="833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38304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1ECEE-0DE8-4A71-935F-452AC7EA0BEA}"/>
              </a:ext>
            </a:extLst>
          </p:cNvPr>
          <p:cNvSpPr>
            <a:spLocks noGrp="1"/>
          </p:cNvSpPr>
          <p:nvPr>
            <p:ph type="title"/>
          </p:nvPr>
        </p:nvSpPr>
        <p:spPr/>
        <p:txBody>
          <a:bodyPr/>
          <a:lstStyle/>
          <a:p>
            <a:r>
              <a:rPr lang="en-US" dirty="0"/>
              <a:t>EXPORT CONTROL</a:t>
            </a:r>
          </a:p>
        </p:txBody>
      </p:sp>
      <p:sp>
        <p:nvSpPr>
          <p:cNvPr id="4" name="Rectangle 3">
            <a:extLst>
              <a:ext uri="{FF2B5EF4-FFF2-40B4-BE49-F238E27FC236}">
                <a16:creationId xmlns:a16="http://schemas.microsoft.com/office/drawing/2014/main" id="{4455D468-E0B9-4FB2-8805-D48B1FA225FE}"/>
              </a:ext>
            </a:extLst>
          </p:cNvPr>
          <p:cNvSpPr/>
          <p:nvPr/>
        </p:nvSpPr>
        <p:spPr>
          <a:xfrm>
            <a:off x="-1" y="5714405"/>
            <a:ext cx="12188825" cy="114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99"/>
          </a:p>
        </p:txBody>
      </p:sp>
      <p:pic>
        <p:nvPicPr>
          <p:cNvPr id="5" name="Picture 4">
            <a:extLst>
              <a:ext uri="{FF2B5EF4-FFF2-40B4-BE49-F238E27FC236}">
                <a16:creationId xmlns:a16="http://schemas.microsoft.com/office/drawing/2014/main" id="{F665C30B-C584-4D7D-8239-F9D8AFD836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50155" y="5745439"/>
            <a:ext cx="2230132" cy="817515"/>
          </a:xfrm>
          <a:prstGeom prst="rect">
            <a:avLst/>
          </a:prstGeom>
        </p:spPr>
      </p:pic>
      <p:pic>
        <p:nvPicPr>
          <p:cNvPr id="6" name="Picture 5">
            <a:extLst>
              <a:ext uri="{FF2B5EF4-FFF2-40B4-BE49-F238E27FC236}">
                <a16:creationId xmlns:a16="http://schemas.microsoft.com/office/drawing/2014/main" id="{7D328CF0-BC61-4039-8947-2F6D0D60CA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869" y="5907398"/>
            <a:ext cx="3206191" cy="703412"/>
          </a:xfrm>
          <a:prstGeom prst="rect">
            <a:avLst/>
          </a:prstGeom>
        </p:spPr>
      </p:pic>
      <p:graphicFrame>
        <p:nvGraphicFramePr>
          <p:cNvPr id="10" name="Diagram 9">
            <a:extLst>
              <a:ext uri="{FF2B5EF4-FFF2-40B4-BE49-F238E27FC236}">
                <a16:creationId xmlns:a16="http://schemas.microsoft.com/office/drawing/2014/main" id="{069042B1-A1ED-426F-A451-B88F45321FB0}"/>
              </a:ext>
            </a:extLst>
          </p:cNvPr>
          <p:cNvGraphicFramePr/>
          <p:nvPr>
            <p:extLst>
              <p:ext uri="{D42A27DB-BD31-4B8C-83A1-F6EECF244321}">
                <p14:modId xmlns:p14="http://schemas.microsoft.com/office/powerpoint/2010/main" val="2073620157"/>
              </p:ext>
            </p:extLst>
          </p:nvPr>
        </p:nvGraphicFramePr>
        <p:xfrm>
          <a:off x="2031471" y="720372"/>
          <a:ext cx="8558741" cy="541725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8" name="Picture 6" descr="EU with text small ">
            <a:extLst>
              <a:ext uri="{FF2B5EF4-FFF2-40B4-BE49-F238E27FC236}">
                <a16:creationId xmlns:a16="http://schemas.microsoft.com/office/drawing/2014/main" id="{9911188A-DECD-43EA-A355-7DC2E2F029B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123330" y="5842385"/>
            <a:ext cx="977435" cy="833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66553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1ECEE-0DE8-4A71-935F-452AC7EA0BEA}"/>
              </a:ext>
            </a:extLst>
          </p:cNvPr>
          <p:cNvSpPr>
            <a:spLocks noGrp="1"/>
          </p:cNvSpPr>
          <p:nvPr>
            <p:ph type="title"/>
          </p:nvPr>
        </p:nvSpPr>
        <p:spPr/>
        <p:txBody>
          <a:bodyPr/>
          <a:lstStyle/>
          <a:p>
            <a:r>
              <a:rPr lang="en-US" dirty="0"/>
              <a:t>EXPORT CONTROL</a:t>
            </a:r>
          </a:p>
        </p:txBody>
      </p:sp>
      <p:sp>
        <p:nvSpPr>
          <p:cNvPr id="4" name="Rectangle 3">
            <a:extLst>
              <a:ext uri="{FF2B5EF4-FFF2-40B4-BE49-F238E27FC236}">
                <a16:creationId xmlns:a16="http://schemas.microsoft.com/office/drawing/2014/main" id="{4455D468-E0B9-4FB2-8805-D48B1FA225FE}"/>
              </a:ext>
            </a:extLst>
          </p:cNvPr>
          <p:cNvSpPr/>
          <p:nvPr/>
        </p:nvSpPr>
        <p:spPr>
          <a:xfrm>
            <a:off x="-1" y="5714405"/>
            <a:ext cx="12188825" cy="114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99"/>
          </a:p>
        </p:txBody>
      </p:sp>
      <p:pic>
        <p:nvPicPr>
          <p:cNvPr id="5" name="Picture 4">
            <a:extLst>
              <a:ext uri="{FF2B5EF4-FFF2-40B4-BE49-F238E27FC236}">
                <a16:creationId xmlns:a16="http://schemas.microsoft.com/office/drawing/2014/main" id="{F665C30B-C584-4D7D-8239-F9D8AFD836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50155" y="5745439"/>
            <a:ext cx="2230132" cy="817515"/>
          </a:xfrm>
          <a:prstGeom prst="rect">
            <a:avLst/>
          </a:prstGeom>
        </p:spPr>
      </p:pic>
      <p:pic>
        <p:nvPicPr>
          <p:cNvPr id="6" name="Picture 5">
            <a:extLst>
              <a:ext uri="{FF2B5EF4-FFF2-40B4-BE49-F238E27FC236}">
                <a16:creationId xmlns:a16="http://schemas.microsoft.com/office/drawing/2014/main" id="{7D328CF0-BC61-4039-8947-2F6D0D60CA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869" y="5907398"/>
            <a:ext cx="3206191" cy="703412"/>
          </a:xfrm>
          <a:prstGeom prst="rect">
            <a:avLst/>
          </a:prstGeom>
        </p:spPr>
      </p:pic>
      <p:graphicFrame>
        <p:nvGraphicFramePr>
          <p:cNvPr id="3" name="Diagram 2">
            <a:extLst>
              <a:ext uri="{FF2B5EF4-FFF2-40B4-BE49-F238E27FC236}">
                <a16:creationId xmlns:a16="http://schemas.microsoft.com/office/drawing/2014/main" id="{BBD31B1D-44DD-47AE-8D54-135F025B4AE7}"/>
              </a:ext>
            </a:extLst>
          </p:cNvPr>
          <p:cNvGraphicFramePr/>
          <p:nvPr>
            <p:extLst>
              <p:ext uri="{D42A27DB-BD31-4B8C-83A1-F6EECF244321}">
                <p14:modId xmlns:p14="http://schemas.microsoft.com/office/powerpoint/2010/main" val="3498778191"/>
              </p:ext>
            </p:extLst>
          </p:nvPr>
        </p:nvGraphicFramePr>
        <p:xfrm>
          <a:off x="2031471" y="720372"/>
          <a:ext cx="8125883" cy="541725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8" name="Picture 6" descr="EU with text small ">
            <a:extLst>
              <a:ext uri="{FF2B5EF4-FFF2-40B4-BE49-F238E27FC236}">
                <a16:creationId xmlns:a16="http://schemas.microsoft.com/office/drawing/2014/main" id="{5707729C-E9E8-47FA-8095-A954AE66059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123330" y="5842385"/>
            <a:ext cx="977435" cy="833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06616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1ECEE-0DE8-4A71-935F-452AC7EA0BEA}"/>
              </a:ext>
            </a:extLst>
          </p:cNvPr>
          <p:cNvSpPr>
            <a:spLocks noGrp="1"/>
          </p:cNvSpPr>
          <p:nvPr>
            <p:ph type="title"/>
          </p:nvPr>
        </p:nvSpPr>
        <p:spPr>
          <a:xfrm>
            <a:off x="1092653" y="213083"/>
            <a:ext cx="8686801" cy="1066800"/>
          </a:xfrm>
        </p:spPr>
        <p:txBody>
          <a:bodyPr/>
          <a:lstStyle/>
          <a:p>
            <a:r>
              <a:rPr lang="en-US" dirty="0"/>
              <a:t>Post export verification/ controls (UN Fire arms Protocol</a:t>
            </a:r>
          </a:p>
        </p:txBody>
      </p:sp>
      <p:sp>
        <p:nvSpPr>
          <p:cNvPr id="3" name="Content Placeholder 2">
            <a:extLst>
              <a:ext uri="{FF2B5EF4-FFF2-40B4-BE49-F238E27FC236}">
                <a16:creationId xmlns:a16="http://schemas.microsoft.com/office/drawing/2014/main" id="{667E2488-5047-46FA-9CAA-BD16DC3141C0}"/>
              </a:ext>
            </a:extLst>
          </p:cNvPr>
          <p:cNvSpPr>
            <a:spLocks noGrp="1"/>
          </p:cNvSpPr>
          <p:nvPr>
            <p:ph idx="1"/>
          </p:nvPr>
        </p:nvSpPr>
        <p:spPr>
          <a:xfrm>
            <a:off x="863354" y="1310916"/>
            <a:ext cx="9650658" cy="4596481"/>
          </a:xfrm>
        </p:spPr>
        <p:txBody>
          <a:bodyPr>
            <a:normAutofit fontScale="92500" lnSpcReduction="10000"/>
          </a:bodyPr>
          <a:lstStyle/>
          <a:p>
            <a:pPr algn="just"/>
            <a:r>
              <a:rPr lang="en-US" dirty="0"/>
              <a:t>According to article 10, paragraph 4, the importing State shall, upon request, </a:t>
            </a:r>
            <a:r>
              <a:rPr lang="en-US" dirty="0">
                <a:solidFill>
                  <a:srgbClr val="FF0000"/>
                </a:solidFill>
              </a:rPr>
              <a:t>inform the exporting State party o</a:t>
            </a:r>
            <a:r>
              <a:rPr lang="en-US" dirty="0"/>
              <a:t>f the receipt of the dispatched shipments of firearms and/or ammunition.</a:t>
            </a:r>
          </a:p>
          <a:p>
            <a:pPr algn="just"/>
            <a:r>
              <a:rPr lang="en-US" dirty="0"/>
              <a:t>Countries should ideally make it a </a:t>
            </a:r>
            <a:r>
              <a:rPr lang="en-US" dirty="0">
                <a:solidFill>
                  <a:srgbClr val="FF0000"/>
                </a:solidFill>
              </a:rPr>
              <a:t>regular practice to request verification </a:t>
            </a:r>
            <a:r>
              <a:rPr lang="en-US" dirty="0"/>
              <a:t>that the shipment has reached its intended destination. Countries should require some sort of proof of delivery as opposed to verbal assurances. </a:t>
            </a:r>
          </a:p>
          <a:p>
            <a:r>
              <a:rPr lang="en-US" dirty="0"/>
              <a:t>Importing countries may choose to build the capacity of their customs officers to carry out </a:t>
            </a:r>
            <a:r>
              <a:rPr lang="en-US" dirty="0">
                <a:solidFill>
                  <a:srgbClr val="FF0000"/>
                </a:solidFill>
              </a:rPr>
              <a:t>post-delivery inspections. </a:t>
            </a:r>
          </a:p>
          <a:p>
            <a:r>
              <a:rPr lang="en-US" dirty="0"/>
              <a:t>If possible, </a:t>
            </a:r>
            <a:r>
              <a:rPr lang="en-US" dirty="0">
                <a:solidFill>
                  <a:srgbClr val="FF0000"/>
                </a:solidFill>
              </a:rPr>
              <a:t>exporting countries should carry out on-site verification </a:t>
            </a:r>
            <a:r>
              <a:rPr lang="en-US" dirty="0"/>
              <a:t>once the firearms and/or ammunition have reached their intended destination. It is recognized that this may be difficult, given the limited resources of some States parties. These resources could include training personnel from diplomatic missions or </a:t>
            </a:r>
            <a:r>
              <a:rPr lang="en-US" dirty="0" err="1"/>
              <a:t>defence</a:t>
            </a:r>
            <a:r>
              <a:rPr lang="en-US" dirty="0"/>
              <a:t> attachés in the importing country to carry out the inspections. </a:t>
            </a:r>
          </a:p>
          <a:p>
            <a:r>
              <a:rPr lang="en-US" dirty="0">
                <a:solidFill>
                  <a:srgbClr val="FF0000"/>
                </a:solidFill>
              </a:rPr>
              <a:t>On-site verification is the only way to obtain an absolute guarantee that the shipment has reached its destination.</a:t>
            </a:r>
          </a:p>
          <a:p>
            <a:pPr algn="just"/>
            <a:endParaRPr lang="en-US" dirty="0"/>
          </a:p>
        </p:txBody>
      </p:sp>
      <p:sp>
        <p:nvSpPr>
          <p:cNvPr id="4" name="Rectangle 3">
            <a:extLst>
              <a:ext uri="{FF2B5EF4-FFF2-40B4-BE49-F238E27FC236}">
                <a16:creationId xmlns:a16="http://schemas.microsoft.com/office/drawing/2014/main" id="{4455D468-E0B9-4FB2-8805-D48B1FA225FE}"/>
              </a:ext>
            </a:extLst>
          </p:cNvPr>
          <p:cNvSpPr/>
          <p:nvPr/>
        </p:nvSpPr>
        <p:spPr>
          <a:xfrm>
            <a:off x="-23359" y="5663825"/>
            <a:ext cx="12188825" cy="114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99"/>
          </a:p>
        </p:txBody>
      </p:sp>
      <p:pic>
        <p:nvPicPr>
          <p:cNvPr id="5" name="Picture 4">
            <a:extLst>
              <a:ext uri="{FF2B5EF4-FFF2-40B4-BE49-F238E27FC236}">
                <a16:creationId xmlns:a16="http://schemas.microsoft.com/office/drawing/2014/main" id="{F665C30B-C584-4D7D-8239-F9D8AFD836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50155" y="5745439"/>
            <a:ext cx="2230132" cy="817515"/>
          </a:xfrm>
          <a:prstGeom prst="rect">
            <a:avLst/>
          </a:prstGeom>
        </p:spPr>
      </p:pic>
      <p:pic>
        <p:nvPicPr>
          <p:cNvPr id="6" name="Picture 5">
            <a:extLst>
              <a:ext uri="{FF2B5EF4-FFF2-40B4-BE49-F238E27FC236}">
                <a16:creationId xmlns:a16="http://schemas.microsoft.com/office/drawing/2014/main" id="{7D328CF0-BC61-4039-8947-2F6D0D60CA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869" y="5907398"/>
            <a:ext cx="3206191" cy="703412"/>
          </a:xfrm>
          <a:prstGeom prst="rect">
            <a:avLst/>
          </a:prstGeom>
        </p:spPr>
      </p:pic>
      <p:pic>
        <p:nvPicPr>
          <p:cNvPr id="8" name="Picture 6" descr="EU with text small ">
            <a:extLst>
              <a:ext uri="{FF2B5EF4-FFF2-40B4-BE49-F238E27FC236}">
                <a16:creationId xmlns:a16="http://schemas.microsoft.com/office/drawing/2014/main" id="{BD345E5D-9A78-4330-9C57-5C211300A09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23330" y="5842385"/>
            <a:ext cx="977435" cy="833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785095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7E2488-5047-46FA-9CAA-BD16DC3141C0}"/>
              </a:ext>
            </a:extLst>
          </p:cNvPr>
          <p:cNvSpPr>
            <a:spLocks noGrp="1"/>
          </p:cNvSpPr>
          <p:nvPr>
            <p:ph idx="1"/>
          </p:nvPr>
        </p:nvSpPr>
        <p:spPr/>
        <p:txBody>
          <a:bodyPr>
            <a:normAutofit/>
          </a:bodyPr>
          <a:lstStyle/>
          <a:p>
            <a:r>
              <a:rPr lang="en-US" dirty="0"/>
              <a:t>If possible, the </a:t>
            </a:r>
            <a:r>
              <a:rPr lang="en-US" dirty="0">
                <a:solidFill>
                  <a:srgbClr val="FF0000"/>
                </a:solidFill>
              </a:rPr>
              <a:t>monitoring</a:t>
            </a:r>
            <a:r>
              <a:rPr lang="en-US" dirty="0"/>
              <a:t> of the end use of the firearms or ammunition </a:t>
            </a:r>
            <a:r>
              <a:rPr lang="en-US" dirty="0">
                <a:solidFill>
                  <a:srgbClr val="FF0000"/>
                </a:solidFill>
              </a:rPr>
              <a:t>should continue after their delivery. </a:t>
            </a:r>
          </a:p>
          <a:p>
            <a:r>
              <a:rPr lang="en-US" dirty="0"/>
              <a:t>If it is discovered that the firearms or ammunition have been used for a purpose not specified in the end use certificate or were diverted into the hands of individuals other than those specified, it is recommended that the exporting Government disallow any further exports to that importer or that State party, if appropriate, until it is confident that measures have been taken by the importer or importing State to prevent such diversion from happening again.</a:t>
            </a:r>
          </a:p>
        </p:txBody>
      </p:sp>
      <p:sp>
        <p:nvSpPr>
          <p:cNvPr id="4" name="Rectangle 3">
            <a:extLst>
              <a:ext uri="{FF2B5EF4-FFF2-40B4-BE49-F238E27FC236}">
                <a16:creationId xmlns:a16="http://schemas.microsoft.com/office/drawing/2014/main" id="{4455D468-E0B9-4FB2-8805-D48B1FA225FE}"/>
              </a:ext>
            </a:extLst>
          </p:cNvPr>
          <p:cNvSpPr/>
          <p:nvPr/>
        </p:nvSpPr>
        <p:spPr>
          <a:xfrm>
            <a:off x="-1" y="5714405"/>
            <a:ext cx="12188825" cy="114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99"/>
          </a:p>
        </p:txBody>
      </p:sp>
      <p:pic>
        <p:nvPicPr>
          <p:cNvPr id="5" name="Picture 4">
            <a:extLst>
              <a:ext uri="{FF2B5EF4-FFF2-40B4-BE49-F238E27FC236}">
                <a16:creationId xmlns:a16="http://schemas.microsoft.com/office/drawing/2014/main" id="{F665C30B-C584-4D7D-8239-F9D8AFD836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50155" y="5745439"/>
            <a:ext cx="2230132" cy="817515"/>
          </a:xfrm>
          <a:prstGeom prst="rect">
            <a:avLst/>
          </a:prstGeom>
        </p:spPr>
      </p:pic>
      <p:pic>
        <p:nvPicPr>
          <p:cNvPr id="6" name="Picture 5">
            <a:extLst>
              <a:ext uri="{FF2B5EF4-FFF2-40B4-BE49-F238E27FC236}">
                <a16:creationId xmlns:a16="http://schemas.microsoft.com/office/drawing/2014/main" id="{7D328CF0-BC61-4039-8947-2F6D0D60CA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869" y="5907398"/>
            <a:ext cx="3206191" cy="703412"/>
          </a:xfrm>
          <a:prstGeom prst="rect">
            <a:avLst/>
          </a:prstGeom>
        </p:spPr>
      </p:pic>
      <p:pic>
        <p:nvPicPr>
          <p:cNvPr id="8" name="Picture 6" descr="EU with text small ">
            <a:extLst>
              <a:ext uri="{FF2B5EF4-FFF2-40B4-BE49-F238E27FC236}">
                <a16:creationId xmlns:a16="http://schemas.microsoft.com/office/drawing/2014/main" id="{0D1CFD68-1B2C-4696-B0F4-9C8659BF481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23330" y="5842385"/>
            <a:ext cx="977435" cy="833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88859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Post export controls</a:t>
            </a:r>
          </a:p>
        </p:txBody>
      </p:sp>
      <p:graphicFrame>
        <p:nvGraphicFramePr>
          <p:cNvPr id="2" name="Content Placeholder 1">
            <a:extLst>
              <a:ext uri="{FF2B5EF4-FFF2-40B4-BE49-F238E27FC236}">
                <a16:creationId xmlns:a16="http://schemas.microsoft.com/office/drawing/2014/main" id="{8CEC38A5-0189-4D2E-A877-287592216BFC}"/>
              </a:ext>
            </a:extLst>
          </p:cNvPr>
          <p:cNvGraphicFramePr>
            <a:graphicFrameLocks noGrp="1"/>
          </p:cNvGraphicFramePr>
          <p:nvPr>
            <p:ph idx="1"/>
            <p:extLst>
              <p:ext uri="{D42A27DB-BD31-4B8C-83A1-F6EECF244321}">
                <p14:modId xmlns:p14="http://schemas.microsoft.com/office/powerpoint/2010/main" val="2424116666"/>
              </p:ext>
            </p:extLst>
          </p:nvPr>
        </p:nvGraphicFramePr>
        <p:xfrm>
          <a:off x="1065213" y="1828800"/>
          <a:ext cx="8686800" cy="4191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81116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Post export controls</a:t>
            </a:r>
          </a:p>
        </p:txBody>
      </p:sp>
      <p:graphicFrame>
        <p:nvGraphicFramePr>
          <p:cNvPr id="4" name="Content Placeholder 3">
            <a:extLst>
              <a:ext uri="{FF2B5EF4-FFF2-40B4-BE49-F238E27FC236}">
                <a16:creationId xmlns:a16="http://schemas.microsoft.com/office/drawing/2014/main" id="{A02FF93F-64B6-4652-AEF4-94B1CDF101EA}"/>
              </a:ext>
            </a:extLst>
          </p:cNvPr>
          <p:cNvGraphicFramePr>
            <a:graphicFrameLocks noGrp="1"/>
          </p:cNvGraphicFramePr>
          <p:nvPr>
            <p:ph idx="1"/>
            <p:extLst>
              <p:ext uri="{D42A27DB-BD31-4B8C-83A1-F6EECF244321}">
                <p14:modId xmlns:p14="http://schemas.microsoft.com/office/powerpoint/2010/main" val="584652730"/>
              </p:ext>
            </p:extLst>
          </p:nvPr>
        </p:nvGraphicFramePr>
        <p:xfrm>
          <a:off x="1065213" y="1828800"/>
          <a:ext cx="8686800" cy="4191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24026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End user certificate</a:t>
            </a:r>
          </a:p>
        </p:txBody>
      </p:sp>
      <p:sp>
        <p:nvSpPr>
          <p:cNvPr id="3" name="Content Placeholder 2">
            <a:extLst>
              <a:ext uri="{FF2B5EF4-FFF2-40B4-BE49-F238E27FC236}">
                <a16:creationId xmlns:a16="http://schemas.microsoft.com/office/drawing/2014/main" id="{F140A819-78C2-486D-A18A-598E94AE31F6}"/>
              </a:ext>
            </a:extLst>
          </p:cNvPr>
          <p:cNvSpPr>
            <a:spLocks noGrp="1"/>
          </p:cNvSpPr>
          <p:nvPr>
            <p:ph idx="1"/>
          </p:nvPr>
        </p:nvSpPr>
        <p:spPr/>
        <p:txBody>
          <a:bodyPr/>
          <a:lstStyle/>
          <a:p>
            <a:r>
              <a:rPr lang="en-US" dirty="0"/>
              <a:t>3 main sources : </a:t>
            </a:r>
          </a:p>
          <a:p>
            <a:r>
              <a:rPr lang="en-US" dirty="0"/>
              <a:t>•The Wassenaar arrangement contains several documents that define an end-user certificate. As an example, the «End-user assurances commonly used consolidated indicative list»</a:t>
            </a:r>
          </a:p>
          <a:p>
            <a:r>
              <a:rPr lang="en-US" dirty="0"/>
              <a:t>•The OSCE decision n°5/04 «Standard elements of end-user certificates and verification procedures for SALW exports»</a:t>
            </a:r>
          </a:p>
          <a:p>
            <a:r>
              <a:rPr lang="en-US" dirty="0"/>
              <a:t>•The Guide to Council Common Position 2008/944/CFSP</a:t>
            </a:r>
          </a:p>
          <a:p>
            <a:r>
              <a:rPr lang="en-US" dirty="0">
                <a:solidFill>
                  <a:srgbClr val="FF0000"/>
                </a:solidFill>
              </a:rPr>
              <a:t>Those documents formulate recommendations only.</a:t>
            </a:r>
          </a:p>
        </p:txBody>
      </p:sp>
      <p:sp>
        <p:nvSpPr>
          <p:cNvPr id="4" name="Rectangle 3">
            <a:extLst>
              <a:ext uri="{FF2B5EF4-FFF2-40B4-BE49-F238E27FC236}">
                <a16:creationId xmlns:a16="http://schemas.microsoft.com/office/drawing/2014/main" id="{D5D45BF1-0DC2-4CE1-AEB6-33B872284002}"/>
              </a:ext>
            </a:extLst>
          </p:cNvPr>
          <p:cNvSpPr/>
          <p:nvPr/>
        </p:nvSpPr>
        <p:spPr>
          <a:xfrm>
            <a:off x="-1" y="5714405"/>
            <a:ext cx="12188825" cy="114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99"/>
          </a:p>
        </p:txBody>
      </p:sp>
      <p:pic>
        <p:nvPicPr>
          <p:cNvPr id="5" name="Picture 4">
            <a:extLst>
              <a:ext uri="{FF2B5EF4-FFF2-40B4-BE49-F238E27FC236}">
                <a16:creationId xmlns:a16="http://schemas.microsoft.com/office/drawing/2014/main" id="{50F106F2-7E49-44C2-BC77-78C48C7E80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50155" y="5745439"/>
            <a:ext cx="2230132" cy="817515"/>
          </a:xfrm>
          <a:prstGeom prst="rect">
            <a:avLst/>
          </a:prstGeom>
        </p:spPr>
      </p:pic>
      <p:pic>
        <p:nvPicPr>
          <p:cNvPr id="6" name="Picture 5">
            <a:extLst>
              <a:ext uri="{FF2B5EF4-FFF2-40B4-BE49-F238E27FC236}">
                <a16:creationId xmlns:a16="http://schemas.microsoft.com/office/drawing/2014/main" id="{9CB28BE2-5063-4DF6-A91F-819F531B4A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869" y="5907398"/>
            <a:ext cx="3206191" cy="703412"/>
          </a:xfrm>
          <a:prstGeom prst="rect">
            <a:avLst/>
          </a:prstGeom>
        </p:spPr>
      </p:pic>
      <p:pic>
        <p:nvPicPr>
          <p:cNvPr id="7" name="Picture 6" descr="EU with text small ">
            <a:extLst>
              <a:ext uri="{FF2B5EF4-FFF2-40B4-BE49-F238E27FC236}">
                <a16:creationId xmlns:a16="http://schemas.microsoft.com/office/drawing/2014/main" id="{4F63D3C3-6AA4-48B4-92F5-7ADE7FDE733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23330" y="5842385"/>
            <a:ext cx="977435" cy="833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37231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Common recommendations</a:t>
            </a:r>
          </a:p>
        </p:txBody>
      </p:sp>
      <p:sp>
        <p:nvSpPr>
          <p:cNvPr id="3" name="Content Placeholder 2">
            <a:extLst>
              <a:ext uri="{FF2B5EF4-FFF2-40B4-BE49-F238E27FC236}">
                <a16:creationId xmlns:a16="http://schemas.microsoft.com/office/drawing/2014/main" id="{F140A819-78C2-486D-A18A-598E94AE31F6}"/>
              </a:ext>
            </a:extLst>
          </p:cNvPr>
          <p:cNvSpPr>
            <a:spLocks noGrp="1"/>
          </p:cNvSpPr>
          <p:nvPr>
            <p:ph idx="1"/>
          </p:nvPr>
        </p:nvSpPr>
        <p:spPr/>
        <p:txBody>
          <a:bodyPr>
            <a:normAutofit fontScale="55000" lnSpcReduction="20000"/>
          </a:bodyPr>
          <a:lstStyle/>
          <a:p>
            <a:r>
              <a:rPr lang="en-US" sz="2600" dirty="0">
                <a:solidFill>
                  <a:schemeClr val="tx1"/>
                </a:solidFill>
              </a:rPr>
              <a:t>Name, address and business of the exporter and the end-user</a:t>
            </a:r>
          </a:p>
          <a:p>
            <a:r>
              <a:rPr lang="en-US" sz="2600" dirty="0">
                <a:solidFill>
                  <a:schemeClr val="tx1"/>
                </a:solidFill>
              </a:rPr>
              <a:t>Country of final destination </a:t>
            </a:r>
          </a:p>
          <a:p>
            <a:r>
              <a:rPr lang="en-US" sz="2600" dirty="0">
                <a:solidFill>
                  <a:schemeClr val="tx1"/>
                </a:solidFill>
              </a:rPr>
              <a:t>Description of the exported goods, quantity and value</a:t>
            </a:r>
          </a:p>
          <a:p>
            <a:r>
              <a:rPr lang="en-US" sz="2600" dirty="0">
                <a:solidFill>
                  <a:schemeClr val="tx1"/>
                </a:solidFill>
              </a:rPr>
              <a:t>Date of issue of the certificate  </a:t>
            </a:r>
          </a:p>
          <a:p>
            <a:r>
              <a:rPr lang="en-US" sz="2600" dirty="0">
                <a:solidFill>
                  <a:schemeClr val="tx1"/>
                </a:solidFill>
              </a:rPr>
              <a:t>Signature, name and position of the end user representative </a:t>
            </a:r>
          </a:p>
          <a:p>
            <a:r>
              <a:rPr lang="en-US" sz="2600" dirty="0">
                <a:solidFill>
                  <a:schemeClr val="tx1"/>
                </a:solidFill>
              </a:rPr>
              <a:t>Date of issue of the   certificate </a:t>
            </a:r>
          </a:p>
          <a:p>
            <a:r>
              <a:rPr lang="en-US" sz="2600" dirty="0">
                <a:solidFill>
                  <a:schemeClr val="tx1"/>
                </a:solidFill>
              </a:rPr>
              <a:t>End-use of the products </a:t>
            </a:r>
          </a:p>
          <a:p>
            <a:r>
              <a:rPr lang="en-US" sz="2600" dirty="0">
                <a:solidFill>
                  <a:schemeClr val="tx1"/>
                </a:solidFill>
              </a:rPr>
              <a:t>Commitment not to use the goods in any other way than the one stated in the certificate </a:t>
            </a:r>
          </a:p>
          <a:p>
            <a:r>
              <a:rPr lang="en-US" sz="2900" dirty="0">
                <a:solidFill>
                  <a:schemeClr val="tx1"/>
                </a:solidFill>
              </a:rPr>
              <a:t>A clause of no re-export </a:t>
            </a:r>
          </a:p>
          <a:p>
            <a:r>
              <a:rPr lang="en-US" sz="2900" dirty="0">
                <a:solidFill>
                  <a:schemeClr val="tx1"/>
                </a:solidFill>
              </a:rPr>
              <a:t>Details of all the consignees (intermediaries) </a:t>
            </a:r>
          </a:p>
          <a:p>
            <a:r>
              <a:rPr lang="en-US" sz="2900" dirty="0">
                <a:solidFill>
                  <a:schemeClr val="tx1"/>
                </a:solidFill>
              </a:rPr>
              <a:t>Commitment to provide a delivery verification on request</a:t>
            </a:r>
          </a:p>
        </p:txBody>
      </p:sp>
    </p:spTree>
    <p:extLst>
      <p:ext uri="{BB962C8B-B14F-4D97-AF65-F5344CB8AC3E}">
        <p14:creationId xmlns:p14="http://schemas.microsoft.com/office/powerpoint/2010/main" val="1547971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Business Contrast 16x9">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siness contrast presentation (widescreen).potx" id="{7A5589E3-C8FC-42FF-9F45-97961AC9204A}" vid="{8FC8D05C-4C37-46F2-BA08-1F1922797ED2}"/>
    </a:ext>
  </a:extLst>
</a:theme>
</file>

<file path=ppt/theme/theme2.xml><?xml version="1.0" encoding="utf-8"?>
<a:theme xmlns:a="http://schemas.openxmlformats.org/drawingml/2006/main" name="Office Theme">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Business contrast presentation (widescreen)</Template>
  <TotalTime>317</TotalTime>
  <Words>602</Words>
  <Application>Microsoft Office PowerPoint</Application>
  <PresentationFormat>Custom</PresentationFormat>
  <Paragraphs>59</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Franklin Gothic Medium</vt:lpstr>
      <vt:lpstr>Business Contrast 16x9</vt:lpstr>
      <vt:lpstr>Arms Export Control</vt:lpstr>
      <vt:lpstr>EXPORT CONTROL</vt:lpstr>
      <vt:lpstr>EXPORT CONTROL</vt:lpstr>
      <vt:lpstr>Post export verification/ controls (UN Fire arms Protocol</vt:lpstr>
      <vt:lpstr>PowerPoint Presentation</vt:lpstr>
      <vt:lpstr>Post export controls</vt:lpstr>
      <vt:lpstr>Post export controls</vt:lpstr>
      <vt:lpstr>End user certificate</vt:lpstr>
      <vt:lpstr>Common recommendations</vt:lpstr>
      <vt:lpstr>Other recommendations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Arms Export Control</dc:title>
  <dc:creator>Alain Lapon</dc:creator>
  <cp:lastModifiedBy>Alain Lapon</cp:lastModifiedBy>
  <cp:revision>17</cp:revision>
  <dcterms:created xsi:type="dcterms:W3CDTF">2018-05-17T09:47:08Z</dcterms:created>
  <dcterms:modified xsi:type="dcterms:W3CDTF">2018-05-29T08:45:32Z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