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0"/>
  </p:notesMasterIdLst>
  <p:sldIdLst>
    <p:sldId id="272" r:id="rId2"/>
    <p:sldId id="273" r:id="rId3"/>
    <p:sldId id="274" r:id="rId4"/>
    <p:sldId id="276" r:id="rId5"/>
    <p:sldId id="277" r:id="rId6"/>
    <p:sldId id="282" r:id="rId7"/>
    <p:sldId id="278" r:id="rId8"/>
    <p:sldId id="281" r:id="rId9"/>
  </p:sldIdLst>
  <p:sldSz cx="9906000" cy="6858000" type="A4"/>
  <p:notesSz cx="6875463" cy="10006013"/>
  <p:defaultTextStyle>
    <a:defPPr>
      <a:defRPr lang="en-US"/>
    </a:defPPr>
    <a:lvl1pPr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defTabSz="457200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935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FF6565"/>
    <a:srgbClr val="FFCCCC"/>
    <a:srgbClr val="800000"/>
    <a:srgbClr val="EAEA54"/>
    <a:srgbClr val="D5E40E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 horzBarState="maximized">
    <p:restoredLeft sz="34559" autoAdjust="0"/>
    <p:restoredTop sz="94660" autoAdjust="0"/>
  </p:normalViewPr>
  <p:slideViewPr>
    <p:cSldViewPr snapToGrid="0">
      <p:cViewPr>
        <p:scale>
          <a:sx n="75" d="100"/>
          <a:sy n="75" d="100"/>
        </p:scale>
        <p:origin x="-762" y="-72"/>
      </p:cViewPr>
      <p:guideLst>
        <p:guide orient="horz" pos="935"/>
        <p:guide pos="312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9738" cy="5000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94138" y="0"/>
            <a:ext cx="2979737" cy="5000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21EFF5-9CEC-493F-8DAF-4DE91456292B}" type="datetimeFigureOut">
              <a:rPr lang="ru-RU" smtClean="0"/>
              <a:pPr/>
              <a:t>18.11.2017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728663" y="750888"/>
            <a:ext cx="5418137" cy="37512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7388" y="4752975"/>
            <a:ext cx="5500687" cy="45021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504363"/>
            <a:ext cx="2979738" cy="5000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94138" y="9504363"/>
            <a:ext cx="2979737" cy="50006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6E9AFCC-6C88-40C6-9B72-D866AF6857E5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70278648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587626-29AF-4731-9C0C-DDC9FC162BCE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F02639-FE31-41A1-AC22-5F14FF7DDBC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33EF30-B3C8-4D3C-8810-FF069BC5F6C8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6BC553-52DB-4138-A752-3D3F406E4D1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AEB22-43CB-4C09-8214-73D5B04457BE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8037-2897-431B-BD98-BDD71615941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84AF7C-3D93-4AED-8889-0BD921630ACA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CE78B8-38F3-429D-A56D-D4742977F0D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8A2B1D-7518-4BB5-BC91-A9C6E463B157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17D1E5A-481D-4B5D-B7C1-2ED50D7A7A3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ADD784-EDE2-47EE-BA38-CDE7130AAB9E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1D66B4-3D37-4986-A693-595623CBF7C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27C679-83C6-4560-99C3-82B129B6CE50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6405BD-1125-4564-BC47-1086D2B6AD8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B214A2F-DAAD-404D-99D8-3961EADA9C2D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96933E-5A19-44BE-95D8-A02BCA7E8D7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905B77-31CB-4C15-AAF6-77315CA7598D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7824F-5A27-4B86-8740-DF8025670B0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7BB33DE-BCF5-45D7-9B79-61EB84F4D838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2FACD5-02C1-4E30-9194-7D96C20233E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470BCF-E709-4C6F-8581-BE06F2BA6D14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B866C4-4692-4AB2-9C58-B4A09832013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681038" y="365125"/>
            <a:ext cx="8543925" cy="1325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81038" y="1825625"/>
            <a:ext cx="8543925" cy="4351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0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9C86D40C-2E9B-463D-86B2-3591F6621675}" type="datetimeFigureOut">
              <a:rPr lang="ru-RU"/>
              <a:pPr>
                <a:defRPr/>
              </a:pPr>
              <a:t>18.11.2017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0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0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528B202E-E767-47DD-88B0-3045757DE70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0" r:id="rId2"/>
    <p:sldLayoutId id="2147483669" r:id="rId3"/>
    <p:sldLayoutId id="2147483668" r:id="rId4"/>
    <p:sldLayoutId id="2147483667" r:id="rId5"/>
    <p:sldLayoutId id="2147483666" r:id="rId6"/>
    <p:sldLayoutId id="2147483665" r:id="rId7"/>
    <p:sldLayoutId id="2147483664" r:id="rId8"/>
    <p:sldLayoutId id="2147483663" r:id="rId9"/>
    <p:sldLayoutId id="2147483662" r:id="rId10"/>
    <p:sldLayoutId id="2147483661" r:id="rId11"/>
  </p:sldLayoutIdLst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/>
        </a:defRPr>
      </a:lvl9pPr>
    </p:titleStyle>
    <p:bodyStyle>
      <a:lvl1pPr marL="228600" indent="-2286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eg"/><Relationship Id="rId3" Type="http://schemas.openxmlformats.org/officeDocument/2006/relationships/image" Target="../media/image2.jpeg"/><Relationship Id="rId7" Type="http://schemas.openxmlformats.org/officeDocument/2006/relationships/image" Target="../media/image6.jpeg"/><Relationship Id="rId12" Type="http://schemas.openxmlformats.org/officeDocument/2006/relationships/image" Target="../media/image11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.jpeg"/><Relationship Id="rId11" Type="http://schemas.openxmlformats.org/officeDocument/2006/relationships/image" Target="../media/image10.jpeg"/><Relationship Id="rId5" Type="http://schemas.openxmlformats.org/officeDocument/2006/relationships/image" Target="../media/image4.jpeg"/><Relationship Id="rId10" Type="http://schemas.openxmlformats.org/officeDocument/2006/relationships/image" Target="../media/image9.jpeg"/><Relationship Id="rId4" Type="http://schemas.openxmlformats.org/officeDocument/2006/relationships/image" Target="../media/image3.jpeg"/><Relationship Id="rId9" Type="http://schemas.openxmlformats.org/officeDocument/2006/relationships/image" Target="../media/image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7" Type="http://schemas.openxmlformats.org/officeDocument/2006/relationships/image" Target="../media/image16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5.jpeg"/><Relationship Id="rId5" Type="http://schemas.openxmlformats.org/officeDocument/2006/relationships/image" Target="../media/image14.jpeg"/><Relationship Id="rId4" Type="http://schemas.openxmlformats.org/officeDocument/2006/relationships/image" Target="../media/image13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17.jpeg"/><Relationship Id="rId7" Type="http://schemas.openxmlformats.org/officeDocument/2006/relationships/image" Target="../media/image21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eg"/><Relationship Id="rId11" Type="http://schemas.openxmlformats.org/officeDocument/2006/relationships/image" Target="../media/image25.jpeg"/><Relationship Id="rId5" Type="http://schemas.openxmlformats.org/officeDocument/2006/relationships/image" Target="../media/image19.jpeg"/><Relationship Id="rId10" Type="http://schemas.openxmlformats.org/officeDocument/2006/relationships/image" Target="../media/image24.png"/><Relationship Id="rId4" Type="http://schemas.openxmlformats.org/officeDocument/2006/relationships/image" Target="../media/image18.jpeg"/><Relationship Id="rId9" Type="http://schemas.openxmlformats.org/officeDocument/2006/relationships/image" Target="../media/image23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image" Target="../media/image26.emf"/><Relationship Id="rId7" Type="http://schemas.openxmlformats.org/officeDocument/2006/relationships/image" Target="../media/image3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jpeg"/><Relationship Id="rId5" Type="http://schemas.openxmlformats.org/officeDocument/2006/relationships/image" Target="../media/image28.emf"/><Relationship Id="rId4" Type="http://schemas.openxmlformats.org/officeDocument/2006/relationships/image" Target="../media/image27.e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6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 dirty="0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13318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6"/>
          <p:cNvSpPr/>
          <p:nvPr/>
        </p:nvSpPr>
        <p:spPr>
          <a:xfrm>
            <a:off x="167420" y="759849"/>
            <a:ext cx="2884867" cy="175152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200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Легальное оружие</a:t>
            </a:r>
            <a:endParaRPr lang="ru-RU" sz="3200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167419" y="3951678"/>
            <a:ext cx="2884867" cy="1751527"/>
          </a:xfrm>
          <a:prstGeom prst="rect">
            <a:avLst/>
          </a:prstGeom>
          <a:solidFill>
            <a:srgbClr val="FFCCCC"/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200" i="1" dirty="0" smtClean="0">
                <a:solidFill>
                  <a:schemeClr val="tx1">
                    <a:lumMod val="95000"/>
                    <a:lumOff val="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Нелегальное оружие</a:t>
            </a:r>
            <a:endParaRPr lang="ru-RU" sz="3200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4953000" y="759848"/>
            <a:ext cx="4654639" cy="1751527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dirty="0" smtClean="0">
                <a:solidFill>
                  <a:schemeClr val="tx1"/>
                </a:solidFill>
              </a:rPr>
              <a:t>Приказ Министерства внутренних дел Украины N 622 от 1998 года</a:t>
            </a:r>
          </a:p>
          <a:p>
            <a:pPr algn="ctr"/>
            <a:endParaRPr lang="ru-RU" sz="800" dirty="0" smtClean="0">
              <a:solidFill>
                <a:schemeClr val="tx1"/>
              </a:solidFill>
            </a:endParaRPr>
          </a:p>
          <a:p>
            <a:pPr algn="ctr"/>
            <a:r>
              <a:rPr lang="ru-RU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 </a:t>
            </a:r>
            <a:r>
              <a:rPr lang="ru-RU" dirty="0" smtClean="0">
                <a:solidFill>
                  <a:schemeClr val="accent1">
                    <a:lumMod val="75000"/>
                  </a:schemeClr>
                </a:solidFill>
              </a:rPr>
              <a:t>Проект Закона Украины «Об оружии»  в Верховной Раде Украины с 2014 года</a:t>
            </a:r>
            <a:endParaRPr lang="ru-RU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4976610" y="3037283"/>
            <a:ext cx="4654639" cy="104531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Конституция Украины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4987341" y="4302635"/>
            <a:ext cx="4654639" cy="104531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Криминальный кодекс Украины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4987341" y="5544191"/>
            <a:ext cx="4654639" cy="104531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lvl="0" algn="ctr"/>
            <a:r>
              <a:rPr lang="ru-RU" sz="2400" b="1" dirty="0" smtClean="0">
                <a:solidFill>
                  <a:prstClr val="black">
                    <a:lumMod val="95000"/>
                    <a:lumOff val="5000"/>
                  </a:prstClr>
                </a:solidFill>
              </a:rPr>
              <a:t>Криминальный процессуальный кодекс Украины</a:t>
            </a:r>
            <a:endParaRPr lang="ru-RU" sz="2400" b="1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cxnSp>
        <p:nvCxnSpPr>
          <p:cNvPr id="10" name="Прямая со стрелкой 9"/>
          <p:cNvCxnSpPr>
            <a:stCxn id="46" idx="3"/>
            <a:endCxn id="26" idx="1"/>
          </p:cNvCxnSpPr>
          <p:nvPr/>
        </p:nvCxnSpPr>
        <p:spPr>
          <a:xfrm flipV="1">
            <a:off x="4002643" y="3559943"/>
            <a:ext cx="973967" cy="1267499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Прямая со стрелкой 12"/>
          <p:cNvCxnSpPr>
            <a:stCxn id="46" idx="3"/>
            <a:endCxn id="27" idx="1"/>
          </p:cNvCxnSpPr>
          <p:nvPr/>
        </p:nvCxnSpPr>
        <p:spPr>
          <a:xfrm flipV="1">
            <a:off x="4002643" y="4825295"/>
            <a:ext cx="984698" cy="2147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Прямая со стрелкой 14"/>
          <p:cNvCxnSpPr>
            <a:stCxn id="46" idx="3"/>
            <a:endCxn id="29" idx="1"/>
          </p:cNvCxnSpPr>
          <p:nvPr/>
        </p:nvCxnSpPr>
        <p:spPr>
          <a:xfrm>
            <a:off x="4002643" y="4827442"/>
            <a:ext cx="984698" cy="1239409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Прямая со стрелкой 35"/>
          <p:cNvCxnSpPr>
            <a:stCxn id="7" idx="3"/>
            <a:endCxn id="24" idx="1"/>
          </p:cNvCxnSpPr>
          <p:nvPr/>
        </p:nvCxnSpPr>
        <p:spPr>
          <a:xfrm flipV="1">
            <a:off x="3052287" y="1635612"/>
            <a:ext cx="1900713" cy="1"/>
          </a:xfrm>
          <a:prstGeom prst="straightConnector1">
            <a:avLst/>
          </a:prstGeom>
          <a:ln w="254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Прямоугольник 45"/>
          <p:cNvSpPr/>
          <p:nvPr/>
        </p:nvSpPr>
        <p:spPr>
          <a:xfrm>
            <a:off x="3438659" y="3951678"/>
            <a:ext cx="563984" cy="1751527"/>
          </a:xfrm>
          <a:prstGeom prst="rect">
            <a:avLst/>
          </a:prstGeom>
          <a:solidFill>
            <a:srgbClr val="FFCCCC"/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36000" tIns="36000" rIns="36000" bIns="36000" rtlCol="0" anchor="ctr" anchorCtr="1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ответственность</a:t>
            </a:r>
            <a:endParaRPr lang="ru-RU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51" name="Прямая соединительная линия 50"/>
          <p:cNvCxnSpPr>
            <a:stCxn id="23" idx="3"/>
            <a:endCxn id="46" idx="1"/>
          </p:cNvCxnSpPr>
          <p:nvPr/>
        </p:nvCxnSpPr>
        <p:spPr>
          <a:xfrm>
            <a:off x="3052286" y="4827442"/>
            <a:ext cx="386373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Прямоугольник 18"/>
          <p:cNvSpPr/>
          <p:nvPr/>
        </p:nvSpPr>
        <p:spPr>
          <a:xfrm>
            <a:off x="3438659" y="759849"/>
            <a:ext cx="563984" cy="175152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lIns="36000" tIns="36000" rIns="36000" bIns="36000" rtlCol="0" anchor="ctr" anchorCtr="1"/>
          <a:lstStyle/>
          <a:p>
            <a:pPr algn="ctr"/>
            <a:r>
              <a:rPr lang="ru-RU" b="1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предусмотрено</a:t>
            </a:r>
            <a:endParaRPr lang="ru-RU" b="1" i="1" dirty="0">
              <a:solidFill>
                <a:schemeClr val="tx1">
                  <a:lumMod val="95000"/>
                  <a:lumOff val="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Прямоугольник 6"/>
          <p:cNvSpPr/>
          <p:nvPr/>
        </p:nvSpPr>
        <p:spPr>
          <a:xfrm>
            <a:off x="269018" y="2225763"/>
            <a:ext cx="4065476" cy="1751527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800" b="1" dirty="0" smtClean="0">
                <a:solidFill>
                  <a:srgbClr val="002060"/>
                </a:solidFill>
              </a:rPr>
              <a:t>Приказ </a:t>
            </a:r>
            <a:r>
              <a:rPr lang="ru-RU" sz="2800" b="1" dirty="0">
                <a:solidFill>
                  <a:srgbClr val="002060"/>
                </a:solidFill>
              </a:rPr>
              <a:t>Министерства внутренних дел Украины N 622 от 1998 года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4601515" y="566664"/>
            <a:ext cx="5070520" cy="57955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0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Охотничье гладкоствольное оружие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25512" y="4041686"/>
            <a:ext cx="400898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i="1" dirty="0" smtClean="0"/>
              <a:t>* Разрешает гражданам Украины владеть и пользоваться следующим оружием</a:t>
            </a:r>
            <a:endParaRPr lang="ru-RU" i="1" dirty="0"/>
          </a:p>
        </p:txBody>
      </p:sp>
      <p:sp>
        <p:nvSpPr>
          <p:cNvPr id="21" name="Прямоугольник 20"/>
          <p:cNvSpPr/>
          <p:nvPr/>
        </p:nvSpPr>
        <p:spPr>
          <a:xfrm>
            <a:off x="4601515" y="1221340"/>
            <a:ext cx="5070520" cy="53018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Охотничье нарезное оружие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4601515" y="1841524"/>
            <a:ext cx="5070520" cy="528184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200" dirty="0" smtClean="0">
                <a:solidFill>
                  <a:srgbClr val="002060"/>
                </a:solidFill>
              </a:rPr>
              <a:t>              </a:t>
            </a:r>
            <a:r>
              <a:rPr lang="ru-RU" sz="19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Охотничье комбинированное оружие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4601515" y="2441749"/>
            <a:ext cx="5070520" cy="491549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Травматическое оружие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4601515" y="3017937"/>
            <a:ext cx="5070520" cy="53233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Газовое оружие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4601515" y="3660811"/>
            <a:ext cx="5070520" cy="55594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Сигнальное оружие</a:t>
            </a:r>
          </a:p>
        </p:txBody>
      </p:sp>
      <p:sp>
        <p:nvSpPr>
          <p:cNvPr id="31" name="Прямоугольник 30"/>
          <p:cNvSpPr/>
          <p:nvPr/>
        </p:nvSpPr>
        <p:spPr>
          <a:xfrm>
            <a:off x="4596172" y="4310129"/>
            <a:ext cx="5070520" cy="5173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 Холодное оружие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4609051" y="4915433"/>
            <a:ext cx="5070520" cy="5173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 Холостое оружие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4616587" y="5519670"/>
            <a:ext cx="5070520" cy="517300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Пневматическое оружие</a:t>
            </a:r>
          </a:p>
        </p:txBody>
      </p:sp>
      <p:sp>
        <p:nvSpPr>
          <p:cNvPr id="34" name="Прямоугольник 33"/>
          <p:cNvSpPr/>
          <p:nvPr/>
        </p:nvSpPr>
        <p:spPr>
          <a:xfrm>
            <a:off x="4616587" y="6127121"/>
            <a:ext cx="5070520" cy="53018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400" b="1" i="1" dirty="0" smtClean="0">
                <a:solidFill>
                  <a:srgbClr val="ED7D31">
                    <a:lumMod val="5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   Наградное оружие</a:t>
            </a:r>
            <a:endParaRPr lang="ru-RU" sz="2400" dirty="0" smtClean="0">
              <a:solidFill>
                <a:srgbClr val="002060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1F1F1"/>
              </a:clrFrom>
              <a:clrTo>
                <a:srgbClr val="F1F1F1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18562" y="643814"/>
            <a:ext cx="668875" cy="429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64947" y="1270412"/>
            <a:ext cx="769937" cy="455353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597992" y="1888850"/>
            <a:ext cx="896401" cy="43353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727250" y="2485976"/>
            <a:ext cx="621394" cy="4219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787650" y="3067349"/>
            <a:ext cx="517084" cy="4335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00350" y="3686211"/>
            <a:ext cx="618684" cy="474713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787650" y="4469310"/>
            <a:ext cx="1036809" cy="198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00350" y="5035045"/>
            <a:ext cx="1049338" cy="278075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DBDBDB"/>
              </a:clrFrom>
              <a:clrTo>
                <a:srgbClr val="DBDBD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914900" y="5551395"/>
            <a:ext cx="511760" cy="4588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6" name="Picture 1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770760" y="6146171"/>
            <a:ext cx="658813" cy="4860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35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</p:spTree>
    <p:extLst>
      <p:ext uri="{BB962C8B-B14F-4D97-AF65-F5344CB8AC3E}">
        <p14:creationId xmlns:p14="http://schemas.microsoft.com/office/powerpoint/2010/main" xmlns="" val="5799112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873813" y="1599402"/>
            <a:ext cx="4463215" cy="3352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" name="Прямоугольник 18"/>
          <p:cNvSpPr/>
          <p:nvPr/>
        </p:nvSpPr>
        <p:spPr>
          <a:xfrm>
            <a:off x="4033788" y="139999"/>
            <a:ext cx="2648336" cy="745645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1600" b="1" dirty="0">
                <a:solidFill>
                  <a:srgbClr val="002060"/>
                </a:solidFill>
              </a:rPr>
              <a:t>Приказ Министерства внутренних дел Украины </a:t>
            </a:r>
            <a:r>
              <a:rPr lang="ru-RU" sz="1600" b="1" dirty="0" smtClean="0">
                <a:solidFill>
                  <a:srgbClr val="002060"/>
                </a:solidFill>
              </a:rPr>
              <a:t/>
            </a:r>
            <a:br>
              <a:rPr lang="ru-RU" sz="1600" b="1" dirty="0" smtClean="0">
                <a:solidFill>
                  <a:srgbClr val="002060"/>
                </a:solidFill>
              </a:rPr>
            </a:br>
            <a:r>
              <a:rPr lang="ru-RU" sz="1600" b="1" dirty="0" smtClean="0">
                <a:solidFill>
                  <a:srgbClr val="002060"/>
                </a:solidFill>
              </a:rPr>
              <a:t>N </a:t>
            </a:r>
            <a:r>
              <a:rPr lang="ru-RU" sz="1600" b="1" dirty="0">
                <a:solidFill>
                  <a:srgbClr val="002060"/>
                </a:solidFill>
              </a:rPr>
              <a:t>622 от 1998 года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901700" y="961439"/>
            <a:ext cx="8699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i="1" dirty="0" smtClean="0"/>
              <a:t>* Происхождение оружия не проверяется и </a:t>
            </a:r>
            <a:r>
              <a:rPr lang="ru-RU" sz="1400" i="1" dirty="0"/>
              <a:t>как </a:t>
            </a:r>
            <a:r>
              <a:rPr lang="ru-RU" sz="1400" i="1" dirty="0" smtClean="0"/>
              <a:t>следствие, имеет </a:t>
            </a:r>
            <a:r>
              <a:rPr lang="ru-RU" sz="1400" i="1" dirty="0"/>
              <a:t>место </a:t>
            </a:r>
            <a:r>
              <a:rPr lang="ru-RU" sz="1400" i="1" dirty="0" smtClean="0"/>
              <a:t>постановка </a:t>
            </a:r>
            <a:r>
              <a:rPr lang="ru-RU" sz="1400" i="1" dirty="0"/>
              <a:t>на учёт как легального оружия</a:t>
            </a:r>
            <a:r>
              <a:rPr lang="ru-RU" sz="1400" i="1" dirty="0" smtClean="0"/>
              <a:t>, так и </a:t>
            </a:r>
            <a:r>
              <a:rPr lang="ru-RU" sz="1400" i="1" dirty="0"/>
              <a:t>незаконно </a:t>
            </a:r>
            <a:r>
              <a:rPr lang="ru-RU" sz="1400" i="1" dirty="0" smtClean="0"/>
              <a:t>ввезённого оружия </a:t>
            </a:r>
            <a:endParaRPr lang="ru-RU" sz="1400" i="1" dirty="0"/>
          </a:p>
        </p:txBody>
      </p:sp>
      <p:sp>
        <p:nvSpPr>
          <p:cNvPr id="2" name="Овал 1"/>
          <p:cNvSpPr/>
          <p:nvPr/>
        </p:nvSpPr>
        <p:spPr>
          <a:xfrm>
            <a:off x="6820067" y="6020901"/>
            <a:ext cx="319314" cy="333829"/>
          </a:xfrm>
          <a:prstGeom prst="ellipse">
            <a:avLst/>
          </a:prstGeom>
          <a:solidFill>
            <a:srgbClr val="8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TextBox 21"/>
          <p:cNvSpPr txBox="1"/>
          <p:nvPr/>
        </p:nvSpPr>
        <p:spPr>
          <a:xfrm>
            <a:off x="7361373" y="5864651"/>
            <a:ext cx="25296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solidFill>
                  <a:srgbClr val="8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неподконтрольные территории Украины</a:t>
            </a:r>
            <a:endParaRPr lang="ru-RU" sz="1600" b="1" i="1" dirty="0">
              <a:solidFill>
                <a:srgbClr val="8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Выноска со стрелкой вверх 2"/>
          <p:cNvSpPr/>
          <p:nvPr/>
        </p:nvSpPr>
        <p:spPr>
          <a:xfrm>
            <a:off x="4033788" y="4951602"/>
            <a:ext cx="2162629" cy="1737669"/>
          </a:xfrm>
          <a:prstGeom prst="upArrowCallout">
            <a:avLst/>
          </a:prstGeom>
          <a:solidFill>
            <a:srgbClr val="FFCCCC"/>
          </a:solidFill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Из Турции </a:t>
            </a:r>
          </a:p>
          <a:p>
            <a:pPr algn="ctr"/>
            <a:r>
              <a:rPr lang="ru-RU" sz="16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Контрабанда оружия</a:t>
            </a:r>
            <a:endParaRPr lang="ru-RU" sz="1600" b="1" i="1" u="sng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" name="Выноска со стрелкой вправо 3"/>
          <p:cNvSpPr/>
          <p:nvPr/>
        </p:nvSpPr>
        <p:spPr>
          <a:xfrm>
            <a:off x="138393" y="1650190"/>
            <a:ext cx="2735420" cy="1616659"/>
          </a:xfrm>
          <a:prstGeom prst="rightArrowCallout">
            <a:avLst/>
          </a:prstGeom>
          <a:solidFill>
            <a:srgbClr val="FFCCCC"/>
          </a:solidFill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b="1" dirty="0" smtClean="0">
                <a:solidFill>
                  <a:schemeClr val="accent5">
                    <a:lumMod val="50000"/>
                  </a:schemeClr>
                </a:solidFill>
              </a:rPr>
              <a:t>Из США</a:t>
            </a:r>
          </a:p>
          <a:p>
            <a:pPr algn="ctr"/>
            <a:r>
              <a:rPr lang="ru-RU" sz="16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Контрабанда</a:t>
            </a:r>
          </a:p>
          <a:p>
            <a:pPr algn="ctr"/>
            <a:r>
              <a:rPr lang="ru-RU" sz="16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по запчастях</a:t>
            </a:r>
            <a:endParaRPr lang="ru-RU" sz="1600" b="1" u="sng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25" name="Выноска со стрелкой вправо 24"/>
          <p:cNvSpPr/>
          <p:nvPr/>
        </p:nvSpPr>
        <p:spPr>
          <a:xfrm>
            <a:off x="125693" y="3368450"/>
            <a:ext cx="2748120" cy="1282700"/>
          </a:xfrm>
          <a:prstGeom prst="rightArrowCallout">
            <a:avLst/>
          </a:prstGeom>
          <a:solidFill>
            <a:srgbClr val="FFCCCC"/>
          </a:solidFill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dirty="0" smtClean="0">
                <a:solidFill>
                  <a:schemeClr val="accent5">
                    <a:lumMod val="50000"/>
                  </a:schemeClr>
                </a:solidFill>
              </a:rPr>
              <a:t> Из </a:t>
            </a:r>
            <a:r>
              <a:rPr lang="ru-RU" sz="2400" b="1" dirty="0" smtClean="0">
                <a:solidFill>
                  <a:srgbClr val="002060"/>
                </a:solidFill>
              </a:rPr>
              <a:t>Европы</a:t>
            </a:r>
          </a:p>
          <a:p>
            <a:pPr algn="ctr"/>
            <a:r>
              <a:rPr lang="ru-RU" sz="16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Контрабанда оружия</a:t>
            </a:r>
            <a:endParaRPr lang="ru-RU" sz="1600" b="1" i="1" u="sng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5" name="Выноска со стрелкой влево 4"/>
          <p:cNvSpPr/>
          <p:nvPr/>
        </p:nvSpPr>
        <p:spPr>
          <a:xfrm>
            <a:off x="7361373" y="2400300"/>
            <a:ext cx="2529625" cy="1460500"/>
          </a:xfrm>
          <a:prstGeom prst="leftArrowCallout">
            <a:avLst/>
          </a:prstGeom>
          <a:solidFill>
            <a:srgbClr val="FFCCCC"/>
          </a:solidFill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400" b="1" dirty="0" smtClean="0">
                <a:solidFill>
                  <a:srgbClr val="002060"/>
                </a:solidFill>
              </a:rPr>
              <a:t>Из других стран</a:t>
            </a:r>
          </a:p>
          <a:p>
            <a:pPr algn="ctr"/>
            <a:r>
              <a:rPr lang="ru-RU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Контрабанда оружия</a:t>
            </a:r>
            <a:endParaRPr lang="ru-RU" b="1" i="1" u="sng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67600" y="2974885"/>
            <a:ext cx="966391" cy="3140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4" name="Picture 6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23060" y="3895555"/>
            <a:ext cx="1103541" cy="3064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7" name="Picture 9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48081" y="5126726"/>
            <a:ext cx="1174979" cy="1174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 dirty="0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21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dirty="0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0E4D6"/>
              </a:clrFrom>
              <a:clrTo>
                <a:srgbClr val="F0E4D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38890" y="2269878"/>
            <a:ext cx="1103541" cy="3611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xmlns="" val="2836160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олилиния 9"/>
          <p:cNvSpPr/>
          <p:nvPr/>
        </p:nvSpPr>
        <p:spPr>
          <a:xfrm>
            <a:off x="167426" y="940157"/>
            <a:ext cx="7778840" cy="5357612"/>
          </a:xfrm>
          <a:custGeom>
            <a:avLst/>
            <a:gdLst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72462 w 8982636"/>
              <a:gd name="connsiteY269" fmla="*/ 5238974 h 5314278"/>
              <a:gd name="connsiteX270" fmla="*/ 5550946 w 8982636"/>
              <a:gd name="connsiteY270" fmla="*/ 5174428 h 5314278"/>
              <a:gd name="connsiteX271" fmla="*/ 5540189 w 8982636"/>
              <a:gd name="connsiteY271" fmla="*/ 4819426 h 5314278"/>
              <a:gd name="connsiteX272" fmla="*/ 5486400 w 8982636"/>
              <a:gd name="connsiteY272" fmla="*/ 4787153 h 5314278"/>
              <a:gd name="connsiteX273" fmla="*/ 5378824 w 8982636"/>
              <a:gd name="connsiteY273" fmla="*/ 4765638 h 5314278"/>
              <a:gd name="connsiteX274" fmla="*/ 5314278 w 8982636"/>
              <a:gd name="connsiteY274" fmla="*/ 4733365 h 5314278"/>
              <a:gd name="connsiteX275" fmla="*/ 5282005 w 8982636"/>
              <a:gd name="connsiteY275" fmla="*/ 4722607 h 5314278"/>
              <a:gd name="connsiteX276" fmla="*/ 5249732 w 8982636"/>
              <a:gd name="connsiteY276" fmla="*/ 4701092 h 5314278"/>
              <a:gd name="connsiteX277" fmla="*/ 5185186 w 8982636"/>
              <a:gd name="connsiteY277" fmla="*/ 4668819 h 5314278"/>
              <a:gd name="connsiteX278" fmla="*/ 5163671 w 8982636"/>
              <a:gd name="connsiteY278" fmla="*/ 4604273 h 5314278"/>
              <a:gd name="connsiteX279" fmla="*/ 5152913 w 8982636"/>
              <a:gd name="connsiteY279" fmla="*/ 4572000 h 5314278"/>
              <a:gd name="connsiteX280" fmla="*/ 5195944 w 8982636"/>
              <a:gd name="connsiteY280" fmla="*/ 4528969 h 5314278"/>
              <a:gd name="connsiteX281" fmla="*/ 5260490 w 8982636"/>
              <a:gd name="connsiteY281" fmla="*/ 4485939 h 5314278"/>
              <a:gd name="connsiteX282" fmla="*/ 5357309 w 8982636"/>
              <a:gd name="connsiteY282" fmla="*/ 4432151 h 5314278"/>
              <a:gd name="connsiteX283" fmla="*/ 5421855 w 8982636"/>
              <a:gd name="connsiteY283" fmla="*/ 4421393 h 5314278"/>
              <a:gd name="connsiteX284" fmla="*/ 5572462 w 8982636"/>
              <a:gd name="connsiteY284" fmla="*/ 4378362 h 5314278"/>
              <a:gd name="connsiteX285" fmla="*/ 5583219 w 8982636"/>
              <a:gd name="connsiteY285" fmla="*/ 4346089 h 5314278"/>
              <a:gd name="connsiteX286" fmla="*/ 5572462 w 8982636"/>
              <a:gd name="connsiteY286" fmla="*/ 4260028 h 5314278"/>
              <a:gd name="connsiteX287" fmla="*/ 5561704 w 8982636"/>
              <a:gd name="connsiteY287" fmla="*/ 4216998 h 5314278"/>
              <a:gd name="connsiteX288" fmla="*/ 5529431 w 8982636"/>
              <a:gd name="connsiteY288" fmla="*/ 4195482 h 5314278"/>
              <a:gd name="connsiteX289" fmla="*/ 5400339 w 8982636"/>
              <a:gd name="connsiteY289" fmla="*/ 4173967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830184 w 8982636"/>
              <a:gd name="connsiteY295" fmla="*/ 4044875 h 5314278"/>
              <a:gd name="connsiteX296" fmla="*/ 4797911 w 8982636"/>
              <a:gd name="connsiteY296" fmla="*/ 3969572 h 5314278"/>
              <a:gd name="connsiteX297" fmla="*/ 4701092 w 8982636"/>
              <a:gd name="connsiteY297" fmla="*/ 3937299 h 5314278"/>
              <a:gd name="connsiteX298" fmla="*/ 4582758 w 8982636"/>
              <a:gd name="connsiteY298" fmla="*/ 3905026 h 5314278"/>
              <a:gd name="connsiteX299" fmla="*/ 4550485 w 8982636"/>
              <a:gd name="connsiteY299" fmla="*/ 3894268 h 5314278"/>
              <a:gd name="connsiteX300" fmla="*/ 4399878 w 8982636"/>
              <a:gd name="connsiteY300" fmla="*/ 3883511 h 5314278"/>
              <a:gd name="connsiteX301" fmla="*/ 4367605 w 8982636"/>
              <a:gd name="connsiteY301" fmla="*/ 3872753 h 5314278"/>
              <a:gd name="connsiteX302" fmla="*/ 4313817 w 8982636"/>
              <a:gd name="connsiteY302" fmla="*/ 3915783 h 5314278"/>
              <a:gd name="connsiteX303" fmla="*/ 4303059 w 8982636"/>
              <a:gd name="connsiteY303" fmla="*/ 3958814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12603 w 8982636"/>
              <a:gd name="connsiteY309" fmla="*/ 4303059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958815 w 8982636"/>
              <a:gd name="connsiteY312" fmla="*/ 4399878 h 5314278"/>
              <a:gd name="connsiteX313" fmla="*/ 3937299 w 8982636"/>
              <a:gd name="connsiteY313" fmla="*/ 4421393 h 5314278"/>
              <a:gd name="connsiteX314" fmla="*/ 3915784 w 8982636"/>
              <a:gd name="connsiteY314" fmla="*/ 4453666 h 5314278"/>
              <a:gd name="connsiteX315" fmla="*/ 3905026 w 8982636"/>
              <a:gd name="connsiteY315" fmla="*/ 4496696 h 5314278"/>
              <a:gd name="connsiteX316" fmla="*/ 3818965 w 8982636"/>
              <a:gd name="connsiteY316" fmla="*/ 4572000 h 5314278"/>
              <a:gd name="connsiteX317" fmla="*/ 3786692 w 8982636"/>
              <a:gd name="connsiteY317" fmla="*/ 4604273 h 5314278"/>
              <a:gd name="connsiteX318" fmla="*/ 3775935 w 8982636"/>
              <a:gd name="connsiteY318" fmla="*/ 4636546 h 5314278"/>
              <a:gd name="connsiteX319" fmla="*/ 3679116 w 8982636"/>
              <a:gd name="connsiteY319" fmla="*/ 4701092 h 5314278"/>
              <a:gd name="connsiteX320" fmla="*/ 3636085 w 8982636"/>
              <a:gd name="connsiteY320" fmla="*/ 4722607 h 5314278"/>
              <a:gd name="connsiteX321" fmla="*/ 3614570 w 8982636"/>
              <a:gd name="connsiteY321" fmla="*/ 4754880 h 5314278"/>
              <a:gd name="connsiteX322" fmla="*/ 3550024 w 8982636"/>
              <a:gd name="connsiteY322" fmla="*/ 4765638 h 5314278"/>
              <a:gd name="connsiteX323" fmla="*/ 3517751 w 8982636"/>
              <a:gd name="connsiteY323" fmla="*/ 4776395 h 5314278"/>
              <a:gd name="connsiteX324" fmla="*/ 3485478 w 8982636"/>
              <a:gd name="connsiteY324" fmla="*/ 4797911 h 5314278"/>
              <a:gd name="connsiteX325" fmla="*/ 3453205 w 8982636"/>
              <a:gd name="connsiteY325" fmla="*/ 4808668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40189 w 8982636"/>
              <a:gd name="connsiteY270" fmla="*/ 4819426 h 5314278"/>
              <a:gd name="connsiteX271" fmla="*/ 5486400 w 8982636"/>
              <a:gd name="connsiteY271" fmla="*/ 4787153 h 5314278"/>
              <a:gd name="connsiteX272" fmla="*/ 5378824 w 8982636"/>
              <a:gd name="connsiteY272" fmla="*/ 4765638 h 5314278"/>
              <a:gd name="connsiteX273" fmla="*/ 5314278 w 8982636"/>
              <a:gd name="connsiteY273" fmla="*/ 4733365 h 5314278"/>
              <a:gd name="connsiteX274" fmla="*/ 5282005 w 8982636"/>
              <a:gd name="connsiteY274" fmla="*/ 4722607 h 5314278"/>
              <a:gd name="connsiteX275" fmla="*/ 5249732 w 8982636"/>
              <a:gd name="connsiteY275" fmla="*/ 4701092 h 5314278"/>
              <a:gd name="connsiteX276" fmla="*/ 5185186 w 8982636"/>
              <a:gd name="connsiteY276" fmla="*/ 4668819 h 5314278"/>
              <a:gd name="connsiteX277" fmla="*/ 5163671 w 8982636"/>
              <a:gd name="connsiteY277" fmla="*/ 4604273 h 5314278"/>
              <a:gd name="connsiteX278" fmla="*/ 5152913 w 8982636"/>
              <a:gd name="connsiteY278" fmla="*/ 4572000 h 5314278"/>
              <a:gd name="connsiteX279" fmla="*/ 5195944 w 8982636"/>
              <a:gd name="connsiteY279" fmla="*/ 4528969 h 5314278"/>
              <a:gd name="connsiteX280" fmla="*/ 5260490 w 8982636"/>
              <a:gd name="connsiteY280" fmla="*/ 4485939 h 5314278"/>
              <a:gd name="connsiteX281" fmla="*/ 5357309 w 8982636"/>
              <a:gd name="connsiteY281" fmla="*/ 4432151 h 5314278"/>
              <a:gd name="connsiteX282" fmla="*/ 5421855 w 8982636"/>
              <a:gd name="connsiteY282" fmla="*/ 4421393 h 5314278"/>
              <a:gd name="connsiteX283" fmla="*/ 5572462 w 8982636"/>
              <a:gd name="connsiteY283" fmla="*/ 4378362 h 5314278"/>
              <a:gd name="connsiteX284" fmla="*/ 5583219 w 8982636"/>
              <a:gd name="connsiteY284" fmla="*/ 4346089 h 5314278"/>
              <a:gd name="connsiteX285" fmla="*/ 5572462 w 8982636"/>
              <a:gd name="connsiteY285" fmla="*/ 4260028 h 5314278"/>
              <a:gd name="connsiteX286" fmla="*/ 5561704 w 8982636"/>
              <a:gd name="connsiteY286" fmla="*/ 4216998 h 5314278"/>
              <a:gd name="connsiteX287" fmla="*/ 5529431 w 8982636"/>
              <a:gd name="connsiteY287" fmla="*/ 4195482 h 5314278"/>
              <a:gd name="connsiteX288" fmla="*/ 5400339 w 8982636"/>
              <a:gd name="connsiteY288" fmla="*/ 4173967 h 5314278"/>
              <a:gd name="connsiteX289" fmla="*/ 5109883 w 8982636"/>
              <a:gd name="connsiteY289" fmla="*/ 4184725 h 5314278"/>
              <a:gd name="connsiteX290" fmla="*/ 5077610 w 8982636"/>
              <a:gd name="connsiteY290" fmla="*/ 4195482 h 5314278"/>
              <a:gd name="connsiteX291" fmla="*/ 4980791 w 8982636"/>
              <a:gd name="connsiteY291" fmla="*/ 4184725 h 5314278"/>
              <a:gd name="connsiteX292" fmla="*/ 4916245 w 8982636"/>
              <a:gd name="connsiteY292" fmla="*/ 4152452 h 5314278"/>
              <a:gd name="connsiteX293" fmla="*/ 4862457 w 8982636"/>
              <a:gd name="connsiteY293" fmla="*/ 4098663 h 5314278"/>
              <a:gd name="connsiteX294" fmla="*/ 4830184 w 8982636"/>
              <a:gd name="connsiteY294" fmla="*/ 4044875 h 5314278"/>
              <a:gd name="connsiteX295" fmla="*/ 4797911 w 8982636"/>
              <a:gd name="connsiteY295" fmla="*/ 3969572 h 5314278"/>
              <a:gd name="connsiteX296" fmla="*/ 4701092 w 8982636"/>
              <a:gd name="connsiteY296" fmla="*/ 3937299 h 5314278"/>
              <a:gd name="connsiteX297" fmla="*/ 4582758 w 8982636"/>
              <a:gd name="connsiteY297" fmla="*/ 3905026 h 5314278"/>
              <a:gd name="connsiteX298" fmla="*/ 4550485 w 8982636"/>
              <a:gd name="connsiteY298" fmla="*/ 3894268 h 5314278"/>
              <a:gd name="connsiteX299" fmla="*/ 4399878 w 8982636"/>
              <a:gd name="connsiteY299" fmla="*/ 3883511 h 5314278"/>
              <a:gd name="connsiteX300" fmla="*/ 4367605 w 8982636"/>
              <a:gd name="connsiteY300" fmla="*/ 3872753 h 5314278"/>
              <a:gd name="connsiteX301" fmla="*/ 4313817 w 8982636"/>
              <a:gd name="connsiteY301" fmla="*/ 3915783 h 5314278"/>
              <a:gd name="connsiteX302" fmla="*/ 4303059 w 8982636"/>
              <a:gd name="connsiteY302" fmla="*/ 3958814 h 5314278"/>
              <a:gd name="connsiteX303" fmla="*/ 4227756 w 8982636"/>
              <a:gd name="connsiteY303" fmla="*/ 4044875 h 5314278"/>
              <a:gd name="connsiteX304" fmla="*/ 4184725 w 8982636"/>
              <a:gd name="connsiteY304" fmla="*/ 4109421 h 5314278"/>
              <a:gd name="connsiteX305" fmla="*/ 4163210 w 8982636"/>
              <a:gd name="connsiteY305" fmla="*/ 4141694 h 5314278"/>
              <a:gd name="connsiteX306" fmla="*/ 4130937 w 8982636"/>
              <a:gd name="connsiteY306" fmla="*/ 4173967 h 5314278"/>
              <a:gd name="connsiteX307" fmla="*/ 4077149 w 8982636"/>
              <a:gd name="connsiteY307" fmla="*/ 4216998 h 5314278"/>
              <a:gd name="connsiteX308" fmla="*/ 4012603 w 8982636"/>
              <a:gd name="connsiteY308" fmla="*/ 4303059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958815 w 8982636"/>
              <a:gd name="connsiteY311" fmla="*/ 4399878 h 5314278"/>
              <a:gd name="connsiteX312" fmla="*/ 3937299 w 8982636"/>
              <a:gd name="connsiteY312" fmla="*/ 4421393 h 5314278"/>
              <a:gd name="connsiteX313" fmla="*/ 3915784 w 8982636"/>
              <a:gd name="connsiteY313" fmla="*/ 4453666 h 5314278"/>
              <a:gd name="connsiteX314" fmla="*/ 3905026 w 8982636"/>
              <a:gd name="connsiteY314" fmla="*/ 4496696 h 5314278"/>
              <a:gd name="connsiteX315" fmla="*/ 3818965 w 8982636"/>
              <a:gd name="connsiteY315" fmla="*/ 4572000 h 5314278"/>
              <a:gd name="connsiteX316" fmla="*/ 3786692 w 8982636"/>
              <a:gd name="connsiteY316" fmla="*/ 4604273 h 5314278"/>
              <a:gd name="connsiteX317" fmla="*/ 3775935 w 8982636"/>
              <a:gd name="connsiteY317" fmla="*/ 4636546 h 5314278"/>
              <a:gd name="connsiteX318" fmla="*/ 3679116 w 8982636"/>
              <a:gd name="connsiteY318" fmla="*/ 4701092 h 5314278"/>
              <a:gd name="connsiteX319" fmla="*/ 3636085 w 8982636"/>
              <a:gd name="connsiteY319" fmla="*/ 4722607 h 5314278"/>
              <a:gd name="connsiteX320" fmla="*/ 3614570 w 8982636"/>
              <a:gd name="connsiteY320" fmla="*/ 4754880 h 5314278"/>
              <a:gd name="connsiteX321" fmla="*/ 3550024 w 8982636"/>
              <a:gd name="connsiteY321" fmla="*/ 4765638 h 5314278"/>
              <a:gd name="connsiteX322" fmla="*/ 3517751 w 8982636"/>
              <a:gd name="connsiteY322" fmla="*/ 4776395 h 5314278"/>
              <a:gd name="connsiteX323" fmla="*/ 3485478 w 8982636"/>
              <a:gd name="connsiteY323" fmla="*/ 4797911 h 5314278"/>
              <a:gd name="connsiteX324" fmla="*/ 3453205 w 8982636"/>
              <a:gd name="connsiteY324" fmla="*/ 4808668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540189 w 8982636"/>
              <a:gd name="connsiteY271" fmla="*/ 4819426 h 5314278"/>
              <a:gd name="connsiteX272" fmla="*/ 5486400 w 8982636"/>
              <a:gd name="connsiteY272" fmla="*/ 4787153 h 5314278"/>
              <a:gd name="connsiteX273" fmla="*/ 5378824 w 8982636"/>
              <a:gd name="connsiteY273" fmla="*/ 4765638 h 5314278"/>
              <a:gd name="connsiteX274" fmla="*/ 5314278 w 8982636"/>
              <a:gd name="connsiteY274" fmla="*/ 4733365 h 5314278"/>
              <a:gd name="connsiteX275" fmla="*/ 5282005 w 8982636"/>
              <a:gd name="connsiteY275" fmla="*/ 4722607 h 5314278"/>
              <a:gd name="connsiteX276" fmla="*/ 5249732 w 8982636"/>
              <a:gd name="connsiteY276" fmla="*/ 4701092 h 5314278"/>
              <a:gd name="connsiteX277" fmla="*/ 5185186 w 8982636"/>
              <a:gd name="connsiteY277" fmla="*/ 4668819 h 5314278"/>
              <a:gd name="connsiteX278" fmla="*/ 5163671 w 8982636"/>
              <a:gd name="connsiteY278" fmla="*/ 4604273 h 5314278"/>
              <a:gd name="connsiteX279" fmla="*/ 5152913 w 8982636"/>
              <a:gd name="connsiteY279" fmla="*/ 4572000 h 5314278"/>
              <a:gd name="connsiteX280" fmla="*/ 5195944 w 8982636"/>
              <a:gd name="connsiteY280" fmla="*/ 4528969 h 5314278"/>
              <a:gd name="connsiteX281" fmla="*/ 5260490 w 8982636"/>
              <a:gd name="connsiteY281" fmla="*/ 4485939 h 5314278"/>
              <a:gd name="connsiteX282" fmla="*/ 5357309 w 8982636"/>
              <a:gd name="connsiteY282" fmla="*/ 4432151 h 5314278"/>
              <a:gd name="connsiteX283" fmla="*/ 5421855 w 8982636"/>
              <a:gd name="connsiteY283" fmla="*/ 4421393 h 5314278"/>
              <a:gd name="connsiteX284" fmla="*/ 5572462 w 8982636"/>
              <a:gd name="connsiteY284" fmla="*/ 4378362 h 5314278"/>
              <a:gd name="connsiteX285" fmla="*/ 5583219 w 8982636"/>
              <a:gd name="connsiteY285" fmla="*/ 4346089 h 5314278"/>
              <a:gd name="connsiteX286" fmla="*/ 5572462 w 8982636"/>
              <a:gd name="connsiteY286" fmla="*/ 4260028 h 5314278"/>
              <a:gd name="connsiteX287" fmla="*/ 5561704 w 8982636"/>
              <a:gd name="connsiteY287" fmla="*/ 4216998 h 5314278"/>
              <a:gd name="connsiteX288" fmla="*/ 5529431 w 8982636"/>
              <a:gd name="connsiteY288" fmla="*/ 4195482 h 5314278"/>
              <a:gd name="connsiteX289" fmla="*/ 5400339 w 8982636"/>
              <a:gd name="connsiteY289" fmla="*/ 4173967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830184 w 8982636"/>
              <a:gd name="connsiteY295" fmla="*/ 4044875 h 5314278"/>
              <a:gd name="connsiteX296" fmla="*/ 4797911 w 8982636"/>
              <a:gd name="connsiteY296" fmla="*/ 3969572 h 5314278"/>
              <a:gd name="connsiteX297" fmla="*/ 4701092 w 8982636"/>
              <a:gd name="connsiteY297" fmla="*/ 3937299 h 5314278"/>
              <a:gd name="connsiteX298" fmla="*/ 4582758 w 8982636"/>
              <a:gd name="connsiteY298" fmla="*/ 3905026 h 5314278"/>
              <a:gd name="connsiteX299" fmla="*/ 4550485 w 8982636"/>
              <a:gd name="connsiteY299" fmla="*/ 3894268 h 5314278"/>
              <a:gd name="connsiteX300" fmla="*/ 4399878 w 8982636"/>
              <a:gd name="connsiteY300" fmla="*/ 3883511 h 5314278"/>
              <a:gd name="connsiteX301" fmla="*/ 4367605 w 8982636"/>
              <a:gd name="connsiteY301" fmla="*/ 3872753 h 5314278"/>
              <a:gd name="connsiteX302" fmla="*/ 4313817 w 8982636"/>
              <a:gd name="connsiteY302" fmla="*/ 3915783 h 5314278"/>
              <a:gd name="connsiteX303" fmla="*/ 4303059 w 8982636"/>
              <a:gd name="connsiteY303" fmla="*/ 3958814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12603 w 8982636"/>
              <a:gd name="connsiteY309" fmla="*/ 4303059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958815 w 8982636"/>
              <a:gd name="connsiteY312" fmla="*/ 4399878 h 5314278"/>
              <a:gd name="connsiteX313" fmla="*/ 3937299 w 8982636"/>
              <a:gd name="connsiteY313" fmla="*/ 4421393 h 5314278"/>
              <a:gd name="connsiteX314" fmla="*/ 3915784 w 8982636"/>
              <a:gd name="connsiteY314" fmla="*/ 4453666 h 5314278"/>
              <a:gd name="connsiteX315" fmla="*/ 3905026 w 8982636"/>
              <a:gd name="connsiteY315" fmla="*/ 4496696 h 5314278"/>
              <a:gd name="connsiteX316" fmla="*/ 3818965 w 8982636"/>
              <a:gd name="connsiteY316" fmla="*/ 4572000 h 5314278"/>
              <a:gd name="connsiteX317" fmla="*/ 3786692 w 8982636"/>
              <a:gd name="connsiteY317" fmla="*/ 4604273 h 5314278"/>
              <a:gd name="connsiteX318" fmla="*/ 3775935 w 8982636"/>
              <a:gd name="connsiteY318" fmla="*/ 4636546 h 5314278"/>
              <a:gd name="connsiteX319" fmla="*/ 3679116 w 8982636"/>
              <a:gd name="connsiteY319" fmla="*/ 4701092 h 5314278"/>
              <a:gd name="connsiteX320" fmla="*/ 3636085 w 8982636"/>
              <a:gd name="connsiteY320" fmla="*/ 4722607 h 5314278"/>
              <a:gd name="connsiteX321" fmla="*/ 3614570 w 8982636"/>
              <a:gd name="connsiteY321" fmla="*/ 4754880 h 5314278"/>
              <a:gd name="connsiteX322" fmla="*/ 3550024 w 8982636"/>
              <a:gd name="connsiteY322" fmla="*/ 4765638 h 5314278"/>
              <a:gd name="connsiteX323" fmla="*/ 3517751 w 8982636"/>
              <a:gd name="connsiteY323" fmla="*/ 4776395 h 5314278"/>
              <a:gd name="connsiteX324" fmla="*/ 3485478 w 8982636"/>
              <a:gd name="connsiteY324" fmla="*/ 4797911 h 5314278"/>
              <a:gd name="connsiteX325" fmla="*/ 3453205 w 8982636"/>
              <a:gd name="connsiteY325" fmla="*/ 4808668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517751 w 8982636"/>
              <a:gd name="connsiteY324" fmla="*/ 4776395 h 5314278"/>
              <a:gd name="connsiteX325" fmla="*/ 3485478 w 8982636"/>
              <a:gd name="connsiteY325" fmla="*/ 4797911 h 5314278"/>
              <a:gd name="connsiteX326" fmla="*/ 3453205 w 8982636"/>
              <a:gd name="connsiteY326" fmla="*/ 4808668 h 5314278"/>
              <a:gd name="connsiteX327" fmla="*/ 3151991 w 8982636"/>
              <a:gd name="connsiteY327" fmla="*/ 4797911 h 5314278"/>
              <a:gd name="connsiteX328" fmla="*/ 3108960 w 8982636"/>
              <a:gd name="connsiteY328" fmla="*/ 4754880 h 5314278"/>
              <a:gd name="connsiteX329" fmla="*/ 3087445 w 8982636"/>
              <a:gd name="connsiteY329" fmla="*/ 4722607 h 5314278"/>
              <a:gd name="connsiteX330" fmla="*/ 3055172 w 8982636"/>
              <a:gd name="connsiteY330" fmla="*/ 4711849 h 5314278"/>
              <a:gd name="connsiteX331" fmla="*/ 3044415 w 8982636"/>
              <a:gd name="connsiteY331" fmla="*/ 4561242 h 5314278"/>
              <a:gd name="connsiteX332" fmla="*/ 3065930 w 8982636"/>
              <a:gd name="connsiteY332" fmla="*/ 4464423 h 5314278"/>
              <a:gd name="connsiteX333" fmla="*/ 3098203 w 8982636"/>
              <a:gd name="connsiteY333" fmla="*/ 4442908 h 5314278"/>
              <a:gd name="connsiteX334" fmla="*/ 3141233 w 8982636"/>
              <a:gd name="connsiteY334" fmla="*/ 4378362 h 5314278"/>
              <a:gd name="connsiteX335" fmla="*/ 3151991 w 8982636"/>
              <a:gd name="connsiteY335" fmla="*/ 4335332 h 5314278"/>
              <a:gd name="connsiteX336" fmla="*/ 3173506 w 8982636"/>
              <a:gd name="connsiteY336" fmla="*/ 4313816 h 5314278"/>
              <a:gd name="connsiteX337" fmla="*/ 3195022 w 8982636"/>
              <a:gd name="connsiteY337" fmla="*/ 4281543 h 5314278"/>
              <a:gd name="connsiteX338" fmla="*/ 3227295 w 8982636"/>
              <a:gd name="connsiteY338" fmla="*/ 4249271 h 5314278"/>
              <a:gd name="connsiteX339" fmla="*/ 3248810 w 8982636"/>
              <a:gd name="connsiteY339" fmla="*/ 4216998 h 5314278"/>
              <a:gd name="connsiteX340" fmla="*/ 3270325 w 8982636"/>
              <a:gd name="connsiteY340" fmla="*/ 4195482 h 5314278"/>
              <a:gd name="connsiteX341" fmla="*/ 3313356 w 8982636"/>
              <a:gd name="connsiteY341" fmla="*/ 4141694 h 5314278"/>
              <a:gd name="connsiteX342" fmla="*/ 3345629 w 8982636"/>
              <a:gd name="connsiteY342" fmla="*/ 4087906 h 5314278"/>
              <a:gd name="connsiteX343" fmla="*/ 3410175 w 8982636"/>
              <a:gd name="connsiteY343" fmla="*/ 4001845 h 5314278"/>
              <a:gd name="connsiteX344" fmla="*/ 3420932 w 8982636"/>
              <a:gd name="connsiteY344" fmla="*/ 3969572 h 5314278"/>
              <a:gd name="connsiteX345" fmla="*/ 3442448 w 8982636"/>
              <a:gd name="connsiteY345" fmla="*/ 3948056 h 5314278"/>
              <a:gd name="connsiteX346" fmla="*/ 3506993 w 8982636"/>
              <a:gd name="connsiteY346" fmla="*/ 3915783 h 5314278"/>
              <a:gd name="connsiteX347" fmla="*/ 3625328 w 8982636"/>
              <a:gd name="connsiteY347" fmla="*/ 3948056 h 5314278"/>
              <a:gd name="connsiteX348" fmla="*/ 3689873 w 8982636"/>
              <a:gd name="connsiteY348" fmla="*/ 3958814 h 5314278"/>
              <a:gd name="connsiteX349" fmla="*/ 3797450 w 8982636"/>
              <a:gd name="connsiteY349" fmla="*/ 3948056 h 5314278"/>
              <a:gd name="connsiteX350" fmla="*/ 3840480 w 8982636"/>
              <a:gd name="connsiteY350" fmla="*/ 3937299 h 5314278"/>
              <a:gd name="connsiteX351" fmla="*/ 3829723 w 8982636"/>
              <a:gd name="connsiteY351" fmla="*/ 3829722 h 5314278"/>
              <a:gd name="connsiteX352" fmla="*/ 3818965 w 8982636"/>
              <a:gd name="connsiteY352" fmla="*/ 3797449 h 5314278"/>
              <a:gd name="connsiteX353" fmla="*/ 3797450 w 8982636"/>
              <a:gd name="connsiteY353" fmla="*/ 3668358 h 5314278"/>
              <a:gd name="connsiteX354" fmla="*/ 3743662 w 8982636"/>
              <a:gd name="connsiteY354" fmla="*/ 3625327 h 5314278"/>
              <a:gd name="connsiteX355" fmla="*/ 3722146 w 8982636"/>
              <a:gd name="connsiteY355" fmla="*/ 3603812 h 5314278"/>
              <a:gd name="connsiteX356" fmla="*/ 3657600 w 8982636"/>
              <a:gd name="connsiteY356" fmla="*/ 3571539 h 5314278"/>
              <a:gd name="connsiteX357" fmla="*/ 3614570 w 8982636"/>
              <a:gd name="connsiteY357" fmla="*/ 3517751 h 5314278"/>
              <a:gd name="connsiteX358" fmla="*/ 3582297 w 8982636"/>
              <a:gd name="connsiteY358" fmla="*/ 3410174 h 5314278"/>
              <a:gd name="connsiteX359" fmla="*/ 3560782 w 8982636"/>
              <a:gd name="connsiteY359" fmla="*/ 3367143 h 5314278"/>
              <a:gd name="connsiteX360" fmla="*/ 3539266 w 8982636"/>
              <a:gd name="connsiteY360" fmla="*/ 3345628 h 5314278"/>
              <a:gd name="connsiteX361" fmla="*/ 3506993 w 8982636"/>
              <a:gd name="connsiteY361" fmla="*/ 3291840 h 5314278"/>
              <a:gd name="connsiteX362" fmla="*/ 3496236 w 8982636"/>
              <a:gd name="connsiteY362" fmla="*/ 3259567 h 5314278"/>
              <a:gd name="connsiteX363" fmla="*/ 3474720 w 8982636"/>
              <a:gd name="connsiteY363" fmla="*/ 3216536 h 5314278"/>
              <a:gd name="connsiteX364" fmla="*/ 3463963 w 8982636"/>
              <a:gd name="connsiteY364" fmla="*/ 3173506 h 5314278"/>
              <a:gd name="connsiteX365" fmla="*/ 3442448 w 8982636"/>
              <a:gd name="connsiteY365" fmla="*/ 3108960 h 5314278"/>
              <a:gd name="connsiteX366" fmla="*/ 3420932 w 8982636"/>
              <a:gd name="connsiteY366" fmla="*/ 2990626 h 5314278"/>
              <a:gd name="connsiteX367" fmla="*/ 3356386 w 8982636"/>
              <a:gd name="connsiteY367" fmla="*/ 2947595 h 5314278"/>
              <a:gd name="connsiteX368" fmla="*/ 3259568 w 8982636"/>
              <a:gd name="connsiteY368" fmla="*/ 2904565 h 5314278"/>
              <a:gd name="connsiteX369" fmla="*/ 3227295 w 8982636"/>
              <a:gd name="connsiteY369" fmla="*/ 2893807 h 5314278"/>
              <a:gd name="connsiteX370" fmla="*/ 3195022 w 8982636"/>
              <a:gd name="connsiteY370" fmla="*/ 2883049 h 5314278"/>
              <a:gd name="connsiteX371" fmla="*/ 3162749 w 8982636"/>
              <a:gd name="connsiteY371" fmla="*/ 2861534 h 5314278"/>
              <a:gd name="connsiteX372" fmla="*/ 3130476 w 8982636"/>
              <a:gd name="connsiteY372" fmla="*/ 2850776 h 5314278"/>
              <a:gd name="connsiteX373" fmla="*/ 3055172 w 8982636"/>
              <a:gd name="connsiteY373" fmla="*/ 2829261 h 5314278"/>
              <a:gd name="connsiteX374" fmla="*/ 3012142 w 8982636"/>
              <a:gd name="connsiteY374" fmla="*/ 2807746 h 5314278"/>
              <a:gd name="connsiteX375" fmla="*/ 2936838 w 8982636"/>
              <a:gd name="connsiteY375" fmla="*/ 2786231 h 5314278"/>
              <a:gd name="connsiteX376" fmla="*/ 2872292 w 8982636"/>
              <a:gd name="connsiteY376" fmla="*/ 2764715 h 5314278"/>
              <a:gd name="connsiteX377" fmla="*/ 2840019 w 8982636"/>
              <a:gd name="connsiteY377" fmla="*/ 2753958 h 5314278"/>
              <a:gd name="connsiteX378" fmla="*/ 2818504 w 8982636"/>
              <a:gd name="connsiteY378" fmla="*/ 2732442 h 5314278"/>
              <a:gd name="connsiteX379" fmla="*/ 2732443 w 8982636"/>
              <a:gd name="connsiteY379" fmla="*/ 2700169 h 5314278"/>
              <a:gd name="connsiteX380" fmla="*/ 2700170 w 8982636"/>
              <a:gd name="connsiteY380" fmla="*/ 2678654 h 5314278"/>
              <a:gd name="connsiteX381" fmla="*/ 2614109 w 8982636"/>
              <a:gd name="connsiteY381" fmla="*/ 2646381 h 5314278"/>
              <a:gd name="connsiteX382" fmla="*/ 2485017 w 8982636"/>
              <a:gd name="connsiteY382" fmla="*/ 2657139 h 5314278"/>
              <a:gd name="connsiteX383" fmla="*/ 2420471 w 8982636"/>
              <a:gd name="connsiteY383" fmla="*/ 2678654 h 5314278"/>
              <a:gd name="connsiteX384" fmla="*/ 2398956 w 8982636"/>
              <a:gd name="connsiteY384" fmla="*/ 2710927 h 5314278"/>
              <a:gd name="connsiteX385" fmla="*/ 2269864 w 8982636"/>
              <a:gd name="connsiteY385" fmla="*/ 2743200 h 5314278"/>
              <a:gd name="connsiteX386" fmla="*/ 2173045 w 8982636"/>
              <a:gd name="connsiteY386" fmla="*/ 2775473 h 5314278"/>
              <a:gd name="connsiteX387" fmla="*/ 2108499 w 8982636"/>
              <a:gd name="connsiteY387" fmla="*/ 2807746 h 5314278"/>
              <a:gd name="connsiteX388" fmla="*/ 2043953 w 8982636"/>
              <a:gd name="connsiteY388" fmla="*/ 2872292 h 5314278"/>
              <a:gd name="connsiteX389" fmla="*/ 2011680 w 8982636"/>
              <a:gd name="connsiteY389" fmla="*/ 2904565 h 5314278"/>
              <a:gd name="connsiteX390" fmla="*/ 1990165 w 8982636"/>
              <a:gd name="connsiteY390" fmla="*/ 2936838 h 5314278"/>
              <a:gd name="connsiteX391" fmla="*/ 1936377 w 8982636"/>
              <a:gd name="connsiteY391" fmla="*/ 2958353 h 5314278"/>
              <a:gd name="connsiteX392" fmla="*/ 1839558 w 8982636"/>
              <a:gd name="connsiteY392" fmla="*/ 3012141 h 5314278"/>
              <a:gd name="connsiteX393" fmla="*/ 1785770 w 8982636"/>
              <a:gd name="connsiteY393" fmla="*/ 3022899 h 5314278"/>
              <a:gd name="connsiteX394" fmla="*/ 1549102 w 8982636"/>
              <a:gd name="connsiteY394" fmla="*/ 3022899 h 5314278"/>
              <a:gd name="connsiteX395" fmla="*/ 1506071 w 8982636"/>
              <a:gd name="connsiteY395" fmla="*/ 3087445 h 5314278"/>
              <a:gd name="connsiteX396" fmla="*/ 1409252 w 8982636"/>
              <a:gd name="connsiteY396" fmla="*/ 3119718 h 5314278"/>
              <a:gd name="connsiteX397" fmla="*/ 1376979 w 8982636"/>
              <a:gd name="connsiteY397" fmla="*/ 3130475 h 5314278"/>
              <a:gd name="connsiteX398" fmla="*/ 1312433 w 8982636"/>
              <a:gd name="connsiteY398" fmla="*/ 3119718 h 5314278"/>
              <a:gd name="connsiteX399" fmla="*/ 1290918 w 8982636"/>
              <a:gd name="connsiteY399" fmla="*/ 3087445 h 5314278"/>
              <a:gd name="connsiteX400" fmla="*/ 1269403 w 8982636"/>
              <a:gd name="connsiteY400" fmla="*/ 3065929 h 5314278"/>
              <a:gd name="connsiteX401" fmla="*/ 1247888 w 8982636"/>
              <a:gd name="connsiteY401" fmla="*/ 3033656 h 5314278"/>
              <a:gd name="connsiteX402" fmla="*/ 1151069 w 8982636"/>
              <a:gd name="connsiteY402" fmla="*/ 3012141 h 5314278"/>
              <a:gd name="connsiteX403" fmla="*/ 1075765 w 8982636"/>
              <a:gd name="connsiteY403" fmla="*/ 2979868 h 5314278"/>
              <a:gd name="connsiteX404" fmla="*/ 1011219 w 8982636"/>
              <a:gd name="connsiteY404" fmla="*/ 2958353 h 5314278"/>
              <a:gd name="connsiteX405" fmla="*/ 699248 w 8982636"/>
              <a:gd name="connsiteY405" fmla="*/ 2958353 h 5314278"/>
              <a:gd name="connsiteX406" fmla="*/ 645459 w 8982636"/>
              <a:gd name="connsiteY406" fmla="*/ 2915322 h 5314278"/>
              <a:gd name="connsiteX407" fmla="*/ 602429 w 8982636"/>
              <a:gd name="connsiteY407" fmla="*/ 2904565 h 5314278"/>
              <a:gd name="connsiteX408" fmla="*/ 537883 w 8982636"/>
              <a:gd name="connsiteY408" fmla="*/ 2883049 h 5314278"/>
              <a:gd name="connsiteX409" fmla="*/ 398033 w 8982636"/>
              <a:gd name="connsiteY409" fmla="*/ 2915322 h 5314278"/>
              <a:gd name="connsiteX410" fmla="*/ 387276 w 8982636"/>
              <a:gd name="connsiteY410" fmla="*/ 2947595 h 5314278"/>
              <a:gd name="connsiteX411" fmla="*/ 247426 w 8982636"/>
              <a:gd name="connsiteY411" fmla="*/ 2936838 h 5314278"/>
              <a:gd name="connsiteX412" fmla="*/ 193638 w 8982636"/>
              <a:gd name="connsiteY412" fmla="*/ 2883049 h 5314278"/>
              <a:gd name="connsiteX413" fmla="*/ 107577 w 8982636"/>
              <a:gd name="connsiteY413" fmla="*/ 2818503 h 5314278"/>
              <a:gd name="connsiteX414" fmla="*/ 75304 w 8982636"/>
              <a:gd name="connsiteY414" fmla="*/ 2753958 h 5314278"/>
              <a:gd name="connsiteX415" fmla="*/ 64546 w 8982636"/>
              <a:gd name="connsiteY415" fmla="*/ 2700169 h 5314278"/>
              <a:gd name="connsiteX416" fmla="*/ 0 w 8982636"/>
              <a:gd name="connsiteY416" fmla="*/ 2657139 h 5314278"/>
              <a:gd name="connsiteX417" fmla="*/ 10758 w 8982636"/>
              <a:gd name="connsiteY417" fmla="*/ 2506532 h 5314278"/>
              <a:gd name="connsiteX418" fmla="*/ 53789 w 8982636"/>
              <a:gd name="connsiteY418" fmla="*/ 2452743 h 5314278"/>
              <a:gd name="connsiteX419" fmla="*/ 75304 w 8982636"/>
              <a:gd name="connsiteY419" fmla="*/ 2420471 h 5314278"/>
              <a:gd name="connsiteX420" fmla="*/ 139850 w 8982636"/>
              <a:gd name="connsiteY420" fmla="*/ 2345167 h 5314278"/>
              <a:gd name="connsiteX421" fmla="*/ 182880 w 8982636"/>
              <a:gd name="connsiteY421" fmla="*/ 2248348 h 5314278"/>
              <a:gd name="connsiteX422" fmla="*/ 215153 w 8982636"/>
              <a:gd name="connsiteY422" fmla="*/ 2226833 h 5314278"/>
              <a:gd name="connsiteX423" fmla="*/ 236669 w 8982636"/>
              <a:gd name="connsiteY423" fmla="*/ 2151529 h 5314278"/>
              <a:gd name="connsiteX424" fmla="*/ 268942 w 8982636"/>
              <a:gd name="connsiteY424" fmla="*/ 2065468 h 5314278"/>
              <a:gd name="connsiteX425" fmla="*/ 279699 w 8982636"/>
              <a:gd name="connsiteY425" fmla="*/ 2000922 h 5314278"/>
              <a:gd name="connsiteX426" fmla="*/ 301215 w 8982636"/>
              <a:gd name="connsiteY426" fmla="*/ 1979407 h 5314278"/>
              <a:gd name="connsiteX427" fmla="*/ 290457 w 8982636"/>
              <a:gd name="connsiteY427" fmla="*/ 1947134 h 5314278"/>
              <a:gd name="connsiteX428" fmla="*/ 279699 w 8982636"/>
              <a:gd name="connsiteY428" fmla="*/ 1893346 h 5314278"/>
              <a:gd name="connsiteX429" fmla="*/ 311972 w 8982636"/>
              <a:gd name="connsiteY429" fmla="*/ 1785769 h 5314278"/>
              <a:gd name="connsiteX430" fmla="*/ 333488 w 8982636"/>
              <a:gd name="connsiteY430" fmla="*/ 1721223 h 5314278"/>
              <a:gd name="connsiteX431" fmla="*/ 322730 w 8982636"/>
              <a:gd name="connsiteY431" fmla="*/ 1678193 h 5314278"/>
              <a:gd name="connsiteX432" fmla="*/ 419549 w 8982636"/>
              <a:gd name="connsiteY432" fmla="*/ 1667435 h 5314278"/>
              <a:gd name="connsiteX433" fmla="*/ 430306 w 8982636"/>
              <a:gd name="connsiteY433" fmla="*/ 1656678 h 5314278"/>
              <a:gd name="connsiteX434" fmla="*/ 441064 w 8982636"/>
              <a:gd name="connsiteY43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517751 w 8982636"/>
              <a:gd name="connsiteY324" fmla="*/ 4776395 h 5314278"/>
              <a:gd name="connsiteX325" fmla="*/ 3485478 w 8982636"/>
              <a:gd name="connsiteY325" fmla="*/ 4797911 h 5314278"/>
              <a:gd name="connsiteX326" fmla="*/ 3453205 w 8982636"/>
              <a:gd name="connsiteY326" fmla="*/ 4808668 h 5314278"/>
              <a:gd name="connsiteX327" fmla="*/ 3313356 w 8982636"/>
              <a:gd name="connsiteY327" fmla="*/ 4744122 h 5314278"/>
              <a:gd name="connsiteX328" fmla="*/ 3151991 w 8982636"/>
              <a:gd name="connsiteY328" fmla="*/ 4797911 h 5314278"/>
              <a:gd name="connsiteX329" fmla="*/ 3108960 w 8982636"/>
              <a:gd name="connsiteY329" fmla="*/ 4754880 h 5314278"/>
              <a:gd name="connsiteX330" fmla="*/ 3087445 w 8982636"/>
              <a:gd name="connsiteY330" fmla="*/ 4722607 h 5314278"/>
              <a:gd name="connsiteX331" fmla="*/ 3055172 w 8982636"/>
              <a:gd name="connsiteY331" fmla="*/ 4711849 h 5314278"/>
              <a:gd name="connsiteX332" fmla="*/ 3044415 w 8982636"/>
              <a:gd name="connsiteY332" fmla="*/ 4561242 h 5314278"/>
              <a:gd name="connsiteX333" fmla="*/ 3065930 w 8982636"/>
              <a:gd name="connsiteY333" fmla="*/ 4464423 h 5314278"/>
              <a:gd name="connsiteX334" fmla="*/ 3098203 w 8982636"/>
              <a:gd name="connsiteY334" fmla="*/ 4442908 h 5314278"/>
              <a:gd name="connsiteX335" fmla="*/ 3141233 w 8982636"/>
              <a:gd name="connsiteY335" fmla="*/ 4378362 h 5314278"/>
              <a:gd name="connsiteX336" fmla="*/ 3151991 w 8982636"/>
              <a:gd name="connsiteY336" fmla="*/ 4335332 h 5314278"/>
              <a:gd name="connsiteX337" fmla="*/ 3173506 w 8982636"/>
              <a:gd name="connsiteY337" fmla="*/ 4313816 h 5314278"/>
              <a:gd name="connsiteX338" fmla="*/ 3195022 w 8982636"/>
              <a:gd name="connsiteY338" fmla="*/ 4281543 h 5314278"/>
              <a:gd name="connsiteX339" fmla="*/ 3227295 w 8982636"/>
              <a:gd name="connsiteY339" fmla="*/ 4249271 h 5314278"/>
              <a:gd name="connsiteX340" fmla="*/ 3248810 w 8982636"/>
              <a:gd name="connsiteY340" fmla="*/ 4216998 h 5314278"/>
              <a:gd name="connsiteX341" fmla="*/ 3270325 w 8982636"/>
              <a:gd name="connsiteY341" fmla="*/ 4195482 h 5314278"/>
              <a:gd name="connsiteX342" fmla="*/ 3313356 w 8982636"/>
              <a:gd name="connsiteY342" fmla="*/ 4141694 h 5314278"/>
              <a:gd name="connsiteX343" fmla="*/ 3345629 w 8982636"/>
              <a:gd name="connsiteY343" fmla="*/ 4087906 h 5314278"/>
              <a:gd name="connsiteX344" fmla="*/ 3410175 w 8982636"/>
              <a:gd name="connsiteY344" fmla="*/ 4001845 h 5314278"/>
              <a:gd name="connsiteX345" fmla="*/ 3420932 w 8982636"/>
              <a:gd name="connsiteY345" fmla="*/ 3969572 h 5314278"/>
              <a:gd name="connsiteX346" fmla="*/ 3442448 w 8982636"/>
              <a:gd name="connsiteY346" fmla="*/ 3948056 h 5314278"/>
              <a:gd name="connsiteX347" fmla="*/ 3506993 w 8982636"/>
              <a:gd name="connsiteY347" fmla="*/ 3915783 h 5314278"/>
              <a:gd name="connsiteX348" fmla="*/ 3625328 w 8982636"/>
              <a:gd name="connsiteY348" fmla="*/ 3948056 h 5314278"/>
              <a:gd name="connsiteX349" fmla="*/ 3689873 w 8982636"/>
              <a:gd name="connsiteY349" fmla="*/ 3958814 h 5314278"/>
              <a:gd name="connsiteX350" fmla="*/ 3797450 w 8982636"/>
              <a:gd name="connsiteY350" fmla="*/ 3948056 h 5314278"/>
              <a:gd name="connsiteX351" fmla="*/ 3840480 w 8982636"/>
              <a:gd name="connsiteY351" fmla="*/ 3937299 h 5314278"/>
              <a:gd name="connsiteX352" fmla="*/ 3829723 w 8982636"/>
              <a:gd name="connsiteY352" fmla="*/ 3829722 h 5314278"/>
              <a:gd name="connsiteX353" fmla="*/ 3818965 w 8982636"/>
              <a:gd name="connsiteY353" fmla="*/ 3797449 h 5314278"/>
              <a:gd name="connsiteX354" fmla="*/ 3797450 w 8982636"/>
              <a:gd name="connsiteY354" fmla="*/ 3668358 h 5314278"/>
              <a:gd name="connsiteX355" fmla="*/ 3743662 w 8982636"/>
              <a:gd name="connsiteY355" fmla="*/ 3625327 h 5314278"/>
              <a:gd name="connsiteX356" fmla="*/ 3722146 w 8982636"/>
              <a:gd name="connsiteY356" fmla="*/ 3603812 h 5314278"/>
              <a:gd name="connsiteX357" fmla="*/ 3657600 w 8982636"/>
              <a:gd name="connsiteY357" fmla="*/ 3571539 h 5314278"/>
              <a:gd name="connsiteX358" fmla="*/ 3614570 w 8982636"/>
              <a:gd name="connsiteY358" fmla="*/ 3517751 h 5314278"/>
              <a:gd name="connsiteX359" fmla="*/ 3582297 w 8982636"/>
              <a:gd name="connsiteY359" fmla="*/ 3410174 h 5314278"/>
              <a:gd name="connsiteX360" fmla="*/ 3560782 w 8982636"/>
              <a:gd name="connsiteY360" fmla="*/ 3367143 h 5314278"/>
              <a:gd name="connsiteX361" fmla="*/ 3539266 w 8982636"/>
              <a:gd name="connsiteY361" fmla="*/ 3345628 h 5314278"/>
              <a:gd name="connsiteX362" fmla="*/ 3506993 w 8982636"/>
              <a:gd name="connsiteY362" fmla="*/ 3291840 h 5314278"/>
              <a:gd name="connsiteX363" fmla="*/ 3496236 w 8982636"/>
              <a:gd name="connsiteY363" fmla="*/ 3259567 h 5314278"/>
              <a:gd name="connsiteX364" fmla="*/ 3474720 w 8982636"/>
              <a:gd name="connsiteY364" fmla="*/ 3216536 h 5314278"/>
              <a:gd name="connsiteX365" fmla="*/ 3463963 w 8982636"/>
              <a:gd name="connsiteY365" fmla="*/ 3173506 h 5314278"/>
              <a:gd name="connsiteX366" fmla="*/ 3442448 w 8982636"/>
              <a:gd name="connsiteY366" fmla="*/ 3108960 h 5314278"/>
              <a:gd name="connsiteX367" fmla="*/ 3420932 w 8982636"/>
              <a:gd name="connsiteY367" fmla="*/ 2990626 h 5314278"/>
              <a:gd name="connsiteX368" fmla="*/ 3356386 w 8982636"/>
              <a:gd name="connsiteY368" fmla="*/ 2947595 h 5314278"/>
              <a:gd name="connsiteX369" fmla="*/ 3259568 w 8982636"/>
              <a:gd name="connsiteY369" fmla="*/ 2904565 h 5314278"/>
              <a:gd name="connsiteX370" fmla="*/ 3227295 w 8982636"/>
              <a:gd name="connsiteY370" fmla="*/ 2893807 h 5314278"/>
              <a:gd name="connsiteX371" fmla="*/ 3195022 w 8982636"/>
              <a:gd name="connsiteY371" fmla="*/ 2883049 h 5314278"/>
              <a:gd name="connsiteX372" fmla="*/ 3162749 w 8982636"/>
              <a:gd name="connsiteY372" fmla="*/ 2861534 h 5314278"/>
              <a:gd name="connsiteX373" fmla="*/ 3130476 w 8982636"/>
              <a:gd name="connsiteY373" fmla="*/ 2850776 h 5314278"/>
              <a:gd name="connsiteX374" fmla="*/ 3055172 w 8982636"/>
              <a:gd name="connsiteY374" fmla="*/ 2829261 h 5314278"/>
              <a:gd name="connsiteX375" fmla="*/ 3012142 w 8982636"/>
              <a:gd name="connsiteY375" fmla="*/ 2807746 h 5314278"/>
              <a:gd name="connsiteX376" fmla="*/ 2936838 w 8982636"/>
              <a:gd name="connsiteY376" fmla="*/ 2786231 h 5314278"/>
              <a:gd name="connsiteX377" fmla="*/ 2872292 w 8982636"/>
              <a:gd name="connsiteY377" fmla="*/ 2764715 h 5314278"/>
              <a:gd name="connsiteX378" fmla="*/ 2840019 w 8982636"/>
              <a:gd name="connsiteY378" fmla="*/ 2753958 h 5314278"/>
              <a:gd name="connsiteX379" fmla="*/ 2818504 w 8982636"/>
              <a:gd name="connsiteY379" fmla="*/ 2732442 h 5314278"/>
              <a:gd name="connsiteX380" fmla="*/ 2732443 w 8982636"/>
              <a:gd name="connsiteY380" fmla="*/ 2700169 h 5314278"/>
              <a:gd name="connsiteX381" fmla="*/ 2700170 w 8982636"/>
              <a:gd name="connsiteY381" fmla="*/ 2678654 h 5314278"/>
              <a:gd name="connsiteX382" fmla="*/ 2614109 w 8982636"/>
              <a:gd name="connsiteY382" fmla="*/ 2646381 h 5314278"/>
              <a:gd name="connsiteX383" fmla="*/ 2485017 w 8982636"/>
              <a:gd name="connsiteY383" fmla="*/ 2657139 h 5314278"/>
              <a:gd name="connsiteX384" fmla="*/ 2420471 w 8982636"/>
              <a:gd name="connsiteY384" fmla="*/ 2678654 h 5314278"/>
              <a:gd name="connsiteX385" fmla="*/ 2398956 w 8982636"/>
              <a:gd name="connsiteY385" fmla="*/ 2710927 h 5314278"/>
              <a:gd name="connsiteX386" fmla="*/ 2269864 w 8982636"/>
              <a:gd name="connsiteY386" fmla="*/ 2743200 h 5314278"/>
              <a:gd name="connsiteX387" fmla="*/ 2173045 w 8982636"/>
              <a:gd name="connsiteY387" fmla="*/ 2775473 h 5314278"/>
              <a:gd name="connsiteX388" fmla="*/ 2108499 w 8982636"/>
              <a:gd name="connsiteY388" fmla="*/ 2807746 h 5314278"/>
              <a:gd name="connsiteX389" fmla="*/ 2043953 w 8982636"/>
              <a:gd name="connsiteY389" fmla="*/ 2872292 h 5314278"/>
              <a:gd name="connsiteX390" fmla="*/ 2011680 w 8982636"/>
              <a:gd name="connsiteY390" fmla="*/ 2904565 h 5314278"/>
              <a:gd name="connsiteX391" fmla="*/ 1990165 w 8982636"/>
              <a:gd name="connsiteY391" fmla="*/ 2936838 h 5314278"/>
              <a:gd name="connsiteX392" fmla="*/ 1936377 w 8982636"/>
              <a:gd name="connsiteY392" fmla="*/ 2958353 h 5314278"/>
              <a:gd name="connsiteX393" fmla="*/ 1839558 w 8982636"/>
              <a:gd name="connsiteY393" fmla="*/ 3012141 h 5314278"/>
              <a:gd name="connsiteX394" fmla="*/ 1785770 w 8982636"/>
              <a:gd name="connsiteY394" fmla="*/ 3022899 h 5314278"/>
              <a:gd name="connsiteX395" fmla="*/ 1549102 w 8982636"/>
              <a:gd name="connsiteY395" fmla="*/ 3022899 h 5314278"/>
              <a:gd name="connsiteX396" fmla="*/ 1506071 w 8982636"/>
              <a:gd name="connsiteY396" fmla="*/ 3087445 h 5314278"/>
              <a:gd name="connsiteX397" fmla="*/ 1409252 w 8982636"/>
              <a:gd name="connsiteY397" fmla="*/ 3119718 h 5314278"/>
              <a:gd name="connsiteX398" fmla="*/ 1376979 w 8982636"/>
              <a:gd name="connsiteY398" fmla="*/ 3130475 h 5314278"/>
              <a:gd name="connsiteX399" fmla="*/ 1312433 w 8982636"/>
              <a:gd name="connsiteY399" fmla="*/ 3119718 h 5314278"/>
              <a:gd name="connsiteX400" fmla="*/ 1290918 w 8982636"/>
              <a:gd name="connsiteY400" fmla="*/ 3087445 h 5314278"/>
              <a:gd name="connsiteX401" fmla="*/ 1269403 w 8982636"/>
              <a:gd name="connsiteY401" fmla="*/ 3065929 h 5314278"/>
              <a:gd name="connsiteX402" fmla="*/ 1247888 w 8982636"/>
              <a:gd name="connsiteY402" fmla="*/ 3033656 h 5314278"/>
              <a:gd name="connsiteX403" fmla="*/ 1151069 w 8982636"/>
              <a:gd name="connsiteY403" fmla="*/ 3012141 h 5314278"/>
              <a:gd name="connsiteX404" fmla="*/ 1075765 w 8982636"/>
              <a:gd name="connsiteY404" fmla="*/ 2979868 h 5314278"/>
              <a:gd name="connsiteX405" fmla="*/ 1011219 w 8982636"/>
              <a:gd name="connsiteY405" fmla="*/ 2958353 h 5314278"/>
              <a:gd name="connsiteX406" fmla="*/ 699248 w 8982636"/>
              <a:gd name="connsiteY406" fmla="*/ 2958353 h 5314278"/>
              <a:gd name="connsiteX407" fmla="*/ 645459 w 8982636"/>
              <a:gd name="connsiteY407" fmla="*/ 2915322 h 5314278"/>
              <a:gd name="connsiteX408" fmla="*/ 602429 w 8982636"/>
              <a:gd name="connsiteY408" fmla="*/ 2904565 h 5314278"/>
              <a:gd name="connsiteX409" fmla="*/ 537883 w 8982636"/>
              <a:gd name="connsiteY409" fmla="*/ 2883049 h 5314278"/>
              <a:gd name="connsiteX410" fmla="*/ 398033 w 8982636"/>
              <a:gd name="connsiteY410" fmla="*/ 2915322 h 5314278"/>
              <a:gd name="connsiteX411" fmla="*/ 387276 w 8982636"/>
              <a:gd name="connsiteY411" fmla="*/ 2947595 h 5314278"/>
              <a:gd name="connsiteX412" fmla="*/ 247426 w 8982636"/>
              <a:gd name="connsiteY412" fmla="*/ 2936838 h 5314278"/>
              <a:gd name="connsiteX413" fmla="*/ 193638 w 8982636"/>
              <a:gd name="connsiteY413" fmla="*/ 2883049 h 5314278"/>
              <a:gd name="connsiteX414" fmla="*/ 107577 w 8982636"/>
              <a:gd name="connsiteY414" fmla="*/ 2818503 h 5314278"/>
              <a:gd name="connsiteX415" fmla="*/ 75304 w 8982636"/>
              <a:gd name="connsiteY415" fmla="*/ 2753958 h 5314278"/>
              <a:gd name="connsiteX416" fmla="*/ 64546 w 8982636"/>
              <a:gd name="connsiteY416" fmla="*/ 2700169 h 5314278"/>
              <a:gd name="connsiteX417" fmla="*/ 0 w 8982636"/>
              <a:gd name="connsiteY417" fmla="*/ 2657139 h 5314278"/>
              <a:gd name="connsiteX418" fmla="*/ 10758 w 8982636"/>
              <a:gd name="connsiteY418" fmla="*/ 2506532 h 5314278"/>
              <a:gd name="connsiteX419" fmla="*/ 53789 w 8982636"/>
              <a:gd name="connsiteY419" fmla="*/ 2452743 h 5314278"/>
              <a:gd name="connsiteX420" fmla="*/ 75304 w 8982636"/>
              <a:gd name="connsiteY420" fmla="*/ 2420471 h 5314278"/>
              <a:gd name="connsiteX421" fmla="*/ 139850 w 8982636"/>
              <a:gd name="connsiteY421" fmla="*/ 2345167 h 5314278"/>
              <a:gd name="connsiteX422" fmla="*/ 182880 w 8982636"/>
              <a:gd name="connsiteY422" fmla="*/ 2248348 h 5314278"/>
              <a:gd name="connsiteX423" fmla="*/ 215153 w 8982636"/>
              <a:gd name="connsiteY423" fmla="*/ 2226833 h 5314278"/>
              <a:gd name="connsiteX424" fmla="*/ 236669 w 8982636"/>
              <a:gd name="connsiteY424" fmla="*/ 2151529 h 5314278"/>
              <a:gd name="connsiteX425" fmla="*/ 268942 w 8982636"/>
              <a:gd name="connsiteY425" fmla="*/ 2065468 h 5314278"/>
              <a:gd name="connsiteX426" fmla="*/ 279699 w 8982636"/>
              <a:gd name="connsiteY426" fmla="*/ 2000922 h 5314278"/>
              <a:gd name="connsiteX427" fmla="*/ 301215 w 8982636"/>
              <a:gd name="connsiteY427" fmla="*/ 1979407 h 5314278"/>
              <a:gd name="connsiteX428" fmla="*/ 290457 w 8982636"/>
              <a:gd name="connsiteY428" fmla="*/ 1947134 h 5314278"/>
              <a:gd name="connsiteX429" fmla="*/ 279699 w 8982636"/>
              <a:gd name="connsiteY429" fmla="*/ 1893346 h 5314278"/>
              <a:gd name="connsiteX430" fmla="*/ 311972 w 8982636"/>
              <a:gd name="connsiteY430" fmla="*/ 1785769 h 5314278"/>
              <a:gd name="connsiteX431" fmla="*/ 333488 w 8982636"/>
              <a:gd name="connsiteY431" fmla="*/ 1721223 h 5314278"/>
              <a:gd name="connsiteX432" fmla="*/ 322730 w 8982636"/>
              <a:gd name="connsiteY432" fmla="*/ 1678193 h 5314278"/>
              <a:gd name="connsiteX433" fmla="*/ 419549 w 8982636"/>
              <a:gd name="connsiteY433" fmla="*/ 1667435 h 5314278"/>
              <a:gd name="connsiteX434" fmla="*/ 430306 w 8982636"/>
              <a:gd name="connsiteY434" fmla="*/ 1656678 h 5314278"/>
              <a:gd name="connsiteX435" fmla="*/ 441064 w 8982636"/>
              <a:gd name="connsiteY43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517751 w 8982636"/>
              <a:gd name="connsiteY324" fmla="*/ 4776395 h 5314278"/>
              <a:gd name="connsiteX325" fmla="*/ 3485478 w 8982636"/>
              <a:gd name="connsiteY325" fmla="*/ 4797911 h 5314278"/>
              <a:gd name="connsiteX326" fmla="*/ 3313356 w 8982636"/>
              <a:gd name="connsiteY326" fmla="*/ 4744122 h 5314278"/>
              <a:gd name="connsiteX327" fmla="*/ 3151991 w 8982636"/>
              <a:gd name="connsiteY327" fmla="*/ 4797911 h 5314278"/>
              <a:gd name="connsiteX328" fmla="*/ 3108960 w 8982636"/>
              <a:gd name="connsiteY328" fmla="*/ 4754880 h 5314278"/>
              <a:gd name="connsiteX329" fmla="*/ 3087445 w 8982636"/>
              <a:gd name="connsiteY329" fmla="*/ 4722607 h 5314278"/>
              <a:gd name="connsiteX330" fmla="*/ 3055172 w 8982636"/>
              <a:gd name="connsiteY330" fmla="*/ 4711849 h 5314278"/>
              <a:gd name="connsiteX331" fmla="*/ 3044415 w 8982636"/>
              <a:gd name="connsiteY331" fmla="*/ 4561242 h 5314278"/>
              <a:gd name="connsiteX332" fmla="*/ 3065930 w 8982636"/>
              <a:gd name="connsiteY332" fmla="*/ 4464423 h 5314278"/>
              <a:gd name="connsiteX333" fmla="*/ 3098203 w 8982636"/>
              <a:gd name="connsiteY333" fmla="*/ 4442908 h 5314278"/>
              <a:gd name="connsiteX334" fmla="*/ 3141233 w 8982636"/>
              <a:gd name="connsiteY334" fmla="*/ 4378362 h 5314278"/>
              <a:gd name="connsiteX335" fmla="*/ 3151991 w 8982636"/>
              <a:gd name="connsiteY335" fmla="*/ 4335332 h 5314278"/>
              <a:gd name="connsiteX336" fmla="*/ 3173506 w 8982636"/>
              <a:gd name="connsiteY336" fmla="*/ 4313816 h 5314278"/>
              <a:gd name="connsiteX337" fmla="*/ 3195022 w 8982636"/>
              <a:gd name="connsiteY337" fmla="*/ 4281543 h 5314278"/>
              <a:gd name="connsiteX338" fmla="*/ 3227295 w 8982636"/>
              <a:gd name="connsiteY338" fmla="*/ 4249271 h 5314278"/>
              <a:gd name="connsiteX339" fmla="*/ 3248810 w 8982636"/>
              <a:gd name="connsiteY339" fmla="*/ 4216998 h 5314278"/>
              <a:gd name="connsiteX340" fmla="*/ 3270325 w 8982636"/>
              <a:gd name="connsiteY340" fmla="*/ 4195482 h 5314278"/>
              <a:gd name="connsiteX341" fmla="*/ 3313356 w 8982636"/>
              <a:gd name="connsiteY341" fmla="*/ 4141694 h 5314278"/>
              <a:gd name="connsiteX342" fmla="*/ 3345629 w 8982636"/>
              <a:gd name="connsiteY342" fmla="*/ 4087906 h 5314278"/>
              <a:gd name="connsiteX343" fmla="*/ 3410175 w 8982636"/>
              <a:gd name="connsiteY343" fmla="*/ 4001845 h 5314278"/>
              <a:gd name="connsiteX344" fmla="*/ 3420932 w 8982636"/>
              <a:gd name="connsiteY344" fmla="*/ 3969572 h 5314278"/>
              <a:gd name="connsiteX345" fmla="*/ 3442448 w 8982636"/>
              <a:gd name="connsiteY345" fmla="*/ 3948056 h 5314278"/>
              <a:gd name="connsiteX346" fmla="*/ 3506993 w 8982636"/>
              <a:gd name="connsiteY346" fmla="*/ 3915783 h 5314278"/>
              <a:gd name="connsiteX347" fmla="*/ 3625328 w 8982636"/>
              <a:gd name="connsiteY347" fmla="*/ 3948056 h 5314278"/>
              <a:gd name="connsiteX348" fmla="*/ 3689873 w 8982636"/>
              <a:gd name="connsiteY348" fmla="*/ 3958814 h 5314278"/>
              <a:gd name="connsiteX349" fmla="*/ 3797450 w 8982636"/>
              <a:gd name="connsiteY349" fmla="*/ 3948056 h 5314278"/>
              <a:gd name="connsiteX350" fmla="*/ 3840480 w 8982636"/>
              <a:gd name="connsiteY350" fmla="*/ 3937299 h 5314278"/>
              <a:gd name="connsiteX351" fmla="*/ 3829723 w 8982636"/>
              <a:gd name="connsiteY351" fmla="*/ 3829722 h 5314278"/>
              <a:gd name="connsiteX352" fmla="*/ 3818965 w 8982636"/>
              <a:gd name="connsiteY352" fmla="*/ 3797449 h 5314278"/>
              <a:gd name="connsiteX353" fmla="*/ 3797450 w 8982636"/>
              <a:gd name="connsiteY353" fmla="*/ 3668358 h 5314278"/>
              <a:gd name="connsiteX354" fmla="*/ 3743662 w 8982636"/>
              <a:gd name="connsiteY354" fmla="*/ 3625327 h 5314278"/>
              <a:gd name="connsiteX355" fmla="*/ 3722146 w 8982636"/>
              <a:gd name="connsiteY355" fmla="*/ 3603812 h 5314278"/>
              <a:gd name="connsiteX356" fmla="*/ 3657600 w 8982636"/>
              <a:gd name="connsiteY356" fmla="*/ 3571539 h 5314278"/>
              <a:gd name="connsiteX357" fmla="*/ 3614570 w 8982636"/>
              <a:gd name="connsiteY357" fmla="*/ 3517751 h 5314278"/>
              <a:gd name="connsiteX358" fmla="*/ 3582297 w 8982636"/>
              <a:gd name="connsiteY358" fmla="*/ 3410174 h 5314278"/>
              <a:gd name="connsiteX359" fmla="*/ 3560782 w 8982636"/>
              <a:gd name="connsiteY359" fmla="*/ 3367143 h 5314278"/>
              <a:gd name="connsiteX360" fmla="*/ 3539266 w 8982636"/>
              <a:gd name="connsiteY360" fmla="*/ 3345628 h 5314278"/>
              <a:gd name="connsiteX361" fmla="*/ 3506993 w 8982636"/>
              <a:gd name="connsiteY361" fmla="*/ 3291840 h 5314278"/>
              <a:gd name="connsiteX362" fmla="*/ 3496236 w 8982636"/>
              <a:gd name="connsiteY362" fmla="*/ 3259567 h 5314278"/>
              <a:gd name="connsiteX363" fmla="*/ 3474720 w 8982636"/>
              <a:gd name="connsiteY363" fmla="*/ 3216536 h 5314278"/>
              <a:gd name="connsiteX364" fmla="*/ 3463963 w 8982636"/>
              <a:gd name="connsiteY364" fmla="*/ 3173506 h 5314278"/>
              <a:gd name="connsiteX365" fmla="*/ 3442448 w 8982636"/>
              <a:gd name="connsiteY365" fmla="*/ 3108960 h 5314278"/>
              <a:gd name="connsiteX366" fmla="*/ 3420932 w 8982636"/>
              <a:gd name="connsiteY366" fmla="*/ 2990626 h 5314278"/>
              <a:gd name="connsiteX367" fmla="*/ 3356386 w 8982636"/>
              <a:gd name="connsiteY367" fmla="*/ 2947595 h 5314278"/>
              <a:gd name="connsiteX368" fmla="*/ 3259568 w 8982636"/>
              <a:gd name="connsiteY368" fmla="*/ 2904565 h 5314278"/>
              <a:gd name="connsiteX369" fmla="*/ 3227295 w 8982636"/>
              <a:gd name="connsiteY369" fmla="*/ 2893807 h 5314278"/>
              <a:gd name="connsiteX370" fmla="*/ 3195022 w 8982636"/>
              <a:gd name="connsiteY370" fmla="*/ 2883049 h 5314278"/>
              <a:gd name="connsiteX371" fmla="*/ 3162749 w 8982636"/>
              <a:gd name="connsiteY371" fmla="*/ 2861534 h 5314278"/>
              <a:gd name="connsiteX372" fmla="*/ 3130476 w 8982636"/>
              <a:gd name="connsiteY372" fmla="*/ 2850776 h 5314278"/>
              <a:gd name="connsiteX373" fmla="*/ 3055172 w 8982636"/>
              <a:gd name="connsiteY373" fmla="*/ 2829261 h 5314278"/>
              <a:gd name="connsiteX374" fmla="*/ 3012142 w 8982636"/>
              <a:gd name="connsiteY374" fmla="*/ 2807746 h 5314278"/>
              <a:gd name="connsiteX375" fmla="*/ 2936838 w 8982636"/>
              <a:gd name="connsiteY375" fmla="*/ 2786231 h 5314278"/>
              <a:gd name="connsiteX376" fmla="*/ 2872292 w 8982636"/>
              <a:gd name="connsiteY376" fmla="*/ 2764715 h 5314278"/>
              <a:gd name="connsiteX377" fmla="*/ 2840019 w 8982636"/>
              <a:gd name="connsiteY377" fmla="*/ 2753958 h 5314278"/>
              <a:gd name="connsiteX378" fmla="*/ 2818504 w 8982636"/>
              <a:gd name="connsiteY378" fmla="*/ 2732442 h 5314278"/>
              <a:gd name="connsiteX379" fmla="*/ 2732443 w 8982636"/>
              <a:gd name="connsiteY379" fmla="*/ 2700169 h 5314278"/>
              <a:gd name="connsiteX380" fmla="*/ 2700170 w 8982636"/>
              <a:gd name="connsiteY380" fmla="*/ 2678654 h 5314278"/>
              <a:gd name="connsiteX381" fmla="*/ 2614109 w 8982636"/>
              <a:gd name="connsiteY381" fmla="*/ 2646381 h 5314278"/>
              <a:gd name="connsiteX382" fmla="*/ 2485017 w 8982636"/>
              <a:gd name="connsiteY382" fmla="*/ 2657139 h 5314278"/>
              <a:gd name="connsiteX383" fmla="*/ 2420471 w 8982636"/>
              <a:gd name="connsiteY383" fmla="*/ 2678654 h 5314278"/>
              <a:gd name="connsiteX384" fmla="*/ 2398956 w 8982636"/>
              <a:gd name="connsiteY384" fmla="*/ 2710927 h 5314278"/>
              <a:gd name="connsiteX385" fmla="*/ 2269864 w 8982636"/>
              <a:gd name="connsiteY385" fmla="*/ 2743200 h 5314278"/>
              <a:gd name="connsiteX386" fmla="*/ 2173045 w 8982636"/>
              <a:gd name="connsiteY386" fmla="*/ 2775473 h 5314278"/>
              <a:gd name="connsiteX387" fmla="*/ 2108499 w 8982636"/>
              <a:gd name="connsiteY387" fmla="*/ 2807746 h 5314278"/>
              <a:gd name="connsiteX388" fmla="*/ 2043953 w 8982636"/>
              <a:gd name="connsiteY388" fmla="*/ 2872292 h 5314278"/>
              <a:gd name="connsiteX389" fmla="*/ 2011680 w 8982636"/>
              <a:gd name="connsiteY389" fmla="*/ 2904565 h 5314278"/>
              <a:gd name="connsiteX390" fmla="*/ 1990165 w 8982636"/>
              <a:gd name="connsiteY390" fmla="*/ 2936838 h 5314278"/>
              <a:gd name="connsiteX391" fmla="*/ 1936377 w 8982636"/>
              <a:gd name="connsiteY391" fmla="*/ 2958353 h 5314278"/>
              <a:gd name="connsiteX392" fmla="*/ 1839558 w 8982636"/>
              <a:gd name="connsiteY392" fmla="*/ 3012141 h 5314278"/>
              <a:gd name="connsiteX393" fmla="*/ 1785770 w 8982636"/>
              <a:gd name="connsiteY393" fmla="*/ 3022899 h 5314278"/>
              <a:gd name="connsiteX394" fmla="*/ 1549102 w 8982636"/>
              <a:gd name="connsiteY394" fmla="*/ 3022899 h 5314278"/>
              <a:gd name="connsiteX395" fmla="*/ 1506071 w 8982636"/>
              <a:gd name="connsiteY395" fmla="*/ 3087445 h 5314278"/>
              <a:gd name="connsiteX396" fmla="*/ 1409252 w 8982636"/>
              <a:gd name="connsiteY396" fmla="*/ 3119718 h 5314278"/>
              <a:gd name="connsiteX397" fmla="*/ 1376979 w 8982636"/>
              <a:gd name="connsiteY397" fmla="*/ 3130475 h 5314278"/>
              <a:gd name="connsiteX398" fmla="*/ 1312433 w 8982636"/>
              <a:gd name="connsiteY398" fmla="*/ 3119718 h 5314278"/>
              <a:gd name="connsiteX399" fmla="*/ 1290918 w 8982636"/>
              <a:gd name="connsiteY399" fmla="*/ 3087445 h 5314278"/>
              <a:gd name="connsiteX400" fmla="*/ 1269403 w 8982636"/>
              <a:gd name="connsiteY400" fmla="*/ 3065929 h 5314278"/>
              <a:gd name="connsiteX401" fmla="*/ 1247888 w 8982636"/>
              <a:gd name="connsiteY401" fmla="*/ 3033656 h 5314278"/>
              <a:gd name="connsiteX402" fmla="*/ 1151069 w 8982636"/>
              <a:gd name="connsiteY402" fmla="*/ 3012141 h 5314278"/>
              <a:gd name="connsiteX403" fmla="*/ 1075765 w 8982636"/>
              <a:gd name="connsiteY403" fmla="*/ 2979868 h 5314278"/>
              <a:gd name="connsiteX404" fmla="*/ 1011219 w 8982636"/>
              <a:gd name="connsiteY404" fmla="*/ 2958353 h 5314278"/>
              <a:gd name="connsiteX405" fmla="*/ 699248 w 8982636"/>
              <a:gd name="connsiteY405" fmla="*/ 2958353 h 5314278"/>
              <a:gd name="connsiteX406" fmla="*/ 645459 w 8982636"/>
              <a:gd name="connsiteY406" fmla="*/ 2915322 h 5314278"/>
              <a:gd name="connsiteX407" fmla="*/ 602429 w 8982636"/>
              <a:gd name="connsiteY407" fmla="*/ 2904565 h 5314278"/>
              <a:gd name="connsiteX408" fmla="*/ 537883 w 8982636"/>
              <a:gd name="connsiteY408" fmla="*/ 2883049 h 5314278"/>
              <a:gd name="connsiteX409" fmla="*/ 398033 w 8982636"/>
              <a:gd name="connsiteY409" fmla="*/ 2915322 h 5314278"/>
              <a:gd name="connsiteX410" fmla="*/ 387276 w 8982636"/>
              <a:gd name="connsiteY410" fmla="*/ 2947595 h 5314278"/>
              <a:gd name="connsiteX411" fmla="*/ 247426 w 8982636"/>
              <a:gd name="connsiteY411" fmla="*/ 2936838 h 5314278"/>
              <a:gd name="connsiteX412" fmla="*/ 193638 w 8982636"/>
              <a:gd name="connsiteY412" fmla="*/ 2883049 h 5314278"/>
              <a:gd name="connsiteX413" fmla="*/ 107577 w 8982636"/>
              <a:gd name="connsiteY413" fmla="*/ 2818503 h 5314278"/>
              <a:gd name="connsiteX414" fmla="*/ 75304 w 8982636"/>
              <a:gd name="connsiteY414" fmla="*/ 2753958 h 5314278"/>
              <a:gd name="connsiteX415" fmla="*/ 64546 w 8982636"/>
              <a:gd name="connsiteY415" fmla="*/ 2700169 h 5314278"/>
              <a:gd name="connsiteX416" fmla="*/ 0 w 8982636"/>
              <a:gd name="connsiteY416" fmla="*/ 2657139 h 5314278"/>
              <a:gd name="connsiteX417" fmla="*/ 10758 w 8982636"/>
              <a:gd name="connsiteY417" fmla="*/ 2506532 h 5314278"/>
              <a:gd name="connsiteX418" fmla="*/ 53789 w 8982636"/>
              <a:gd name="connsiteY418" fmla="*/ 2452743 h 5314278"/>
              <a:gd name="connsiteX419" fmla="*/ 75304 w 8982636"/>
              <a:gd name="connsiteY419" fmla="*/ 2420471 h 5314278"/>
              <a:gd name="connsiteX420" fmla="*/ 139850 w 8982636"/>
              <a:gd name="connsiteY420" fmla="*/ 2345167 h 5314278"/>
              <a:gd name="connsiteX421" fmla="*/ 182880 w 8982636"/>
              <a:gd name="connsiteY421" fmla="*/ 2248348 h 5314278"/>
              <a:gd name="connsiteX422" fmla="*/ 215153 w 8982636"/>
              <a:gd name="connsiteY422" fmla="*/ 2226833 h 5314278"/>
              <a:gd name="connsiteX423" fmla="*/ 236669 w 8982636"/>
              <a:gd name="connsiteY423" fmla="*/ 2151529 h 5314278"/>
              <a:gd name="connsiteX424" fmla="*/ 268942 w 8982636"/>
              <a:gd name="connsiteY424" fmla="*/ 2065468 h 5314278"/>
              <a:gd name="connsiteX425" fmla="*/ 279699 w 8982636"/>
              <a:gd name="connsiteY425" fmla="*/ 2000922 h 5314278"/>
              <a:gd name="connsiteX426" fmla="*/ 301215 w 8982636"/>
              <a:gd name="connsiteY426" fmla="*/ 1979407 h 5314278"/>
              <a:gd name="connsiteX427" fmla="*/ 290457 w 8982636"/>
              <a:gd name="connsiteY427" fmla="*/ 1947134 h 5314278"/>
              <a:gd name="connsiteX428" fmla="*/ 279699 w 8982636"/>
              <a:gd name="connsiteY428" fmla="*/ 1893346 h 5314278"/>
              <a:gd name="connsiteX429" fmla="*/ 311972 w 8982636"/>
              <a:gd name="connsiteY429" fmla="*/ 1785769 h 5314278"/>
              <a:gd name="connsiteX430" fmla="*/ 333488 w 8982636"/>
              <a:gd name="connsiteY430" fmla="*/ 1721223 h 5314278"/>
              <a:gd name="connsiteX431" fmla="*/ 322730 w 8982636"/>
              <a:gd name="connsiteY431" fmla="*/ 1678193 h 5314278"/>
              <a:gd name="connsiteX432" fmla="*/ 419549 w 8982636"/>
              <a:gd name="connsiteY432" fmla="*/ 1667435 h 5314278"/>
              <a:gd name="connsiteX433" fmla="*/ 430306 w 8982636"/>
              <a:gd name="connsiteY433" fmla="*/ 1656678 h 5314278"/>
              <a:gd name="connsiteX434" fmla="*/ 441064 w 8982636"/>
              <a:gd name="connsiteY43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517751 w 8982636"/>
              <a:gd name="connsiteY324" fmla="*/ 4776395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614570 w 8982636"/>
              <a:gd name="connsiteY322" fmla="*/ 4754880 h 5314278"/>
              <a:gd name="connsiteX323" fmla="*/ 3550024 w 8982636"/>
              <a:gd name="connsiteY323" fmla="*/ 4765638 h 5314278"/>
              <a:gd name="connsiteX324" fmla="*/ 3496236 w 8982636"/>
              <a:gd name="connsiteY324" fmla="*/ 4701092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636085 w 8982636"/>
              <a:gd name="connsiteY321" fmla="*/ 4722607 h 5314278"/>
              <a:gd name="connsiteX322" fmla="*/ 3550024 w 8982636"/>
              <a:gd name="connsiteY322" fmla="*/ 4765638 h 5314278"/>
              <a:gd name="connsiteX323" fmla="*/ 3496236 w 8982636"/>
              <a:gd name="connsiteY323" fmla="*/ 470109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550024 w 8982636"/>
              <a:gd name="connsiteY321" fmla="*/ 4765638 h 5314278"/>
              <a:gd name="connsiteX322" fmla="*/ 3496236 w 8982636"/>
              <a:gd name="connsiteY322" fmla="*/ 470109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679116 w 8982636"/>
              <a:gd name="connsiteY320" fmla="*/ 4701092 h 5314278"/>
              <a:gd name="connsiteX321" fmla="*/ 3496236 w 8982636"/>
              <a:gd name="connsiteY321" fmla="*/ 470109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700631 w 8982636"/>
              <a:gd name="connsiteY320" fmla="*/ 4754880 h 5314278"/>
              <a:gd name="connsiteX321" fmla="*/ 3496236 w 8982636"/>
              <a:gd name="connsiteY321" fmla="*/ 470109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75935 w 8982636"/>
              <a:gd name="connsiteY319" fmla="*/ 4636546 h 5314278"/>
              <a:gd name="connsiteX320" fmla="*/ 3700631 w 8982636"/>
              <a:gd name="connsiteY320" fmla="*/ 4754880 h 5314278"/>
              <a:gd name="connsiteX321" fmla="*/ 3593055 w 8982636"/>
              <a:gd name="connsiteY321" fmla="*/ 4679576 h 5314278"/>
              <a:gd name="connsiteX322" fmla="*/ 3496236 w 8982636"/>
              <a:gd name="connsiteY322" fmla="*/ 470109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00631 w 8982636"/>
              <a:gd name="connsiteY319" fmla="*/ 4754880 h 5314278"/>
              <a:gd name="connsiteX320" fmla="*/ 3593055 w 8982636"/>
              <a:gd name="connsiteY320" fmla="*/ 4679576 h 5314278"/>
              <a:gd name="connsiteX321" fmla="*/ 3496236 w 8982636"/>
              <a:gd name="connsiteY321" fmla="*/ 470109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93055 w 8982636"/>
              <a:gd name="connsiteY321" fmla="*/ 4679576 h 5314278"/>
              <a:gd name="connsiteX322" fmla="*/ 3496236 w 8982636"/>
              <a:gd name="connsiteY322" fmla="*/ 470109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86692 w 8982636"/>
              <a:gd name="connsiteY318" fmla="*/ 460427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496236 w 8982636"/>
              <a:gd name="connsiteY323" fmla="*/ 470109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18965 w 8982636"/>
              <a:gd name="connsiteY317" fmla="*/ 4572000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496236 w 8982636"/>
              <a:gd name="connsiteY323" fmla="*/ 470109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09440 w 8982636"/>
              <a:gd name="connsiteY317" fmla="*/ 4546600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496236 w 8982636"/>
              <a:gd name="connsiteY323" fmla="*/ 470109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09440 w 8982636"/>
              <a:gd name="connsiteY317" fmla="*/ 4546600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496236 w 8982636"/>
              <a:gd name="connsiteY323" fmla="*/ 4701092 h 5314278"/>
              <a:gd name="connsiteX324" fmla="*/ 3451599 w 8982636"/>
              <a:gd name="connsiteY324" fmla="*/ 4692762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58815 w 8982636"/>
              <a:gd name="connsiteY313" fmla="*/ 4399878 h 5314278"/>
              <a:gd name="connsiteX314" fmla="*/ 3937299 w 8982636"/>
              <a:gd name="connsiteY314" fmla="*/ 4421393 h 5314278"/>
              <a:gd name="connsiteX315" fmla="*/ 3915784 w 8982636"/>
              <a:gd name="connsiteY315" fmla="*/ 4453666 h 5314278"/>
              <a:gd name="connsiteX316" fmla="*/ 3905026 w 8982636"/>
              <a:gd name="connsiteY316" fmla="*/ 4496696 h 5314278"/>
              <a:gd name="connsiteX317" fmla="*/ 3809440 w 8982636"/>
              <a:gd name="connsiteY317" fmla="*/ 4546600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508936 w 8982636"/>
              <a:gd name="connsiteY323" fmla="*/ 4682042 h 5314278"/>
              <a:gd name="connsiteX324" fmla="*/ 3451599 w 8982636"/>
              <a:gd name="connsiteY324" fmla="*/ 4692762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37299 w 8982636"/>
              <a:gd name="connsiteY313" fmla="*/ 4421393 h 5314278"/>
              <a:gd name="connsiteX314" fmla="*/ 3915784 w 8982636"/>
              <a:gd name="connsiteY314" fmla="*/ 4453666 h 5314278"/>
              <a:gd name="connsiteX315" fmla="*/ 3905026 w 8982636"/>
              <a:gd name="connsiteY315" fmla="*/ 4496696 h 5314278"/>
              <a:gd name="connsiteX316" fmla="*/ 3809440 w 8982636"/>
              <a:gd name="connsiteY316" fmla="*/ 4546600 h 5314278"/>
              <a:gd name="connsiteX317" fmla="*/ 3764467 w 8982636"/>
              <a:gd name="connsiteY317" fmla="*/ 4597923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93055 w 8982636"/>
              <a:gd name="connsiteY321" fmla="*/ 4679576 h 5314278"/>
              <a:gd name="connsiteX322" fmla="*/ 3508936 w 8982636"/>
              <a:gd name="connsiteY322" fmla="*/ 4682042 h 5314278"/>
              <a:gd name="connsiteX323" fmla="*/ 3451599 w 8982636"/>
              <a:gd name="connsiteY323" fmla="*/ 469276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15784 w 8982636"/>
              <a:gd name="connsiteY313" fmla="*/ 4453666 h 5314278"/>
              <a:gd name="connsiteX314" fmla="*/ 3905026 w 8982636"/>
              <a:gd name="connsiteY314" fmla="*/ 4496696 h 5314278"/>
              <a:gd name="connsiteX315" fmla="*/ 3809440 w 8982636"/>
              <a:gd name="connsiteY315" fmla="*/ 4546600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905026 w 8982636"/>
              <a:gd name="connsiteY313" fmla="*/ 4496696 h 5314278"/>
              <a:gd name="connsiteX314" fmla="*/ 3809440 w 8982636"/>
              <a:gd name="connsiteY314" fmla="*/ 4546600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85976 w 8982636"/>
              <a:gd name="connsiteY313" fmla="*/ 4480821 h 5314278"/>
              <a:gd name="connsiteX314" fmla="*/ 3809440 w 8982636"/>
              <a:gd name="connsiteY314" fmla="*/ 4546600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85976 w 8982636"/>
              <a:gd name="connsiteY313" fmla="*/ 44808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12603 w 8982636"/>
              <a:gd name="connsiteY310" fmla="*/ 4303059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303059 w 8982636"/>
              <a:gd name="connsiteY304" fmla="*/ 3958814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879626 w 8982636"/>
              <a:gd name="connsiteY312" fmla="*/ 4468121 h 5314278"/>
              <a:gd name="connsiteX313" fmla="*/ 3793565 w 8982636"/>
              <a:gd name="connsiteY313" fmla="*/ 4537075 h 5314278"/>
              <a:gd name="connsiteX314" fmla="*/ 3764467 w 8982636"/>
              <a:gd name="connsiteY314" fmla="*/ 4597923 h 5314278"/>
              <a:gd name="connsiteX315" fmla="*/ 3765924 w 8982636"/>
              <a:gd name="connsiteY315" fmla="*/ 4727687 h 5314278"/>
              <a:gd name="connsiteX316" fmla="*/ 3700631 w 8982636"/>
              <a:gd name="connsiteY316" fmla="*/ 4754880 h 5314278"/>
              <a:gd name="connsiteX317" fmla="*/ 3654799 w 8982636"/>
              <a:gd name="connsiteY317" fmla="*/ 4692762 h 5314278"/>
              <a:gd name="connsiteX318" fmla="*/ 3593055 w 8982636"/>
              <a:gd name="connsiteY318" fmla="*/ 4679576 h 5314278"/>
              <a:gd name="connsiteX319" fmla="*/ 3508936 w 8982636"/>
              <a:gd name="connsiteY319" fmla="*/ 4682042 h 5314278"/>
              <a:gd name="connsiteX320" fmla="*/ 3451599 w 8982636"/>
              <a:gd name="connsiteY320" fmla="*/ 4692762 h 5314278"/>
              <a:gd name="connsiteX321" fmla="*/ 3313356 w 8982636"/>
              <a:gd name="connsiteY321" fmla="*/ 4744122 h 5314278"/>
              <a:gd name="connsiteX322" fmla="*/ 3151991 w 8982636"/>
              <a:gd name="connsiteY322" fmla="*/ 4797911 h 5314278"/>
              <a:gd name="connsiteX323" fmla="*/ 3108960 w 8982636"/>
              <a:gd name="connsiteY323" fmla="*/ 4754880 h 5314278"/>
              <a:gd name="connsiteX324" fmla="*/ 3087445 w 8982636"/>
              <a:gd name="connsiteY324" fmla="*/ 4722607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313817 w 8982636"/>
              <a:gd name="connsiteY303" fmla="*/ 3915783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879626 w 8982636"/>
              <a:gd name="connsiteY312" fmla="*/ 4468121 h 5314278"/>
              <a:gd name="connsiteX313" fmla="*/ 3793565 w 8982636"/>
              <a:gd name="connsiteY313" fmla="*/ 4537075 h 5314278"/>
              <a:gd name="connsiteX314" fmla="*/ 3764467 w 8982636"/>
              <a:gd name="connsiteY314" fmla="*/ 4597923 h 5314278"/>
              <a:gd name="connsiteX315" fmla="*/ 3765924 w 8982636"/>
              <a:gd name="connsiteY315" fmla="*/ 4727687 h 5314278"/>
              <a:gd name="connsiteX316" fmla="*/ 3700631 w 8982636"/>
              <a:gd name="connsiteY316" fmla="*/ 4754880 h 5314278"/>
              <a:gd name="connsiteX317" fmla="*/ 3654799 w 8982636"/>
              <a:gd name="connsiteY317" fmla="*/ 4692762 h 5314278"/>
              <a:gd name="connsiteX318" fmla="*/ 3593055 w 8982636"/>
              <a:gd name="connsiteY318" fmla="*/ 4679576 h 5314278"/>
              <a:gd name="connsiteX319" fmla="*/ 3508936 w 8982636"/>
              <a:gd name="connsiteY319" fmla="*/ 4682042 h 5314278"/>
              <a:gd name="connsiteX320" fmla="*/ 3451599 w 8982636"/>
              <a:gd name="connsiteY320" fmla="*/ 4692762 h 5314278"/>
              <a:gd name="connsiteX321" fmla="*/ 3313356 w 8982636"/>
              <a:gd name="connsiteY321" fmla="*/ 4744122 h 5314278"/>
              <a:gd name="connsiteX322" fmla="*/ 3151991 w 8982636"/>
              <a:gd name="connsiteY322" fmla="*/ 4797911 h 5314278"/>
              <a:gd name="connsiteX323" fmla="*/ 3108960 w 8982636"/>
              <a:gd name="connsiteY323" fmla="*/ 4754880 h 5314278"/>
              <a:gd name="connsiteX324" fmla="*/ 3087445 w 8982636"/>
              <a:gd name="connsiteY324" fmla="*/ 4722607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99878 w 8982636"/>
              <a:gd name="connsiteY301" fmla="*/ 3883511 h 5314278"/>
              <a:gd name="connsiteX302" fmla="*/ 4367605 w 8982636"/>
              <a:gd name="connsiteY302" fmla="*/ 3872753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67605 w 8982636"/>
              <a:gd name="connsiteY301" fmla="*/ 3872753 h 5314278"/>
              <a:gd name="connsiteX302" fmla="*/ 4261224 w 8982636"/>
              <a:gd name="connsiteY302" fmla="*/ 3946637 h 5314278"/>
              <a:gd name="connsiteX303" fmla="*/ 4227756 w 8982636"/>
              <a:gd name="connsiteY303" fmla="*/ 4044875 h 5314278"/>
              <a:gd name="connsiteX304" fmla="*/ 4184725 w 8982636"/>
              <a:gd name="connsiteY304" fmla="*/ 4109421 h 5314278"/>
              <a:gd name="connsiteX305" fmla="*/ 4163210 w 8982636"/>
              <a:gd name="connsiteY305" fmla="*/ 4141694 h 5314278"/>
              <a:gd name="connsiteX306" fmla="*/ 4130937 w 8982636"/>
              <a:gd name="connsiteY306" fmla="*/ 4173967 h 5314278"/>
              <a:gd name="connsiteX307" fmla="*/ 4077149 w 8982636"/>
              <a:gd name="connsiteY307" fmla="*/ 4216998 h 5314278"/>
              <a:gd name="connsiteX308" fmla="*/ 4001845 w 8982636"/>
              <a:gd name="connsiteY308" fmla="*/ 4335332 h 5314278"/>
              <a:gd name="connsiteX309" fmla="*/ 3969572 w 8982636"/>
              <a:gd name="connsiteY309" fmla="*/ 4367605 h 5314278"/>
              <a:gd name="connsiteX310" fmla="*/ 3879626 w 8982636"/>
              <a:gd name="connsiteY310" fmla="*/ 4468121 h 5314278"/>
              <a:gd name="connsiteX311" fmla="*/ 3793565 w 8982636"/>
              <a:gd name="connsiteY311" fmla="*/ 4537075 h 5314278"/>
              <a:gd name="connsiteX312" fmla="*/ 3764467 w 8982636"/>
              <a:gd name="connsiteY312" fmla="*/ 4597923 h 5314278"/>
              <a:gd name="connsiteX313" fmla="*/ 3765924 w 8982636"/>
              <a:gd name="connsiteY313" fmla="*/ 4727687 h 5314278"/>
              <a:gd name="connsiteX314" fmla="*/ 3700631 w 8982636"/>
              <a:gd name="connsiteY314" fmla="*/ 4754880 h 5314278"/>
              <a:gd name="connsiteX315" fmla="*/ 3654799 w 8982636"/>
              <a:gd name="connsiteY315" fmla="*/ 4692762 h 5314278"/>
              <a:gd name="connsiteX316" fmla="*/ 3593055 w 8982636"/>
              <a:gd name="connsiteY316" fmla="*/ 4679576 h 5314278"/>
              <a:gd name="connsiteX317" fmla="*/ 3508936 w 8982636"/>
              <a:gd name="connsiteY317" fmla="*/ 4682042 h 5314278"/>
              <a:gd name="connsiteX318" fmla="*/ 3451599 w 8982636"/>
              <a:gd name="connsiteY318" fmla="*/ 4692762 h 5314278"/>
              <a:gd name="connsiteX319" fmla="*/ 3313356 w 8982636"/>
              <a:gd name="connsiteY319" fmla="*/ 4744122 h 5314278"/>
              <a:gd name="connsiteX320" fmla="*/ 3151991 w 8982636"/>
              <a:gd name="connsiteY320" fmla="*/ 4797911 h 5314278"/>
              <a:gd name="connsiteX321" fmla="*/ 3108960 w 8982636"/>
              <a:gd name="connsiteY321" fmla="*/ 4754880 h 5314278"/>
              <a:gd name="connsiteX322" fmla="*/ 3087445 w 8982636"/>
              <a:gd name="connsiteY322" fmla="*/ 4722607 h 5314278"/>
              <a:gd name="connsiteX323" fmla="*/ 3055172 w 8982636"/>
              <a:gd name="connsiteY323" fmla="*/ 4711849 h 5314278"/>
              <a:gd name="connsiteX324" fmla="*/ 3044415 w 8982636"/>
              <a:gd name="connsiteY324" fmla="*/ 4561242 h 5314278"/>
              <a:gd name="connsiteX325" fmla="*/ 3065930 w 8982636"/>
              <a:gd name="connsiteY325" fmla="*/ 4464423 h 5314278"/>
              <a:gd name="connsiteX326" fmla="*/ 3098203 w 8982636"/>
              <a:gd name="connsiteY326" fmla="*/ 4442908 h 5314278"/>
              <a:gd name="connsiteX327" fmla="*/ 3141233 w 8982636"/>
              <a:gd name="connsiteY327" fmla="*/ 4378362 h 5314278"/>
              <a:gd name="connsiteX328" fmla="*/ 3151991 w 8982636"/>
              <a:gd name="connsiteY328" fmla="*/ 4335332 h 5314278"/>
              <a:gd name="connsiteX329" fmla="*/ 3173506 w 8982636"/>
              <a:gd name="connsiteY329" fmla="*/ 4313816 h 5314278"/>
              <a:gd name="connsiteX330" fmla="*/ 3195022 w 8982636"/>
              <a:gd name="connsiteY330" fmla="*/ 4281543 h 5314278"/>
              <a:gd name="connsiteX331" fmla="*/ 3227295 w 8982636"/>
              <a:gd name="connsiteY331" fmla="*/ 4249271 h 5314278"/>
              <a:gd name="connsiteX332" fmla="*/ 3248810 w 8982636"/>
              <a:gd name="connsiteY332" fmla="*/ 4216998 h 5314278"/>
              <a:gd name="connsiteX333" fmla="*/ 3270325 w 8982636"/>
              <a:gd name="connsiteY333" fmla="*/ 4195482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82758 w 8982636"/>
              <a:gd name="connsiteY299" fmla="*/ 3905026 h 5314278"/>
              <a:gd name="connsiteX300" fmla="*/ 4550485 w 8982636"/>
              <a:gd name="connsiteY300" fmla="*/ 3894268 h 5314278"/>
              <a:gd name="connsiteX301" fmla="*/ 4458074 w 8982636"/>
              <a:gd name="connsiteY301" fmla="*/ 3870437 h 5314278"/>
              <a:gd name="connsiteX302" fmla="*/ 4367605 w 8982636"/>
              <a:gd name="connsiteY302" fmla="*/ 3872753 h 5314278"/>
              <a:gd name="connsiteX303" fmla="*/ 4296149 w 8982636"/>
              <a:gd name="connsiteY303" fmla="*/ 3883137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879626 w 8982636"/>
              <a:gd name="connsiteY312" fmla="*/ 4468121 h 5314278"/>
              <a:gd name="connsiteX313" fmla="*/ 3793565 w 8982636"/>
              <a:gd name="connsiteY313" fmla="*/ 4537075 h 5314278"/>
              <a:gd name="connsiteX314" fmla="*/ 3764467 w 8982636"/>
              <a:gd name="connsiteY314" fmla="*/ 4597923 h 5314278"/>
              <a:gd name="connsiteX315" fmla="*/ 3765924 w 8982636"/>
              <a:gd name="connsiteY315" fmla="*/ 4727687 h 5314278"/>
              <a:gd name="connsiteX316" fmla="*/ 3700631 w 8982636"/>
              <a:gd name="connsiteY316" fmla="*/ 4754880 h 5314278"/>
              <a:gd name="connsiteX317" fmla="*/ 3654799 w 8982636"/>
              <a:gd name="connsiteY317" fmla="*/ 4692762 h 5314278"/>
              <a:gd name="connsiteX318" fmla="*/ 3593055 w 8982636"/>
              <a:gd name="connsiteY318" fmla="*/ 4679576 h 5314278"/>
              <a:gd name="connsiteX319" fmla="*/ 3508936 w 8982636"/>
              <a:gd name="connsiteY319" fmla="*/ 4682042 h 5314278"/>
              <a:gd name="connsiteX320" fmla="*/ 3451599 w 8982636"/>
              <a:gd name="connsiteY320" fmla="*/ 4692762 h 5314278"/>
              <a:gd name="connsiteX321" fmla="*/ 3313356 w 8982636"/>
              <a:gd name="connsiteY321" fmla="*/ 4744122 h 5314278"/>
              <a:gd name="connsiteX322" fmla="*/ 3151991 w 8982636"/>
              <a:gd name="connsiteY322" fmla="*/ 4797911 h 5314278"/>
              <a:gd name="connsiteX323" fmla="*/ 3108960 w 8982636"/>
              <a:gd name="connsiteY323" fmla="*/ 4754880 h 5314278"/>
              <a:gd name="connsiteX324" fmla="*/ 3087445 w 8982636"/>
              <a:gd name="connsiteY324" fmla="*/ 4722607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50485 w 8982636"/>
              <a:gd name="connsiteY299" fmla="*/ 3894268 h 5314278"/>
              <a:gd name="connsiteX300" fmla="*/ 4458074 w 8982636"/>
              <a:gd name="connsiteY300" fmla="*/ 3870437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701092 w 8982636"/>
              <a:gd name="connsiteY298" fmla="*/ 3937299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797911 w 8982636"/>
              <a:gd name="connsiteY297" fmla="*/ 3969572 h 5314278"/>
              <a:gd name="connsiteX298" fmla="*/ 4694742 w 8982636"/>
              <a:gd name="connsiteY298" fmla="*/ 3953174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830184 w 8982636"/>
              <a:gd name="connsiteY296" fmla="*/ 4044875 h 5314278"/>
              <a:gd name="connsiteX297" fmla="*/ 4836011 w 8982636"/>
              <a:gd name="connsiteY297" fmla="*/ 3944172 h 5314278"/>
              <a:gd name="connsiteX298" fmla="*/ 4694742 w 8982636"/>
              <a:gd name="connsiteY298" fmla="*/ 3953174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5259 w 8982636"/>
              <a:gd name="connsiteY296" fmla="*/ 4044875 h 5314278"/>
              <a:gd name="connsiteX297" fmla="*/ 4836011 w 8982636"/>
              <a:gd name="connsiteY297" fmla="*/ 3944172 h 5314278"/>
              <a:gd name="connsiteX298" fmla="*/ 4694742 w 8982636"/>
              <a:gd name="connsiteY298" fmla="*/ 3953174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67605 w 8982636"/>
              <a:gd name="connsiteY301" fmla="*/ 3872753 h 5314278"/>
              <a:gd name="connsiteX302" fmla="*/ 4296149 w 8982636"/>
              <a:gd name="connsiteY302" fmla="*/ 3883137 h 5314278"/>
              <a:gd name="connsiteX303" fmla="*/ 4261224 w 8982636"/>
              <a:gd name="connsiteY303" fmla="*/ 3946637 h 5314278"/>
              <a:gd name="connsiteX304" fmla="*/ 4227756 w 8982636"/>
              <a:gd name="connsiteY304" fmla="*/ 4044875 h 5314278"/>
              <a:gd name="connsiteX305" fmla="*/ 4184725 w 8982636"/>
              <a:gd name="connsiteY305" fmla="*/ 4109421 h 5314278"/>
              <a:gd name="connsiteX306" fmla="*/ 4163210 w 8982636"/>
              <a:gd name="connsiteY306" fmla="*/ 4141694 h 5314278"/>
              <a:gd name="connsiteX307" fmla="*/ 4130937 w 8982636"/>
              <a:gd name="connsiteY307" fmla="*/ 4173967 h 5314278"/>
              <a:gd name="connsiteX308" fmla="*/ 4077149 w 8982636"/>
              <a:gd name="connsiteY308" fmla="*/ 4216998 h 5314278"/>
              <a:gd name="connsiteX309" fmla="*/ 4001845 w 8982636"/>
              <a:gd name="connsiteY309" fmla="*/ 4335332 h 5314278"/>
              <a:gd name="connsiteX310" fmla="*/ 3969572 w 8982636"/>
              <a:gd name="connsiteY310" fmla="*/ 4367605 h 5314278"/>
              <a:gd name="connsiteX311" fmla="*/ 3879626 w 8982636"/>
              <a:gd name="connsiteY311" fmla="*/ 4468121 h 5314278"/>
              <a:gd name="connsiteX312" fmla="*/ 3793565 w 8982636"/>
              <a:gd name="connsiteY312" fmla="*/ 4537075 h 5314278"/>
              <a:gd name="connsiteX313" fmla="*/ 3764467 w 8982636"/>
              <a:gd name="connsiteY313" fmla="*/ 4597923 h 5314278"/>
              <a:gd name="connsiteX314" fmla="*/ 3765924 w 8982636"/>
              <a:gd name="connsiteY314" fmla="*/ 4727687 h 5314278"/>
              <a:gd name="connsiteX315" fmla="*/ 3700631 w 8982636"/>
              <a:gd name="connsiteY315" fmla="*/ 4754880 h 5314278"/>
              <a:gd name="connsiteX316" fmla="*/ 3654799 w 8982636"/>
              <a:gd name="connsiteY316" fmla="*/ 4692762 h 5314278"/>
              <a:gd name="connsiteX317" fmla="*/ 3593055 w 8982636"/>
              <a:gd name="connsiteY317" fmla="*/ 4679576 h 5314278"/>
              <a:gd name="connsiteX318" fmla="*/ 3508936 w 8982636"/>
              <a:gd name="connsiteY318" fmla="*/ 4682042 h 5314278"/>
              <a:gd name="connsiteX319" fmla="*/ 3451599 w 8982636"/>
              <a:gd name="connsiteY319" fmla="*/ 4692762 h 5314278"/>
              <a:gd name="connsiteX320" fmla="*/ 3313356 w 8982636"/>
              <a:gd name="connsiteY320" fmla="*/ 4744122 h 5314278"/>
              <a:gd name="connsiteX321" fmla="*/ 3151991 w 8982636"/>
              <a:gd name="connsiteY321" fmla="*/ 4797911 h 5314278"/>
              <a:gd name="connsiteX322" fmla="*/ 3108960 w 8982636"/>
              <a:gd name="connsiteY322" fmla="*/ 4754880 h 5314278"/>
              <a:gd name="connsiteX323" fmla="*/ 3087445 w 8982636"/>
              <a:gd name="connsiteY323" fmla="*/ 4722607 h 5314278"/>
              <a:gd name="connsiteX324" fmla="*/ 3055172 w 8982636"/>
              <a:gd name="connsiteY324" fmla="*/ 4711849 h 5314278"/>
              <a:gd name="connsiteX325" fmla="*/ 3044415 w 8982636"/>
              <a:gd name="connsiteY325" fmla="*/ 4561242 h 5314278"/>
              <a:gd name="connsiteX326" fmla="*/ 3065930 w 8982636"/>
              <a:gd name="connsiteY326" fmla="*/ 4464423 h 5314278"/>
              <a:gd name="connsiteX327" fmla="*/ 3098203 w 8982636"/>
              <a:gd name="connsiteY327" fmla="*/ 4442908 h 5314278"/>
              <a:gd name="connsiteX328" fmla="*/ 3141233 w 8982636"/>
              <a:gd name="connsiteY328" fmla="*/ 4378362 h 5314278"/>
              <a:gd name="connsiteX329" fmla="*/ 3151991 w 8982636"/>
              <a:gd name="connsiteY329" fmla="*/ 4335332 h 5314278"/>
              <a:gd name="connsiteX330" fmla="*/ 3173506 w 8982636"/>
              <a:gd name="connsiteY330" fmla="*/ 4313816 h 5314278"/>
              <a:gd name="connsiteX331" fmla="*/ 3195022 w 8982636"/>
              <a:gd name="connsiteY331" fmla="*/ 4281543 h 5314278"/>
              <a:gd name="connsiteX332" fmla="*/ 3227295 w 8982636"/>
              <a:gd name="connsiteY332" fmla="*/ 4249271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5259 w 8982636"/>
              <a:gd name="connsiteY296" fmla="*/ 4044875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67605 w 8982636"/>
              <a:gd name="connsiteY302" fmla="*/ 3872753 h 5314278"/>
              <a:gd name="connsiteX303" fmla="*/ 4296149 w 8982636"/>
              <a:gd name="connsiteY303" fmla="*/ 3883137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879626 w 8982636"/>
              <a:gd name="connsiteY312" fmla="*/ 4468121 h 5314278"/>
              <a:gd name="connsiteX313" fmla="*/ 3793565 w 8982636"/>
              <a:gd name="connsiteY313" fmla="*/ 4537075 h 5314278"/>
              <a:gd name="connsiteX314" fmla="*/ 3764467 w 8982636"/>
              <a:gd name="connsiteY314" fmla="*/ 4597923 h 5314278"/>
              <a:gd name="connsiteX315" fmla="*/ 3765924 w 8982636"/>
              <a:gd name="connsiteY315" fmla="*/ 4727687 h 5314278"/>
              <a:gd name="connsiteX316" fmla="*/ 3700631 w 8982636"/>
              <a:gd name="connsiteY316" fmla="*/ 4754880 h 5314278"/>
              <a:gd name="connsiteX317" fmla="*/ 3654799 w 8982636"/>
              <a:gd name="connsiteY317" fmla="*/ 4692762 h 5314278"/>
              <a:gd name="connsiteX318" fmla="*/ 3593055 w 8982636"/>
              <a:gd name="connsiteY318" fmla="*/ 4679576 h 5314278"/>
              <a:gd name="connsiteX319" fmla="*/ 3508936 w 8982636"/>
              <a:gd name="connsiteY319" fmla="*/ 4682042 h 5314278"/>
              <a:gd name="connsiteX320" fmla="*/ 3451599 w 8982636"/>
              <a:gd name="connsiteY320" fmla="*/ 4692762 h 5314278"/>
              <a:gd name="connsiteX321" fmla="*/ 3313356 w 8982636"/>
              <a:gd name="connsiteY321" fmla="*/ 4744122 h 5314278"/>
              <a:gd name="connsiteX322" fmla="*/ 3151991 w 8982636"/>
              <a:gd name="connsiteY322" fmla="*/ 4797911 h 5314278"/>
              <a:gd name="connsiteX323" fmla="*/ 3108960 w 8982636"/>
              <a:gd name="connsiteY323" fmla="*/ 4754880 h 5314278"/>
              <a:gd name="connsiteX324" fmla="*/ 3087445 w 8982636"/>
              <a:gd name="connsiteY324" fmla="*/ 4722607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67605 w 8982636"/>
              <a:gd name="connsiteY302" fmla="*/ 3872753 h 5314278"/>
              <a:gd name="connsiteX303" fmla="*/ 4296149 w 8982636"/>
              <a:gd name="connsiteY303" fmla="*/ 3883137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01845 w 8982636"/>
              <a:gd name="connsiteY310" fmla="*/ 4335332 h 5314278"/>
              <a:gd name="connsiteX311" fmla="*/ 3969572 w 8982636"/>
              <a:gd name="connsiteY311" fmla="*/ 4367605 h 5314278"/>
              <a:gd name="connsiteX312" fmla="*/ 3879626 w 8982636"/>
              <a:gd name="connsiteY312" fmla="*/ 4468121 h 5314278"/>
              <a:gd name="connsiteX313" fmla="*/ 3793565 w 8982636"/>
              <a:gd name="connsiteY313" fmla="*/ 4537075 h 5314278"/>
              <a:gd name="connsiteX314" fmla="*/ 3764467 w 8982636"/>
              <a:gd name="connsiteY314" fmla="*/ 4597923 h 5314278"/>
              <a:gd name="connsiteX315" fmla="*/ 3765924 w 8982636"/>
              <a:gd name="connsiteY315" fmla="*/ 4727687 h 5314278"/>
              <a:gd name="connsiteX316" fmla="*/ 3700631 w 8982636"/>
              <a:gd name="connsiteY316" fmla="*/ 4754880 h 5314278"/>
              <a:gd name="connsiteX317" fmla="*/ 3654799 w 8982636"/>
              <a:gd name="connsiteY317" fmla="*/ 4692762 h 5314278"/>
              <a:gd name="connsiteX318" fmla="*/ 3593055 w 8982636"/>
              <a:gd name="connsiteY318" fmla="*/ 4679576 h 5314278"/>
              <a:gd name="connsiteX319" fmla="*/ 3508936 w 8982636"/>
              <a:gd name="connsiteY319" fmla="*/ 4682042 h 5314278"/>
              <a:gd name="connsiteX320" fmla="*/ 3451599 w 8982636"/>
              <a:gd name="connsiteY320" fmla="*/ 4692762 h 5314278"/>
              <a:gd name="connsiteX321" fmla="*/ 3313356 w 8982636"/>
              <a:gd name="connsiteY321" fmla="*/ 4744122 h 5314278"/>
              <a:gd name="connsiteX322" fmla="*/ 3151991 w 8982636"/>
              <a:gd name="connsiteY322" fmla="*/ 4797911 h 5314278"/>
              <a:gd name="connsiteX323" fmla="*/ 3108960 w 8982636"/>
              <a:gd name="connsiteY323" fmla="*/ 4754880 h 5314278"/>
              <a:gd name="connsiteX324" fmla="*/ 3087445 w 8982636"/>
              <a:gd name="connsiteY324" fmla="*/ 4722607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67605 w 8982636"/>
              <a:gd name="connsiteY303" fmla="*/ 3872753 h 5314278"/>
              <a:gd name="connsiteX304" fmla="*/ 4296149 w 8982636"/>
              <a:gd name="connsiteY304" fmla="*/ 3883137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67605 w 8982636"/>
              <a:gd name="connsiteY303" fmla="*/ 3872753 h 5314278"/>
              <a:gd name="connsiteX304" fmla="*/ 4283449 w 8982636"/>
              <a:gd name="connsiteY304" fmla="*/ 38736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58049 w 8982636"/>
              <a:gd name="connsiteY305" fmla="*/ 3899012 h 5314278"/>
              <a:gd name="connsiteX306" fmla="*/ 4261224 w 8982636"/>
              <a:gd name="connsiteY306" fmla="*/ 3946637 h 5314278"/>
              <a:gd name="connsiteX307" fmla="*/ 4227756 w 8982636"/>
              <a:gd name="connsiteY307" fmla="*/ 4044875 h 5314278"/>
              <a:gd name="connsiteX308" fmla="*/ 4184725 w 8982636"/>
              <a:gd name="connsiteY308" fmla="*/ 4109421 h 5314278"/>
              <a:gd name="connsiteX309" fmla="*/ 4163210 w 8982636"/>
              <a:gd name="connsiteY309" fmla="*/ 4141694 h 5314278"/>
              <a:gd name="connsiteX310" fmla="*/ 4130937 w 8982636"/>
              <a:gd name="connsiteY310" fmla="*/ 4173967 h 5314278"/>
              <a:gd name="connsiteX311" fmla="*/ 4077149 w 8982636"/>
              <a:gd name="connsiteY311" fmla="*/ 4216998 h 5314278"/>
              <a:gd name="connsiteX312" fmla="*/ 4051674 w 8982636"/>
              <a:gd name="connsiteY312" fmla="*/ 4270487 h 5314278"/>
              <a:gd name="connsiteX313" fmla="*/ 4001845 w 8982636"/>
              <a:gd name="connsiteY313" fmla="*/ 4335332 h 5314278"/>
              <a:gd name="connsiteX314" fmla="*/ 3969572 w 8982636"/>
              <a:gd name="connsiteY314" fmla="*/ 4367605 h 5314278"/>
              <a:gd name="connsiteX315" fmla="*/ 3879626 w 8982636"/>
              <a:gd name="connsiteY315" fmla="*/ 4468121 h 5314278"/>
              <a:gd name="connsiteX316" fmla="*/ 3793565 w 8982636"/>
              <a:gd name="connsiteY316" fmla="*/ 4537075 h 5314278"/>
              <a:gd name="connsiteX317" fmla="*/ 3764467 w 8982636"/>
              <a:gd name="connsiteY317" fmla="*/ 4597923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93055 w 8982636"/>
              <a:gd name="connsiteY321" fmla="*/ 4679576 h 5314278"/>
              <a:gd name="connsiteX322" fmla="*/ 3508936 w 8982636"/>
              <a:gd name="connsiteY322" fmla="*/ 4682042 h 5314278"/>
              <a:gd name="connsiteX323" fmla="*/ 3451599 w 8982636"/>
              <a:gd name="connsiteY323" fmla="*/ 469276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251824 w 8982636"/>
              <a:gd name="connsiteY291" fmla="*/ 422921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508936 w 8982636"/>
              <a:gd name="connsiteY323" fmla="*/ 4682042 h 5314278"/>
              <a:gd name="connsiteX324" fmla="*/ 3451599 w 8982636"/>
              <a:gd name="connsiteY324" fmla="*/ 4692762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00339 w 8982636"/>
              <a:gd name="connsiteY290" fmla="*/ 4173967 h 5314278"/>
              <a:gd name="connsiteX291" fmla="*/ 5340724 w 8982636"/>
              <a:gd name="connsiteY291" fmla="*/ 4206987 h 5314278"/>
              <a:gd name="connsiteX292" fmla="*/ 5251824 w 8982636"/>
              <a:gd name="connsiteY292" fmla="*/ 4229212 h 5314278"/>
              <a:gd name="connsiteX293" fmla="*/ 5109883 w 8982636"/>
              <a:gd name="connsiteY293" fmla="*/ 4184725 h 5314278"/>
              <a:gd name="connsiteX294" fmla="*/ 5077610 w 8982636"/>
              <a:gd name="connsiteY294" fmla="*/ 4195482 h 5314278"/>
              <a:gd name="connsiteX295" fmla="*/ 4980791 w 8982636"/>
              <a:gd name="connsiteY295" fmla="*/ 4184725 h 5314278"/>
              <a:gd name="connsiteX296" fmla="*/ 4916245 w 8982636"/>
              <a:gd name="connsiteY296" fmla="*/ 4152452 h 5314278"/>
              <a:gd name="connsiteX297" fmla="*/ 4862457 w 8982636"/>
              <a:gd name="connsiteY297" fmla="*/ 4098663 h 5314278"/>
              <a:gd name="connsiteX298" fmla="*/ 4791449 w 8982636"/>
              <a:gd name="connsiteY298" fmla="*/ 4092687 h 5314278"/>
              <a:gd name="connsiteX299" fmla="*/ 4760334 w 8982636"/>
              <a:gd name="connsiteY299" fmla="*/ 4048050 h 5314278"/>
              <a:gd name="connsiteX300" fmla="*/ 4858124 w 8982636"/>
              <a:gd name="connsiteY300" fmla="*/ 4006962 h 5314278"/>
              <a:gd name="connsiteX301" fmla="*/ 4836011 w 8982636"/>
              <a:gd name="connsiteY301" fmla="*/ 3944172 h 5314278"/>
              <a:gd name="connsiteX302" fmla="*/ 4694742 w 8982636"/>
              <a:gd name="connsiteY302" fmla="*/ 3953174 h 5314278"/>
              <a:gd name="connsiteX303" fmla="*/ 4594935 w 8982636"/>
              <a:gd name="connsiteY303" fmla="*/ 3859343 h 5314278"/>
              <a:gd name="connsiteX304" fmla="*/ 4458074 w 8982636"/>
              <a:gd name="connsiteY304" fmla="*/ 3870437 h 5314278"/>
              <a:gd name="connsiteX305" fmla="*/ 4377130 w 8982636"/>
              <a:gd name="connsiteY305" fmla="*/ 3860053 h 5314278"/>
              <a:gd name="connsiteX306" fmla="*/ 4283449 w 8982636"/>
              <a:gd name="connsiteY306" fmla="*/ 3873612 h 5314278"/>
              <a:gd name="connsiteX307" fmla="*/ 4258049 w 8982636"/>
              <a:gd name="connsiteY307" fmla="*/ 3899012 h 5314278"/>
              <a:gd name="connsiteX308" fmla="*/ 4261224 w 8982636"/>
              <a:gd name="connsiteY308" fmla="*/ 3946637 h 5314278"/>
              <a:gd name="connsiteX309" fmla="*/ 4227756 w 8982636"/>
              <a:gd name="connsiteY309" fmla="*/ 4044875 h 5314278"/>
              <a:gd name="connsiteX310" fmla="*/ 4184725 w 8982636"/>
              <a:gd name="connsiteY310" fmla="*/ 4109421 h 5314278"/>
              <a:gd name="connsiteX311" fmla="*/ 4163210 w 8982636"/>
              <a:gd name="connsiteY311" fmla="*/ 4141694 h 5314278"/>
              <a:gd name="connsiteX312" fmla="*/ 4130937 w 8982636"/>
              <a:gd name="connsiteY312" fmla="*/ 4173967 h 5314278"/>
              <a:gd name="connsiteX313" fmla="*/ 4077149 w 8982636"/>
              <a:gd name="connsiteY313" fmla="*/ 4216998 h 5314278"/>
              <a:gd name="connsiteX314" fmla="*/ 4051674 w 8982636"/>
              <a:gd name="connsiteY314" fmla="*/ 4270487 h 5314278"/>
              <a:gd name="connsiteX315" fmla="*/ 4001845 w 8982636"/>
              <a:gd name="connsiteY315" fmla="*/ 4335332 h 5314278"/>
              <a:gd name="connsiteX316" fmla="*/ 3969572 w 8982636"/>
              <a:gd name="connsiteY316" fmla="*/ 4367605 h 5314278"/>
              <a:gd name="connsiteX317" fmla="*/ 3879626 w 8982636"/>
              <a:gd name="connsiteY317" fmla="*/ 4468121 h 5314278"/>
              <a:gd name="connsiteX318" fmla="*/ 3793565 w 8982636"/>
              <a:gd name="connsiteY318" fmla="*/ 4537075 h 5314278"/>
              <a:gd name="connsiteX319" fmla="*/ 3764467 w 8982636"/>
              <a:gd name="connsiteY319" fmla="*/ 4597923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93055 w 8982636"/>
              <a:gd name="connsiteY323" fmla="*/ 4679576 h 5314278"/>
              <a:gd name="connsiteX324" fmla="*/ 3508936 w 8982636"/>
              <a:gd name="connsiteY324" fmla="*/ 4682042 h 5314278"/>
              <a:gd name="connsiteX325" fmla="*/ 3451599 w 8982636"/>
              <a:gd name="connsiteY325" fmla="*/ 4692762 h 5314278"/>
              <a:gd name="connsiteX326" fmla="*/ 3313356 w 8982636"/>
              <a:gd name="connsiteY326" fmla="*/ 4744122 h 5314278"/>
              <a:gd name="connsiteX327" fmla="*/ 3151991 w 8982636"/>
              <a:gd name="connsiteY327" fmla="*/ 4797911 h 5314278"/>
              <a:gd name="connsiteX328" fmla="*/ 3108960 w 8982636"/>
              <a:gd name="connsiteY328" fmla="*/ 4754880 h 5314278"/>
              <a:gd name="connsiteX329" fmla="*/ 3087445 w 8982636"/>
              <a:gd name="connsiteY329" fmla="*/ 4722607 h 5314278"/>
              <a:gd name="connsiteX330" fmla="*/ 3055172 w 8982636"/>
              <a:gd name="connsiteY330" fmla="*/ 4711849 h 5314278"/>
              <a:gd name="connsiteX331" fmla="*/ 3044415 w 8982636"/>
              <a:gd name="connsiteY331" fmla="*/ 4561242 h 5314278"/>
              <a:gd name="connsiteX332" fmla="*/ 3065930 w 8982636"/>
              <a:gd name="connsiteY332" fmla="*/ 4464423 h 5314278"/>
              <a:gd name="connsiteX333" fmla="*/ 3098203 w 8982636"/>
              <a:gd name="connsiteY333" fmla="*/ 4442908 h 5314278"/>
              <a:gd name="connsiteX334" fmla="*/ 3141233 w 8982636"/>
              <a:gd name="connsiteY334" fmla="*/ 4378362 h 5314278"/>
              <a:gd name="connsiteX335" fmla="*/ 3151991 w 8982636"/>
              <a:gd name="connsiteY335" fmla="*/ 4335332 h 5314278"/>
              <a:gd name="connsiteX336" fmla="*/ 3173506 w 8982636"/>
              <a:gd name="connsiteY336" fmla="*/ 4313816 h 5314278"/>
              <a:gd name="connsiteX337" fmla="*/ 3195022 w 8982636"/>
              <a:gd name="connsiteY337" fmla="*/ 4281543 h 5314278"/>
              <a:gd name="connsiteX338" fmla="*/ 3227295 w 8982636"/>
              <a:gd name="connsiteY338" fmla="*/ 4249271 h 5314278"/>
              <a:gd name="connsiteX339" fmla="*/ 3248810 w 8982636"/>
              <a:gd name="connsiteY339" fmla="*/ 4216998 h 5314278"/>
              <a:gd name="connsiteX340" fmla="*/ 3270325 w 8982636"/>
              <a:gd name="connsiteY340" fmla="*/ 4195482 h 5314278"/>
              <a:gd name="connsiteX341" fmla="*/ 3313356 w 8982636"/>
              <a:gd name="connsiteY341" fmla="*/ 4141694 h 5314278"/>
              <a:gd name="connsiteX342" fmla="*/ 3345629 w 8982636"/>
              <a:gd name="connsiteY342" fmla="*/ 4087906 h 5314278"/>
              <a:gd name="connsiteX343" fmla="*/ 3410175 w 8982636"/>
              <a:gd name="connsiteY343" fmla="*/ 4001845 h 5314278"/>
              <a:gd name="connsiteX344" fmla="*/ 3420932 w 8982636"/>
              <a:gd name="connsiteY344" fmla="*/ 3969572 h 5314278"/>
              <a:gd name="connsiteX345" fmla="*/ 3442448 w 8982636"/>
              <a:gd name="connsiteY345" fmla="*/ 3948056 h 5314278"/>
              <a:gd name="connsiteX346" fmla="*/ 3506993 w 8982636"/>
              <a:gd name="connsiteY346" fmla="*/ 3915783 h 5314278"/>
              <a:gd name="connsiteX347" fmla="*/ 3625328 w 8982636"/>
              <a:gd name="connsiteY347" fmla="*/ 3948056 h 5314278"/>
              <a:gd name="connsiteX348" fmla="*/ 3689873 w 8982636"/>
              <a:gd name="connsiteY348" fmla="*/ 3958814 h 5314278"/>
              <a:gd name="connsiteX349" fmla="*/ 3797450 w 8982636"/>
              <a:gd name="connsiteY349" fmla="*/ 3948056 h 5314278"/>
              <a:gd name="connsiteX350" fmla="*/ 3840480 w 8982636"/>
              <a:gd name="connsiteY350" fmla="*/ 3937299 h 5314278"/>
              <a:gd name="connsiteX351" fmla="*/ 3829723 w 8982636"/>
              <a:gd name="connsiteY351" fmla="*/ 3829722 h 5314278"/>
              <a:gd name="connsiteX352" fmla="*/ 3818965 w 8982636"/>
              <a:gd name="connsiteY352" fmla="*/ 3797449 h 5314278"/>
              <a:gd name="connsiteX353" fmla="*/ 3797450 w 8982636"/>
              <a:gd name="connsiteY353" fmla="*/ 3668358 h 5314278"/>
              <a:gd name="connsiteX354" fmla="*/ 3743662 w 8982636"/>
              <a:gd name="connsiteY354" fmla="*/ 3625327 h 5314278"/>
              <a:gd name="connsiteX355" fmla="*/ 3722146 w 8982636"/>
              <a:gd name="connsiteY355" fmla="*/ 3603812 h 5314278"/>
              <a:gd name="connsiteX356" fmla="*/ 3657600 w 8982636"/>
              <a:gd name="connsiteY356" fmla="*/ 3571539 h 5314278"/>
              <a:gd name="connsiteX357" fmla="*/ 3614570 w 8982636"/>
              <a:gd name="connsiteY357" fmla="*/ 3517751 h 5314278"/>
              <a:gd name="connsiteX358" fmla="*/ 3582297 w 8982636"/>
              <a:gd name="connsiteY358" fmla="*/ 3410174 h 5314278"/>
              <a:gd name="connsiteX359" fmla="*/ 3560782 w 8982636"/>
              <a:gd name="connsiteY359" fmla="*/ 3367143 h 5314278"/>
              <a:gd name="connsiteX360" fmla="*/ 3539266 w 8982636"/>
              <a:gd name="connsiteY360" fmla="*/ 3345628 h 5314278"/>
              <a:gd name="connsiteX361" fmla="*/ 3506993 w 8982636"/>
              <a:gd name="connsiteY361" fmla="*/ 3291840 h 5314278"/>
              <a:gd name="connsiteX362" fmla="*/ 3496236 w 8982636"/>
              <a:gd name="connsiteY362" fmla="*/ 3259567 h 5314278"/>
              <a:gd name="connsiteX363" fmla="*/ 3474720 w 8982636"/>
              <a:gd name="connsiteY363" fmla="*/ 3216536 h 5314278"/>
              <a:gd name="connsiteX364" fmla="*/ 3463963 w 8982636"/>
              <a:gd name="connsiteY364" fmla="*/ 3173506 h 5314278"/>
              <a:gd name="connsiteX365" fmla="*/ 3442448 w 8982636"/>
              <a:gd name="connsiteY365" fmla="*/ 3108960 h 5314278"/>
              <a:gd name="connsiteX366" fmla="*/ 3420932 w 8982636"/>
              <a:gd name="connsiteY366" fmla="*/ 2990626 h 5314278"/>
              <a:gd name="connsiteX367" fmla="*/ 3356386 w 8982636"/>
              <a:gd name="connsiteY367" fmla="*/ 2947595 h 5314278"/>
              <a:gd name="connsiteX368" fmla="*/ 3259568 w 8982636"/>
              <a:gd name="connsiteY368" fmla="*/ 2904565 h 5314278"/>
              <a:gd name="connsiteX369" fmla="*/ 3227295 w 8982636"/>
              <a:gd name="connsiteY369" fmla="*/ 2893807 h 5314278"/>
              <a:gd name="connsiteX370" fmla="*/ 3195022 w 8982636"/>
              <a:gd name="connsiteY370" fmla="*/ 2883049 h 5314278"/>
              <a:gd name="connsiteX371" fmla="*/ 3162749 w 8982636"/>
              <a:gd name="connsiteY371" fmla="*/ 2861534 h 5314278"/>
              <a:gd name="connsiteX372" fmla="*/ 3130476 w 8982636"/>
              <a:gd name="connsiteY372" fmla="*/ 2850776 h 5314278"/>
              <a:gd name="connsiteX373" fmla="*/ 3055172 w 8982636"/>
              <a:gd name="connsiteY373" fmla="*/ 2829261 h 5314278"/>
              <a:gd name="connsiteX374" fmla="*/ 3012142 w 8982636"/>
              <a:gd name="connsiteY374" fmla="*/ 2807746 h 5314278"/>
              <a:gd name="connsiteX375" fmla="*/ 2936838 w 8982636"/>
              <a:gd name="connsiteY375" fmla="*/ 2786231 h 5314278"/>
              <a:gd name="connsiteX376" fmla="*/ 2872292 w 8982636"/>
              <a:gd name="connsiteY376" fmla="*/ 2764715 h 5314278"/>
              <a:gd name="connsiteX377" fmla="*/ 2840019 w 8982636"/>
              <a:gd name="connsiteY377" fmla="*/ 2753958 h 5314278"/>
              <a:gd name="connsiteX378" fmla="*/ 2818504 w 8982636"/>
              <a:gd name="connsiteY378" fmla="*/ 2732442 h 5314278"/>
              <a:gd name="connsiteX379" fmla="*/ 2732443 w 8982636"/>
              <a:gd name="connsiteY379" fmla="*/ 2700169 h 5314278"/>
              <a:gd name="connsiteX380" fmla="*/ 2700170 w 8982636"/>
              <a:gd name="connsiteY380" fmla="*/ 2678654 h 5314278"/>
              <a:gd name="connsiteX381" fmla="*/ 2614109 w 8982636"/>
              <a:gd name="connsiteY381" fmla="*/ 2646381 h 5314278"/>
              <a:gd name="connsiteX382" fmla="*/ 2485017 w 8982636"/>
              <a:gd name="connsiteY382" fmla="*/ 2657139 h 5314278"/>
              <a:gd name="connsiteX383" fmla="*/ 2420471 w 8982636"/>
              <a:gd name="connsiteY383" fmla="*/ 2678654 h 5314278"/>
              <a:gd name="connsiteX384" fmla="*/ 2398956 w 8982636"/>
              <a:gd name="connsiteY384" fmla="*/ 2710927 h 5314278"/>
              <a:gd name="connsiteX385" fmla="*/ 2269864 w 8982636"/>
              <a:gd name="connsiteY385" fmla="*/ 2743200 h 5314278"/>
              <a:gd name="connsiteX386" fmla="*/ 2173045 w 8982636"/>
              <a:gd name="connsiteY386" fmla="*/ 2775473 h 5314278"/>
              <a:gd name="connsiteX387" fmla="*/ 2108499 w 8982636"/>
              <a:gd name="connsiteY387" fmla="*/ 2807746 h 5314278"/>
              <a:gd name="connsiteX388" fmla="*/ 2043953 w 8982636"/>
              <a:gd name="connsiteY388" fmla="*/ 2872292 h 5314278"/>
              <a:gd name="connsiteX389" fmla="*/ 2011680 w 8982636"/>
              <a:gd name="connsiteY389" fmla="*/ 2904565 h 5314278"/>
              <a:gd name="connsiteX390" fmla="*/ 1990165 w 8982636"/>
              <a:gd name="connsiteY390" fmla="*/ 2936838 h 5314278"/>
              <a:gd name="connsiteX391" fmla="*/ 1936377 w 8982636"/>
              <a:gd name="connsiteY391" fmla="*/ 2958353 h 5314278"/>
              <a:gd name="connsiteX392" fmla="*/ 1839558 w 8982636"/>
              <a:gd name="connsiteY392" fmla="*/ 3012141 h 5314278"/>
              <a:gd name="connsiteX393" fmla="*/ 1785770 w 8982636"/>
              <a:gd name="connsiteY393" fmla="*/ 3022899 h 5314278"/>
              <a:gd name="connsiteX394" fmla="*/ 1549102 w 8982636"/>
              <a:gd name="connsiteY394" fmla="*/ 3022899 h 5314278"/>
              <a:gd name="connsiteX395" fmla="*/ 1506071 w 8982636"/>
              <a:gd name="connsiteY395" fmla="*/ 3087445 h 5314278"/>
              <a:gd name="connsiteX396" fmla="*/ 1409252 w 8982636"/>
              <a:gd name="connsiteY396" fmla="*/ 3119718 h 5314278"/>
              <a:gd name="connsiteX397" fmla="*/ 1376979 w 8982636"/>
              <a:gd name="connsiteY397" fmla="*/ 3130475 h 5314278"/>
              <a:gd name="connsiteX398" fmla="*/ 1312433 w 8982636"/>
              <a:gd name="connsiteY398" fmla="*/ 3119718 h 5314278"/>
              <a:gd name="connsiteX399" fmla="*/ 1290918 w 8982636"/>
              <a:gd name="connsiteY399" fmla="*/ 3087445 h 5314278"/>
              <a:gd name="connsiteX400" fmla="*/ 1269403 w 8982636"/>
              <a:gd name="connsiteY400" fmla="*/ 3065929 h 5314278"/>
              <a:gd name="connsiteX401" fmla="*/ 1247888 w 8982636"/>
              <a:gd name="connsiteY401" fmla="*/ 3033656 h 5314278"/>
              <a:gd name="connsiteX402" fmla="*/ 1151069 w 8982636"/>
              <a:gd name="connsiteY402" fmla="*/ 3012141 h 5314278"/>
              <a:gd name="connsiteX403" fmla="*/ 1075765 w 8982636"/>
              <a:gd name="connsiteY403" fmla="*/ 2979868 h 5314278"/>
              <a:gd name="connsiteX404" fmla="*/ 1011219 w 8982636"/>
              <a:gd name="connsiteY404" fmla="*/ 2958353 h 5314278"/>
              <a:gd name="connsiteX405" fmla="*/ 699248 w 8982636"/>
              <a:gd name="connsiteY405" fmla="*/ 2958353 h 5314278"/>
              <a:gd name="connsiteX406" fmla="*/ 645459 w 8982636"/>
              <a:gd name="connsiteY406" fmla="*/ 2915322 h 5314278"/>
              <a:gd name="connsiteX407" fmla="*/ 602429 w 8982636"/>
              <a:gd name="connsiteY407" fmla="*/ 2904565 h 5314278"/>
              <a:gd name="connsiteX408" fmla="*/ 537883 w 8982636"/>
              <a:gd name="connsiteY408" fmla="*/ 2883049 h 5314278"/>
              <a:gd name="connsiteX409" fmla="*/ 398033 w 8982636"/>
              <a:gd name="connsiteY409" fmla="*/ 2915322 h 5314278"/>
              <a:gd name="connsiteX410" fmla="*/ 387276 w 8982636"/>
              <a:gd name="connsiteY410" fmla="*/ 2947595 h 5314278"/>
              <a:gd name="connsiteX411" fmla="*/ 247426 w 8982636"/>
              <a:gd name="connsiteY411" fmla="*/ 2936838 h 5314278"/>
              <a:gd name="connsiteX412" fmla="*/ 193638 w 8982636"/>
              <a:gd name="connsiteY412" fmla="*/ 2883049 h 5314278"/>
              <a:gd name="connsiteX413" fmla="*/ 107577 w 8982636"/>
              <a:gd name="connsiteY413" fmla="*/ 2818503 h 5314278"/>
              <a:gd name="connsiteX414" fmla="*/ 75304 w 8982636"/>
              <a:gd name="connsiteY414" fmla="*/ 2753958 h 5314278"/>
              <a:gd name="connsiteX415" fmla="*/ 64546 w 8982636"/>
              <a:gd name="connsiteY415" fmla="*/ 2700169 h 5314278"/>
              <a:gd name="connsiteX416" fmla="*/ 0 w 8982636"/>
              <a:gd name="connsiteY416" fmla="*/ 2657139 h 5314278"/>
              <a:gd name="connsiteX417" fmla="*/ 10758 w 8982636"/>
              <a:gd name="connsiteY417" fmla="*/ 2506532 h 5314278"/>
              <a:gd name="connsiteX418" fmla="*/ 53789 w 8982636"/>
              <a:gd name="connsiteY418" fmla="*/ 2452743 h 5314278"/>
              <a:gd name="connsiteX419" fmla="*/ 75304 w 8982636"/>
              <a:gd name="connsiteY419" fmla="*/ 2420471 h 5314278"/>
              <a:gd name="connsiteX420" fmla="*/ 139850 w 8982636"/>
              <a:gd name="connsiteY420" fmla="*/ 2345167 h 5314278"/>
              <a:gd name="connsiteX421" fmla="*/ 182880 w 8982636"/>
              <a:gd name="connsiteY421" fmla="*/ 2248348 h 5314278"/>
              <a:gd name="connsiteX422" fmla="*/ 215153 w 8982636"/>
              <a:gd name="connsiteY422" fmla="*/ 2226833 h 5314278"/>
              <a:gd name="connsiteX423" fmla="*/ 236669 w 8982636"/>
              <a:gd name="connsiteY423" fmla="*/ 2151529 h 5314278"/>
              <a:gd name="connsiteX424" fmla="*/ 268942 w 8982636"/>
              <a:gd name="connsiteY424" fmla="*/ 2065468 h 5314278"/>
              <a:gd name="connsiteX425" fmla="*/ 279699 w 8982636"/>
              <a:gd name="connsiteY425" fmla="*/ 2000922 h 5314278"/>
              <a:gd name="connsiteX426" fmla="*/ 301215 w 8982636"/>
              <a:gd name="connsiteY426" fmla="*/ 1979407 h 5314278"/>
              <a:gd name="connsiteX427" fmla="*/ 290457 w 8982636"/>
              <a:gd name="connsiteY427" fmla="*/ 1947134 h 5314278"/>
              <a:gd name="connsiteX428" fmla="*/ 279699 w 8982636"/>
              <a:gd name="connsiteY428" fmla="*/ 1893346 h 5314278"/>
              <a:gd name="connsiteX429" fmla="*/ 311972 w 8982636"/>
              <a:gd name="connsiteY429" fmla="*/ 1785769 h 5314278"/>
              <a:gd name="connsiteX430" fmla="*/ 333488 w 8982636"/>
              <a:gd name="connsiteY430" fmla="*/ 1721223 h 5314278"/>
              <a:gd name="connsiteX431" fmla="*/ 322730 w 8982636"/>
              <a:gd name="connsiteY431" fmla="*/ 1678193 h 5314278"/>
              <a:gd name="connsiteX432" fmla="*/ 419549 w 8982636"/>
              <a:gd name="connsiteY432" fmla="*/ 1667435 h 5314278"/>
              <a:gd name="connsiteX433" fmla="*/ 430306 w 8982636"/>
              <a:gd name="connsiteY433" fmla="*/ 1656678 h 5314278"/>
              <a:gd name="connsiteX434" fmla="*/ 441064 w 8982636"/>
              <a:gd name="connsiteY43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61704 w 8982636"/>
              <a:gd name="connsiteY288" fmla="*/ 4216998 h 5314278"/>
              <a:gd name="connsiteX289" fmla="*/ 5529431 w 8982636"/>
              <a:gd name="connsiteY289" fmla="*/ 4195482 h 5314278"/>
              <a:gd name="connsiteX290" fmla="*/ 5422564 w 8982636"/>
              <a:gd name="connsiteY290" fmla="*/ 4186667 h 5314278"/>
              <a:gd name="connsiteX291" fmla="*/ 5340724 w 8982636"/>
              <a:gd name="connsiteY291" fmla="*/ 4206987 h 5314278"/>
              <a:gd name="connsiteX292" fmla="*/ 5251824 w 8982636"/>
              <a:gd name="connsiteY292" fmla="*/ 4229212 h 5314278"/>
              <a:gd name="connsiteX293" fmla="*/ 5109883 w 8982636"/>
              <a:gd name="connsiteY293" fmla="*/ 4184725 h 5314278"/>
              <a:gd name="connsiteX294" fmla="*/ 5077610 w 8982636"/>
              <a:gd name="connsiteY294" fmla="*/ 4195482 h 5314278"/>
              <a:gd name="connsiteX295" fmla="*/ 4980791 w 8982636"/>
              <a:gd name="connsiteY295" fmla="*/ 4184725 h 5314278"/>
              <a:gd name="connsiteX296" fmla="*/ 4916245 w 8982636"/>
              <a:gd name="connsiteY296" fmla="*/ 4152452 h 5314278"/>
              <a:gd name="connsiteX297" fmla="*/ 4862457 w 8982636"/>
              <a:gd name="connsiteY297" fmla="*/ 4098663 h 5314278"/>
              <a:gd name="connsiteX298" fmla="*/ 4791449 w 8982636"/>
              <a:gd name="connsiteY298" fmla="*/ 4092687 h 5314278"/>
              <a:gd name="connsiteX299" fmla="*/ 4760334 w 8982636"/>
              <a:gd name="connsiteY299" fmla="*/ 4048050 h 5314278"/>
              <a:gd name="connsiteX300" fmla="*/ 4858124 w 8982636"/>
              <a:gd name="connsiteY300" fmla="*/ 4006962 h 5314278"/>
              <a:gd name="connsiteX301" fmla="*/ 4836011 w 8982636"/>
              <a:gd name="connsiteY301" fmla="*/ 3944172 h 5314278"/>
              <a:gd name="connsiteX302" fmla="*/ 4694742 w 8982636"/>
              <a:gd name="connsiteY302" fmla="*/ 3953174 h 5314278"/>
              <a:gd name="connsiteX303" fmla="*/ 4594935 w 8982636"/>
              <a:gd name="connsiteY303" fmla="*/ 3859343 h 5314278"/>
              <a:gd name="connsiteX304" fmla="*/ 4458074 w 8982636"/>
              <a:gd name="connsiteY304" fmla="*/ 3870437 h 5314278"/>
              <a:gd name="connsiteX305" fmla="*/ 4377130 w 8982636"/>
              <a:gd name="connsiteY305" fmla="*/ 3860053 h 5314278"/>
              <a:gd name="connsiteX306" fmla="*/ 4283449 w 8982636"/>
              <a:gd name="connsiteY306" fmla="*/ 3873612 h 5314278"/>
              <a:gd name="connsiteX307" fmla="*/ 4258049 w 8982636"/>
              <a:gd name="connsiteY307" fmla="*/ 3899012 h 5314278"/>
              <a:gd name="connsiteX308" fmla="*/ 4261224 w 8982636"/>
              <a:gd name="connsiteY308" fmla="*/ 3946637 h 5314278"/>
              <a:gd name="connsiteX309" fmla="*/ 4227756 w 8982636"/>
              <a:gd name="connsiteY309" fmla="*/ 4044875 h 5314278"/>
              <a:gd name="connsiteX310" fmla="*/ 4184725 w 8982636"/>
              <a:gd name="connsiteY310" fmla="*/ 4109421 h 5314278"/>
              <a:gd name="connsiteX311" fmla="*/ 4163210 w 8982636"/>
              <a:gd name="connsiteY311" fmla="*/ 4141694 h 5314278"/>
              <a:gd name="connsiteX312" fmla="*/ 4130937 w 8982636"/>
              <a:gd name="connsiteY312" fmla="*/ 4173967 h 5314278"/>
              <a:gd name="connsiteX313" fmla="*/ 4077149 w 8982636"/>
              <a:gd name="connsiteY313" fmla="*/ 4216998 h 5314278"/>
              <a:gd name="connsiteX314" fmla="*/ 4051674 w 8982636"/>
              <a:gd name="connsiteY314" fmla="*/ 4270487 h 5314278"/>
              <a:gd name="connsiteX315" fmla="*/ 4001845 w 8982636"/>
              <a:gd name="connsiteY315" fmla="*/ 4335332 h 5314278"/>
              <a:gd name="connsiteX316" fmla="*/ 3969572 w 8982636"/>
              <a:gd name="connsiteY316" fmla="*/ 4367605 h 5314278"/>
              <a:gd name="connsiteX317" fmla="*/ 3879626 w 8982636"/>
              <a:gd name="connsiteY317" fmla="*/ 4468121 h 5314278"/>
              <a:gd name="connsiteX318" fmla="*/ 3793565 w 8982636"/>
              <a:gd name="connsiteY318" fmla="*/ 4537075 h 5314278"/>
              <a:gd name="connsiteX319" fmla="*/ 3764467 w 8982636"/>
              <a:gd name="connsiteY319" fmla="*/ 4597923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93055 w 8982636"/>
              <a:gd name="connsiteY323" fmla="*/ 4679576 h 5314278"/>
              <a:gd name="connsiteX324" fmla="*/ 3508936 w 8982636"/>
              <a:gd name="connsiteY324" fmla="*/ 4682042 h 5314278"/>
              <a:gd name="connsiteX325" fmla="*/ 3451599 w 8982636"/>
              <a:gd name="connsiteY325" fmla="*/ 4692762 h 5314278"/>
              <a:gd name="connsiteX326" fmla="*/ 3313356 w 8982636"/>
              <a:gd name="connsiteY326" fmla="*/ 4744122 h 5314278"/>
              <a:gd name="connsiteX327" fmla="*/ 3151991 w 8982636"/>
              <a:gd name="connsiteY327" fmla="*/ 4797911 h 5314278"/>
              <a:gd name="connsiteX328" fmla="*/ 3108960 w 8982636"/>
              <a:gd name="connsiteY328" fmla="*/ 4754880 h 5314278"/>
              <a:gd name="connsiteX329" fmla="*/ 3087445 w 8982636"/>
              <a:gd name="connsiteY329" fmla="*/ 4722607 h 5314278"/>
              <a:gd name="connsiteX330" fmla="*/ 3055172 w 8982636"/>
              <a:gd name="connsiteY330" fmla="*/ 4711849 h 5314278"/>
              <a:gd name="connsiteX331" fmla="*/ 3044415 w 8982636"/>
              <a:gd name="connsiteY331" fmla="*/ 4561242 h 5314278"/>
              <a:gd name="connsiteX332" fmla="*/ 3065930 w 8982636"/>
              <a:gd name="connsiteY332" fmla="*/ 4464423 h 5314278"/>
              <a:gd name="connsiteX333" fmla="*/ 3098203 w 8982636"/>
              <a:gd name="connsiteY333" fmla="*/ 4442908 h 5314278"/>
              <a:gd name="connsiteX334" fmla="*/ 3141233 w 8982636"/>
              <a:gd name="connsiteY334" fmla="*/ 4378362 h 5314278"/>
              <a:gd name="connsiteX335" fmla="*/ 3151991 w 8982636"/>
              <a:gd name="connsiteY335" fmla="*/ 4335332 h 5314278"/>
              <a:gd name="connsiteX336" fmla="*/ 3173506 w 8982636"/>
              <a:gd name="connsiteY336" fmla="*/ 4313816 h 5314278"/>
              <a:gd name="connsiteX337" fmla="*/ 3195022 w 8982636"/>
              <a:gd name="connsiteY337" fmla="*/ 4281543 h 5314278"/>
              <a:gd name="connsiteX338" fmla="*/ 3227295 w 8982636"/>
              <a:gd name="connsiteY338" fmla="*/ 4249271 h 5314278"/>
              <a:gd name="connsiteX339" fmla="*/ 3248810 w 8982636"/>
              <a:gd name="connsiteY339" fmla="*/ 4216998 h 5314278"/>
              <a:gd name="connsiteX340" fmla="*/ 3270325 w 8982636"/>
              <a:gd name="connsiteY340" fmla="*/ 4195482 h 5314278"/>
              <a:gd name="connsiteX341" fmla="*/ 3313356 w 8982636"/>
              <a:gd name="connsiteY341" fmla="*/ 4141694 h 5314278"/>
              <a:gd name="connsiteX342" fmla="*/ 3345629 w 8982636"/>
              <a:gd name="connsiteY342" fmla="*/ 4087906 h 5314278"/>
              <a:gd name="connsiteX343" fmla="*/ 3410175 w 8982636"/>
              <a:gd name="connsiteY343" fmla="*/ 4001845 h 5314278"/>
              <a:gd name="connsiteX344" fmla="*/ 3420932 w 8982636"/>
              <a:gd name="connsiteY344" fmla="*/ 3969572 h 5314278"/>
              <a:gd name="connsiteX345" fmla="*/ 3442448 w 8982636"/>
              <a:gd name="connsiteY345" fmla="*/ 3948056 h 5314278"/>
              <a:gd name="connsiteX346" fmla="*/ 3506993 w 8982636"/>
              <a:gd name="connsiteY346" fmla="*/ 3915783 h 5314278"/>
              <a:gd name="connsiteX347" fmla="*/ 3625328 w 8982636"/>
              <a:gd name="connsiteY347" fmla="*/ 3948056 h 5314278"/>
              <a:gd name="connsiteX348" fmla="*/ 3689873 w 8982636"/>
              <a:gd name="connsiteY348" fmla="*/ 3958814 h 5314278"/>
              <a:gd name="connsiteX349" fmla="*/ 3797450 w 8982636"/>
              <a:gd name="connsiteY349" fmla="*/ 3948056 h 5314278"/>
              <a:gd name="connsiteX350" fmla="*/ 3840480 w 8982636"/>
              <a:gd name="connsiteY350" fmla="*/ 3937299 h 5314278"/>
              <a:gd name="connsiteX351" fmla="*/ 3829723 w 8982636"/>
              <a:gd name="connsiteY351" fmla="*/ 3829722 h 5314278"/>
              <a:gd name="connsiteX352" fmla="*/ 3818965 w 8982636"/>
              <a:gd name="connsiteY352" fmla="*/ 3797449 h 5314278"/>
              <a:gd name="connsiteX353" fmla="*/ 3797450 w 8982636"/>
              <a:gd name="connsiteY353" fmla="*/ 3668358 h 5314278"/>
              <a:gd name="connsiteX354" fmla="*/ 3743662 w 8982636"/>
              <a:gd name="connsiteY354" fmla="*/ 3625327 h 5314278"/>
              <a:gd name="connsiteX355" fmla="*/ 3722146 w 8982636"/>
              <a:gd name="connsiteY355" fmla="*/ 3603812 h 5314278"/>
              <a:gd name="connsiteX356" fmla="*/ 3657600 w 8982636"/>
              <a:gd name="connsiteY356" fmla="*/ 3571539 h 5314278"/>
              <a:gd name="connsiteX357" fmla="*/ 3614570 w 8982636"/>
              <a:gd name="connsiteY357" fmla="*/ 3517751 h 5314278"/>
              <a:gd name="connsiteX358" fmla="*/ 3582297 w 8982636"/>
              <a:gd name="connsiteY358" fmla="*/ 3410174 h 5314278"/>
              <a:gd name="connsiteX359" fmla="*/ 3560782 w 8982636"/>
              <a:gd name="connsiteY359" fmla="*/ 3367143 h 5314278"/>
              <a:gd name="connsiteX360" fmla="*/ 3539266 w 8982636"/>
              <a:gd name="connsiteY360" fmla="*/ 3345628 h 5314278"/>
              <a:gd name="connsiteX361" fmla="*/ 3506993 w 8982636"/>
              <a:gd name="connsiteY361" fmla="*/ 3291840 h 5314278"/>
              <a:gd name="connsiteX362" fmla="*/ 3496236 w 8982636"/>
              <a:gd name="connsiteY362" fmla="*/ 3259567 h 5314278"/>
              <a:gd name="connsiteX363" fmla="*/ 3474720 w 8982636"/>
              <a:gd name="connsiteY363" fmla="*/ 3216536 h 5314278"/>
              <a:gd name="connsiteX364" fmla="*/ 3463963 w 8982636"/>
              <a:gd name="connsiteY364" fmla="*/ 3173506 h 5314278"/>
              <a:gd name="connsiteX365" fmla="*/ 3442448 w 8982636"/>
              <a:gd name="connsiteY365" fmla="*/ 3108960 h 5314278"/>
              <a:gd name="connsiteX366" fmla="*/ 3420932 w 8982636"/>
              <a:gd name="connsiteY366" fmla="*/ 2990626 h 5314278"/>
              <a:gd name="connsiteX367" fmla="*/ 3356386 w 8982636"/>
              <a:gd name="connsiteY367" fmla="*/ 2947595 h 5314278"/>
              <a:gd name="connsiteX368" fmla="*/ 3259568 w 8982636"/>
              <a:gd name="connsiteY368" fmla="*/ 2904565 h 5314278"/>
              <a:gd name="connsiteX369" fmla="*/ 3227295 w 8982636"/>
              <a:gd name="connsiteY369" fmla="*/ 2893807 h 5314278"/>
              <a:gd name="connsiteX370" fmla="*/ 3195022 w 8982636"/>
              <a:gd name="connsiteY370" fmla="*/ 2883049 h 5314278"/>
              <a:gd name="connsiteX371" fmla="*/ 3162749 w 8982636"/>
              <a:gd name="connsiteY371" fmla="*/ 2861534 h 5314278"/>
              <a:gd name="connsiteX372" fmla="*/ 3130476 w 8982636"/>
              <a:gd name="connsiteY372" fmla="*/ 2850776 h 5314278"/>
              <a:gd name="connsiteX373" fmla="*/ 3055172 w 8982636"/>
              <a:gd name="connsiteY373" fmla="*/ 2829261 h 5314278"/>
              <a:gd name="connsiteX374" fmla="*/ 3012142 w 8982636"/>
              <a:gd name="connsiteY374" fmla="*/ 2807746 h 5314278"/>
              <a:gd name="connsiteX375" fmla="*/ 2936838 w 8982636"/>
              <a:gd name="connsiteY375" fmla="*/ 2786231 h 5314278"/>
              <a:gd name="connsiteX376" fmla="*/ 2872292 w 8982636"/>
              <a:gd name="connsiteY376" fmla="*/ 2764715 h 5314278"/>
              <a:gd name="connsiteX377" fmla="*/ 2840019 w 8982636"/>
              <a:gd name="connsiteY377" fmla="*/ 2753958 h 5314278"/>
              <a:gd name="connsiteX378" fmla="*/ 2818504 w 8982636"/>
              <a:gd name="connsiteY378" fmla="*/ 2732442 h 5314278"/>
              <a:gd name="connsiteX379" fmla="*/ 2732443 w 8982636"/>
              <a:gd name="connsiteY379" fmla="*/ 2700169 h 5314278"/>
              <a:gd name="connsiteX380" fmla="*/ 2700170 w 8982636"/>
              <a:gd name="connsiteY380" fmla="*/ 2678654 h 5314278"/>
              <a:gd name="connsiteX381" fmla="*/ 2614109 w 8982636"/>
              <a:gd name="connsiteY381" fmla="*/ 2646381 h 5314278"/>
              <a:gd name="connsiteX382" fmla="*/ 2485017 w 8982636"/>
              <a:gd name="connsiteY382" fmla="*/ 2657139 h 5314278"/>
              <a:gd name="connsiteX383" fmla="*/ 2420471 w 8982636"/>
              <a:gd name="connsiteY383" fmla="*/ 2678654 h 5314278"/>
              <a:gd name="connsiteX384" fmla="*/ 2398956 w 8982636"/>
              <a:gd name="connsiteY384" fmla="*/ 2710927 h 5314278"/>
              <a:gd name="connsiteX385" fmla="*/ 2269864 w 8982636"/>
              <a:gd name="connsiteY385" fmla="*/ 2743200 h 5314278"/>
              <a:gd name="connsiteX386" fmla="*/ 2173045 w 8982636"/>
              <a:gd name="connsiteY386" fmla="*/ 2775473 h 5314278"/>
              <a:gd name="connsiteX387" fmla="*/ 2108499 w 8982636"/>
              <a:gd name="connsiteY387" fmla="*/ 2807746 h 5314278"/>
              <a:gd name="connsiteX388" fmla="*/ 2043953 w 8982636"/>
              <a:gd name="connsiteY388" fmla="*/ 2872292 h 5314278"/>
              <a:gd name="connsiteX389" fmla="*/ 2011680 w 8982636"/>
              <a:gd name="connsiteY389" fmla="*/ 2904565 h 5314278"/>
              <a:gd name="connsiteX390" fmla="*/ 1990165 w 8982636"/>
              <a:gd name="connsiteY390" fmla="*/ 2936838 h 5314278"/>
              <a:gd name="connsiteX391" fmla="*/ 1936377 w 8982636"/>
              <a:gd name="connsiteY391" fmla="*/ 2958353 h 5314278"/>
              <a:gd name="connsiteX392" fmla="*/ 1839558 w 8982636"/>
              <a:gd name="connsiteY392" fmla="*/ 3012141 h 5314278"/>
              <a:gd name="connsiteX393" fmla="*/ 1785770 w 8982636"/>
              <a:gd name="connsiteY393" fmla="*/ 3022899 h 5314278"/>
              <a:gd name="connsiteX394" fmla="*/ 1549102 w 8982636"/>
              <a:gd name="connsiteY394" fmla="*/ 3022899 h 5314278"/>
              <a:gd name="connsiteX395" fmla="*/ 1506071 w 8982636"/>
              <a:gd name="connsiteY395" fmla="*/ 3087445 h 5314278"/>
              <a:gd name="connsiteX396" fmla="*/ 1409252 w 8982636"/>
              <a:gd name="connsiteY396" fmla="*/ 3119718 h 5314278"/>
              <a:gd name="connsiteX397" fmla="*/ 1376979 w 8982636"/>
              <a:gd name="connsiteY397" fmla="*/ 3130475 h 5314278"/>
              <a:gd name="connsiteX398" fmla="*/ 1312433 w 8982636"/>
              <a:gd name="connsiteY398" fmla="*/ 3119718 h 5314278"/>
              <a:gd name="connsiteX399" fmla="*/ 1290918 w 8982636"/>
              <a:gd name="connsiteY399" fmla="*/ 3087445 h 5314278"/>
              <a:gd name="connsiteX400" fmla="*/ 1269403 w 8982636"/>
              <a:gd name="connsiteY400" fmla="*/ 3065929 h 5314278"/>
              <a:gd name="connsiteX401" fmla="*/ 1247888 w 8982636"/>
              <a:gd name="connsiteY401" fmla="*/ 3033656 h 5314278"/>
              <a:gd name="connsiteX402" fmla="*/ 1151069 w 8982636"/>
              <a:gd name="connsiteY402" fmla="*/ 3012141 h 5314278"/>
              <a:gd name="connsiteX403" fmla="*/ 1075765 w 8982636"/>
              <a:gd name="connsiteY403" fmla="*/ 2979868 h 5314278"/>
              <a:gd name="connsiteX404" fmla="*/ 1011219 w 8982636"/>
              <a:gd name="connsiteY404" fmla="*/ 2958353 h 5314278"/>
              <a:gd name="connsiteX405" fmla="*/ 699248 w 8982636"/>
              <a:gd name="connsiteY405" fmla="*/ 2958353 h 5314278"/>
              <a:gd name="connsiteX406" fmla="*/ 645459 w 8982636"/>
              <a:gd name="connsiteY406" fmla="*/ 2915322 h 5314278"/>
              <a:gd name="connsiteX407" fmla="*/ 602429 w 8982636"/>
              <a:gd name="connsiteY407" fmla="*/ 2904565 h 5314278"/>
              <a:gd name="connsiteX408" fmla="*/ 537883 w 8982636"/>
              <a:gd name="connsiteY408" fmla="*/ 2883049 h 5314278"/>
              <a:gd name="connsiteX409" fmla="*/ 398033 w 8982636"/>
              <a:gd name="connsiteY409" fmla="*/ 2915322 h 5314278"/>
              <a:gd name="connsiteX410" fmla="*/ 387276 w 8982636"/>
              <a:gd name="connsiteY410" fmla="*/ 2947595 h 5314278"/>
              <a:gd name="connsiteX411" fmla="*/ 247426 w 8982636"/>
              <a:gd name="connsiteY411" fmla="*/ 2936838 h 5314278"/>
              <a:gd name="connsiteX412" fmla="*/ 193638 w 8982636"/>
              <a:gd name="connsiteY412" fmla="*/ 2883049 h 5314278"/>
              <a:gd name="connsiteX413" fmla="*/ 107577 w 8982636"/>
              <a:gd name="connsiteY413" fmla="*/ 2818503 h 5314278"/>
              <a:gd name="connsiteX414" fmla="*/ 75304 w 8982636"/>
              <a:gd name="connsiteY414" fmla="*/ 2753958 h 5314278"/>
              <a:gd name="connsiteX415" fmla="*/ 64546 w 8982636"/>
              <a:gd name="connsiteY415" fmla="*/ 2700169 h 5314278"/>
              <a:gd name="connsiteX416" fmla="*/ 0 w 8982636"/>
              <a:gd name="connsiteY416" fmla="*/ 2657139 h 5314278"/>
              <a:gd name="connsiteX417" fmla="*/ 10758 w 8982636"/>
              <a:gd name="connsiteY417" fmla="*/ 2506532 h 5314278"/>
              <a:gd name="connsiteX418" fmla="*/ 53789 w 8982636"/>
              <a:gd name="connsiteY418" fmla="*/ 2452743 h 5314278"/>
              <a:gd name="connsiteX419" fmla="*/ 75304 w 8982636"/>
              <a:gd name="connsiteY419" fmla="*/ 2420471 h 5314278"/>
              <a:gd name="connsiteX420" fmla="*/ 139850 w 8982636"/>
              <a:gd name="connsiteY420" fmla="*/ 2345167 h 5314278"/>
              <a:gd name="connsiteX421" fmla="*/ 182880 w 8982636"/>
              <a:gd name="connsiteY421" fmla="*/ 2248348 h 5314278"/>
              <a:gd name="connsiteX422" fmla="*/ 215153 w 8982636"/>
              <a:gd name="connsiteY422" fmla="*/ 2226833 h 5314278"/>
              <a:gd name="connsiteX423" fmla="*/ 236669 w 8982636"/>
              <a:gd name="connsiteY423" fmla="*/ 2151529 h 5314278"/>
              <a:gd name="connsiteX424" fmla="*/ 268942 w 8982636"/>
              <a:gd name="connsiteY424" fmla="*/ 2065468 h 5314278"/>
              <a:gd name="connsiteX425" fmla="*/ 279699 w 8982636"/>
              <a:gd name="connsiteY425" fmla="*/ 2000922 h 5314278"/>
              <a:gd name="connsiteX426" fmla="*/ 301215 w 8982636"/>
              <a:gd name="connsiteY426" fmla="*/ 1979407 h 5314278"/>
              <a:gd name="connsiteX427" fmla="*/ 290457 w 8982636"/>
              <a:gd name="connsiteY427" fmla="*/ 1947134 h 5314278"/>
              <a:gd name="connsiteX428" fmla="*/ 279699 w 8982636"/>
              <a:gd name="connsiteY428" fmla="*/ 1893346 h 5314278"/>
              <a:gd name="connsiteX429" fmla="*/ 311972 w 8982636"/>
              <a:gd name="connsiteY429" fmla="*/ 1785769 h 5314278"/>
              <a:gd name="connsiteX430" fmla="*/ 333488 w 8982636"/>
              <a:gd name="connsiteY430" fmla="*/ 1721223 h 5314278"/>
              <a:gd name="connsiteX431" fmla="*/ 322730 w 8982636"/>
              <a:gd name="connsiteY431" fmla="*/ 1678193 h 5314278"/>
              <a:gd name="connsiteX432" fmla="*/ 419549 w 8982636"/>
              <a:gd name="connsiteY432" fmla="*/ 1667435 h 5314278"/>
              <a:gd name="connsiteX433" fmla="*/ 430306 w 8982636"/>
              <a:gd name="connsiteY433" fmla="*/ 1656678 h 5314278"/>
              <a:gd name="connsiteX434" fmla="*/ 441064 w 8982636"/>
              <a:gd name="connsiteY43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83219 w 8982636"/>
              <a:gd name="connsiteY286" fmla="*/ 4346089 h 5314278"/>
              <a:gd name="connsiteX287" fmla="*/ 5572462 w 8982636"/>
              <a:gd name="connsiteY287" fmla="*/ 4260028 h 5314278"/>
              <a:gd name="connsiteX288" fmla="*/ 5529431 w 8982636"/>
              <a:gd name="connsiteY288" fmla="*/ 4195482 h 5314278"/>
              <a:gd name="connsiteX289" fmla="*/ 5422564 w 8982636"/>
              <a:gd name="connsiteY289" fmla="*/ 4186667 h 5314278"/>
              <a:gd name="connsiteX290" fmla="*/ 5340724 w 8982636"/>
              <a:gd name="connsiteY290" fmla="*/ 4206987 h 5314278"/>
              <a:gd name="connsiteX291" fmla="*/ 5251824 w 8982636"/>
              <a:gd name="connsiteY291" fmla="*/ 422921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64467 w 8982636"/>
              <a:gd name="connsiteY318" fmla="*/ 4597923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93055 w 8982636"/>
              <a:gd name="connsiteY322" fmla="*/ 4679576 h 5314278"/>
              <a:gd name="connsiteX323" fmla="*/ 3508936 w 8982636"/>
              <a:gd name="connsiteY323" fmla="*/ 4682042 h 5314278"/>
              <a:gd name="connsiteX324" fmla="*/ 3451599 w 8982636"/>
              <a:gd name="connsiteY324" fmla="*/ 4692762 h 5314278"/>
              <a:gd name="connsiteX325" fmla="*/ 3313356 w 8982636"/>
              <a:gd name="connsiteY325" fmla="*/ 4744122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87445 w 8982636"/>
              <a:gd name="connsiteY328" fmla="*/ 4722607 h 5314278"/>
              <a:gd name="connsiteX329" fmla="*/ 3055172 w 8982636"/>
              <a:gd name="connsiteY329" fmla="*/ 4711849 h 5314278"/>
              <a:gd name="connsiteX330" fmla="*/ 3044415 w 8982636"/>
              <a:gd name="connsiteY330" fmla="*/ 4561242 h 5314278"/>
              <a:gd name="connsiteX331" fmla="*/ 3065930 w 8982636"/>
              <a:gd name="connsiteY331" fmla="*/ 4464423 h 5314278"/>
              <a:gd name="connsiteX332" fmla="*/ 3098203 w 8982636"/>
              <a:gd name="connsiteY332" fmla="*/ 4442908 h 5314278"/>
              <a:gd name="connsiteX333" fmla="*/ 3141233 w 8982636"/>
              <a:gd name="connsiteY333" fmla="*/ 4378362 h 5314278"/>
              <a:gd name="connsiteX334" fmla="*/ 3151991 w 8982636"/>
              <a:gd name="connsiteY334" fmla="*/ 4335332 h 5314278"/>
              <a:gd name="connsiteX335" fmla="*/ 3173506 w 8982636"/>
              <a:gd name="connsiteY335" fmla="*/ 4313816 h 5314278"/>
              <a:gd name="connsiteX336" fmla="*/ 3195022 w 8982636"/>
              <a:gd name="connsiteY336" fmla="*/ 4281543 h 5314278"/>
              <a:gd name="connsiteX337" fmla="*/ 3227295 w 8982636"/>
              <a:gd name="connsiteY337" fmla="*/ 4249271 h 5314278"/>
              <a:gd name="connsiteX338" fmla="*/ 3248810 w 8982636"/>
              <a:gd name="connsiteY338" fmla="*/ 4216998 h 5314278"/>
              <a:gd name="connsiteX339" fmla="*/ 3270325 w 8982636"/>
              <a:gd name="connsiteY339" fmla="*/ 4195482 h 5314278"/>
              <a:gd name="connsiteX340" fmla="*/ 3313356 w 8982636"/>
              <a:gd name="connsiteY340" fmla="*/ 4141694 h 5314278"/>
              <a:gd name="connsiteX341" fmla="*/ 3345629 w 8982636"/>
              <a:gd name="connsiteY341" fmla="*/ 4087906 h 5314278"/>
              <a:gd name="connsiteX342" fmla="*/ 3410175 w 8982636"/>
              <a:gd name="connsiteY342" fmla="*/ 4001845 h 5314278"/>
              <a:gd name="connsiteX343" fmla="*/ 3420932 w 8982636"/>
              <a:gd name="connsiteY343" fmla="*/ 3969572 h 5314278"/>
              <a:gd name="connsiteX344" fmla="*/ 3442448 w 8982636"/>
              <a:gd name="connsiteY344" fmla="*/ 3948056 h 5314278"/>
              <a:gd name="connsiteX345" fmla="*/ 3506993 w 8982636"/>
              <a:gd name="connsiteY345" fmla="*/ 3915783 h 5314278"/>
              <a:gd name="connsiteX346" fmla="*/ 3625328 w 8982636"/>
              <a:gd name="connsiteY346" fmla="*/ 3948056 h 5314278"/>
              <a:gd name="connsiteX347" fmla="*/ 3689873 w 8982636"/>
              <a:gd name="connsiteY347" fmla="*/ 3958814 h 5314278"/>
              <a:gd name="connsiteX348" fmla="*/ 3797450 w 8982636"/>
              <a:gd name="connsiteY348" fmla="*/ 3948056 h 5314278"/>
              <a:gd name="connsiteX349" fmla="*/ 3840480 w 8982636"/>
              <a:gd name="connsiteY349" fmla="*/ 3937299 h 5314278"/>
              <a:gd name="connsiteX350" fmla="*/ 3829723 w 8982636"/>
              <a:gd name="connsiteY350" fmla="*/ 3829722 h 5314278"/>
              <a:gd name="connsiteX351" fmla="*/ 3818965 w 8982636"/>
              <a:gd name="connsiteY351" fmla="*/ 3797449 h 5314278"/>
              <a:gd name="connsiteX352" fmla="*/ 3797450 w 8982636"/>
              <a:gd name="connsiteY352" fmla="*/ 3668358 h 5314278"/>
              <a:gd name="connsiteX353" fmla="*/ 3743662 w 8982636"/>
              <a:gd name="connsiteY353" fmla="*/ 3625327 h 5314278"/>
              <a:gd name="connsiteX354" fmla="*/ 3722146 w 8982636"/>
              <a:gd name="connsiteY354" fmla="*/ 3603812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582297 w 8982636"/>
              <a:gd name="connsiteY357" fmla="*/ 3410174 h 5314278"/>
              <a:gd name="connsiteX358" fmla="*/ 3560782 w 8982636"/>
              <a:gd name="connsiteY358" fmla="*/ 3367143 h 5314278"/>
              <a:gd name="connsiteX359" fmla="*/ 3539266 w 8982636"/>
              <a:gd name="connsiteY359" fmla="*/ 3345628 h 5314278"/>
              <a:gd name="connsiteX360" fmla="*/ 3506993 w 8982636"/>
              <a:gd name="connsiteY360" fmla="*/ 3291840 h 5314278"/>
              <a:gd name="connsiteX361" fmla="*/ 3496236 w 8982636"/>
              <a:gd name="connsiteY361" fmla="*/ 3259567 h 5314278"/>
              <a:gd name="connsiteX362" fmla="*/ 3474720 w 8982636"/>
              <a:gd name="connsiteY362" fmla="*/ 3216536 h 5314278"/>
              <a:gd name="connsiteX363" fmla="*/ 3463963 w 8982636"/>
              <a:gd name="connsiteY363" fmla="*/ 3173506 h 5314278"/>
              <a:gd name="connsiteX364" fmla="*/ 3442448 w 8982636"/>
              <a:gd name="connsiteY364" fmla="*/ 3108960 h 5314278"/>
              <a:gd name="connsiteX365" fmla="*/ 3420932 w 8982636"/>
              <a:gd name="connsiteY365" fmla="*/ 2990626 h 5314278"/>
              <a:gd name="connsiteX366" fmla="*/ 3356386 w 8982636"/>
              <a:gd name="connsiteY366" fmla="*/ 2947595 h 5314278"/>
              <a:gd name="connsiteX367" fmla="*/ 3259568 w 8982636"/>
              <a:gd name="connsiteY367" fmla="*/ 2904565 h 5314278"/>
              <a:gd name="connsiteX368" fmla="*/ 3227295 w 8982636"/>
              <a:gd name="connsiteY368" fmla="*/ 2893807 h 5314278"/>
              <a:gd name="connsiteX369" fmla="*/ 3195022 w 8982636"/>
              <a:gd name="connsiteY369" fmla="*/ 2883049 h 5314278"/>
              <a:gd name="connsiteX370" fmla="*/ 3162749 w 8982636"/>
              <a:gd name="connsiteY370" fmla="*/ 2861534 h 5314278"/>
              <a:gd name="connsiteX371" fmla="*/ 3130476 w 8982636"/>
              <a:gd name="connsiteY371" fmla="*/ 2850776 h 5314278"/>
              <a:gd name="connsiteX372" fmla="*/ 3055172 w 8982636"/>
              <a:gd name="connsiteY372" fmla="*/ 2829261 h 5314278"/>
              <a:gd name="connsiteX373" fmla="*/ 3012142 w 8982636"/>
              <a:gd name="connsiteY373" fmla="*/ 2807746 h 5314278"/>
              <a:gd name="connsiteX374" fmla="*/ 2936838 w 8982636"/>
              <a:gd name="connsiteY374" fmla="*/ 2786231 h 5314278"/>
              <a:gd name="connsiteX375" fmla="*/ 2872292 w 8982636"/>
              <a:gd name="connsiteY375" fmla="*/ 2764715 h 5314278"/>
              <a:gd name="connsiteX376" fmla="*/ 2840019 w 8982636"/>
              <a:gd name="connsiteY376" fmla="*/ 2753958 h 5314278"/>
              <a:gd name="connsiteX377" fmla="*/ 2818504 w 8982636"/>
              <a:gd name="connsiteY377" fmla="*/ 2732442 h 5314278"/>
              <a:gd name="connsiteX378" fmla="*/ 2732443 w 8982636"/>
              <a:gd name="connsiteY378" fmla="*/ 2700169 h 5314278"/>
              <a:gd name="connsiteX379" fmla="*/ 2700170 w 8982636"/>
              <a:gd name="connsiteY379" fmla="*/ 2678654 h 5314278"/>
              <a:gd name="connsiteX380" fmla="*/ 2614109 w 8982636"/>
              <a:gd name="connsiteY380" fmla="*/ 2646381 h 5314278"/>
              <a:gd name="connsiteX381" fmla="*/ 2485017 w 8982636"/>
              <a:gd name="connsiteY381" fmla="*/ 2657139 h 5314278"/>
              <a:gd name="connsiteX382" fmla="*/ 2420471 w 8982636"/>
              <a:gd name="connsiteY382" fmla="*/ 2678654 h 5314278"/>
              <a:gd name="connsiteX383" fmla="*/ 2398956 w 8982636"/>
              <a:gd name="connsiteY383" fmla="*/ 2710927 h 5314278"/>
              <a:gd name="connsiteX384" fmla="*/ 2269864 w 8982636"/>
              <a:gd name="connsiteY384" fmla="*/ 2743200 h 5314278"/>
              <a:gd name="connsiteX385" fmla="*/ 2173045 w 8982636"/>
              <a:gd name="connsiteY385" fmla="*/ 2775473 h 5314278"/>
              <a:gd name="connsiteX386" fmla="*/ 2108499 w 8982636"/>
              <a:gd name="connsiteY386" fmla="*/ 2807746 h 5314278"/>
              <a:gd name="connsiteX387" fmla="*/ 2043953 w 8982636"/>
              <a:gd name="connsiteY387" fmla="*/ 2872292 h 5314278"/>
              <a:gd name="connsiteX388" fmla="*/ 2011680 w 8982636"/>
              <a:gd name="connsiteY388" fmla="*/ 2904565 h 5314278"/>
              <a:gd name="connsiteX389" fmla="*/ 1990165 w 8982636"/>
              <a:gd name="connsiteY389" fmla="*/ 2936838 h 5314278"/>
              <a:gd name="connsiteX390" fmla="*/ 1936377 w 8982636"/>
              <a:gd name="connsiteY390" fmla="*/ 2958353 h 5314278"/>
              <a:gd name="connsiteX391" fmla="*/ 1839558 w 8982636"/>
              <a:gd name="connsiteY391" fmla="*/ 3012141 h 5314278"/>
              <a:gd name="connsiteX392" fmla="*/ 1785770 w 8982636"/>
              <a:gd name="connsiteY392" fmla="*/ 3022899 h 5314278"/>
              <a:gd name="connsiteX393" fmla="*/ 1549102 w 8982636"/>
              <a:gd name="connsiteY393" fmla="*/ 3022899 h 5314278"/>
              <a:gd name="connsiteX394" fmla="*/ 1506071 w 8982636"/>
              <a:gd name="connsiteY394" fmla="*/ 3087445 h 5314278"/>
              <a:gd name="connsiteX395" fmla="*/ 1409252 w 8982636"/>
              <a:gd name="connsiteY395" fmla="*/ 3119718 h 5314278"/>
              <a:gd name="connsiteX396" fmla="*/ 1376979 w 8982636"/>
              <a:gd name="connsiteY396" fmla="*/ 3130475 h 5314278"/>
              <a:gd name="connsiteX397" fmla="*/ 1312433 w 8982636"/>
              <a:gd name="connsiteY397" fmla="*/ 3119718 h 5314278"/>
              <a:gd name="connsiteX398" fmla="*/ 1290918 w 8982636"/>
              <a:gd name="connsiteY398" fmla="*/ 3087445 h 5314278"/>
              <a:gd name="connsiteX399" fmla="*/ 1269403 w 8982636"/>
              <a:gd name="connsiteY399" fmla="*/ 3065929 h 5314278"/>
              <a:gd name="connsiteX400" fmla="*/ 1247888 w 8982636"/>
              <a:gd name="connsiteY400" fmla="*/ 3033656 h 5314278"/>
              <a:gd name="connsiteX401" fmla="*/ 1151069 w 8982636"/>
              <a:gd name="connsiteY401" fmla="*/ 3012141 h 5314278"/>
              <a:gd name="connsiteX402" fmla="*/ 1075765 w 8982636"/>
              <a:gd name="connsiteY402" fmla="*/ 2979868 h 5314278"/>
              <a:gd name="connsiteX403" fmla="*/ 1011219 w 8982636"/>
              <a:gd name="connsiteY403" fmla="*/ 2958353 h 5314278"/>
              <a:gd name="connsiteX404" fmla="*/ 699248 w 8982636"/>
              <a:gd name="connsiteY404" fmla="*/ 2958353 h 5314278"/>
              <a:gd name="connsiteX405" fmla="*/ 645459 w 8982636"/>
              <a:gd name="connsiteY405" fmla="*/ 2915322 h 5314278"/>
              <a:gd name="connsiteX406" fmla="*/ 602429 w 8982636"/>
              <a:gd name="connsiteY406" fmla="*/ 2904565 h 5314278"/>
              <a:gd name="connsiteX407" fmla="*/ 537883 w 8982636"/>
              <a:gd name="connsiteY407" fmla="*/ 2883049 h 5314278"/>
              <a:gd name="connsiteX408" fmla="*/ 398033 w 8982636"/>
              <a:gd name="connsiteY408" fmla="*/ 2915322 h 5314278"/>
              <a:gd name="connsiteX409" fmla="*/ 387276 w 8982636"/>
              <a:gd name="connsiteY409" fmla="*/ 2947595 h 5314278"/>
              <a:gd name="connsiteX410" fmla="*/ 247426 w 8982636"/>
              <a:gd name="connsiteY410" fmla="*/ 2936838 h 5314278"/>
              <a:gd name="connsiteX411" fmla="*/ 193638 w 8982636"/>
              <a:gd name="connsiteY411" fmla="*/ 2883049 h 5314278"/>
              <a:gd name="connsiteX412" fmla="*/ 107577 w 8982636"/>
              <a:gd name="connsiteY412" fmla="*/ 2818503 h 5314278"/>
              <a:gd name="connsiteX413" fmla="*/ 75304 w 8982636"/>
              <a:gd name="connsiteY413" fmla="*/ 2753958 h 5314278"/>
              <a:gd name="connsiteX414" fmla="*/ 64546 w 8982636"/>
              <a:gd name="connsiteY414" fmla="*/ 2700169 h 5314278"/>
              <a:gd name="connsiteX415" fmla="*/ 0 w 8982636"/>
              <a:gd name="connsiteY415" fmla="*/ 2657139 h 5314278"/>
              <a:gd name="connsiteX416" fmla="*/ 10758 w 8982636"/>
              <a:gd name="connsiteY416" fmla="*/ 2506532 h 5314278"/>
              <a:gd name="connsiteX417" fmla="*/ 53789 w 8982636"/>
              <a:gd name="connsiteY417" fmla="*/ 2452743 h 5314278"/>
              <a:gd name="connsiteX418" fmla="*/ 75304 w 8982636"/>
              <a:gd name="connsiteY418" fmla="*/ 2420471 h 5314278"/>
              <a:gd name="connsiteX419" fmla="*/ 139850 w 8982636"/>
              <a:gd name="connsiteY419" fmla="*/ 2345167 h 5314278"/>
              <a:gd name="connsiteX420" fmla="*/ 182880 w 8982636"/>
              <a:gd name="connsiteY420" fmla="*/ 2248348 h 5314278"/>
              <a:gd name="connsiteX421" fmla="*/ 215153 w 8982636"/>
              <a:gd name="connsiteY421" fmla="*/ 2226833 h 5314278"/>
              <a:gd name="connsiteX422" fmla="*/ 236669 w 8982636"/>
              <a:gd name="connsiteY422" fmla="*/ 2151529 h 5314278"/>
              <a:gd name="connsiteX423" fmla="*/ 268942 w 8982636"/>
              <a:gd name="connsiteY423" fmla="*/ 2065468 h 5314278"/>
              <a:gd name="connsiteX424" fmla="*/ 279699 w 8982636"/>
              <a:gd name="connsiteY424" fmla="*/ 2000922 h 5314278"/>
              <a:gd name="connsiteX425" fmla="*/ 301215 w 8982636"/>
              <a:gd name="connsiteY425" fmla="*/ 1979407 h 5314278"/>
              <a:gd name="connsiteX426" fmla="*/ 290457 w 8982636"/>
              <a:gd name="connsiteY426" fmla="*/ 1947134 h 5314278"/>
              <a:gd name="connsiteX427" fmla="*/ 279699 w 8982636"/>
              <a:gd name="connsiteY427" fmla="*/ 1893346 h 5314278"/>
              <a:gd name="connsiteX428" fmla="*/ 311972 w 8982636"/>
              <a:gd name="connsiteY428" fmla="*/ 1785769 h 5314278"/>
              <a:gd name="connsiteX429" fmla="*/ 333488 w 8982636"/>
              <a:gd name="connsiteY429" fmla="*/ 1721223 h 5314278"/>
              <a:gd name="connsiteX430" fmla="*/ 322730 w 8982636"/>
              <a:gd name="connsiteY430" fmla="*/ 1678193 h 5314278"/>
              <a:gd name="connsiteX431" fmla="*/ 419549 w 8982636"/>
              <a:gd name="connsiteY431" fmla="*/ 1667435 h 5314278"/>
              <a:gd name="connsiteX432" fmla="*/ 430306 w 8982636"/>
              <a:gd name="connsiteY432" fmla="*/ 1656678 h 5314278"/>
              <a:gd name="connsiteX433" fmla="*/ 441064 w 8982636"/>
              <a:gd name="connsiteY433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572462 w 8982636"/>
              <a:gd name="connsiteY286" fmla="*/ 42600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40724 w 8982636"/>
              <a:gd name="connsiteY289" fmla="*/ 4206987 h 5314278"/>
              <a:gd name="connsiteX290" fmla="*/ 5251824 w 8982636"/>
              <a:gd name="connsiteY290" fmla="*/ 4229212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58049 w 8982636"/>
              <a:gd name="connsiteY305" fmla="*/ 3899012 h 5314278"/>
              <a:gd name="connsiteX306" fmla="*/ 4261224 w 8982636"/>
              <a:gd name="connsiteY306" fmla="*/ 3946637 h 5314278"/>
              <a:gd name="connsiteX307" fmla="*/ 4227756 w 8982636"/>
              <a:gd name="connsiteY307" fmla="*/ 4044875 h 5314278"/>
              <a:gd name="connsiteX308" fmla="*/ 4184725 w 8982636"/>
              <a:gd name="connsiteY308" fmla="*/ 4109421 h 5314278"/>
              <a:gd name="connsiteX309" fmla="*/ 4163210 w 8982636"/>
              <a:gd name="connsiteY309" fmla="*/ 4141694 h 5314278"/>
              <a:gd name="connsiteX310" fmla="*/ 4130937 w 8982636"/>
              <a:gd name="connsiteY310" fmla="*/ 4173967 h 5314278"/>
              <a:gd name="connsiteX311" fmla="*/ 4077149 w 8982636"/>
              <a:gd name="connsiteY311" fmla="*/ 4216998 h 5314278"/>
              <a:gd name="connsiteX312" fmla="*/ 4051674 w 8982636"/>
              <a:gd name="connsiteY312" fmla="*/ 4270487 h 5314278"/>
              <a:gd name="connsiteX313" fmla="*/ 4001845 w 8982636"/>
              <a:gd name="connsiteY313" fmla="*/ 4335332 h 5314278"/>
              <a:gd name="connsiteX314" fmla="*/ 3969572 w 8982636"/>
              <a:gd name="connsiteY314" fmla="*/ 4367605 h 5314278"/>
              <a:gd name="connsiteX315" fmla="*/ 3879626 w 8982636"/>
              <a:gd name="connsiteY315" fmla="*/ 4468121 h 5314278"/>
              <a:gd name="connsiteX316" fmla="*/ 3793565 w 8982636"/>
              <a:gd name="connsiteY316" fmla="*/ 4537075 h 5314278"/>
              <a:gd name="connsiteX317" fmla="*/ 3764467 w 8982636"/>
              <a:gd name="connsiteY317" fmla="*/ 4597923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93055 w 8982636"/>
              <a:gd name="connsiteY321" fmla="*/ 4679576 h 5314278"/>
              <a:gd name="connsiteX322" fmla="*/ 3508936 w 8982636"/>
              <a:gd name="connsiteY322" fmla="*/ 4682042 h 5314278"/>
              <a:gd name="connsiteX323" fmla="*/ 3451599 w 8982636"/>
              <a:gd name="connsiteY323" fmla="*/ 469276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40724 w 8982636"/>
              <a:gd name="connsiteY289" fmla="*/ 4206987 h 5314278"/>
              <a:gd name="connsiteX290" fmla="*/ 5251824 w 8982636"/>
              <a:gd name="connsiteY290" fmla="*/ 4229212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58049 w 8982636"/>
              <a:gd name="connsiteY305" fmla="*/ 3899012 h 5314278"/>
              <a:gd name="connsiteX306" fmla="*/ 4261224 w 8982636"/>
              <a:gd name="connsiteY306" fmla="*/ 3946637 h 5314278"/>
              <a:gd name="connsiteX307" fmla="*/ 4227756 w 8982636"/>
              <a:gd name="connsiteY307" fmla="*/ 4044875 h 5314278"/>
              <a:gd name="connsiteX308" fmla="*/ 4184725 w 8982636"/>
              <a:gd name="connsiteY308" fmla="*/ 4109421 h 5314278"/>
              <a:gd name="connsiteX309" fmla="*/ 4163210 w 8982636"/>
              <a:gd name="connsiteY309" fmla="*/ 4141694 h 5314278"/>
              <a:gd name="connsiteX310" fmla="*/ 4130937 w 8982636"/>
              <a:gd name="connsiteY310" fmla="*/ 4173967 h 5314278"/>
              <a:gd name="connsiteX311" fmla="*/ 4077149 w 8982636"/>
              <a:gd name="connsiteY311" fmla="*/ 4216998 h 5314278"/>
              <a:gd name="connsiteX312" fmla="*/ 4051674 w 8982636"/>
              <a:gd name="connsiteY312" fmla="*/ 4270487 h 5314278"/>
              <a:gd name="connsiteX313" fmla="*/ 4001845 w 8982636"/>
              <a:gd name="connsiteY313" fmla="*/ 4335332 h 5314278"/>
              <a:gd name="connsiteX314" fmla="*/ 3969572 w 8982636"/>
              <a:gd name="connsiteY314" fmla="*/ 4367605 h 5314278"/>
              <a:gd name="connsiteX315" fmla="*/ 3879626 w 8982636"/>
              <a:gd name="connsiteY315" fmla="*/ 4468121 h 5314278"/>
              <a:gd name="connsiteX316" fmla="*/ 3793565 w 8982636"/>
              <a:gd name="connsiteY316" fmla="*/ 4537075 h 5314278"/>
              <a:gd name="connsiteX317" fmla="*/ 3764467 w 8982636"/>
              <a:gd name="connsiteY317" fmla="*/ 4597923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93055 w 8982636"/>
              <a:gd name="connsiteY321" fmla="*/ 4679576 h 5314278"/>
              <a:gd name="connsiteX322" fmla="*/ 3508936 w 8982636"/>
              <a:gd name="connsiteY322" fmla="*/ 4682042 h 5314278"/>
              <a:gd name="connsiteX323" fmla="*/ 3451599 w 8982636"/>
              <a:gd name="connsiteY323" fmla="*/ 4692762 h 5314278"/>
              <a:gd name="connsiteX324" fmla="*/ 3313356 w 8982636"/>
              <a:gd name="connsiteY324" fmla="*/ 4744122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87445 w 8982636"/>
              <a:gd name="connsiteY327" fmla="*/ 4722607 h 5314278"/>
              <a:gd name="connsiteX328" fmla="*/ 3055172 w 8982636"/>
              <a:gd name="connsiteY328" fmla="*/ 4711849 h 5314278"/>
              <a:gd name="connsiteX329" fmla="*/ 3044415 w 8982636"/>
              <a:gd name="connsiteY329" fmla="*/ 4561242 h 5314278"/>
              <a:gd name="connsiteX330" fmla="*/ 3065930 w 8982636"/>
              <a:gd name="connsiteY330" fmla="*/ 446442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151991 w 8982636"/>
              <a:gd name="connsiteY333" fmla="*/ 4335332 h 5314278"/>
              <a:gd name="connsiteX334" fmla="*/ 3173506 w 8982636"/>
              <a:gd name="connsiteY334" fmla="*/ 4313816 h 5314278"/>
              <a:gd name="connsiteX335" fmla="*/ 3195022 w 8982636"/>
              <a:gd name="connsiteY335" fmla="*/ 4281543 h 5314278"/>
              <a:gd name="connsiteX336" fmla="*/ 3227295 w 8982636"/>
              <a:gd name="connsiteY336" fmla="*/ 4249271 h 5314278"/>
              <a:gd name="connsiteX337" fmla="*/ 3248810 w 8982636"/>
              <a:gd name="connsiteY337" fmla="*/ 4216998 h 5314278"/>
              <a:gd name="connsiteX338" fmla="*/ 3270325 w 8982636"/>
              <a:gd name="connsiteY338" fmla="*/ 4195482 h 5314278"/>
              <a:gd name="connsiteX339" fmla="*/ 3313356 w 8982636"/>
              <a:gd name="connsiteY339" fmla="*/ 4141694 h 5314278"/>
              <a:gd name="connsiteX340" fmla="*/ 3345629 w 8982636"/>
              <a:gd name="connsiteY340" fmla="*/ 4087906 h 5314278"/>
              <a:gd name="connsiteX341" fmla="*/ 3410175 w 8982636"/>
              <a:gd name="connsiteY341" fmla="*/ 4001845 h 5314278"/>
              <a:gd name="connsiteX342" fmla="*/ 3420932 w 8982636"/>
              <a:gd name="connsiteY342" fmla="*/ 3969572 h 5314278"/>
              <a:gd name="connsiteX343" fmla="*/ 3442448 w 8982636"/>
              <a:gd name="connsiteY343" fmla="*/ 394805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63671 w 8982636"/>
              <a:gd name="connsiteY279" fmla="*/ 4604273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52913 w 8982636"/>
              <a:gd name="connsiteY279" fmla="*/ 4572000 h 5314278"/>
              <a:gd name="connsiteX280" fmla="*/ 5195944 w 8982636"/>
              <a:gd name="connsiteY280" fmla="*/ 4528969 h 5314278"/>
              <a:gd name="connsiteX281" fmla="*/ 5260490 w 8982636"/>
              <a:gd name="connsiteY281" fmla="*/ 4485939 h 5314278"/>
              <a:gd name="connsiteX282" fmla="*/ 5357309 w 8982636"/>
              <a:gd name="connsiteY282" fmla="*/ 4432151 h 5314278"/>
              <a:gd name="connsiteX283" fmla="*/ 5421855 w 8982636"/>
              <a:gd name="connsiteY283" fmla="*/ 4421393 h 5314278"/>
              <a:gd name="connsiteX284" fmla="*/ 5572462 w 8982636"/>
              <a:gd name="connsiteY284" fmla="*/ 4378362 h 5314278"/>
              <a:gd name="connsiteX285" fmla="*/ 5667712 w 8982636"/>
              <a:gd name="connsiteY285" fmla="*/ 4285428 h 5314278"/>
              <a:gd name="connsiteX286" fmla="*/ 5529431 w 8982636"/>
              <a:gd name="connsiteY286" fmla="*/ 4195482 h 5314278"/>
              <a:gd name="connsiteX287" fmla="*/ 5422564 w 8982636"/>
              <a:gd name="connsiteY287" fmla="*/ 4186667 h 5314278"/>
              <a:gd name="connsiteX288" fmla="*/ 5251824 w 8982636"/>
              <a:gd name="connsiteY288" fmla="*/ 4229212 h 5314278"/>
              <a:gd name="connsiteX289" fmla="*/ 5109883 w 8982636"/>
              <a:gd name="connsiteY289" fmla="*/ 4184725 h 5314278"/>
              <a:gd name="connsiteX290" fmla="*/ 5077610 w 8982636"/>
              <a:gd name="connsiteY290" fmla="*/ 4195482 h 5314278"/>
              <a:gd name="connsiteX291" fmla="*/ 4980791 w 8982636"/>
              <a:gd name="connsiteY291" fmla="*/ 4184725 h 5314278"/>
              <a:gd name="connsiteX292" fmla="*/ 4916245 w 8982636"/>
              <a:gd name="connsiteY292" fmla="*/ 4152452 h 5314278"/>
              <a:gd name="connsiteX293" fmla="*/ 4862457 w 8982636"/>
              <a:gd name="connsiteY293" fmla="*/ 4098663 h 5314278"/>
              <a:gd name="connsiteX294" fmla="*/ 4791449 w 8982636"/>
              <a:gd name="connsiteY294" fmla="*/ 4092687 h 5314278"/>
              <a:gd name="connsiteX295" fmla="*/ 4760334 w 8982636"/>
              <a:gd name="connsiteY295" fmla="*/ 4048050 h 5314278"/>
              <a:gd name="connsiteX296" fmla="*/ 4858124 w 8982636"/>
              <a:gd name="connsiteY296" fmla="*/ 4006962 h 5314278"/>
              <a:gd name="connsiteX297" fmla="*/ 4836011 w 8982636"/>
              <a:gd name="connsiteY297" fmla="*/ 3944172 h 5314278"/>
              <a:gd name="connsiteX298" fmla="*/ 4694742 w 8982636"/>
              <a:gd name="connsiteY298" fmla="*/ 3953174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77130 w 8982636"/>
              <a:gd name="connsiteY301" fmla="*/ 3860053 h 5314278"/>
              <a:gd name="connsiteX302" fmla="*/ 4283449 w 8982636"/>
              <a:gd name="connsiteY302" fmla="*/ 3873612 h 5314278"/>
              <a:gd name="connsiteX303" fmla="*/ 4258049 w 8982636"/>
              <a:gd name="connsiteY303" fmla="*/ 3899012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51674 w 8982636"/>
              <a:gd name="connsiteY310" fmla="*/ 4270487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85186 w 8982636"/>
              <a:gd name="connsiteY278" fmla="*/ 4668819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195944 w 8982636"/>
              <a:gd name="connsiteY281" fmla="*/ 4528969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60490 w 8982636"/>
              <a:gd name="connsiteY281" fmla="*/ 4485939 h 5314278"/>
              <a:gd name="connsiteX282" fmla="*/ 5357309 w 8982636"/>
              <a:gd name="connsiteY282" fmla="*/ 4432151 h 5314278"/>
              <a:gd name="connsiteX283" fmla="*/ 5421855 w 8982636"/>
              <a:gd name="connsiteY283" fmla="*/ 4421393 h 5314278"/>
              <a:gd name="connsiteX284" fmla="*/ 5572462 w 8982636"/>
              <a:gd name="connsiteY284" fmla="*/ 4378362 h 5314278"/>
              <a:gd name="connsiteX285" fmla="*/ 5667712 w 8982636"/>
              <a:gd name="connsiteY285" fmla="*/ 4285428 h 5314278"/>
              <a:gd name="connsiteX286" fmla="*/ 5529431 w 8982636"/>
              <a:gd name="connsiteY286" fmla="*/ 4195482 h 5314278"/>
              <a:gd name="connsiteX287" fmla="*/ 5422564 w 8982636"/>
              <a:gd name="connsiteY287" fmla="*/ 4186667 h 5314278"/>
              <a:gd name="connsiteX288" fmla="*/ 5251824 w 8982636"/>
              <a:gd name="connsiteY288" fmla="*/ 4229212 h 5314278"/>
              <a:gd name="connsiteX289" fmla="*/ 5109883 w 8982636"/>
              <a:gd name="connsiteY289" fmla="*/ 4184725 h 5314278"/>
              <a:gd name="connsiteX290" fmla="*/ 5077610 w 8982636"/>
              <a:gd name="connsiteY290" fmla="*/ 4195482 h 5314278"/>
              <a:gd name="connsiteX291" fmla="*/ 4980791 w 8982636"/>
              <a:gd name="connsiteY291" fmla="*/ 4184725 h 5314278"/>
              <a:gd name="connsiteX292" fmla="*/ 4916245 w 8982636"/>
              <a:gd name="connsiteY292" fmla="*/ 4152452 h 5314278"/>
              <a:gd name="connsiteX293" fmla="*/ 4862457 w 8982636"/>
              <a:gd name="connsiteY293" fmla="*/ 4098663 h 5314278"/>
              <a:gd name="connsiteX294" fmla="*/ 4791449 w 8982636"/>
              <a:gd name="connsiteY294" fmla="*/ 4092687 h 5314278"/>
              <a:gd name="connsiteX295" fmla="*/ 4760334 w 8982636"/>
              <a:gd name="connsiteY295" fmla="*/ 4048050 h 5314278"/>
              <a:gd name="connsiteX296" fmla="*/ 4858124 w 8982636"/>
              <a:gd name="connsiteY296" fmla="*/ 4006962 h 5314278"/>
              <a:gd name="connsiteX297" fmla="*/ 4836011 w 8982636"/>
              <a:gd name="connsiteY297" fmla="*/ 3944172 h 5314278"/>
              <a:gd name="connsiteX298" fmla="*/ 4694742 w 8982636"/>
              <a:gd name="connsiteY298" fmla="*/ 3953174 h 5314278"/>
              <a:gd name="connsiteX299" fmla="*/ 4594935 w 8982636"/>
              <a:gd name="connsiteY299" fmla="*/ 3859343 h 5314278"/>
              <a:gd name="connsiteX300" fmla="*/ 4458074 w 8982636"/>
              <a:gd name="connsiteY300" fmla="*/ 3870437 h 5314278"/>
              <a:gd name="connsiteX301" fmla="*/ 4377130 w 8982636"/>
              <a:gd name="connsiteY301" fmla="*/ 3860053 h 5314278"/>
              <a:gd name="connsiteX302" fmla="*/ 4283449 w 8982636"/>
              <a:gd name="connsiteY302" fmla="*/ 3873612 h 5314278"/>
              <a:gd name="connsiteX303" fmla="*/ 4258049 w 8982636"/>
              <a:gd name="connsiteY303" fmla="*/ 3899012 h 5314278"/>
              <a:gd name="connsiteX304" fmla="*/ 4261224 w 8982636"/>
              <a:gd name="connsiteY304" fmla="*/ 3946637 h 5314278"/>
              <a:gd name="connsiteX305" fmla="*/ 4227756 w 8982636"/>
              <a:gd name="connsiteY305" fmla="*/ 4044875 h 5314278"/>
              <a:gd name="connsiteX306" fmla="*/ 4184725 w 8982636"/>
              <a:gd name="connsiteY306" fmla="*/ 4109421 h 5314278"/>
              <a:gd name="connsiteX307" fmla="*/ 4163210 w 8982636"/>
              <a:gd name="connsiteY307" fmla="*/ 4141694 h 5314278"/>
              <a:gd name="connsiteX308" fmla="*/ 4130937 w 8982636"/>
              <a:gd name="connsiteY308" fmla="*/ 4173967 h 5314278"/>
              <a:gd name="connsiteX309" fmla="*/ 4077149 w 8982636"/>
              <a:gd name="connsiteY309" fmla="*/ 4216998 h 5314278"/>
              <a:gd name="connsiteX310" fmla="*/ 4051674 w 8982636"/>
              <a:gd name="connsiteY310" fmla="*/ 4270487 h 5314278"/>
              <a:gd name="connsiteX311" fmla="*/ 4001845 w 8982636"/>
              <a:gd name="connsiteY311" fmla="*/ 4335332 h 5314278"/>
              <a:gd name="connsiteX312" fmla="*/ 3969572 w 8982636"/>
              <a:gd name="connsiteY312" fmla="*/ 4367605 h 5314278"/>
              <a:gd name="connsiteX313" fmla="*/ 3879626 w 8982636"/>
              <a:gd name="connsiteY313" fmla="*/ 4468121 h 5314278"/>
              <a:gd name="connsiteX314" fmla="*/ 3793565 w 8982636"/>
              <a:gd name="connsiteY314" fmla="*/ 4537075 h 5314278"/>
              <a:gd name="connsiteX315" fmla="*/ 3764467 w 8982636"/>
              <a:gd name="connsiteY315" fmla="*/ 4597923 h 5314278"/>
              <a:gd name="connsiteX316" fmla="*/ 3765924 w 8982636"/>
              <a:gd name="connsiteY316" fmla="*/ 4727687 h 5314278"/>
              <a:gd name="connsiteX317" fmla="*/ 3700631 w 8982636"/>
              <a:gd name="connsiteY317" fmla="*/ 4754880 h 5314278"/>
              <a:gd name="connsiteX318" fmla="*/ 3654799 w 8982636"/>
              <a:gd name="connsiteY318" fmla="*/ 4692762 h 5314278"/>
              <a:gd name="connsiteX319" fmla="*/ 3593055 w 8982636"/>
              <a:gd name="connsiteY319" fmla="*/ 4679576 h 5314278"/>
              <a:gd name="connsiteX320" fmla="*/ 3508936 w 8982636"/>
              <a:gd name="connsiteY320" fmla="*/ 4682042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60490 w 8982636"/>
              <a:gd name="connsiteY282" fmla="*/ 4485939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93055 w 8982636"/>
              <a:gd name="connsiteY320" fmla="*/ 4679576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508936 w 8982636"/>
              <a:gd name="connsiteY321" fmla="*/ 4682042 h 5314278"/>
              <a:gd name="connsiteX322" fmla="*/ 3451599 w 8982636"/>
              <a:gd name="connsiteY322" fmla="*/ 4692762 h 5314278"/>
              <a:gd name="connsiteX323" fmla="*/ 3313356 w 8982636"/>
              <a:gd name="connsiteY323" fmla="*/ 4744122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87445 w 8982636"/>
              <a:gd name="connsiteY326" fmla="*/ 4722607 h 5314278"/>
              <a:gd name="connsiteX327" fmla="*/ 3055172 w 8982636"/>
              <a:gd name="connsiteY327" fmla="*/ 4711849 h 5314278"/>
              <a:gd name="connsiteX328" fmla="*/ 3044415 w 8982636"/>
              <a:gd name="connsiteY328" fmla="*/ 4561242 h 5314278"/>
              <a:gd name="connsiteX329" fmla="*/ 3065930 w 8982636"/>
              <a:gd name="connsiteY329" fmla="*/ 446442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51599 w 8982636"/>
              <a:gd name="connsiteY321" fmla="*/ 46927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87445 w 8982636"/>
              <a:gd name="connsiteY325" fmla="*/ 4722607 h 5314278"/>
              <a:gd name="connsiteX326" fmla="*/ 3055172 w 8982636"/>
              <a:gd name="connsiteY326" fmla="*/ 4711849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3044415 w 8982636"/>
              <a:gd name="connsiteY326" fmla="*/ 4561242 h 5314278"/>
              <a:gd name="connsiteX327" fmla="*/ 3065930 w 8982636"/>
              <a:gd name="connsiteY327" fmla="*/ 4464423 h 5314278"/>
              <a:gd name="connsiteX328" fmla="*/ 3098203 w 8982636"/>
              <a:gd name="connsiteY328" fmla="*/ 4442908 h 5314278"/>
              <a:gd name="connsiteX329" fmla="*/ 3141233 w 8982636"/>
              <a:gd name="connsiteY329" fmla="*/ 4378362 h 5314278"/>
              <a:gd name="connsiteX330" fmla="*/ 3151991 w 8982636"/>
              <a:gd name="connsiteY330" fmla="*/ 4335332 h 5314278"/>
              <a:gd name="connsiteX331" fmla="*/ 3173506 w 8982636"/>
              <a:gd name="connsiteY331" fmla="*/ 4313816 h 5314278"/>
              <a:gd name="connsiteX332" fmla="*/ 3195022 w 8982636"/>
              <a:gd name="connsiteY332" fmla="*/ 4281543 h 5314278"/>
              <a:gd name="connsiteX333" fmla="*/ 3227295 w 8982636"/>
              <a:gd name="connsiteY333" fmla="*/ 4249271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44415 w 8982636"/>
              <a:gd name="connsiteY327" fmla="*/ 4561242 h 5314278"/>
              <a:gd name="connsiteX328" fmla="*/ 3065930 w 8982636"/>
              <a:gd name="connsiteY328" fmla="*/ 446442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44415 w 8982636"/>
              <a:gd name="connsiteY327" fmla="*/ 4561242 h 5314278"/>
              <a:gd name="connsiteX328" fmla="*/ 3129430 w 8982636"/>
              <a:gd name="connsiteY328" fmla="*/ 4559673 h 5314278"/>
              <a:gd name="connsiteX329" fmla="*/ 3098203 w 8982636"/>
              <a:gd name="connsiteY329" fmla="*/ 4442908 h 5314278"/>
              <a:gd name="connsiteX330" fmla="*/ 3141233 w 8982636"/>
              <a:gd name="connsiteY330" fmla="*/ 4378362 h 5314278"/>
              <a:gd name="connsiteX331" fmla="*/ 3151991 w 8982636"/>
              <a:gd name="connsiteY331" fmla="*/ 433533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27295 w 8982636"/>
              <a:gd name="connsiteY334" fmla="*/ 4249271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27295 w 8982636"/>
              <a:gd name="connsiteY335" fmla="*/ 4249271 h 5314278"/>
              <a:gd name="connsiteX336" fmla="*/ 3248810 w 8982636"/>
              <a:gd name="connsiteY336" fmla="*/ 4216998 h 5314278"/>
              <a:gd name="connsiteX337" fmla="*/ 3270325 w 8982636"/>
              <a:gd name="connsiteY337" fmla="*/ 4195482 h 5314278"/>
              <a:gd name="connsiteX338" fmla="*/ 3313356 w 8982636"/>
              <a:gd name="connsiteY338" fmla="*/ 4141694 h 5314278"/>
              <a:gd name="connsiteX339" fmla="*/ 3345629 w 8982636"/>
              <a:gd name="connsiteY339" fmla="*/ 4087906 h 5314278"/>
              <a:gd name="connsiteX340" fmla="*/ 3410175 w 8982636"/>
              <a:gd name="connsiteY340" fmla="*/ 4001845 h 5314278"/>
              <a:gd name="connsiteX341" fmla="*/ 3420932 w 8982636"/>
              <a:gd name="connsiteY341" fmla="*/ 3969572 h 5314278"/>
              <a:gd name="connsiteX342" fmla="*/ 3442448 w 8982636"/>
              <a:gd name="connsiteY342" fmla="*/ 394805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51991 w 8982636"/>
              <a:gd name="connsiteY332" fmla="*/ 4335332 h 5314278"/>
              <a:gd name="connsiteX333" fmla="*/ 3173506 w 8982636"/>
              <a:gd name="connsiteY333" fmla="*/ 4313816 h 5314278"/>
              <a:gd name="connsiteX334" fmla="*/ 3195022 w 8982636"/>
              <a:gd name="connsiteY334" fmla="*/ 4281543 h 5314278"/>
              <a:gd name="connsiteX335" fmla="*/ 3248810 w 8982636"/>
              <a:gd name="connsiteY335" fmla="*/ 4216998 h 5314278"/>
              <a:gd name="connsiteX336" fmla="*/ 3270325 w 8982636"/>
              <a:gd name="connsiteY336" fmla="*/ 4195482 h 5314278"/>
              <a:gd name="connsiteX337" fmla="*/ 3313356 w 8982636"/>
              <a:gd name="connsiteY337" fmla="*/ 4141694 h 5314278"/>
              <a:gd name="connsiteX338" fmla="*/ 3345629 w 8982636"/>
              <a:gd name="connsiteY338" fmla="*/ 4087906 h 5314278"/>
              <a:gd name="connsiteX339" fmla="*/ 3410175 w 8982636"/>
              <a:gd name="connsiteY339" fmla="*/ 4001845 h 5314278"/>
              <a:gd name="connsiteX340" fmla="*/ 3420932 w 8982636"/>
              <a:gd name="connsiteY340" fmla="*/ 3969572 h 5314278"/>
              <a:gd name="connsiteX341" fmla="*/ 3442448 w 8982636"/>
              <a:gd name="connsiteY341" fmla="*/ 394805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73506 w 8982636"/>
              <a:gd name="connsiteY332" fmla="*/ 4313816 h 5314278"/>
              <a:gd name="connsiteX333" fmla="*/ 3195022 w 8982636"/>
              <a:gd name="connsiteY333" fmla="*/ 4281543 h 5314278"/>
              <a:gd name="connsiteX334" fmla="*/ 3248810 w 8982636"/>
              <a:gd name="connsiteY334" fmla="*/ 4216998 h 5314278"/>
              <a:gd name="connsiteX335" fmla="*/ 3270325 w 8982636"/>
              <a:gd name="connsiteY335" fmla="*/ 4195482 h 5314278"/>
              <a:gd name="connsiteX336" fmla="*/ 3313356 w 8982636"/>
              <a:gd name="connsiteY336" fmla="*/ 4141694 h 5314278"/>
              <a:gd name="connsiteX337" fmla="*/ 3345629 w 8982636"/>
              <a:gd name="connsiteY337" fmla="*/ 4087906 h 5314278"/>
              <a:gd name="connsiteX338" fmla="*/ 3410175 w 8982636"/>
              <a:gd name="connsiteY338" fmla="*/ 4001845 h 5314278"/>
              <a:gd name="connsiteX339" fmla="*/ 3420932 w 8982636"/>
              <a:gd name="connsiteY339" fmla="*/ 3969572 h 5314278"/>
              <a:gd name="connsiteX340" fmla="*/ 3442448 w 8982636"/>
              <a:gd name="connsiteY340" fmla="*/ 394805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173506 w 8982636"/>
              <a:gd name="connsiteY332" fmla="*/ 4313816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48810 w 8982636"/>
              <a:gd name="connsiteY333" fmla="*/ 4216998 h 5314278"/>
              <a:gd name="connsiteX334" fmla="*/ 3270325 w 8982636"/>
              <a:gd name="connsiteY334" fmla="*/ 4195482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48810 w 8982636"/>
              <a:gd name="connsiteY333" fmla="*/ 4216998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64685 w 8982636"/>
              <a:gd name="connsiteY333" fmla="*/ 424557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64685 w 8982636"/>
              <a:gd name="connsiteY333" fmla="*/ 424557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64685 w 8982636"/>
              <a:gd name="connsiteY333" fmla="*/ 424557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83735 w 8982636"/>
              <a:gd name="connsiteY333" fmla="*/ 426462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86705 w 8982636"/>
              <a:gd name="connsiteY320" fmla="*/ 4657351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83735 w 8982636"/>
              <a:gd name="connsiteY333" fmla="*/ 426462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151991 w 8982636"/>
              <a:gd name="connsiteY323" fmla="*/ 4797911 h 5314278"/>
              <a:gd name="connsiteX324" fmla="*/ 3108960 w 8982636"/>
              <a:gd name="connsiteY324" fmla="*/ 4754880 h 5314278"/>
              <a:gd name="connsiteX325" fmla="*/ 3055172 w 8982636"/>
              <a:gd name="connsiteY325" fmla="*/ 4711849 h 5314278"/>
              <a:gd name="connsiteX326" fmla="*/ 2988049 w 8982636"/>
              <a:gd name="connsiteY326" fmla="*/ 4591162 h 5314278"/>
              <a:gd name="connsiteX327" fmla="*/ 3010274 w 8982636"/>
              <a:gd name="connsiteY327" fmla="*/ 4556237 h 5314278"/>
              <a:gd name="connsiteX328" fmla="*/ 3044415 w 8982636"/>
              <a:gd name="connsiteY328" fmla="*/ 4561242 h 5314278"/>
              <a:gd name="connsiteX329" fmla="*/ 3129430 w 8982636"/>
              <a:gd name="connsiteY329" fmla="*/ 4559673 h 5314278"/>
              <a:gd name="connsiteX330" fmla="*/ 3098203 w 8982636"/>
              <a:gd name="connsiteY330" fmla="*/ 4442908 h 5314278"/>
              <a:gd name="connsiteX331" fmla="*/ 3141233 w 8982636"/>
              <a:gd name="connsiteY331" fmla="*/ 4378362 h 5314278"/>
              <a:gd name="connsiteX332" fmla="*/ 3224306 w 8982636"/>
              <a:gd name="connsiteY332" fmla="*/ 4377316 h 5314278"/>
              <a:gd name="connsiteX333" fmla="*/ 3283735 w 8982636"/>
              <a:gd name="connsiteY333" fmla="*/ 4264623 h 5314278"/>
              <a:gd name="connsiteX334" fmla="*/ 3313356 w 8982636"/>
              <a:gd name="connsiteY334" fmla="*/ 4141694 h 5314278"/>
              <a:gd name="connsiteX335" fmla="*/ 3345629 w 8982636"/>
              <a:gd name="connsiteY335" fmla="*/ 4087906 h 5314278"/>
              <a:gd name="connsiteX336" fmla="*/ 3410175 w 8982636"/>
              <a:gd name="connsiteY336" fmla="*/ 4001845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8899 w 8982636"/>
              <a:gd name="connsiteY321" fmla="*/ 4667362 h 5314278"/>
              <a:gd name="connsiteX322" fmla="*/ 3313356 w 8982636"/>
              <a:gd name="connsiteY322" fmla="*/ 474412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8899 w 8982636"/>
              <a:gd name="connsiteY321" fmla="*/ 4667362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10175 w 8982636"/>
              <a:gd name="connsiteY337" fmla="*/ 4001845 h 5314278"/>
              <a:gd name="connsiteX338" fmla="*/ 3420932 w 8982636"/>
              <a:gd name="connsiteY338" fmla="*/ 3969572 h 5314278"/>
              <a:gd name="connsiteX339" fmla="*/ 3442448 w 8982636"/>
              <a:gd name="connsiteY339" fmla="*/ 394805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420932 w 8982636"/>
              <a:gd name="connsiteY337" fmla="*/ 3969572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2448 w 8982636"/>
              <a:gd name="connsiteY338" fmla="*/ 39480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92265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13356 w 8982636"/>
              <a:gd name="connsiteY335" fmla="*/ 41416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83735 w 8982636"/>
              <a:gd name="connsiteY334" fmla="*/ 4264623 h 5314278"/>
              <a:gd name="connsiteX335" fmla="*/ 3367331 w 8982636"/>
              <a:gd name="connsiteY335" fmla="*/ 417344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55160 w 8982636"/>
              <a:gd name="connsiteY334" fmla="*/ 4261448 h 5314278"/>
              <a:gd name="connsiteX335" fmla="*/ 3367331 w 8982636"/>
              <a:gd name="connsiteY335" fmla="*/ 417344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1233 w 8982636"/>
              <a:gd name="connsiteY332" fmla="*/ 4378362 h 5314278"/>
              <a:gd name="connsiteX333" fmla="*/ 3224306 w 8982636"/>
              <a:gd name="connsiteY333" fmla="*/ 4377316 h 5314278"/>
              <a:gd name="connsiteX334" fmla="*/ 3255160 w 8982636"/>
              <a:gd name="connsiteY334" fmla="*/ 4261448 h 5314278"/>
              <a:gd name="connsiteX335" fmla="*/ 3367331 w 8982636"/>
              <a:gd name="connsiteY335" fmla="*/ 42432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64467 w 8982636"/>
              <a:gd name="connsiteY316" fmla="*/ 4597923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7583 w 8982636"/>
              <a:gd name="connsiteY332" fmla="*/ 4403762 h 5314278"/>
              <a:gd name="connsiteX333" fmla="*/ 3224306 w 8982636"/>
              <a:gd name="connsiteY333" fmla="*/ 4377316 h 5314278"/>
              <a:gd name="connsiteX334" fmla="*/ 3255160 w 8982636"/>
              <a:gd name="connsiteY334" fmla="*/ 4261448 h 5314278"/>
              <a:gd name="connsiteX335" fmla="*/ 3367331 w 8982636"/>
              <a:gd name="connsiteY335" fmla="*/ 42432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5924 w 8982636"/>
              <a:gd name="connsiteY317" fmla="*/ 4727687 h 5314278"/>
              <a:gd name="connsiteX318" fmla="*/ 3700631 w 8982636"/>
              <a:gd name="connsiteY318" fmla="*/ 4754880 h 5314278"/>
              <a:gd name="connsiteX319" fmla="*/ 3654799 w 8982636"/>
              <a:gd name="connsiteY319" fmla="*/ 4692762 h 5314278"/>
              <a:gd name="connsiteX320" fmla="*/ 3577180 w 8982636"/>
              <a:gd name="connsiteY320" fmla="*/ 4641476 h 5314278"/>
              <a:gd name="connsiteX321" fmla="*/ 3432549 w 8982636"/>
              <a:gd name="connsiteY321" fmla="*/ 4689587 h 5314278"/>
              <a:gd name="connsiteX322" fmla="*/ 3297481 w 8982636"/>
              <a:gd name="connsiteY322" fmla="*/ 4725072 h 5314278"/>
              <a:gd name="connsiteX323" fmla="*/ 3242049 w 8982636"/>
              <a:gd name="connsiteY323" fmla="*/ 4784837 h 5314278"/>
              <a:gd name="connsiteX324" fmla="*/ 3151991 w 8982636"/>
              <a:gd name="connsiteY324" fmla="*/ 4797911 h 5314278"/>
              <a:gd name="connsiteX325" fmla="*/ 3108960 w 8982636"/>
              <a:gd name="connsiteY325" fmla="*/ 4754880 h 5314278"/>
              <a:gd name="connsiteX326" fmla="*/ 3055172 w 8982636"/>
              <a:gd name="connsiteY326" fmla="*/ 4711849 h 5314278"/>
              <a:gd name="connsiteX327" fmla="*/ 2988049 w 8982636"/>
              <a:gd name="connsiteY327" fmla="*/ 4591162 h 5314278"/>
              <a:gd name="connsiteX328" fmla="*/ 3010274 w 8982636"/>
              <a:gd name="connsiteY328" fmla="*/ 4556237 h 5314278"/>
              <a:gd name="connsiteX329" fmla="*/ 3044415 w 8982636"/>
              <a:gd name="connsiteY329" fmla="*/ 4561242 h 5314278"/>
              <a:gd name="connsiteX330" fmla="*/ 3129430 w 8982636"/>
              <a:gd name="connsiteY330" fmla="*/ 4559673 h 5314278"/>
              <a:gd name="connsiteX331" fmla="*/ 3098203 w 8982636"/>
              <a:gd name="connsiteY331" fmla="*/ 4442908 h 5314278"/>
              <a:gd name="connsiteX332" fmla="*/ 3147583 w 8982636"/>
              <a:gd name="connsiteY332" fmla="*/ 4403762 h 5314278"/>
              <a:gd name="connsiteX333" fmla="*/ 3224306 w 8982636"/>
              <a:gd name="connsiteY333" fmla="*/ 4377316 h 5314278"/>
              <a:gd name="connsiteX334" fmla="*/ 3255160 w 8982636"/>
              <a:gd name="connsiteY334" fmla="*/ 4261448 h 5314278"/>
              <a:gd name="connsiteX335" fmla="*/ 3367331 w 8982636"/>
              <a:gd name="connsiteY335" fmla="*/ 4243294 h 5314278"/>
              <a:gd name="connsiteX336" fmla="*/ 3345629 w 8982636"/>
              <a:gd name="connsiteY336" fmla="*/ 4087906 h 5314278"/>
              <a:gd name="connsiteX337" fmla="*/ 3357432 w 8982636"/>
              <a:gd name="connsiteY337" fmla="*/ 3940997 h 5314278"/>
              <a:gd name="connsiteX338" fmla="*/ 3445623 w 8982636"/>
              <a:gd name="connsiteY338" fmla="*/ 3890906 h 5314278"/>
              <a:gd name="connsiteX339" fmla="*/ 3506993 w 8982636"/>
              <a:gd name="connsiteY339" fmla="*/ 3915783 h 5314278"/>
              <a:gd name="connsiteX340" fmla="*/ 3625328 w 8982636"/>
              <a:gd name="connsiteY340" fmla="*/ 3948056 h 5314278"/>
              <a:gd name="connsiteX341" fmla="*/ 3689873 w 8982636"/>
              <a:gd name="connsiteY341" fmla="*/ 3958814 h 5314278"/>
              <a:gd name="connsiteX342" fmla="*/ 3797450 w 8982636"/>
              <a:gd name="connsiteY342" fmla="*/ 3948056 h 5314278"/>
              <a:gd name="connsiteX343" fmla="*/ 3840480 w 8982636"/>
              <a:gd name="connsiteY343" fmla="*/ 3937299 h 5314278"/>
              <a:gd name="connsiteX344" fmla="*/ 3829723 w 8982636"/>
              <a:gd name="connsiteY344" fmla="*/ 3829722 h 5314278"/>
              <a:gd name="connsiteX345" fmla="*/ 3818965 w 8982636"/>
              <a:gd name="connsiteY345" fmla="*/ 3797449 h 5314278"/>
              <a:gd name="connsiteX346" fmla="*/ 3797450 w 8982636"/>
              <a:gd name="connsiteY346" fmla="*/ 3668358 h 5314278"/>
              <a:gd name="connsiteX347" fmla="*/ 3743662 w 8982636"/>
              <a:gd name="connsiteY347" fmla="*/ 3625327 h 5314278"/>
              <a:gd name="connsiteX348" fmla="*/ 3722146 w 8982636"/>
              <a:gd name="connsiteY348" fmla="*/ 3603812 h 5314278"/>
              <a:gd name="connsiteX349" fmla="*/ 3657600 w 8982636"/>
              <a:gd name="connsiteY349" fmla="*/ 3571539 h 5314278"/>
              <a:gd name="connsiteX350" fmla="*/ 3614570 w 8982636"/>
              <a:gd name="connsiteY350" fmla="*/ 3517751 h 5314278"/>
              <a:gd name="connsiteX351" fmla="*/ 3582297 w 8982636"/>
              <a:gd name="connsiteY351" fmla="*/ 3410174 h 5314278"/>
              <a:gd name="connsiteX352" fmla="*/ 3560782 w 8982636"/>
              <a:gd name="connsiteY352" fmla="*/ 3367143 h 5314278"/>
              <a:gd name="connsiteX353" fmla="*/ 3539266 w 8982636"/>
              <a:gd name="connsiteY353" fmla="*/ 3345628 h 5314278"/>
              <a:gd name="connsiteX354" fmla="*/ 3506993 w 8982636"/>
              <a:gd name="connsiteY354" fmla="*/ 3291840 h 5314278"/>
              <a:gd name="connsiteX355" fmla="*/ 3496236 w 8982636"/>
              <a:gd name="connsiteY355" fmla="*/ 3259567 h 5314278"/>
              <a:gd name="connsiteX356" fmla="*/ 3474720 w 8982636"/>
              <a:gd name="connsiteY356" fmla="*/ 3216536 h 5314278"/>
              <a:gd name="connsiteX357" fmla="*/ 3463963 w 8982636"/>
              <a:gd name="connsiteY357" fmla="*/ 3173506 h 5314278"/>
              <a:gd name="connsiteX358" fmla="*/ 3442448 w 8982636"/>
              <a:gd name="connsiteY358" fmla="*/ 3108960 h 5314278"/>
              <a:gd name="connsiteX359" fmla="*/ 3420932 w 8982636"/>
              <a:gd name="connsiteY359" fmla="*/ 2990626 h 5314278"/>
              <a:gd name="connsiteX360" fmla="*/ 3356386 w 8982636"/>
              <a:gd name="connsiteY360" fmla="*/ 2947595 h 5314278"/>
              <a:gd name="connsiteX361" fmla="*/ 3259568 w 8982636"/>
              <a:gd name="connsiteY361" fmla="*/ 290456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32549 w 8982636"/>
              <a:gd name="connsiteY322" fmla="*/ 4689587 h 5314278"/>
              <a:gd name="connsiteX323" fmla="*/ 3297481 w 8982636"/>
              <a:gd name="connsiteY323" fmla="*/ 4725072 h 5314278"/>
              <a:gd name="connsiteX324" fmla="*/ 3242049 w 8982636"/>
              <a:gd name="connsiteY324" fmla="*/ 4784837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55172 w 8982636"/>
              <a:gd name="connsiteY327" fmla="*/ 4711849 h 5314278"/>
              <a:gd name="connsiteX328" fmla="*/ 2988049 w 8982636"/>
              <a:gd name="connsiteY328" fmla="*/ 4591162 h 5314278"/>
              <a:gd name="connsiteX329" fmla="*/ 3010274 w 8982636"/>
              <a:gd name="connsiteY329" fmla="*/ 4556237 h 5314278"/>
              <a:gd name="connsiteX330" fmla="*/ 3044415 w 8982636"/>
              <a:gd name="connsiteY330" fmla="*/ 4561242 h 5314278"/>
              <a:gd name="connsiteX331" fmla="*/ 3129430 w 8982636"/>
              <a:gd name="connsiteY331" fmla="*/ 4559673 h 5314278"/>
              <a:gd name="connsiteX332" fmla="*/ 3098203 w 8982636"/>
              <a:gd name="connsiteY332" fmla="*/ 4442908 h 5314278"/>
              <a:gd name="connsiteX333" fmla="*/ 3147583 w 8982636"/>
              <a:gd name="connsiteY333" fmla="*/ 4403762 h 5314278"/>
              <a:gd name="connsiteX334" fmla="*/ 3224306 w 8982636"/>
              <a:gd name="connsiteY334" fmla="*/ 4377316 h 5314278"/>
              <a:gd name="connsiteX335" fmla="*/ 3255160 w 8982636"/>
              <a:gd name="connsiteY335" fmla="*/ 4261448 h 5314278"/>
              <a:gd name="connsiteX336" fmla="*/ 3367331 w 8982636"/>
              <a:gd name="connsiteY336" fmla="*/ 4243294 h 5314278"/>
              <a:gd name="connsiteX337" fmla="*/ 3345629 w 8982636"/>
              <a:gd name="connsiteY337" fmla="*/ 4087906 h 5314278"/>
              <a:gd name="connsiteX338" fmla="*/ 3357432 w 8982636"/>
              <a:gd name="connsiteY338" fmla="*/ 3940997 h 5314278"/>
              <a:gd name="connsiteX339" fmla="*/ 3445623 w 8982636"/>
              <a:gd name="connsiteY339" fmla="*/ 389090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297481 w 8982636"/>
              <a:gd name="connsiteY323" fmla="*/ 4725072 h 5314278"/>
              <a:gd name="connsiteX324" fmla="*/ 3242049 w 8982636"/>
              <a:gd name="connsiteY324" fmla="*/ 4784837 h 5314278"/>
              <a:gd name="connsiteX325" fmla="*/ 3151991 w 8982636"/>
              <a:gd name="connsiteY325" fmla="*/ 4797911 h 5314278"/>
              <a:gd name="connsiteX326" fmla="*/ 3108960 w 8982636"/>
              <a:gd name="connsiteY326" fmla="*/ 4754880 h 5314278"/>
              <a:gd name="connsiteX327" fmla="*/ 3055172 w 8982636"/>
              <a:gd name="connsiteY327" fmla="*/ 4711849 h 5314278"/>
              <a:gd name="connsiteX328" fmla="*/ 2988049 w 8982636"/>
              <a:gd name="connsiteY328" fmla="*/ 4591162 h 5314278"/>
              <a:gd name="connsiteX329" fmla="*/ 3010274 w 8982636"/>
              <a:gd name="connsiteY329" fmla="*/ 4556237 h 5314278"/>
              <a:gd name="connsiteX330" fmla="*/ 3044415 w 8982636"/>
              <a:gd name="connsiteY330" fmla="*/ 4561242 h 5314278"/>
              <a:gd name="connsiteX331" fmla="*/ 3129430 w 8982636"/>
              <a:gd name="connsiteY331" fmla="*/ 4559673 h 5314278"/>
              <a:gd name="connsiteX332" fmla="*/ 3098203 w 8982636"/>
              <a:gd name="connsiteY332" fmla="*/ 4442908 h 5314278"/>
              <a:gd name="connsiteX333" fmla="*/ 3147583 w 8982636"/>
              <a:gd name="connsiteY333" fmla="*/ 4403762 h 5314278"/>
              <a:gd name="connsiteX334" fmla="*/ 3224306 w 8982636"/>
              <a:gd name="connsiteY334" fmla="*/ 4377316 h 5314278"/>
              <a:gd name="connsiteX335" fmla="*/ 3255160 w 8982636"/>
              <a:gd name="connsiteY335" fmla="*/ 4261448 h 5314278"/>
              <a:gd name="connsiteX336" fmla="*/ 3367331 w 8982636"/>
              <a:gd name="connsiteY336" fmla="*/ 4243294 h 5314278"/>
              <a:gd name="connsiteX337" fmla="*/ 3345629 w 8982636"/>
              <a:gd name="connsiteY337" fmla="*/ 4087906 h 5314278"/>
              <a:gd name="connsiteX338" fmla="*/ 3357432 w 8982636"/>
              <a:gd name="connsiteY338" fmla="*/ 3940997 h 5314278"/>
              <a:gd name="connsiteX339" fmla="*/ 3445623 w 8982636"/>
              <a:gd name="connsiteY339" fmla="*/ 3890906 h 5314278"/>
              <a:gd name="connsiteX340" fmla="*/ 3506993 w 8982636"/>
              <a:gd name="connsiteY340" fmla="*/ 3915783 h 5314278"/>
              <a:gd name="connsiteX341" fmla="*/ 3625328 w 8982636"/>
              <a:gd name="connsiteY341" fmla="*/ 3948056 h 5314278"/>
              <a:gd name="connsiteX342" fmla="*/ 3689873 w 8982636"/>
              <a:gd name="connsiteY342" fmla="*/ 3958814 h 5314278"/>
              <a:gd name="connsiteX343" fmla="*/ 3797450 w 8982636"/>
              <a:gd name="connsiteY343" fmla="*/ 3948056 h 5314278"/>
              <a:gd name="connsiteX344" fmla="*/ 3840480 w 8982636"/>
              <a:gd name="connsiteY344" fmla="*/ 3937299 h 5314278"/>
              <a:gd name="connsiteX345" fmla="*/ 3829723 w 8982636"/>
              <a:gd name="connsiteY345" fmla="*/ 3829722 h 5314278"/>
              <a:gd name="connsiteX346" fmla="*/ 3818965 w 8982636"/>
              <a:gd name="connsiteY346" fmla="*/ 3797449 h 5314278"/>
              <a:gd name="connsiteX347" fmla="*/ 3797450 w 8982636"/>
              <a:gd name="connsiteY347" fmla="*/ 3668358 h 5314278"/>
              <a:gd name="connsiteX348" fmla="*/ 3743662 w 8982636"/>
              <a:gd name="connsiteY348" fmla="*/ 3625327 h 5314278"/>
              <a:gd name="connsiteX349" fmla="*/ 3722146 w 8982636"/>
              <a:gd name="connsiteY349" fmla="*/ 3603812 h 5314278"/>
              <a:gd name="connsiteX350" fmla="*/ 3657600 w 8982636"/>
              <a:gd name="connsiteY350" fmla="*/ 3571539 h 5314278"/>
              <a:gd name="connsiteX351" fmla="*/ 3614570 w 8982636"/>
              <a:gd name="connsiteY351" fmla="*/ 3517751 h 5314278"/>
              <a:gd name="connsiteX352" fmla="*/ 3582297 w 8982636"/>
              <a:gd name="connsiteY352" fmla="*/ 3410174 h 5314278"/>
              <a:gd name="connsiteX353" fmla="*/ 3560782 w 8982636"/>
              <a:gd name="connsiteY353" fmla="*/ 3367143 h 5314278"/>
              <a:gd name="connsiteX354" fmla="*/ 3539266 w 8982636"/>
              <a:gd name="connsiteY354" fmla="*/ 3345628 h 5314278"/>
              <a:gd name="connsiteX355" fmla="*/ 3506993 w 8982636"/>
              <a:gd name="connsiteY355" fmla="*/ 3291840 h 5314278"/>
              <a:gd name="connsiteX356" fmla="*/ 3496236 w 8982636"/>
              <a:gd name="connsiteY356" fmla="*/ 3259567 h 5314278"/>
              <a:gd name="connsiteX357" fmla="*/ 3474720 w 8982636"/>
              <a:gd name="connsiteY357" fmla="*/ 3216536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51991 w 8982636"/>
              <a:gd name="connsiteY326" fmla="*/ 4797911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129430 w 8982636"/>
              <a:gd name="connsiteY332" fmla="*/ 4559673 h 5314278"/>
              <a:gd name="connsiteX333" fmla="*/ 3098203 w 8982636"/>
              <a:gd name="connsiteY333" fmla="*/ 4442908 h 5314278"/>
              <a:gd name="connsiteX334" fmla="*/ 3147583 w 8982636"/>
              <a:gd name="connsiteY334" fmla="*/ 4403762 h 5314278"/>
              <a:gd name="connsiteX335" fmla="*/ 3224306 w 8982636"/>
              <a:gd name="connsiteY335" fmla="*/ 4377316 h 5314278"/>
              <a:gd name="connsiteX336" fmla="*/ 3255160 w 8982636"/>
              <a:gd name="connsiteY336" fmla="*/ 4261448 h 5314278"/>
              <a:gd name="connsiteX337" fmla="*/ 3367331 w 8982636"/>
              <a:gd name="connsiteY337" fmla="*/ 4243294 h 5314278"/>
              <a:gd name="connsiteX338" fmla="*/ 3345629 w 8982636"/>
              <a:gd name="connsiteY338" fmla="*/ 4087906 h 5314278"/>
              <a:gd name="connsiteX339" fmla="*/ 3357432 w 8982636"/>
              <a:gd name="connsiteY339" fmla="*/ 3940997 h 5314278"/>
              <a:gd name="connsiteX340" fmla="*/ 3445623 w 8982636"/>
              <a:gd name="connsiteY340" fmla="*/ 389090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129430 w 8982636"/>
              <a:gd name="connsiteY332" fmla="*/ 4559673 h 5314278"/>
              <a:gd name="connsiteX333" fmla="*/ 3098203 w 8982636"/>
              <a:gd name="connsiteY333" fmla="*/ 4442908 h 5314278"/>
              <a:gd name="connsiteX334" fmla="*/ 3147583 w 8982636"/>
              <a:gd name="connsiteY334" fmla="*/ 4403762 h 5314278"/>
              <a:gd name="connsiteX335" fmla="*/ 3224306 w 8982636"/>
              <a:gd name="connsiteY335" fmla="*/ 4377316 h 5314278"/>
              <a:gd name="connsiteX336" fmla="*/ 3255160 w 8982636"/>
              <a:gd name="connsiteY336" fmla="*/ 4261448 h 5314278"/>
              <a:gd name="connsiteX337" fmla="*/ 3367331 w 8982636"/>
              <a:gd name="connsiteY337" fmla="*/ 4243294 h 5314278"/>
              <a:gd name="connsiteX338" fmla="*/ 3345629 w 8982636"/>
              <a:gd name="connsiteY338" fmla="*/ 4087906 h 5314278"/>
              <a:gd name="connsiteX339" fmla="*/ 3357432 w 8982636"/>
              <a:gd name="connsiteY339" fmla="*/ 3940997 h 5314278"/>
              <a:gd name="connsiteX340" fmla="*/ 3445623 w 8982636"/>
              <a:gd name="connsiteY340" fmla="*/ 3890906 h 5314278"/>
              <a:gd name="connsiteX341" fmla="*/ 3506993 w 8982636"/>
              <a:gd name="connsiteY341" fmla="*/ 3915783 h 5314278"/>
              <a:gd name="connsiteX342" fmla="*/ 3625328 w 8982636"/>
              <a:gd name="connsiteY342" fmla="*/ 3948056 h 5314278"/>
              <a:gd name="connsiteX343" fmla="*/ 3689873 w 8982636"/>
              <a:gd name="connsiteY343" fmla="*/ 3958814 h 5314278"/>
              <a:gd name="connsiteX344" fmla="*/ 3797450 w 8982636"/>
              <a:gd name="connsiteY344" fmla="*/ 3948056 h 5314278"/>
              <a:gd name="connsiteX345" fmla="*/ 3840480 w 8982636"/>
              <a:gd name="connsiteY345" fmla="*/ 3937299 h 5314278"/>
              <a:gd name="connsiteX346" fmla="*/ 3829723 w 8982636"/>
              <a:gd name="connsiteY346" fmla="*/ 3829722 h 5314278"/>
              <a:gd name="connsiteX347" fmla="*/ 3818965 w 8982636"/>
              <a:gd name="connsiteY347" fmla="*/ 3797449 h 5314278"/>
              <a:gd name="connsiteX348" fmla="*/ 3797450 w 8982636"/>
              <a:gd name="connsiteY348" fmla="*/ 3668358 h 5314278"/>
              <a:gd name="connsiteX349" fmla="*/ 3743662 w 8982636"/>
              <a:gd name="connsiteY349" fmla="*/ 3625327 h 5314278"/>
              <a:gd name="connsiteX350" fmla="*/ 3722146 w 8982636"/>
              <a:gd name="connsiteY350" fmla="*/ 3603812 h 5314278"/>
              <a:gd name="connsiteX351" fmla="*/ 3657600 w 8982636"/>
              <a:gd name="connsiteY351" fmla="*/ 3571539 h 5314278"/>
              <a:gd name="connsiteX352" fmla="*/ 3614570 w 8982636"/>
              <a:gd name="connsiteY352" fmla="*/ 3517751 h 5314278"/>
              <a:gd name="connsiteX353" fmla="*/ 3582297 w 8982636"/>
              <a:gd name="connsiteY353" fmla="*/ 3410174 h 5314278"/>
              <a:gd name="connsiteX354" fmla="*/ 3560782 w 8982636"/>
              <a:gd name="connsiteY354" fmla="*/ 3367143 h 5314278"/>
              <a:gd name="connsiteX355" fmla="*/ 3539266 w 8982636"/>
              <a:gd name="connsiteY355" fmla="*/ 3345628 h 5314278"/>
              <a:gd name="connsiteX356" fmla="*/ 3506993 w 8982636"/>
              <a:gd name="connsiteY356" fmla="*/ 3291840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72112 h 5314278"/>
              <a:gd name="connsiteX333" fmla="*/ 3129430 w 8982636"/>
              <a:gd name="connsiteY333" fmla="*/ 4559673 h 5314278"/>
              <a:gd name="connsiteX334" fmla="*/ 3098203 w 8982636"/>
              <a:gd name="connsiteY334" fmla="*/ 4442908 h 5314278"/>
              <a:gd name="connsiteX335" fmla="*/ 3147583 w 8982636"/>
              <a:gd name="connsiteY335" fmla="*/ 4403762 h 5314278"/>
              <a:gd name="connsiteX336" fmla="*/ 3224306 w 8982636"/>
              <a:gd name="connsiteY336" fmla="*/ 4377316 h 5314278"/>
              <a:gd name="connsiteX337" fmla="*/ 3255160 w 8982636"/>
              <a:gd name="connsiteY337" fmla="*/ 4261448 h 5314278"/>
              <a:gd name="connsiteX338" fmla="*/ 3367331 w 8982636"/>
              <a:gd name="connsiteY338" fmla="*/ 4243294 h 5314278"/>
              <a:gd name="connsiteX339" fmla="*/ 3345629 w 8982636"/>
              <a:gd name="connsiteY339" fmla="*/ 4087906 h 5314278"/>
              <a:gd name="connsiteX340" fmla="*/ 3357432 w 8982636"/>
              <a:gd name="connsiteY340" fmla="*/ 3940997 h 5314278"/>
              <a:gd name="connsiteX341" fmla="*/ 3445623 w 8982636"/>
              <a:gd name="connsiteY341" fmla="*/ 389090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098203 w 8982636"/>
              <a:gd name="connsiteY334" fmla="*/ 4442908 h 5314278"/>
              <a:gd name="connsiteX335" fmla="*/ 3147583 w 8982636"/>
              <a:gd name="connsiteY335" fmla="*/ 4403762 h 5314278"/>
              <a:gd name="connsiteX336" fmla="*/ 3224306 w 8982636"/>
              <a:gd name="connsiteY336" fmla="*/ 4377316 h 5314278"/>
              <a:gd name="connsiteX337" fmla="*/ 3255160 w 8982636"/>
              <a:gd name="connsiteY337" fmla="*/ 4261448 h 5314278"/>
              <a:gd name="connsiteX338" fmla="*/ 3367331 w 8982636"/>
              <a:gd name="connsiteY338" fmla="*/ 4243294 h 5314278"/>
              <a:gd name="connsiteX339" fmla="*/ 3345629 w 8982636"/>
              <a:gd name="connsiteY339" fmla="*/ 4087906 h 5314278"/>
              <a:gd name="connsiteX340" fmla="*/ 3357432 w 8982636"/>
              <a:gd name="connsiteY340" fmla="*/ 3940997 h 5314278"/>
              <a:gd name="connsiteX341" fmla="*/ 3445623 w 8982636"/>
              <a:gd name="connsiteY341" fmla="*/ 3890906 h 5314278"/>
              <a:gd name="connsiteX342" fmla="*/ 3506993 w 8982636"/>
              <a:gd name="connsiteY342" fmla="*/ 3915783 h 5314278"/>
              <a:gd name="connsiteX343" fmla="*/ 3625328 w 8982636"/>
              <a:gd name="connsiteY343" fmla="*/ 3948056 h 5314278"/>
              <a:gd name="connsiteX344" fmla="*/ 3689873 w 8982636"/>
              <a:gd name="connsiteY344" fmla="*/ 3958814 h 5314278"/>
              <a:gd name="connsiteX345" fmla="*/ 3797450 w 8982636"/>
              <a:gd name="connsiteY345" fmla="*/ 3948056 h 5314278"/>
              <a:gd name="connsiteX346" fmla="*/ 3840480 w 8982636"/>
              <a:gd name="connsiteY346" fmla="*/ 3937299 h 5314278"/>
              <a:gd name="connsiteX347" fmla="*/ 3829723 w 8982636"/>
              <a:gd name="connsiteY347" fmla="*/ 3829722 h 5314278"/>
              <a:gd name="connsiteX348" fmla="*/ 3818965 w 8982636"/>
              <a:gd name="connsiteY348" fmla="*/ 3797449 h 5314278"/>
              <a:gd name="connsiteX349" fmla="*/ 3797450 w 8982636"/>
              <a:gd name="connsiteY349" fmla="*/ 3668358 h 5314278"/>
              <a:gd name="connsiteX350" fmla="*/ 3743662 w 8982636"/>
              <a:gd name="connsiteY350" fmla="*/ 3625327 h 5314278"/>
              <a:gd name="connsiteX351" fmla="*/ 3722146 w 8982636"/>
              <a:gd name="connsiteY351" fmla="*/ 3603812 h 5314278"/>
              <a:gd name="connsiteX352" fmla="*/ 3657600 w 8982636"/>
              <a:gd name="connsiteY352" fmla="*/ 3571539 h 5314278"/>
              <a:gd name="connsiteX353" fmla="*/ 3614570 w 8982636"/>
              <a:gd name="connsiteY353" fmla="*/ 3517751 h 5314278"/>
              <a:gd name="connsiteX354" fmla="*/ 3582297 w 8982636"/>
              <a:gd name="connsiteY354" fmla="*/ 3410174 h 5314278"/>
              <a:gd name="connsiteX355" fmla="*/ 3560782 w 8982636"/>
              <a:gd name="connsiteY355" fmla="*/ 3367143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45629 w 8982636"/>
              <a:gd name="connsiteY340" fmla="*/ 4087906 h 5314278"/>
              <a:gd name="connsiteX341" fmla="*/ 3357432 w 8982636"/>
              <a:gd name="connsiteY341" fmla="*/ 3940997 h 5314278"/>
              <a:gd name="connsiteX342" fmla="*/ 3445623 w 8982636"/>
              <a:gd name="connsiteY342" fmla="*/ 3890906 h 5314278"/>
              <a:gd name="connsiteX343" fmla="*/ 3506993 w 8982636"/>
              <a:gd name="connsiteY343" fmla="*/ 3915783 h 5314278"/>
              <a:gd name="connsiteX344" fmla="*/ 3625328 w 8982636"/>
              <a:gd name="connsiteY344" fmla="*/ 3948056 h 5314278"/>
              <a:gd name="connsiteX345" fmla="*/ 3689873 w 8982636"/>
              <a:gd name="connsiteY345" fmla="*/ 3958814 h 5314278"/>
              <a:gd name="connsiteX346" fmla="*/ 3797450 w 8982636"/>
              <a:gd name="connsiteY346" fmla="*/ 3948056 h 5314278"/>
              <a:gd name="connsiteX347" fmla="*/ 3840480 w 8982636"/>
              <a:gd name="connsiteY347" fmla="*/ 3937299 h 5314278"/>
              <a:gd name="connsiteX348" fmla="*/ 3829723 w 8982636"/>
              <a:gd name="connsiteY348" fmla="*/ 3829722 h 5314278"/>
              <a:gd name="connsiteX349" fmla="*/ 3818965 w 8982636"/>
              <a:gd name="connsiteY349" fmla="*/ 3797449 h 5314278"/>
              <a:gd name="connsiteX350" fmla="*/ 3797450 w 8982636"/>
              <a:gd name="connsiteY350" fmla="*/ 3668358 h 5314278"/>
              <a:gd name="connsiteX351" fmla="*/ 3743662 w 8982636"/>
              <a:gd name="connsiteY351" fmla="*/ 3625327 h 5314278"/>
              <a:gd name="connsiteX352" fmla="*/ 3722146 w 8982636"/>
              <a:gd name="connsiteY352" fmla="*/ 3603812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45629 w 8982636"/>
              <a:gd name="connsiteY341" fmla="*/ 40879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64679 w 8982636"/>
              <a:gd name="connsiteY341" fmla="*/ 4072031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06993 w 8982636"/>
              <a:gd name="connsiteY344" fmla="*/ 391578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89873 w 8982636"/>
              <a:gd name="connsiteY346" fmla="*/ 39588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97450 w 8982636"/>
              <a:gd name="connsiteY347" fmla="*/ 3948056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803800 w 8982636"/>
              <a:gd name="connsiteY347" fmla="*/ 3970281 h 5314278"/>
              <a:gd name="connsiteX348" fmla="*/ 3840480 w 8982636"/>
              <a:gd name="connsiteY348" fmla="*/ 39372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803800 w 8982636"/>
              <a:gd name="connsiteY347" fmla="*/ 3970281 h 5314278"/>
              <a:gd name="connsiteX348" fmla="*/ 3869055 w 8982636"/>
              <a:gd name="connsiteY348" fmla="*/ 39626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29723 w 8982636"/>
              <a:gd name="connsiteY349" fmla="*/ 3829722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18965 w 8982636"/>
              <a:gd name="connsiteY350" fmla="*/ 37974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97450 w 8982636"/>
              <a:gd name="connsiteY351" fmla="*/ 3668358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43662 w 8982636"/>
              <a:gd name="connsiteY352" fmla="*/ 3625327 h 5314278"/>
              <a:gd name="connsiteX353" fmla="*/ 3722146 w 8982636"/>
              <a:gd name="connsiteY353" fmla="*/ 3603812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582297 w 8982636"/>
              <a:gd name="connsiteY356" fmla="*/ 3410174 h 5314278"/>
              <a:gd name="connsiteX357" fmla="*/ 3560782 w 8982636"/>
              <a:gd name="connsiteY357" fmla="*/ 3367143 h 5314278"/>
              <a:gd name="connsiteX358" fmla="*/ 3539266 w 8982636"/>
              <a:gd name="connsiteY358" fmla="*/ 3345628 h 5314278"/>
              <a:gd name="connsiteX359" fmla="*/ 3506993 w 8982636"/>
              <a:gd name="connsiteY359" fmla="*/ 3291840 h 5314278"/>
              <a:gd name="connsiteX360" fmla="*/ 3496236 w 8982636"/>
              <a:gd name="connsiteY360" fmla="*/ 3259567 h 5314278"/>
              <a:gd name="connsiteX361" fmla="*/ 3474720 w 8982636"/>
              <a:gd name="connsiteY361" fmla="*/ 3216536 h 5314278"/>
              <a:gd name="connsiteX362" fmla="*/ 3463963 w 8982636"/>
              <a:gd name="connsiteY362" fmla="*/ 3173506 h 5314278"/>
              <a:gd name="connsiteX363" fmla="*/ 3442448 w 8982636"/>
              <a:gd name="connsiteY363" fmla="*/ 3108960 h 5314278"/>
              <a:gd name="connsiteX364" fmla="*/ 3420932 w 8982636"/>
              <a:gd name="connsiteY364" fmla="*/ 2990626 h 5314278"/>
              <a:gd name="connsiteX365" fmla="*/ 3356386 w 8982636"/>
              <a:gd name="connsiteY365" fmla="*/ 2947595 h 5314278"/>
              <a:gd name="connsiteX366" fmla="*/ 3259568 w 8982636"/>
              <a:gd name="connsiteY366" fmla="*/ 2904565 h 5314278"/>
              <a:gd name="connsiteX367" fmla="*/ 3227295 w 8982636"/>
              <a:gd name="connsiteY367" fmla="*/ 2893807 h 5314278"/>
              <a:gd name="connsiteX368" fmla="*/ 3195022 w 8982636"/>
              <a:gd name="connsiteY368" fmla="*/ 2883049 h 5314278"/>
              <a:gd name="connsiteX369" fmla="*/ 3162749 w 8982636"/>
              <a:gd name="connsiteY369" fmla="*/ 2861534 h 5314278"/>
              <a:gd name="connsiteX370" fmla="*/ 3130476 w 8982636"/>
              <a:gd name="connsiteY370" fmla="*/ 2850776 h 5314278"/>
              <a:gd name="connsiteX371" fmla="*/ 3055172 w 8982636"/>
              <a:gd name="connsiteY371" fmla="*/ 2829261 h 5314278"/>
              <a:gd name="connsiteX372" fmla="*/ 3012142 w 8982636"/>
              <a:gd name="connsiteY372" fmla="*/ 2807746 h 5314278"/>
              <a:gd name="connsiteX373" fmla="*/ 2936838 w 8982636"/>
              <a:gd name="connsiteY373" fmla="*/ 2786231 h 5314278"/>
              <a:gd name="connsiteX374" fmla="*/ 2872292 w 8982636"/>
              <a:gd name="connsiteY374" fmla="*/ 2764715 h 5314278"/>
              <a:gd name="connsiteX375" fmla="*/ 2840019 w 8982636"/>
              <a:gd name="connsiteY375" fmla="*/ 2753958 h 5314278"/>
              <a:gd name="connsiteX376" fmla="*/ 2818504 w 8982636"/>
              <a:gd name="connsiteY376" fmla="*/ 2732442 h 5314278"/>
              <a:gd name="connsiteX377" fmla="*/ 2732443 w 8982636"/>
              <a:gd name="connsiteY377" fmla="*/ 2700169 h 5314278"/>
              <a:gd name="connsiteX378" fmla="*/ 2700170 w 8982636"/>
              <a:gd name="connsiteY378" fmla="*/ 2678654 h 5314278"/>
              <a:gd name="connsiteX379" fmla="*/ 2614109 w 8982636"/>
              <a:gd name="connsiteY379" fmla="*/ 2646381 h 5314278"/>
              <a:gd name="connsiteX380" fmla="*/ 2485017 w 8982636"/>
              <a:gd name="connsiteY380" fmla="*/ 2657139 h 5314278"/>
              <a:gd name="connsiteX381" fmla="*/ 2420471 w 8982636"/>
              <a:gd name="connsiteY381" fmla="*/ 2678654 h 5314278"/>
              <a:gd name="connsiteX382" fmla="*/ 2398956 w 8982636"/>
              <a:gd name="connsiteY382" fmla="*/ 2710927 h 5314278"/>
              <a:gd name="connsiteX383" fmla="*/ 2269864 w 8982636"/>
              <a:gd name="connsiteY383" fmla="*/ 2743200 h 5314278"/>
              <a:gd name="connsiteX384" fmla="*/ 2173045 w 8982636"/>
              <a:gd name="connsiteY384" fmla="*/ 2775473 h 5314278"/>
              <a:gd name="connsiteX385" fmla="*/ 2108499 w 8982636"/>
              <a:gd name="connsiteY385" fmla="*/ 2807746 h 5314278"/>
              <a:gd name="connsiteX386" fmla="*/ 2043953 w 8982636"/>
              <a:gd name="connsiteY386" fmla="*/ 2872292 h 5314278"/>
              <a:gd name="connsiteX387" fmla="*/ 2011680 w 8982636"/>
              <a:gd name="connsiteY387" fmla="*/ 2904565 h 5314278"/>
              <a:gd name="connsiteX388" fmla="*/ 1990165 w 8982636"/>
              <a:gd name="connsiteY388" fmla="*/ 2936838 h 5314278"/>
              <a:gd name="connsiteX389" fmla="*/ 1936377 w 8982636"/>
              <a:gd name="connsiteY389" fmla="*/ 2958353 h 5314278"/>
              <a:gd name="connsiteX390" fmla="*/ 1839558 w 8982636"/>
              <a:gd name="connsiteY390" fmla="*/ 3012141 h 5314278"/>
              <a:gd name="connsiteX391" fmla="*/ 1785770 w 8982636"/>
              <a:gd name="connsiteY391" fmla="*/ 3022899 h 5314278"/>
              <a:gd name="connsiteX392" fmla="*/ 1549102 w 8982636"/>
              <a:gd name="connsiteY392" fmla="*/ 3022899 h 5314278"/>
              <a:gd name="connsiteX393" fmla="*/ 1506071 w 8982636"/>
              <a:gd name="connsiteY393" fmla="*/ 3087445 h 5314278"/>
              <a:gd name="connsiteX394" fmla="*/ 1409252 w 8982636"/>
              <a:gd name="connsiteY394" fmla="*/ 3119718 h 5314278"/>
              <a:gd name="connsiteX395" fmla="*/ 1376979 w 8982636"/>
              <a:gd name="connsiteY395" fmla="*/ 3130475 h 5314278"/>
              <a:gd name="connsiteX396" fmla="*/ 1312433 w 8982636"/>
              <a:gd name="connsiteY396" fmla="*/ 3119718 h 5314278"/>
              <a:gd name="connsiteX397" fmla="*/ 1290918 w 8982636"/>
              <a:gd name="connsiteY397" fmla="*/ 3087445 h 5314278"/>
              <a:gd name="connsiteX398" fmla="*/ 1269403 w 8982636"/>
              <a:gd name="connsiteY398" fmla="*/ 3065929 h 5314278"/>
              <a:gd name="connsiteX399" fmla="*/ 1247888 w 8982636"/>
              <a:gd name="connsiteY399" fmla="*/ 3033656 h 5314278"/>
              <a:gd name="connsiteX400" fmla="*/ 1151069 w 8982636"/>
              <a:gd name="connsiteY400" fmla="*/ 3012141 h 5314278"/>
              <a:gd name="connsiteX401" fmla="*/ 1075765 w 8982636"/>
              <a:gd name="connsiteY401" fmla="*/ 2979868 h 5314278"/>
              <a:gd name="connsiteX402" fmla="*/ 1011219 w 8982636"/>
              <a:gd name="connsiteY402" fmla="*/ 2958353 h 5314278"/>
              <a:gd name="connsiteX403" fmla="*/ 699248 w 8982636"/>
              <a:gd name="connsiteY403" fmla="*/ 2958353 h 5314278"/>
              <a:gd name="connsiteX404" fmla="*/ 645459 w 8982636"/>
              <a:gd name="connsiteY404" fmla="*/ 2915322 h 5314278"/>
              <a:gd name="connsiteX405" fmla="*/ 602429 w 8982636"/>
              <a:gd name="connsiteY405" fmla="*/ 2904565 h 5314278"/>
              <a:gd name="connsiteX406" fmla="*/ 537883 w 8982636"/>
              <a:gd name="connsiteY406" fmla="*/ 2883049 h 5314278"/>
              <a:gd name="connsiteX407" fmla="*/ 398033 w 8982636"/>
              <a:gd name="connsiteY407" fmla="*/ 2915322 h 5314278"/>
              <a:gd name="connsiteX408" fmla="*/ 387276 w 8982636"/>
              <a:gd name="connsiteY408" fmla="*/ 2947595 h 5314278"/>
              <a:gd name="connsiteX409" fmla="*/ 247426 w 8982636"/>
              <a:gd name="connsiteY409" fmla="*/ 2936838 h 5314278"/>
              <a:gd name="connsiteX410" fmla="*/ 193638 w 8982636"/>
              <a:gd name="connsiteY410" fmla="*/ 2883049 h 5314278"/>
              <a:gd name="connsiteX411" fmla="*/ 107577 w 8982636"/>
              <a:gd name="connsiteY411" fmla="*/ 2818503 h 5314278"/>
              <a:gd name="connsiteX412" fmla="*/ 75304 w 8982636"/>
              <a:gd name="connsiteY412" fmla="*/ 2753958 h 5314278"/>
              <a:gd name="connsiteX413" fmla="*/ 64546 w 8982636"/>
              <a:gd name="connsiteY413" fmla="*/ 2700169 h 5314278"/>
              <a:gd name="connsiteX414" fmla="*/ 0 w 8982636"/>
              <a:gd name="connsiteY414" fmla="*/ 2657139 h 5314278"/>
              <a:gd name="connsiteX415" fmla="*/ 10758 w 8982636"/>
              <a:gd name="connsiteY415" fmla="*/ 2506532 h 5314278"/>
              <a:gd name="connsiteX416" fmla="*/ 53789 w 8982636"/>
              <a:gd name="connsiteY416" fmla="*/ 2452743 h 5314278"/>
              <a:gd name="connsiteX417" fmla="*/ 75304 w 8982636"/>
              <a:gd name="connsiteY417" fmla="*/ 2420471 h 5314278"/>
              <a:gd name="connsiteX418" fmla="*/ 139850 w 8982636"/>
              <a:gd name="connsiteY418" fmla="*/ 2345167 h 5314278"/>
              <a:gd name="connsiteX419" fmla="*/ 182880 w 8982636"/>
              <a:gd name="connsiteY419" fmla="*/ 2248348 h 5314278"/>
              <a:gd name="connsiteX420" fmla="*/ 215153 w 8982636"/>
              <a:gd name="connsiteY420" fmla="*/ 2226833 h 5314278"/>
              <a:gd name="connsiteX421" fmla="*/ 236669 w 8982636"/>
              <a:gd name="connsiteY421" fmla="*/ 2151529 h 5314278"/>
              <a:gd name="connsiteX422" fmla="*/ 268942 w 8982636"/>
              <a:gd name="connsiteY422" fmla="*/ 2065468 h 5314278"/>
              <a:gd name="connsiteX423" fmla="*/ 279699 w 8982636"/>
              <a:gd name="connsiteY423" fmla="*/ 2000922 h 5314278"/>
              <a:gd name="connsiteX424" fmla="*/ 301215 w 8982636"/>
              <a:gd name="connsiteY424" fmla="*/ 1979407 h 5314278"/>
              <a:gd name="connsiteX425" fmla="*/ 290457 w 8982636"/>
              <a:gd name="connsiteY425" fmla="*/ 1947134 h 5314278"/>
              <a:gd name="connsiteX426" fmla="*/ 279699 w 8982636"/>
              <a:gd name="connsiteY426" fmla="*/ 1893346 h 5314278"/>
              <a:gd name="connsiteX427" fmla="*/ 311972 w 8982636"/>
              <a:gd name="connsiteY427" fmla="*/ 1785769 h 5314278"/>
              <a:gd name="connsiteX428" fmla="*/ 333488 w 8982636"/>
              <a:gd name="connsiteY428" fmla="*/ 1721223 h 5314278"/>
              <a:gd name="connsiteX429" fmla="*/ 322730 w 8982636"/>
              <a:gd name="connsiteY429" fmla="*/ 1678193 h 5314278"/>
              <a:gd name="connsiteX430" fmla="*/ 419549 w 8982636"/>
              <a:gd name="connsiteY430" fmla="*/ 1667435 h 5314278"/>
              <a:gd name="connsiteX431" fmla="*/ 430306 w 8982636"/>
              <a:gd name="connsiteY431" fmla="*/ 1656678 h 5314278"/>
              <a:gd name="connsiteX432" fmla="*/ 441064 w 8982636"/>
              <a:gd name="connsiteY432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43662 w 8982636"/>
              <a:gd name="connsiteY352" fmla="*/ 36253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60782 w 8982636"/>
              <a:gd name="connsiteY356" fmla="*/ 3367143 h 5314278"/>
              <a:gd name="connsiteX357" fmla="*/ 3539266 w 8982636"/>
              <a:gd name="connsiteY357" fmla="*/ 3345628 h 5314278"/>
              <a:gd name="connsiteX358" fmla="*/ 3506993 w 8982636"/>
              <a:gd name="connsiteY358" fmla="*/ 3291840 h 5314278"/>
              <a:gd name="connsiteX359" fmla="*/ 3496236 w 8982636"/>
              <a:gd name="connsiteY359" fmla="*/ 3259567 h 5314278"/>
              <a:gd name="connsiteX360" fmla="*/ 3474720 w 8982636"/>
              <a:gd name="connsiteY360" fmla="*/ 3216536 h 5314278"/>
              <a:gd name="connsiteX361" fmla="*/ 3463963 w 8982636"/>
              <a:gd name="connsiteY361" fmla="*/ 3173506 h 5314278"/>
              <a:gd name="connsiteX362" fmla="*/ 3442448 w 8982636"/>
              <a:gd name="connsiteY362" fmla="*/ 3108960 h 5314278"/>
              <a:gd name="connsiteX363" fmla="*/ 3420932 w 8982636"/>
              <a:gd name="connsiteY363" fmla="*/ 2990626 h 5314278"/>
              <a:gd name="connsiteX364" fmla="*/ 3356386 w 8982636"/>
              <a:gd name="connsiteY364" fmla="*/ 2947595 h 5314278"/>
              <a:gd name="connsiteX365" fmla="*/ 3259568 w 8982636"/>
              <a:gd name="connsiteY365" fmla="*/ 2904565 h 5314278"/>
              <a:gd name="connsiteX366" fmla="*/ 3227295 w 8982636"/>
              <a:gd name="connsiteY366" fmla="*/ 2893807 h 5314278"/>
              <a:gd name="connsiteX367" fmla="*/ 3195022 w 8982636"/>
              <a:gd name="connsiteY367" fmla="*/ 2883049 h 5314278"/>
              <a:gd name="connsiteX368" fmla="*/ 3162749 w 8982636"/>
              <a:gd name="connsiteY368" fmla="*/ 2861534 h 5314278"/>
              <a:gd name="connsiteX369" fmla="*/ 3130476 w 8982636"/>
              <a:gd name="connsiteY369" fmla="*/ 2850776 h 5314278"/>
              <a:gd name="connsiteX370" fmla="*/ 3055172 w 8982636"/>
              <a:gd name="connsiteY370" fmla="*/ 2829261 h 5314278"/>
              <a:gd name="connsiteX371" fmla="*/ 3012142 w 8982636"/>
              <a:gd name="connsiteY371" fmla="*/ 2807746 h 5314278"/>
              <a:gd name="connsiteX372" fmla="*/ 2936838 w 8982636"/>
              <a:gd name="connsiteY372" fmla="*/ 2786231 h 5314278"/>
              <a:gd name="connsiteX373" fmla="*/ 2872292 w 8982636"/>
              <a:gd name="connsiteY373" fmla="*/ 2764715 h 5314278"/>
              <a:gd name="connsiteX374" fmla="*/ 2840019 w 8982636"/>
              <a:gd name="connsiteY374" fmla="*/ 2753958 h 5314278"/>
              <a:gd name="connsiteX375" fmla="*/ 2818504 w 8982636"/>
              <a:gd name="connsiteY375" fmla="*/ 2732442 h 5314278"/>
              <a:gd name="connsiteX376" fmla="*/ 2732443 w 8982636"/>
              <a:gd name="connsiteY376" fmla="*/ 2700169 h 5314278"/>
              <a:gd name="connsiteX377" fmla="*/ 2700170 w 8982636"/>
              <a:gd name="connsiteY377" fmla="*/ 2678654 h 5314278"/>
              <a:gd name="connsiteX378" fmla="*/ 2614109 w 8982636"/>
              <a:gd name="connsiteY378" fmla="*/ 2646381 h 5314278"/>
              <a:gd name="connsiteX379" fmla="*/ 2485017 w 8982636"/>
              <a:gd name="connsiteY379" fmla="*/ 2657139 h 5314278"/>
              <a:gd name="connsiteX380" fmla="*/ 2420471 w 8982636"/>
              <a:gd name="connsiteY380" fmla="*/ 2678654 h 5314278"/>
              <a:gd name="connsiteX381" fmla="*/ 2398956 w 8982636"/>
              <a:gd name="connsiteY381" fmla="*/ 2710927 h 5314278"/>
              <a:gd name="connsiteX382" fmla="*/ 2269864 w 8982636"/>
              <a:gd name="connsiteY382" fmla="*/ 2743200 h 5314278"/>
              <a:gd name="connsiteX383" fmla="*/ 2173045 w 8982636"/>
              <a:gd name="connsiteY383" fmla="*/ 2775473 h 5314278"/>
              <a:gd name="connsiteX384" fmla="*/ 2108499 w 8982636"/>
              <a:gd name="connsiteY384" fmla="*/ 2807746 h 5314278"/>
              <a:gd name="connsiteX385" fmla="*/ 2043953 w 8982636"/>
              <a:gd name="connsiteY385" fmla="*/ 2872292 h 5314278"/>
              <a:gd name="connsiteX386" fmla="*/ 2011680 w 8982636"/>
              <a:gd name="connsiteY386" fmla="*/ 2904565 h 5314278"/>
              <a:gd name="connsiteX387" fmla="*/ 1990165 w 8982636"/>
              <a:gd name="connsiteY387" fmla="*/ 2936838 h 5314278"/>
              <a:gd name="connsiteX388" fmla="*/ 1936377 w 8982636"/>
              <a:gd name="connsiteY388" fmla="*/ 2958353 h 5314278"/>
              <a:gd name="connsiteX389" fmla="*/ 1839558 w 8982636"/>
              <a:gd name="connsiteY389" fmla="*/ 3012141 h 5314278"/>
              <a:gd name="connsiteX390" fmla="*/ 1785770 w 8982636"/>
              <a:gd name="connsiteY390" fmla="*/ 3022899 h 5314278"/>
              <a:gd name="connsiteX391" fmla="*/ 1549102 w 8982636"/>
              <a:gd name="connsiteY391" fmla="*/ 3022899 h 5314278"/>
              <a:gd name="connsiteX392" fmla="*/ 1506071 w 8982636"/>
              <a:gd name="connsiteY392" fmla="*/ 3087445 h 5314278"/>
              <a:gd name="connsiteX393" fmla="*/ 1409252 w 8982636"/>
              <a:gd name="connsiteY393" fmla="*/ 3119718 h 5314278"/>
              <a:gd name="connsiteX394" fmla="*/ 1376979 w 8982636"/>
              <a:gd name="connsiteY394" fmla="*/ 3130475 h 5314278"/>
              <a:gd name="connsiteX395" fmla="*/ 1312433 w 8982636"/>
              <a:gd name="connsiteY395" fmla="*/ 3119718 h 5314278"/>
              <a:gd name="connsiteX396" fmla="*/ 1290918 w 8982636"/>
              <a:gd name="connsiteY396" fmla="*/ 3087445 h 5314278"/>
              <a:gd name="connsiteX397" fmla="*/ 1269403 w 8982636"/>
              <a:gd name="connsiteY397" fmla="*/ 3065929 h 5314278"/>
              <a:gd name="connsiteX398" fmla="*/ 1247888 w 8982636"/>
              <a:gd name="connsiteY398" fmla="*/ 3033656 h 5314278"/>
              <a:gd name="connsiteX399" fmla="*/ 1151069 w 8982636"/>
              <a:gd name="connsiteY399" fmla="*/ 3012141 h 5314278"/>
              <a:gd name="connsiteX400" fmla="*/ 1075765 w 8982636"/>
              <a:gd name="connsiteY400" fmla="*/ 2979868 h 5314278"/>
              <a:gd name="connsiteX401" fmla="*/ 1011219 w 8982636"/>
              <a:gd name="connsiteY401" fmla="*/ 2958353 h 5314278"/>
              <a:gd name="connsiteX402" fmla="*/ 699248 w 8982636"/>
              <a:gd name="connsiteY402" fmla="*/ 2958353 h 5314278"/>
              <a:gd name="connsiteX403" fmla="*/ 645459 w 8982636"/>
              <a:gd name="connsiteY403" fmla="*/ 2915322 h 5314278"/>
              <a:gd name="connsiteX404" fmla="*/ 602429 w 8982636"/>
              <a:gd name="connsiteY404" fmla="*/ 2904565 h 5314278"/>
              <a:gd name="connsiteX405" fmla="*/ 537883 w 8982636"/>
              <a:gd name="connsiteY405" fmla="*/ 2883049 h 5314278"/>
              <a:gd name="connsiteX406" fmla="*/ 398033 w 8982636"/>
              <a:gd name="connsiteY406" fmla="*/ 2915322 h 5314278"/>
              <a:gd name="connsiteX407" fmla="*/ 387276 w 8982636"/>
              <a:gd name="connsiteY407" fmla="*/ 2947595 h 5314278"/>
              <a:gd name="connsiteX408" fmla="*/ 247426 w 8982636"/>
              <a:gd name="connsiteY408" fmla="*/ 2936838 h 5314278"/>
              <a:gd name="connsiteX409" fmla="*/ 193638 w 8982636"/>
              <a:gd name="connsiteY409" fmla="*/ 2883049 h 5314278"/>
              <a:gd name="connsiteX410" fmla="*/ 107577 w 8982636"/>
              <a:gd name="connsiteY410" fmla="*/ 2818503 h 5314278"/>
              <a:gd name="connsiteX411" fmla="*/ 75304 w 8982636"/>
              <a:gd name="connsiteY411" fmla="*/ 2753958 h 5314278"/>
              <a:gd name="connsiteX412" fmla="*/ 64546 w 8982636"/>
              <a:gd name="connsiteY412" fmla="*/ 2700169 h 5314278"/>
              <a:gd name="connsiteX413" fmla="*/ 0 w 8982636"/>
              <a:gd name="connsiteY413" fmla="*/ 2657139 h 5314278"/>
              <a:gd name="connsiteX414" fmla="*/ 10758 w 8982636"/>
              <a:gd name="connsiteY414" fmla="*/ 2506532 h 5314278"/>
              <a:gd name="connsiteX415" fmla="*/ 53789 w 8982636"/>
              <a:gd name="connsiteY415" fmla="*/ 2452743 h 5314278"/>
              <a:gd name="connsiteX416" fmla="*/ 75304 w 8982636"/>
              <a:gd name="connsiteY416" fmla="*/ 2420471 h 5314278"/>
              <a:gd name="connsiteX417" fmla="*/ 139850 w 8982636"/>
              <a:gd name="connsiteY417" fmla="*/ 2345167 h 5314278"/>
              <a:gd name="connsiteX418" fmla="*/ 182880 w 8982636"/>
              <a:gd name="connsiteY418" fmla="*/ 2248348 h 5314278"/>
              <a:gd name="connsiteX419" fmla="*/ 215153 w 8982636"/>
              <a:gd name="connsiteY419" fmla="*/ 2226833 h 5314278"/>
              <a:gd name="connsiteX420" fmla="*/ 236669 w 8982636"/>
              <a:gd name="connsiteY420" fmla="*/ 2151529 h 5314278"/>
              <a:gd name="connsiteX421" fmla="*/ 268942 w 8982636"/>
              <a:gd name="connsiteY421" fmla="*/ 2065468 h 5314278"/>
              <a:gd name="connsiteX422" fmla="*/ 279699 w 8982636"/>
              <a:gd name="connsiteY422" fmla="*/ 2000922 h 5314278"/>
              <a:gd name="connsiteX423" fmla="*/ 301215 w 8982636"/>
              <a:gd name="connsiteY423" fmla="*/ 1979407 h 5314278"/>
              <a:gd name="connsiteX424" fmla="*/ 290457 w 8982636"/>
              <a:gd name="connsiteY424" fmla="*/ 1947134 h 5314278"/>
              <a:gd name="connsiteX425" fmla="*/ 279699 w 8982636"/>
              <a:gd name="connsiteY425" fmla="*/ 1893346 h 5314278"/>
              <a:gd name="connsiteX426" fmla="*/ 311972 w 8982636"/>
              <a:gd name="connsiteY426" fmla="*/ 1785769 h 5314278"/>
              <a:gd name="connsiteX427" fmla="*/ 333488 w 8982636"/>
              <a:gd name="connsiteY427" fmla="*/ 1721223 h 5314278"/>
              <a:gd name="connsiteX428" fmla="*/ 322730 w 8982636"/>
              <a:gd name="connsiteY428" fmla="*/ 1678193 h 5314278"/>
              <a:gd name="connsiteX429" fmla="*/ 419549 w 8982636"/>
              <a:gd name="connsiteY429" fmla="*/ 1667435 h 5314278"/>
              <a:gd name="connsiteX430" fmla="*/ 430306 w 8982636"/>
              <a:gd name="connsiteY430" fmla="*/ 1656678 h 5314278"/>
              <a:gd name="connsiteX431" fmla="*/ 441064 w 8982636"/>
              <a:gd name="connsiteY431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582297 w 8982636"/>
              <a:gd name="connsiteY355" fmla="*/ 3410174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506993 w 8982636"/>
              <a:gd name="connsiteY357" fmla="*/ 3291840 h 5314278"/>
              <a:gd name="connsiteX358" fmla="*/ 3496236 w 8982636"/>
              <a:gd name="connsiteY358" fmla="*/ 3259567 h 5314278"/>
              <a:gd name="connsiteX359" fmla="*/ 3474720 w 8982636"/>
              <a:gd name="connsiteY359" fmla="*/ 3216536 h 5314278"/>
              <a:gd name="connsiteX360" fmla="*/ 3463963 w 8982636"/>
              <a:gd name="connsiteY360" fmla="*/ 3173506 h 5314278"/>
              <a:gd name="connsiteX361" fmla="*/ 3442448 w 8982636"/>
              <a:gd name="connsiteY361" fmla="*/ 3108960 h 5314278"/>
              <a:gd name="connsiteX362" fmla="*/ 3420932 w 8982636"/>
              <a:gd name="connsiteY362" fmla="*/ 2990626 h 5314278"/>
              <a:gd name="connsiteX363" fmla="*/ 3356386 w 8982636"/>
              <a:gd name="connsiteY363" fmla="*/ 2947595 h 5314278"/>
              <a:gd name="connsiteX364" fmla="*/ 3259568 w 8982636"/>
              <a:gd name="connsiteY364" fmla="*/ 2904565 h 5314278"/>
              <a:gd name="connsiteX365" fmla="*/ 3227295 w 8982636"/>
              <a:gd name="connsiteY365" fmla="*/ 2893807 h 5314278"/>
              <a:gd name="connsiteX366" fmla="*/ 3195022 w 8982636"/>
              <a:gd name="connsiteY366" fmla="*/ 2883049 h 5314278"/>
              <a:gd name="connsiteX367" fmla="*/ 3162749 w 8982636"/>
              <a:gd name="connsiteY367" fmla="*/ 2861534 h 5314278"/>
              <a:gd name="connsiteX368" fmla="*/ 3130476 w 8982636"/>
              <a:gd name="connsiteY368" fmla="*/ 2850776 h 5314278"/>
              <a:gd name="connsiteX369" fmla="*/ 3055172 w 8982636"/>
              <a:gd name="connsiteY369" fmla="*/ 2829261 h 5314278"/>
              <a:gd name="connsiteX370" fmla="*/ 3012142 w 8982636"/>
              <a:gd name="connsiteY370" fmla="*/ 2807746 h 5314278"/>
              <a:gd name="connsiteX371" fmla="*/ 2936838 w 8982636"/>
              <a:gd name="connsiteY371" fmla="*/ 2786231 h 5314278"/>
              <a:gd name="connsiteX372" fmla="*/ 2872292 w 8982636"/>
              <a:gd name="connsiteY372" fmla="*/ 2764715 h 5314278"/>
              <a:gd name="connsiteX373" fmla="*/ 2840019 w 8982636"/>
              <a:gd name="connsiteY373" fmla="*/ 2753958 h 5314278"/>
              <a:gd name="connsiteX374" fmla="*/ 2818504 w 8982636"/>
              <a:gd name="connsiteY374" fmla="*/ 2732442 h 5314278"/>
              <a:gd name="connsiteX375" fmla="*/ 2732443 w 8982636"/>
              <a:gd name="connsiteY375" fmla="*/ 2700169 h 5314278"/>
              <a:gd name="connsiteX376" fmla="*/ 2700170 w 8982636"/>
              <a:gd name="connsiteY376" fmla="*/ 2678654 h 5314278"/>
              <a:gd name="connsiteX377" fmla="*/ 2614109 w 8982636"/>
              <a:gd name="connsiteY377" fmla="*/ 2646381 h 5314278"/>
              <a:gd name="connsiteX378" fmla="*/ 2485017 w 8982636"/>
              <a:gd name="connsiteY378" fmla="*/ 2657139 h 5314278"/>
              <a:gd name="connsiteX379" fmla="*/ 2420471 w 8982636"/>
              <a:gd name="connsiteY379" fmla="*/ 2678654 h 5314278"/>
              <a:gd name="connsiteX380" fmla="*/ 2398956 w 8982636"/>
              <a:gd name="connsiteY380" fmla="*/ 2710927 h 5314278"/>
              <a:gd name="connsiteX381" fmla="*/ 2269864 w 8982636"/>
              <a:gd name="connsiteY381" fmla="*/ 2743200 h 5314278"/>
              <a:gd name="connsiteX382" fmla="*/ 2173045 w 8982636"/>
              <a:gd name="connsiteY382" fmla="*/ 2775473 h 5314278"/>
              <a:gd name="connsiteX383" fmla="*/ 2108499 w 8982636"/>
              <a:gd name="connsiteY383" fmla="*/ 2807746 h 5314278"/>
              <a:gd name="connsiteX384" fmla="*/ 2043953 w 8982636"/>
              <a:gd name="connsiteY384" fmla="*/ 2872292 h 5314278"/>
              <a:gd name="connsiteX385" fmla="*/ 2011680 w 8982636"/>
              <a:gd name="connsiteY385" fmla="*/ 2904565 h 5314278"/>
              <a:gd name="connsiteX386" fmla="*/ 1990165 w 8982636"/>
              <a:gd name="connsiteY386" fmla="*/ 2936838 h 5314278"/>
              <a:gd name="connsiteX387" fmla="*/ 1936377 w 8982636"/>
              <a:gd name="connsiteY387" fmla="*/ 2958353 h 5314278"/>
              <a:gd name="connsiteX388" fmla="*/ 1839558 w 8982636"/>
              <a:gd name="connsiteY388" fmla="*/ 3012141 h 5314278"/>
              <a:gd name="connsiteX389" fmla="*/ 1785770 w 8982636"/>
              <a:gd name="connsiteY389" fmla="*/ 3022899 h 5314278"/>
              <a:gd name="connsiteX390" fmla="*/ 1549102 w 8982636"/>
              <a:gd name="connsiteY390" fmla="*/ 3022899 h 5314278"/>
              <a:gd name="connsiteX391" fmla="*/ 1506071 w 8982636"/>
              <a:gd name="connsiteY391" fmla="*/ 3087445 h 5314278"/>
              <a:gd name="connsiteX392" fmla="*/ 1409252 w 8982636"/>
              <a:gd name="connsiteY392" fmla="*/ 3119718 h 5314278"/>
              <a:gd name="connsiteX393" fmla="*/ 1376979 w 8982636"/>
              <a:gd name="connsiteY393" fmla="*/ 3130475 h 5314278"/>
              <a:gd name="connsiteX394" fmla="*/ 1312433 w 8982636"/>
              <a:gd name="connsiteY394" fmla="*/ 3119718 h 5314278"/>
              <a:gd name="connsiteX395" fmla="*/ 1290918 w 8982636"/>
              <a:gd name="connsiteY395" fmla="*/ 3087445 h 5314278"/>
              <a:gd name="connsiteX396" fmla="*/ 1269403 w 8982636"/>
              <a:gd name="connsiteY396" fmla="*/ 3065929 h 5314278"/>
              <a:gd name="connsiteX397" fmla="*/ 1247888 w 8982636"/>
              <a:gd name="connsiteY397" fmla="*/ 3033656 h 5314278"/>
              <a:gd name="connsiteX398" fmla="*/ 1151069 w 8982636"/>
              <a:gd name="connsiteY398" fmla="*/ 3012141 h 5314278"/>
              <a:gd name="connsiteX399" fmla="*/ 1075765 w 8982636"/>
              <a:gd name="connsiteY399" fmla="*/ 2979868 h 5314278"/>
              <a:gd name="connsiteX400" fmla="*/ 1011219 w 8982636"/>
              <a:gd name="connsiteY400" fmla="*/ 2958353 h 5314278"/>
              <a:gd name="connsiteX401" fmla="*/ 699248 w 8982636"/>
              <a:gd name="connsiteY401" fmla="*/ 2958353 h 5314278"/>
              <a:gd name="connsiteX402" fmla="*/ 645459 w 8982636"/>
              <a:gd name="connsiteY402" fmla="*/ 2915322 h 5314278"/>
              <a:gd name="connsiteX403" fmla="*/ 602429 w 8982636"/>
              <a:gd name="connsiteY403" fmla="*/ 2904565 h 5314278"/>
              <a:gd name="connsiteX404" fmla="*/ 537883 w 8982636"/>
              <a:gd name="connsiteY404" fmla="*/ 2883049 h 5314278"/>
              <a:gd name="connsiteX405" fmla="*/ 398033 w 8982636"/>
              <a:gd name="connsiteY405" fmla="*/ 2915322 h 5314278"/>
              <a:gd name="connsiteX406" fmla="*/ 387276 w 8982636"/>
              <a:gd name="connsiteY406" fmla="*/ 2947595 h 5314278"/>
              <a:gd name="connsiteX407" fmla="*/ 247426 w 8982636"/>
              <a:gd name="connsiteY407" fmla="*/ 2936838 h 5314278"/>
              <a:gd name="connsiteX408" fmla="*/ 193638 w 8982636"/>
              <a:gd name="connsiteY408" fmla="*/ 2883049 h 5314278"/>
              <a:gd name="connsiteX409" fmla="*/ 107577 w 8982636"/>
              <a:gd name="connsiteY409" fmla="*/ 2818503 h 5314278"/>
              <a:gd name="connsiteX410" fmla="*/ 75304 w 8982636"/>
              <a:gd name="connsiteY410" fmla="*/ 2753958 h 5314278"/>
              <a:gd name="connsiteX411" fmla="*/ 64546 w 8982636"/>
              <a:gd name="connsiteY411" fmla="*/ 2700169 h 5314278"/>
              <a:gd name="connsiteX412" fmla="*/ 0 w 8982636"/>
              <a:gd name="connsiteY412" fmla="*/ 2657139 h 5314278"/>
              <a:gd name="connsiteX413" fmla="*/ 10758 w 8982636"/>
              <a:gd name="connsiteY413" fmla="*/ 2506532 h 5314278"/>
              <a:gd name="connsiteX414" fmla="*/ 53789 w 8982636"/>
              <a:gd name="connsiteY414" fmla="*/ 2452743 h 5314278"/>
              <a:gd name="connsiteX415" fmla="*/ 75304 w 8982636"/>
              <a:gd name="connsiteY415" fmla="*/ 2420471 h 5314278"/>
              <a:gd name="connsiteX416" fmla="*/ 139850 w 8982636"/>
              <a:gd name="connsiteY416" fmla="*/ 2345167 h 5314278"/>
              <a:gd name="connsiteX417" fmla="*/ 182880 w 8982636"/>
              <a:gd name="connsiteY417" fmla="*/ 2248348 h 5314278"/>
              <a:gd name="connsiteX418" fmla="*/ 215153 w 8982636"/>
              <a:gd name="connsiteY418" fmla="*/ 2226833 h 5314278"/>
              <a:gd name="connsiteX419" fmla="*/ 236669 w 8982636"/>
              <a:gd name="connsiteY419" fmla="*/ 2151529 h 5314278"/>
              <a:gd name="connsiteX420" fmla="*/ 268942 w 8982636"/>
              <a:gd name="connsiteY420" fmla="*/ 2065468 h 5314278"/>
              <a:gd name="connsiteX421" fmla="*/ 279699 w 8982636"/>
              <a:gd name="connsiteY421" fmla="*/ 2000922 h 5314278"/>
              <a:gd name="connsiteX422" fmla="*/ 301215 w 8982636"/>
              <a:gd name="connsiteY422" fmla="*/ 1979407 h 5314278"/>
              <a:gd name="connsiteX423" fmla="*/ 290457 w 8982636"/>
              <a:gd name="connsiteY423" fmla="*/ 1947134 h 5314278"/>
              <a:gd name="connsiteX424" fmla="*/ 279699 w 8982636"/>
              <a:gd name="connsiteY424" fmla="*/ 1893346 h 5314278"/>
              <a:gd name="connsiteX425" fmla="*/ 311972 w 8982636"/>
              <a:gd name="connsiteY425" fmla="*/ 1785769 h 5314278"/>
              <a:gd name="connsiteX426" fmla="*/ 333488 w 8982636"/>
              <a:gd name="connsiteY426" fmla="*/ 1721223 h 5314278"/>
              <a:gd name="connsiteX427" fmla="*/ 322730 w 8982636"/>
              <a:gd name="connsiteY427" fmla="*/ 1678193 h 5314278"/>
              <a:gd name="connsiteX428" fmla="*/ 419549 w 8982636"/>
              <a:gd name="connsiteY428" fmla="*/ 1667435 h 5314278"/>
              <a:gd name="connsiteX429" fmla="*/ 430306 w 8982636"/>
              <a:gd name="connsiteY429" fmla="*/ 1656678 h 5314278"/>
              <a:gd name="connsiteX430" fmla="*/ 441064 w 8982636"/>
              <a:gd name="connsiteY430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96236 w 8982636"/>
              <a:gd name="connsiteY357" fmla="*/ 3259567 h 5314278"/>
              <a:gd name="connsiteX358" fmla="*/ 3474720 w 8982636"/>
              <a:gd name="connsiteY358" fmla="*/ 3216536 h 5314278"/>
              <a:gd name="connsiteX359" fmla="*/ 3463963 w 8982636"/>
              <a:gd name="connsiteY359" fmla="*/ 3173506 h 5314278"/>
              <a:gd name="connsiteX360" fmla="*/ 3442448 w 8982636"/>
              <a:gd name="connsiteY360" fmla="*/ 3108960 h 5314278"/>
              <a:gd name="connsiteX361" fmla="*/ 3420932 w 8982636"/>
              <a:gd name="connsiteY361" fmla="*/ 2990626 h 5314278"/>
              <a:gd name="connsiteX362" fmla="*/ 3356386 w 8982636"/>
              <a:gd name="connsiteY362" fmla="*/ 2947595 h 5314278"/>
              <a:gd name="connsiteX363" fmla="*/ 3259568 w 8982636"/>
              <a:gd name="connsiteY363" fmla="*/ 2904565 h 5314278"/>
              <a:gd name="connsiteX364" fmla="*/ 3227295 w 8982636"/>
              <a:gd name="connsiteY364" fmla="*/ 2893807 h 5314278"/>
              <a:gd name="connsiteX365" fmla="*/ 3195022 w 8982636"/>
              <a:gd name="connsiteY365" fmla="*/ 2883049 h 5314278"/>
              <a:gd name="connsiteX366" fmla="*/ 3162749 w 8982636"/>
              <a:gd name="connsiteY366" fmla="*/ 2861534 h 5314278"/>
              <a:gd name="connsiteX367" fmla="*/ 3130476 w 8982636"/>
              <a:gd name="connsiteY367" fmla="*/ 2850776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96236 w 8982636"/>
              <a:gd name="connsiteY357" fmla="*/ 3259567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42448 w 8982636"/>
              <a:gd name="connsiteY359" fmla="*/ 31089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86898 w 8982636"/>
              <a:gd name="connsiteY359" fmla="*/ 3083560 h 5314278"/>
              <a:gd name="connsiteX360" fmla="*/ 3420932 w 8982636"/>
              <a:gd name="connsiteY360" fmla="*/ 2990626 h 5314278"/>
              <a:gd name="connsiteX361" fmla="*/ 3356386 w 8982636"/>
              <a:gd name="connsiteY361" fmla="*/ 29475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86898 w 8982636"/>
              <a:gd name="connsiteY359" fmla="*/ 3083560 h 5314278"/>
              <a:gd name="connsiteX360" fmla="*/ 3420932 w 8982636"/>
              <a:gd name="connsiteY360" fmla="*/ 2990626 h 5314278"/>
              <a:gd name="connsiteX361" fmla="*/ 3337336 w 8982636"/>
              <a:gd name="connsiteY361" fmla="*/ 2972995 h 5314278"/>
              <a:gd name="connsiteX362" fmla="*/ 3259568 w 8982636"/>
              <a:gd name="connsiteY362" fmla="*/ 2904565 h 5314278"/>
              <a:gd name="connsiteX363" fmla="*/ 3227295 w 8982636"/>
              <a:gd name="connsiteY363" fmla="*/ 2893807 h 5314278"/>
              <a:gd name="connsiteX364" fmla="*/ 3195022 w 8982636"/>
              <a:gd name="connsiteY364" fmla="*/ 2883049 h 5314278"/>
              <a:gd name="connsiteX365" fmla="*/ 3162749 w 8982636"/>
              <a:gd name="connsiteY365" fmla="*/ 2861534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86898 w 8982636"/>
              <a:gd name="connsiteY359" fmla="*/ 3083560 h 5314278"/>
              <a:gd name="connsiteX360" fmla="*/ 3420932 w 8982636"/>
              <a:gd name="connsiteY360" fmla="*/ 2990626 h 5314278"/>
              <a:gd name="connsiteX361" fmla="*/ 3337336 w 8982636"/>
              <a:gd name="connsiteY361" fmla="*/ 2972995 h 5314278"/>
              <a:gd name="connsiteX362" fmla="*/ 322729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86898 w 8982636"/>
              <a:gd name="connsiteY359" fmla="*/ 3083560 h 5314278"/>
              <a:gd name="connsiteX360" fmla="*/ 3420932 w 8982636"/>
              <a:gd name="connsiteY360" fmla="*/ 2990626 h 5314278"/>
              <a:gd name="connsiteX361" fmla="*/ 3337336 w 8982636"/>
              <a:gd name="connsiteY361" fmla="*/ 2972995 h 5314278"/>
              <a:gd name="connsiteX362" fmla="*/ 3271745 w 8982636"/>
              <a:gd name="connsiteY362" fmla="*/ 2893807 h 5314278"/>
              <a:gd name="connsiteX363" fmla="*/ 3195022 w 8982636"/>
              <a:gd name="connsiteY363" fmla="*/ 2883049 h 5314278"/>
              <a:gd name="connsiteX364" fmla="*/ 3162749 w 8982636"/>
              <a:gd name="connsiteY364" fmla="*/ 2861534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251824 w 8982636"/>
              <a:gd name="connsiteY289" fmla="*/ 4229212 h 5314278"/>
              <a:gd name="connsiteX290" fmla="*/ 5109883 w 8982636"/>
              <a:gd name="connsiteY290" fmla="*/ 4184725 h 5314278"/>
              <a:gd name="connsiteX291" fmla="*/ 5077610 w 8982636"/>
              <a:gd name="connsiteY291" fmla="*/ 4195482 h 5314278"/>
              <a:gd name="connsiteX292" fmla="*/ 4980791 w 8982636"/>
              <a:gd name="connsiteY292" fmla="*/ 4184725 h 5314278"/>
              <a:gd name="connsiteX293" fmla="*/ 4916245 w 8982636"/>
              <a:gd name="connsiteY293" fmla="*/ 4152452 h 5314278"/>
              <a:gd name="connsiteX294" fmla="*/ 4862457 w 8982636"/>
              <a:gd name="connsiteY294" fmla="*/ 4098663 h 5314278"/>
              <a:gd name="connsiteX295" fmla="*/ 4791449 w 8982636"/>
              <a:gd name="connsiteY295" fmla="*/ 4092687 h 5314278"/>
              <a:gd name="connsiteX296" fmla="*/ 4760334 w 8982636"/>
              <a:gd name="connsiteY296" fmla="*/ 4048050 h 5314278"/>
              <a:gd name="connsiteX297" fmla="*/ 4858124 w 8982636"/>
              <a:gd name="connsiteY297" fmla="*/ 4006962 h 5314278"/>
              <a:gd name="connsiteX298" fmla="*/ 4836011 w 8982636"/>
              <a:gd name="connsiteY298" fmla="*/ 3944172 h 5314278"/>
              <a:gd name="connsiteX299" fmla="*/ 4694742 w 8982636"/>
              <a:gd name="connsiteY299" fmla="*/ 3953174 h 5314278"/>
              <a:gd name="connsiteX300" fmla="*/ 4594935 w 8982636"/>
              <a:gd name="connsiteY300" fmla="*/ 3859343 h 5314278"/>
              <a:gd name="connsiteX301" fmla="*/ 4458074 w 8982636"/>
              <a:gd name="connsiteY301" fmla="*/ 3870437 h 5314278"/>
              <a:gd name="connsiteX302" fmla="*/ 4377130 w 8982636"/>
              <a:gd name="connsiteY302" fmla="*/ 3860053 h 5314278"/>
              <a:gd name="connsiteX303" fmla="*/ 4283449 w 8982636"/>
              <a:gd name="connsiteY303" fmla="*/ 3873612 h 5314278"/>
              <a:gd name="connsiteX304" fmla="*/ 4258049 w 8982636"/>
              <a:gd name="connsiteY304" fmla="*/ 3899012 h 5314278"/>
              <a:gd name="connsiteX305" fmla="*/ 4261224 w 8982636"/>
              <a:gd name="connsiteY305" fmla="*/ 3946637 h 5314278"/>
              <a:gd name="connsiteX306" fmla="*/ 4227756 w 8982636"/>
              <a:gd name="connsiteY306" fmla="*/ 4044875 h 5314278"/>
              <a:gd name="connsiteX307" fmla="*/ 4184725 w 8982636"/>
              <a:gd name="connsiteY307" fmla="*/ 4109421 h 5314278"/>
              <a:gd name="connsiteX308" fmla="*/ 4163210 w 8982636"/>
              <a:gd name="connsiteY308" fmla="*/ 4141694 h 5314278"/>
              <a:gd name="connsiteX309" fmla="*/ 4130937 w 8982636"/>
              <a:gd name="connsiteY309" fmla="*/ 4173967 h 5314278"/>
              <a:gd name="connsiteX310" fmla="*/ 4077149 w 8982636"/>
              <a:gd name="connsiteY310" fmla="*/ 4216998 h 5314278"/>
              <a:gd name="connsiteX311" fmla="*/ 4051674 w 8982636"/>
              <a:gd name="connsiteY311" fmla="*/ 4270487 h 5314278"/>
              <a:gd name="connsiteX312" fmla="*/ 4001845 w 8982636"/>
              <a:gd name="connsiteY312" fmla="*/ 4335332 h 5314278"/>
              <a:gd name="connsiteX313" fmla="*/ 3969572 w 8982636"/>
              <a:gd name="connsiteY313" fmla="*/ 4367605 h 5314278"/>
              <a:gd name="connsiteX314" fmla="*/ 3879626 w 8982636"/>
              <a:gd name="connsiteY314" fmla="*/ 4468121 h 5314278"/>
              <a:gd name="connsiteX315" fmla="*/ 3793565 w 8982636"/>
              <a:gd name="connsiteY315" fmla="*/ 4537075 h 5314278"/>
              <a:gd name="connsiteX316" fmla="*/ 3735892 w 8982636"/>
              <a:gd name="connsiteY316" fmla="*/ 4562998 h 5314278"/>
              <a:gd name="connsiteX317" fmla="*/ 3769099 w 8982636"/>
              <a:gd name="connsiteY317" fmla="*/ 4638787 h 5314278"/>
              <a:gd name="connsiteX318" fmla="*/ 3765924 w 8982636"/>
              <a:gd name="connsiteY318" fmla="*/ 4727687 h 5314278"/>
              <a:gd name="connsiteX319" fmla="*/ 3700631 w 8982636"/>
              <a:gd name="connsiteY319" fmla="*/ 4754880 h 5314278"/>
              <a:gd name="connsiteX320" fmla="*/ 3654799 w 8982636"/>
              <a:gd name="connsiteY320" fmla="*/ 4692762 h 5314278"/>
              <a:gd name="connsiteX321" fmla="*/ 3577180 w 8982636"/>
              <a:gd name="connsiteY321" fmla="*/ 4641476 h 5314278"/>
              <a:gd name="connsiteX322" fmla="*/ 3454774 w 8982636"/>
              <a:gd name="connsiteY322" fmla="*/ 4664187 h 5314278"/>
              <a:gd name="connsiteX323" fmla="*/ 3378574 w 8982636"/>
              <a:gd name="connsiteY323" fmla="*/ 4727687 h 5314278"/>
              <a:gd name="connsiteX324" fmla="*/ 3297481 w 8982636"/>
              <a:gd name="connsiteY324" fmla="*/ 4725072 h 5314278"/>
              <a:gd name="connsiteX325" fmla="*/ 3242049 w 8982636"/>
              <a:gd name="connsiteY325" fmla="*/ 4784837 h 5314278"/>
              <a:gd name="connsiteX326" fmla="*/ 3167866 w 8982636"/>
              <a:gd name="connsiteY326" fmla="*/ 4788386 h 5314278"/>
              <a:gd name="connsiteX327" fmla="*/ 3108960 w 8982636"/>
              <a:gd name="connsiteY327" fmla="*/ 4754880 h 5314278"/>
              <a:gd name="connsiteX328" fmla="*/ 3055172 w 8982636"/>
              <a:gd name="connsiteY328" fmla="*/ 4711849 h 5314278"/>
              <a:gd name="connsiteX329" fmla="*/ 2988049 w 8982636"/>
              <a:gd name="connsiteY329" fmla="*/ 4591162 h 5314278"/>
              <a:gd name="connsiteX330" fmla="*/ 3010274 w 8982636"/>
              <a:gd name="connsiteY330" fmla="*/ 4556237 h 5314278"/>
              <a:gd name="connsiteX331" fmla="*/ 3044415 w 8982636"/>
              <a:gd name="connsiteY331" fmla="*/ 4561242 h 5314278"/>
              <a:gd name="connsiteX332" fmla="*/ 3086474 w 8982636"/>
              <a:gd name="connsiteY332" fmla="*/ 4584812 h 5314278"/>
              <a:gd name="connsiteX333" fmla="*/ 3129430 w 8982636"/>
              <a:gd name="connsiteY333" fmla="*/ 4559673 h 5314278"/>
              <a:gd name="connsiteX334" fmla="*/ 3127749 w 8982636"/>
              <a:gd name="connsiteY334" fmla="*/ 4505437 h 5314278"/>
              <a:gd name="connsiteX335" fmla="*/ 3098203 w 8982636"/>
              <a:gd name="connsiteY335" fmla="*/ 4442908 h 5314278"/>
              <a:gd name="connsiteX336" fmla="*/ 3147583 w 8982636"/>
              <a:gd name="connsiteY336" fmla="*/ 4403762 h 5314278"/>
              <a:gd name="connsiteX337" fmla="*/ 3224306 w 8982636"/>
              <a:gd name="connsiteY337" fmla="*/ 4377316 h 5314278"/>
              <a:gd name="connsiteX338" fmla="*/ 3255160 w 8982636"/>
              <a:gd name="connsiteY338" fmla="*/ 4261448 h 5314278"/>
              <a:gd name="connsiteX339" fmla="*/ 3367331 w 8982636"/>
              <a:gd name="connsiteY339" fmla="*/ 4243294 h 5314278"/>
              <a:gd name="connsiteX340" fmla="*/ 3378574 w 8982636"/>
              <a:gd name="connsiteY340" fmla="*/ 4140312 h 5314278"/>
              <a:gd name="connsiteX341" fmla="*/ 3336104 w 8982636"/>
              <a:gd name="connsiteY341" fmla="*/ 4049806 h 5314278"/>
              <a:gd name="connsiteX342" fmla="*/ 3357432 w 8982636"/>
              <a:gd name="connsiteY342" fmla="*/ 3940997 h 5314278"/>
              <a:gd name="connsiteX343" fmla="*/ 3445623 w 8982636"/>
              <a:gd name="connsiteY343" fmla="*/ 3890906 h 5314278"/>
              <a:gd name="connsiteX344" fmla="*/ 3545093 w 8982636"/>
              <a:gd name="connsiteY344" fmla="*/ 3896733 h 5314278"/>
              <a:gd name="connsiteX345" fmla="*/ 3625328 w 8982636"/>
              <a:gd name="connsiteY345" fmla="*/ 3948056 h 5314278"/>
              <a:gd name="connsiteX346" fmla="*/ 3693048 w 8982636"/>
              <a:gd name="connsiteY346" fmla="*/ 3984214 h 5314278"/>
              <a:gd name="connsiteX347" fmla="*/ 3768875 w 8982636"/>
              <a:gd name="connsiteY347" fmla="*/ 3954406 h 5314278"/>
              <a:gd name="connsiteX348" fmla="*/ 3869055 w 8982636"/>
              <a:gd name="connsiteY348" fmla="*/ 3962699 h 5314278"/>
              <a:gd name="connsiteX349" fmla="*/ 3855123 w 8982636"/>
              <a:gd name="connsiteY349" fmla="*/ 3864647 h 5314278"/>
              <a:gd name="connsiteX350" fmla="*/ 3866590 w 8982636"/>
              <a:gd name="connsiteY350" fmla="*/ 3759349 h 5314278"/>
              <a:gd name="connsiteX351" fmla="*/ 3784750 w 8982636"/>
              <a:gd name="connsiteY351" fmla="*/ 3709633 h 5314278"/>
              <a:gd name="connsiteX352" fmla="*/ 3705562 w 8982636"/>
              <a:gd name="connsiteY352" fmla="*/ 3650727 h 5314278"/>
              <a:gd name="connsiteX353" fmla="*/ 3657600 w 8982636"/>
              <a:gd name="connsiteY353" fmla="*/ 3571539 h 5314278"/>
              <a:gd name="connsiteX354" fmla="*/ 3614570 w 8982636"/>
              <a:gd name="connsiteY354" fmla="*/ 3517751 h 5314278"/>
              <a:gd name="connsiteX355" fmla="*/ 3610872 w 8982636"/>
              <a:gd name="connsiteY355" fmla="*/ 3410174 h 5314278"/>
              <a:gd name="connsiteX356" fmla="*/ 3539266 w 8982636"/>
              <a:gd name="connsiteY356" fmla="*/ 3345628 h 5314278"/>
              <a:gd name="connsiteX357" fmla="*/ 3429561 w 8982636"/>
              <a:gd name="connsiteY357" fmla="*/ 3262742 h 5314278"/>
              <a:gd name="connsiteX358" fmla="*/ 3463963 w 8982636"/>
              <a:gd name="connsiteY358" fmla="*/ 3173506 h 5314278"/>
              <a:gd name="connsiteX359" fmla="*/ 3486898 w 8982636"/>
              <a:gd name="connsiteY359" fmla="*/ 3083560 h 5314278"/>
              <a:gd name="connsiteX360" fmla="*/ 3420932 w 8982636"/>
              <a:gd name="connsiteY360" fmla="*/ 2990626 h 5314278"/>
              <a:gd name="connsiteX361" fmla="*/ 3337336 w 8982636"/>
              <a:gd name="connsiteY361" fmla="*/ 2972995 h 5314278"/>
              <a:gd name="connsiteX362" fmla="*/ 3271745 w 8982636"/>
              <a:gd name="connsiteY362" fmla="*/ 2893807 h 5314278"/>
              <a:gd name="connsiteX363" fmla="*/ 3195022 w 8982636"/>
              <a:gd name="connsiteY363" fmla="*/ 2883049 h 5314278"/>
              <a:gd name="connsiteX364" fmla="*/ 3130476 w 8982636"/>
              <a:gd name="connsiteY364" fmla="*/ 2850776 h 5314278"/>
              <a:gd name="connsiteX365" fmla="*/ 3055172 w 8982636"/>
              <a:gd name="connsiteY365" fmla="*/ 2829261 h 5314278"/>
              <a:gd name="connsiteX366" fmla="*/ 3012142 w 8982636"/>
              <a:gd name="connsiteY366" fmla="*/ 2807746 h 5314278"/>
              <a:gd name="connsiteX367" fmla="*/ 2936838 w 8982636"/>
              <a:gd name="connsiteY367" fmla="*/ 2786231 h 5314278"/>
              <a:gd name="connsiteX368" fmla="*/ 2872292 w 8982636"/>
              <a:gd name="connsiteY368" fmla="*/ 2764715 h 5314278"/>
              <a:gd name="connsiteX369" fmla="*/ 2840019 w 8982636"/>
              <a:gd name="connsiteY369" fmla="*/ 2753958 h 5314278"/>
              <a:gd name="connsiteX370" fmla="*/ 2818504 w 8982636"/>
              <a:gd name="connsiteY370" fmla="*/ 2732442 h 5314278"/>
              <a:gd name="connsiteX371" fmla="*/ 2732443 w 8982636"/>
              <a:gd name="connsiteY371" fmla="*/ 2700169 h 5314278"/>
              <a:gd name="connsiteX372" fmla="*/ 2700170 w 8982636"/>
              <a:gd name="connsiteY372" fmla="*/ 2678654 h 5314278"/>
              <a:gd name="connsiteX373" fmla="*/ 2614109 w 8982636"/>
              <a:gd name="connsiteY373" fmla="*/ 2646381 h 5314278"/>
              <a:gd name="connsiteX374" fmla="*/ 2485017 w 8982636"/>
              <a:gd name="connsiteY374" fmla="*/ 2657139 h 5314278"/>
              <a:gd name="connsiteX375" fmla="*/ 2420471 w 8982636"/>
              <a:gd name="connsiteY375" fmla="*/ 2678654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08499 w 8982636"/>
              <a:gd name="connsiteY379" fmla="*/ 2807746 h 5314278"/>
              <a:gd name="connsiteX380" fmla="*/ 2043953 w 8982636"/>
              <a:gd name="connsiteY380" fmla="*/ 2872292 h 5314278"/>
              <a:gd name="connsiteX381" fmla="*/ 2011680 w 8982636"/>
              <a:gd name="connsiteY381" fmla="*/ 2904565 h 5314278"/>
              <a:gd name="connsiteX382" fmla="*/ 1990165 w 8982636"/>
              <a:gd name="connsiteY382" fmla="*/ 2936838 h 5314278"/>
              <a:gd name="connsiteX383" fmla="*/ 1936377 w 8982636"/>
              <a:gd name="connsiteY383" fmla="*/ 2958353 h 5314278"/>
              <a:gd name="connsiteX384" fmla="*/ 1839558 w 8982636"/>
              <a:gd name="connsiteY384" fmla="*/ 3012141 h 5314278"/>
              <a:gd name="connsiteX385" fmla="*/ 1785770 w 8982636"/>
              <a:gd name="connsiteY385" fmla="*/ 3022899 h 5314278"/>
              <a:gd name="connsiteX386" fmla="*/ 1549102 w 8982636"/>
              <a:gd name="connsiteY386" fmla="*/ 3022899 h 5314278"/>
              <a:gd name="connsiteX387" fmla="*/ 1506071 w 8982636"/>
              <a:gd name="connsiteY387" fmla="*/ 3087445 h 5314278"/>
              <a:gd name="connsiteX388" fmla="*/ 1409252 w 8982636"/>
              <a:gd name="connsiteY388" fmla="*/ 3119718 h 5314278"/>
              <a:gd name="connsiteX389" fmla="*/ 1376979 w 8982636"/>
              <a:gd name="connsiteY389" fmla="*/ 3130475 h 5314278"/>
              <a:gd name="connsiteX390" fmla="*/ 1312433 w 8982636"/>
              <a:gd name="connsiteY390" fmla="*/ 3119718 h 5314278"/>
              <a:gd name="connsiteX391" fmla="*/ 1290918 w 8982636"/>
              <a:gd name="connsiteY391" fmla="*/ 3087445 h 5314278"/>
              <a:gd name="connsiteX392" fmla="*/ 1269403 w 8982636"/>
              <a:gd name="connsiteY392" fmla="*/ 3065929 h 5314278"/>
              <a:gd name="connsiteX393" fmla="*/ 1247888 w 8982636"/>
              <a:gd name="connsiteY393" fmla="*/ 3033656 h 5314278"/>
              <a:gd name="connsiteX394" fmla="*/ 1151069 w 8982636"/>
              <a:gd name="connsiteY394" fmla="*/ 3012141 h 5314278"/>
              <a:gd name="connsiteX395" fmla="*/ 1075765 w 8982636"/>
              <a:gd name="connsiteY395" fmla="*/ 2979868 h 5314278"/>
              <a:gd name="connsiteX396" fmla="*/ 1011219 w 8982636"/>
              <a:gd name="connsiteY396" fmla="*/ 2958353 h 5314278"/>
              <a:gd name="connsiteX397" fmla="*/ 699248 w 8982636"/>
              <a:gd name="connsiteY397" fmla="*/ 2958353 h 5314278"/>
              <a:gd name="connsiteX398" fmla="*/ 645459 w 8982636"/>
              <a:gd name="connsiteY398" fmla="*/ 2915322 h 5314278"/>
              <a:gd name="connsiteX399" fmla="*/ 602429 w 8982636"/>
              <a:gd name="connsiteY399" fmla="*/ 2904565 h 5314278"/>
              <a:gd name="connsiteX400" fmla="*/ 537883 w 8982636"/>
              <a:gd name="connsiteY400" fmla="*/ 2883049 h 5314278"/>
              <a:gd name="connsiteX401" fmla="*/ 398033 w 8982636"/>
              <a:gd name="connsiteY401" fmla="*/ 2915322 h 5314278"/>
              <a:gd name="connsiteX402" fmla="*/ 387276 w 8982636"/>
              <a:gd name="connsiteY402" fmla="*/ 2947595 h 5314278"/>
              <a:gd name="connsiteX403" fmla="*/ 247426 w 8982636"/>
              <a:gd name="connsiteY403" fmla="*/ 2936838 h 5314278"/>
              <a:gd name="connsiteX404" fmla="*/ 193638 w 8982636"/>
              <a:gd name="connsiteY404" fmla="*/ 2883049 h 5314278"/>
              <a:gd name="connsiteX405" fmla="*/ 107577 w 8982636"/>
              <a:gd name="connsiteY405" fmla="*/ 2818503 h 5314278"/>
              <a:gd name="connsiteX406" fmla="*/ 75304 w 8982636"/>
              <a:gd name="connsiteY406" fmla="*/ 2753958 h 5314278"/>
              <a:gd name="connsiteX407" fmla="*/ 64546 w 8982636"/>
              <a:gd name="connsiteY407" fmla="*/ 2700169 h 5314278"/>
              <a:gd name="connsiteX408" fmla="*/ 0 w 8982636"/>
              <a:gd name="connsiteY408" fmla="*/ 2657139 h 5314278"/>
              <a:gd name="connsiteX409" fmla="*/ 10758 w 8982636"/>
              <a:gd name="connsiteY409" fmla="*/ 2506532 h 5314278"/>
              <a:gd name="connsiteX410" fmla="*/ 53789 w 8982636"/>
              <a:gd name="connsiteY410" fmla="*/ 2452743 h 5314278"/>
              <a:gd name="connsiteX411" fmla="*/ 75304 w 8982636"/>
              <a:gd name="connsiteY411" fmla="*/ 2420471 h 5314278"/>
              <a:gd name="connsiteX412" fmla="*/ 139850 w 8982636"/>
              <a:gd name="connsiteY412" fmla="*/ 2345167 h 5314278"/>
              <a:gd name="connsiteX413" fmla="*/ 182880 w 8982636"/>
              <a:gd name="connsiteY413" fmla="*/ 2248348 h 5314278"/>
              <a:gd name="connsiteX414" fmla="*/ 215153 w 8982636"/>
              <a:gd name="connsiteY414" fmla="*/ 2226833 h 5314278"/>
              <a:gd name="connsiteX415" fmla="*/ 236669 w 8982636"/>
              <a:gd name="connsiteY415" fmla="*/ 2151529 h 5314278"/>
              <a:gd name="connsiteX416" fmla="*/ 268942 w 8982636"/>
              <a:gd name="connsiteY416" fmla="*/ 2065468 h 5314278"/>
              <a:gd name="connsiteX417" fmla="*/ 279699 w 8982636"/>
              <a:gd name="connsiteY417" fmla="*/ 2000922 h 5314278"/>
              <a:gd name="connsiteX418" fmla="*/ 301215 w 8982636"/>
              <a:gd name="connsiteY418" fmla="*/ 1979407 h 5314278"/>
              <a:gd name="connsiteX419" fmla="*/ 290457 w 8982636"/>
              <a:gd name="connsiteY419" fmla="*/ 1947134 h 5314278"/>
              <a:gd name="connsiteX420" fmla="*/ 279699 w 8982636"/>
              <a:gd name="connsiteY420" fmla="*/ 1893346 h 5314278"/>
              <a:gd name="connsiteX421" fmla="*/ 311972 w 8982636"/>
              <a:gd name="connsiteY421" fmla="*/ 1785769 h 5314278"/>
              <a:gd name="connsiteX422" fmla="*/ 333488 w 8982636"/>
              <a:gd name="connsiteY422" fmla="*/ 1721223 h 5314278"/>
              <a:gd name="connsiteX423" fmla="*/ 322730 w 8982636"/>
              <a:gd name="connsiteY423" fmla="*/ 1678193 h 5314278"/>
              <a:gd name="connsiteX424" fmla="*/ 419549 w 8982636"/>
              <a:gd name="connsiteY424" fmla="*/ 1667435 h 5314278"/>
              <a:gd name="connsiteX425" fmla="*/ 430306 w 8982636"/>
              <a:gd name="connsiteY425" fmla="*/ 1656678 h 5314278"/>
              <a:gd name="connsiteX426" fmla="*/ 441064 w 8982636"/>
              <a:gd name="connsiteY426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09883 w 8982636"/>
              <a:gd name="connsiteY291" fmla="*/ 4184725 h 5314278"/>
              <a:gd name="connsiteX292" fmla="*/ 5077610 w 8982636"/>
              <a:gd name="connsiteY292" fmla="*/ 4195482 h 5314278"/>
              <a:gd name="connsiteX293" fmla="*/ 4980791 w 8982636"/>
              <a:gd name="connsiteY293" fmla="*/ 4184725 h 5314278"/>
              <a:gd name="connsiteX294" fmla="*/ 4916245 w 8982636"/>
              <a:gd name="connsiteY294" fmla="*/ 4152452 h 5314278"/>
              <a:gd name="connsiteX295" fmla="*/ 4862457 w 8982636"/>
              <a:gd name="connsiteY295" fmla="*/ 4098663 h 5314278"/>
              <a:gd name="connsiteX296" fmla="*/ 4791449 w 8982636"/>
              <a:gd name="connsiteY296" fmla="*/ 4092687 h 5314278"/>
              <a:gd name="connsiteX297" fmla="*/ 4760334 w 8982636"/>
              <a:gd name="connsiteY297" fmla="*/ 4048050 h 5314278"/>
              <a:gd name="connsiteX298" fmla="*/ 4858124 w 8982636"/>
              <a:gd name="connsiteY298" fmla="*/ 4006962 h 5314278"/>
              <a:gd name="connsiteX299" fmla="*/ 4836011 w 8982636"/>
              <a:gd name="connsiteY299" fmla="*/ 3944172 h 5314278"/>
              <a:gd name="connsiteX300" fmla="*/ 4694742 w 8982636"/>
              <a:gd name="connsiteY300" fmla="*/ 3953174 h 5314278"/>
              <a:gd name="connsiteX301" fmla="*/ 4594935 w 8982636"/>
              <a:gd name="connsiteY301" fmla="*/ 3859343 h 5314278"/>
              <a:gd name="connsiteX302" fmla="*/ 4458074 w 8982636"/>
              <a:gd name="connsiteY302" fmla="*/ 3870437 h 5314278"/>
              <a:gd name="connsiteX303" fmla="*/ 4377130 w 8982636"/>
              <a:gd name="connsiteY303" fmla="*/ 3860053 h 5314278"/>
              <a:gd name="connsiteX304" fmla="*/ 4283449 w 8982636"/>
              <a:gd name="connsiteY304" fmla="*/ 3873612 h 5314278"/>
              <a:gd name="connsiteX305" fmla="*/ 4258049 w 8982636"/>
              <a:gd name="connsiteY305" fmla="*/ 3899012 h 5314278"/>
              <a:gd name="connsiteX306" fmla="*/ 4261224 w 8982636"/>
              <a:gd name="connsiteY306" fmla="*/ 3946637 h 5314278"/>
              <a:gd name="connsiteX307" fmla="*/ 4227756 w 8982636"/>
              <a:gd name="connsiteY307" fmla="*/ 4044875 h 5314278"/>
              <a:gd name="connsiteX308" fmla="*/ 4184725 w 8982636"/>
              <a:gd name="connsiteY308" fmla="*/ 4109421 h 5314278"/>
              <a:gd name="connsiteX309" fmla="*/ 4163210 w 8982636"/>
              <a:gd name="connsiteY309" fmla="*/ 4141694 h 5314278"/>
              <a:gd name="connsiteX310" fmla="*/ 4130937 w 8982636"/>
              <a:gd name="connsiteY310" fmla="*/ 4173967 h 5314278"/>
              <a:gd name="connsiteX311" fmla="*/ 4077149 w 8982636"/>
              <a:gd name="connsiteY311" fmla="*/ 4216998 h 5314278"/>
              <a:gd name="connsiteX312" fmla="*/ 4051674 w 8982636"/>
              <a:gd name="connsiteY312" fmla="*/ 4270487 h 5314278"/>
              <a:gd name="connsiteX313" fmla="*/ 4001845 w 8982636"/>
              <a:gd name="connsiteY313" fmla="*/ 4335332 h 5314278"/>
              <a:gd name="connsiteX314" fmla="*/ 3969572 w 8982636"/>
              <a:gd name="connsiteY314" fmla="*/ 4367605 h 5314278"/>
              <a:gd name="connsiteX315" fmla="*/ 3879626 w 8982636"/>
              <a:gd name="connsiteY315" fmla="*/ 4468121 h 5314278"/>
              <a:gd name="connsiteX316" fmla="*/ 3793565 w 8982636"/>
              <a:gd name="connsiteY316" fmla="*/ 4537075 h 5314278"/>
              <a:gd name="connsiteX317" fmla="*/ 3735892 w 8982636"/>
              <a:gd name="connsiteY317" fmla="*/ 4562998 h 5314278"/>
              <a:gd name="connsiteX318" fmla="*/ 3769099 w 8982636"/>
              <a:gd name="connsiteY318" fmla="*/ 4638787 h 5314278"/>
              <a:gd name="connsiteX319" fmla="*/ 3765924 w 8982636"/>
              <a:gd name="connsiteY319" fmla="*/ 4727687 h 5314278"/>
              <a:gd name="connsiteX320" fmla="*/ 3700631 w 8982636"/>
              <a:gd name="connsiteY320" fmla="*/ 4754880 h 5314278"/>
              <a:gd name="connsiteX321" fmla="*/ 3654799 w 8982636"/>
              <a:gd name="connsiteY321" fmla="*/ 4692762 h 5314278"/>
              <a:gd name="connsiteX322" fmla="*/ 3577180 w 8982636"/>
              <a:gd name="connsiteY322" fmla="*/ 4641476 h 5314278"/>
              <a:gd name="connsiteX323" fmla="*/ 3454774 w 8982636"/>
              <a:gd name="connsiteY323" fmla="*/ 4664187 h 5314278"/>
              <a:gd name="connsiteX324" fmla="*/ 3378574 w 8982636"/>
              <a:gd name="connsiteY324" fmla="*/ 4727687 h 5314278"/>
              <a:gd name="connsiteX325" fmla="*/ 3297481 w 8982636"/>
              <a:gd name="connsiteY325" fmla="*/ 4725072 h 5314278"/>
              <a:gd name="connsiteX326" fmla="*/ 3242049 w 8982636"/>
              <a:gd name="connsiteY326" fmla="*/ 4784837 h 5314278"/>
              <a:gd name="connsiteX327" fmla="*/ 3167866 w 8982636"/>
              <a:gd name="connsiteY327" fmla="*/ 4788386 h 5314278"/>
              <a:gd name="connsiteX328" fmla="*/ 3108960 w 8982636"/>
              <a:gd name="connsiteY328" fmla="*/ 4754880 h 5314278"/>
              <a:gd name="connsiteX329" fmla="*/ 3055172 w 8982636"/>
              <a:gd name="connsiteY329" fmla="*/ 4711849 h 5314278"/>
              <a:gd name="connsiteX330" fmla="*/ 2988049 w 8982636"/>
              <a:gd name="connsiteY330" fmla="*/ 4591162 h 5314278"/>
              <a:gd name="connsiteX331" fmla="*/ 3010274 w 8982636"/>
              <a:gd name="connsiteY331" fmla="*/ 4556237 h 5314278"/>
              <a:gd name="connsiteX332" fmla="*/ 3044415 w 8982636"/>
              <a:gd name="connsiteY332" fmla="*/ 4561242 h 5314278"/>
              <a:gd name="connsiteX333" fmla="*/ 3086474 w 8982636"/>
              <a:gd name="connsiteY333" fmla="*/ 4584812 h 5314278"/>
              <a:gd name="connsiteX334" fmla="*/ 3129430 w 8982636"/>
              <a:gd name="connsiteY334" fmla="*/ 4559673 h 5314278"/>
              <a:gd name="connsiteX335" fmla="*/ 3127749 w 8982636"/>
              <a:gd name="connsiteY335" fmla="*/ 4505437 h 5314278"/>
              <a:gd name="connsiteX336" fmla="*/ 3098203 w 8982636"/>
              <a:gd name="connsiteY336" fmla="*/ 4442908 h 5314278"/>
              <a:gd name="connsiteX337" fmla="*/ 3147583 w 8982636"/>
              <a:gd name="connsiteY337" fmla="*/ 4403762 h 5314278"/>
              <a:gd name="connsiteX338" fmla="*/ 3224306 w 8982636"/>
              <a:gd name="connsiteY338" fmla="*/ 4377316 h 5314278"/>
              <a:gd name="connsiteX339" fmla="*/ 3255160 w 8982636"/>
              <a:gd name="connsiteY339" fmla="*/ 4261448 h 5314278"/>
              <a:gd name="connsiteX340" fmla="*/ 3367331 w 8982636"/>
              <a:gd name="connsiteY340" fmla="*/ 4243294 h 5314278"/>
              <a:gd name="connsiteX341" fmla="*/ 3378574 w 8982636"/>
              <a:gd name="connsiteY341" fmla="*/ 4140312 h 5314278"/>
              <a:gd name="connsiteX342" fmla="*/ 3336104 w 8982636"/>
              <a:gd name="connsiteY342" fmla="*/ 4049806 h 5314278"/>
              <a:gd name="connsiteX343" fmla="*/ 3357432 w 8982636"/>
              <a:gd name="connsiteY343" fmla="*/ 3940997 h 5314278"/>
              <a:gd name="connsiteX344" fmla="*/ 3445623 w 8982636"/>
              <a:gd name="connsiteY344" fmla="*/ 3890906 h 5314278"/>
              <a:gd name="connsiteX345" fmla="*/ 3545093 w 8982636"/>
              <a:gd name="connsiteY345" fmla="*/ 3896733 h 5314278"/>
              <a:gd name="connsiteX346" fmla="*/ 3625328 w 8982636"/>
              <a:gd name="connsiteY346" fmla="*/ 3948056 h 5314278"/>
              <a:gd name="connsiteX347" fmla="*/ 3693048 w 8982636"/>
              <a:gd name="connsiteY347" fmla="*/ 3984214 h 5314278"/>
              <a:gd name="connsiteX348" fmla="*/ 3768875 w 8982636"/>
              <a:gd name="connsiteY348" fmla="*/ 3954406 h 5314278"/>
              <a:gd name="connsiteX349" fmla="*/ 3869055 w 8982636"/>
              <a:gd name="connsiteY349" fmla="*/ 3962699 h 5314278"/>
              <a:gd name="connsiteX350" fmla="*/ 3855123 w 8982636"/>
              <a:gd name="connsiteY350" fmla="*/ 3864647 h 5314278"/>
              <a:gd name="connsiteX351" fmla="*/ 3866590 w 8982636"/>
              <a:gd name="connsiteY351" fmla="*/ 3759349 h 5314278"/>
              <a:gd name="connsiteX352" fmla="*/ 3784750 w 8982636"/>
              <a:gd name="connsiteY352" fmla="*/ 3709633 h 5314278"/>
              <a:gd name="connsiteX353" fmla="*/ 3705562 w 8982636"/>
              <a:gd name="connsiteY353" fmla="*/ 3650727 h 5314278"/>
              <a:gd name="connsiteX354" fmla="*/ 3657600 w 8982636"/>
              <a:gd name="connsiteY354" fmla="*/ 3571539 h 5314278"/>
              <a:gd name="connsiteX355" fmla="*/ 3614570 w 8982636"/>
              <a:gd name="connsiteY355" fmla="*/ 3517751 h 5314278"/>
              <a:gd name="connsiteX356" fmla="*/ 3610872 w 8982636"/>
              <a:gd name="connsiteY356" fmla="*/ 3410174 h 5314278"/>
              <a:gd name="connsiteX357" fmla="*/ 3539266 w 8982636"/>
              <a:gd name="connsiteY357" fmla="*/ 3345628 h 5314278"/>
              <a:gd name="connsiteX358" fmla="*/ 3429561 w 8982636"/>
              <a:gd name="connsiteY358" fmla="*/ 3262742 h 5314278"/>
              <a:gd name="connsiteX359" fmla="*/ 3463963 w 8982636"/>
              <a:gd name="connsiteY359" fmla="*/ 3173506 h 5314278"/>
              <a:gd name="connsiteX360" fmla="*/ 3486898 w 8982636"/>
              <a:gd name="connsiteY360" fmla="*/ 3083560 h 5314278"/>
              <a:gd name="connsiteX361" fmla="*/ 3420932 w 8982636"/>
              <a:gd name="connsiteY361" fmla="*/ 2990626 h 5314278"/>
              <a:gd name="connsiteX362" fmla="*/ 3337336 w 8982636"/>
              <a:gd name="connsiteY362" fmla="*/ 2972995 h 5314278"/>
              <a:gd name="connsiteX363" fmla="*/ 3271745 w 8982636"/>
              <a:gd name="connsiteY363" fmla="*/ 2893807 h 5314278"/>
              <a:gd name="connsiteX364" fmla="*/ 3195022 w 8982636"/>
              <a:gd name="connsiteY364" fmla="*/ 2883049 h 5314278"/>
              <a:gd name="connsiteX365" fmla="*/ 3130476 w 8982636"/>
              <a:gd name="connsiteY365" fmla="*/ 2850776 h 5314278"/>
              <a:gd name="connsiteX366" fmla="*/ 3055172 w 8982636"/>
              <a:gd name="connsiteY366" fmla="*/ 2829261 h 5314278"/>
              <a:gd name="connsiteX367" fmla="*/ 3012142 w 8982636"/>
              <a:gd name="connsiteY367" fmla="*/ 2807746 h 5314278"/>
              <a:gd name="connsiteX368" fmla="*/ 2936838 w 8982636"/>
              <a:gd name="connsiteY368" fmla="*/ 2786231 h 5314278"/>
              <a:gd name="connsiteX369" fmla="*/ 2872292 w 8982636"/>
              <a:gd name="connsiteY369" fmla="*/ 2764715 h 5314278"/>
              <a:gd name="connsiteX370" fmla="*/ 2840019 w 8982636"/>
              <a:gd name="connsiteY370" fmla="*/ 2753958 h 5314278"/>
              <a:gd name="connsiteX371" fmla="*/ 2818504 w 8982636"/>
              <a:gd name="connsiteY371" fmla="*/ 2732442 h 5314278"/>
              <a:gd name="connsiteX372" fmla="*/ 2732443 w 8982636"/>
              <a:gd name="connsiteY372" fmla="*/ 2700169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39266 w 8982636"/>
              <a:gd name="connsiteY358" fmla="*/ 3345628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195022 w 8982636"/>
              <a:gd name="connsiteY365" fmla="*/ 2883049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195022 w 8982636"/>
              <a:gd name="connsiteY365" fmla="*/ 2883049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30476 w 8982636"/>
              <a:gd name="connsiteY366" fmla="*/ 2850776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01901 w 8982636"/>
              <a:gd name="connsiteY366" fmla="*/ 2886495 h 5314278"/>
              <a:gd name="connsiteX367" fmla="*/ 3055172 w 8982636"/>
              <a:gd name="connsiteY367" fmla="*/ 2829261 h 5314278"/>
              <a:gd name="connsiteX368" fmla="*/ 3012142 w 8982636"/>
              <a:gd name="connsiteY368" fmla="*/ 2807746 h 5314278"/>
              <a:gd name="connsiteX369" fmla="*/ 2936838 w 8982636"/>
              <a:gd name="connsiteY369" fmla="*/ 2786231 h 5314278"/>
              <a:gd name="connsiteX370" fmla="*/ 2872292 w 8982636"/>
              <a:gd name="connsiteY370" fmla="*/ 2764715 h 5314278"/>
              <a:gd name="connsiteX371" fmla="*/ 2840019 w 8982636"/>
              <a:gd name="connsiteY371" fmla="*/ 2753958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3012142 w 8982636"/>
              <a:gd name="connsiteY369" fmla="*/ 2807746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40019 w 8982636"/>
              <a:gd name="connsiteY372" fmla="*/ 2753958 h 5314278"/>
              <a:gd name="connsiteX373" fmla="*/ 2818504 w 8982636"/>
              <a:gd name="connsiteY373" fmla="*/ 2732442 h 5314278"/>
              <a:gd name="connsiteX374" fmla="*/ 2732443 w 8982636"/>
              <a:gd name="connsiteY374" fmla="*/ 2700169 h 5314278"/>
              <a:gd name="connsiteX375" fmla="*/ 2700170 w 8982636"/>
              <a:gd name="connsiteY375" fmla="*/ 2678654 h 5314278"/>
              <a:gd name="connsiteX376" fmla="*/ 2614109 w 8982636"/>
              <a:gd name="connsiteY376" fmla="*/ 2646381 h 5314278"/>
              <a:gd name="connsiteX377" fmla="*/ 2485017 w 8982636"/>
              <a:gd name="connsiteY377" fmla="*/ 2657139 h 5314278"/>
              <a:gd name="connsiteX378" fmla="*/ 2420471 w 8982636"/>
              <a:gd name="connsiteY378" fmla="*/ 2678654 h 5314278"/>
              <a:gd name="connsiteX379" fmla="*/ 2398956 w 8982636"/>
              <a:gd name="connsiteY379" fmla="*/ 2710927 h 5314278"/>
              <a:gd name="connsiteX380" fmla="*/ 2269864 w 8982636"/>
              <a:gd name="connsiteY380" fmla="*/ 2743200 h 5314278"/>
              <a:gd name="connsiteX381" fmla="*/ 2173045 w 8982636"/>
              <a:gd name="connsiteY381" fmla="*/ 2775473 h 5314278"/>
              <a:gd name="connsiteX382" fmla="*/ 2108499 w 8982636"/>
              <a:gd name="connsiteY382" fmla="*/ 2807746 h 5314278"/>
              <a:gd name="connsiteX383" fmla="*/ 2043953 w 8982636"/>
              <a:gd name="connsiteY383" fmla="*/ 2872292 h 5314278"/>
              <a:gd name="connsiteX384" fmla="*/ 2011680 w 8982636"/>
              <a:gd name="connsiteY384" fmla="*/ 2904565 h 5314278"/>
              <a:gd name="connsiteX385" fmla="*/ 1990165 w 8982636"/>
              <a:gd name="connsiteY385" fmla="*/ 2936838 h 5314278"/>
              <a:gd name="connsiteX386" fmla="*/ 1936377 w 8982636"/>
              <a:gd name="connsiteY386" fmla="*/ 2958353 h 5314278"/>
              <a:gd name="connsiteX387" fmla="*/ 1839558 w 8982636"/>
              <a:gd name="connsiteY387" fmla="*/ 3012141 h 5314278"/>
              <a:gd name="connsiteX388" fmla="*/ 1785770 w 8982636"/>
              <a:gd name="connsiteY388" fmla="*/ 3022899 h 5314278"/>
              <a:gd name="connsiteX389" fmla="*/ 1549102 w 8982636"/>
              <a:gd name="connsiteY389" fmla="*/ 3022899 h 5314278"/>
              <a:gd name="connsiteX390" fmla="*/ 1506071 w 8982636"/>
              <a:gd name="connsiteY390" fmla="*/ 3087445 h 5314278"/>
              <a:gd name="connsiteX391" fmla="*/ 1409252 w 8982636"/>
              <a:gd name="connsiteY391" fmla="*/ 3119718 h 5314278"/>
              <a:gd name="connsiteX392" fmla="*/ 1376979 w 8982636"/>
              <a:gd name="connsiteY392" fmla="*/ 3130475 h 5314278"/>
              <a:gd name="connsiteX393" fmla="*/ 1312433 w 8982636"/>
              <a:gd name="connsiteY393" fmla="*/ 3119718 h 5314278"/>
              <a:gd name="connsiteX394" fmla="*/ 1290918 w 8982636"/>
              <a:gd name="connsiteY394" fmla="*/ 3087445 h 5314278"/>
              <a:gd name="connsiteX395" fmla="*/ 1269403 w 8982636"/>
              <a:gd name="connsiteY395" fmla="*/ 3065929 h 5314278"/>
              <a:gd name="connsiteX396" fmla="*/ 1247888 w 8982636"/>
              <a:gd name="connsiteY396" fmla="*/ 3033656 h 5314278"/>
              <a:gd name="connsiteX397" fmla="*/ 1151069 w 8982636"/>
              <a:gd name="connsiteY397" fmla="*/ 3012141 h 5314278"/>
              <a:gd name="connsiteX398" fmla="*/ 1075765 w 8982636"/>
              <a:gd name="connsiteY398" fmla="*/ 2979868 h 5314278"/>
              <a:gd name="connsiteX399" fmla="*/ 1011219 w 8982636"/>
              <a:gd name="connsiteY399" fmla="*/ 2958353 h 5314278"/>
              <a:gd name="connsiteX400" fmla="*/ 699248 w 8982636"/>
              <a:gd name="connsiteY400" fmla="*/ 2958353 h 5314278"/>
              <a:gd name="connsiteX401" fmla="*/ 645459 w 8982636"/>
              <a:gd name="connsiteY401" fmla="*/ 2915322 h 5314278"/>
              <a:gd name="connsiteX402" fmla="*/ 602429 w 8982636"/>
              <a:gd name="connsiteY402" fmla="*/ 2904565 h 5314278"/>
              <a:gd name="connsiteX403" fmla="*/ 537883 w 8982636"/>
              <a:gd name="connsiteY403" fmla="*/ 2883049 h 5314278"/>
              <a:gd name="connsiteX404" fmla="*/ 398033 w 8982636"/>
              <a:gd name="connsiteY404" fmla="*/ 2915322 h 5314278"/>
              <a:gd name="connsiteX405" fmla="*/ 387276 w 8982636"/>
              <a:gd name="connsiteY405" fmla="*/ 2947595 h 5314278"/>
              <a:gd name="connsiteX406" fmla="*/ 247426 w 8982636"/>
              <a:gd name="connsiteY406" fmla="*/ 2936838 h 5314278"/>
              <a:gd name="connsiteX407" fmla="*/ 193638 w 8982636"/>
              <a:gd name="connsiteY407" fmla="*/ 2883049 h 5314278"/>
              <a:gd name="connsiteX408" fmla="*/ 107577 w 8982636"/>
              <a:gd name="connsiteY408" fmla="*/ 2818503 h 5314278"/>
              <a:gd name="connsiteX409" fmla="*/ 75304 w 8982636"/>
              <a:gd name="connsiteY409" fmla="*/ 2753958 h 5314278"/>
              <a:gd name="connsiteX410" fmla="*/ 64546 w 8982636"/>
              <a:gd name="connsiteY410" fmla="*/ 2700169 h 5314278"/>
              <a:gd name="connsiteX411" fmla="*/ 0 w 8982636"/>
              <a:gd name="connsiteY411" fmla="*/ 2657139 h 5314278"/>
              <a:gd name="connsiteX412" fmla="*/ 10758 w 8982636"/>
              <a:gd name="connsiteY412" fmla="*/ 2506532 h 5314278"/>
              <a:gd name="connsiteX413" fmla="*/ 53789 w 8982636"/>
              <a:gd name="connsiteY413" fmla="*/ 2452743 h 5314278"/>
              <a:gd name="connsiteX414" fmla="*/ 75304 w 8982636"/>
              <a:gd name="connsiteY414" fmla="*/ 2420471 h 5314278"/>
              <a:gd name="connsiteX415" fmla="*/ 139850 w 8982636"/>
              <a:gd name="connsiteY415" fmla="*/ 2345167 h 5314278"/>
              <a:gd name="connsiteX416" fmla="*/ 182880 w 8982636"/>
              <a:gd name="connsiteY416" fmla="*/ 2248348 h 5314278"/>
              <a:gd name="connsiteX417" fmla="*/ 215153 w 8982636"/>
              <a:gd name="connsiteY417" fmla="*/ 2226833 h 5314278"/>
              <a:gd name="connsiteX418" fmla="*/ 236669 w 8982636"/>
              <a:gd name="connsiteY418" fmla="*/ 2151529 h 5314278"/>
              <a:gd name="connsiteX419" fmla="*/ 268942 w 8982636"/>
              <a:gd name="connsiteY419" fmla="*/ 2065468 h 5314278"/>
              <a:gd name="connsiteX420" fmla="*/ 279699 w 8982636"/>
              <a:gd name="connsiteY420" fmla="*/ 2000922 h 5314278"/>
              <a:gd name="connsiteX421" fmla="*/ 301215 w 8982636"/>
              <a:gd name="connsiteY421" fmla="*/ 1979407 h 5314278"/>
              <a:gd name="connsiteX422" fmla="*/ 290457 w 8982636"/>
              <a:gd name="connsiteY422" fmla="*/ 1947134 h 5314278"/>
              <a:gd name="connsiteX423" fmla="*/ 279699 w 8982636"/>
              <a:gd name="connsiteY423" fmla="*/ 1893346 h 5314278"/>
              <a:gd name="connsiteX424" fmla="*/ 311972 w 8982636"/>
              <a:gd name="connsiteY424" fmla="*/ 1785769 h 5314278"/>
              <a:gd name="connsiteX425" fmla="*/ 333488 w 8982636"/>
              <a:gd name="connsiteY425" fmla="*/ 1721223 h 5314278"/>
              <a:gd name="connsiteX426" fmla="*/ 322730 w 8982636"/>
              <a:gd name="connsiteY426" fmla="*/ 1678193 h 5314278"/>
              <a:gd name="connsiteX427" fmla="*/ 419549 w 8982636"/>
              <a:gd name="connsiteY427" fmla="*/ 1667435 h 5314278"/>
              <a:gd name="connsiteX428" fmla="*/ 430306 w 8982636"/>
              <a:gd name="connsiteY428" fmla="*/ 1656678 h 5314278"/>
              <a:gd name="connsiteX429" fmla="*/ 441064 w 8982636"/>
              <a:gd name="connsiteY429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72292 w 8982636"/>
              <a:gd name="connsiteY371" fmla="*/ 2764715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32443 w 8982636"/>
              <a:gd name="connsiteY373" fmla="*/ 2700169 h 5314278"/>
              <a:gd name="connsiteX374" fmla="*/ 2700170 w 8982636"/>
              <a:gd name="connsiteY374" fmla="*/ 2678654 h 5314278"/>
              <a:gd name="connsiteX375" fmla="*/ 2614109 w 8982636"/>
              <a:gd name="connsiteY375" fmla="*/ 2646381 h 5314278"/>
              <a:gd name="connsiteX376" fmla="*/ 2485017 w 8982636"/>
              <a:gd name="connsiteY376" fmla="*/ 2657139 h 5314278"/>
              <a:gd name="connsiteX377" fmla="*/ 2420471 w 8982636"/>
              <a:gd name="connsiteY377" fmla="*/ 2678654 h 5314278"/>
              <a:gd name="connsiteX378" fmla="*/ 2398956 w 8982636"/>
              <a:gd name="connsiteY378" fmla="*/ 2710927 h 5314278"/>
              <a:gd name="connsiteX379" fmla="*/ 2269864 w 8982636"/>
              <a:gd name="connsiteY379" fmla="*/ 2743200 h 5314278"/>
              <a:gd name="connsiteX380" fmla="*/ 2173045 w 8982636"/>
              <a:gd name="connsiteY380" fmla="*/ 2775473 h 5314278"/>
              <a:gd name="connsiteX381" fmla="*/ 2108499 w 8982636"/>
              <a:gd name="connsiteY381" fmla="*/ 2807746 h 5314278"/>
              <a:gd name="connsiteX382" fmla="*/ 2043953 w 8982636"/>
              <a:gd name="connsiteY382" fmla="*/ 2872292 h 5314278"/>
              <a:gd name="connsiteX383" fmla="*/ 2011680 w 8982636"/>
              <a:gd name="connsiteY383" fmla="*/ 2904565 h 5314278"/>
              <a:gd name="connsiteX384" fmla="*/ 1990165 w 8982636"/>
              <a:gd name="connsiteY384" fmla="*/ 2936838 h 5314278"/>
              <a:gd name="connsiteX385" fmla="*/ 1936377 w 8982636"/>
              <a:gd name="connsiteY385" fmla="*/ 2958353 h 5314278"/>
              <a:gd name="connsiteX386" fmla="*/ 1839558 w 8982636"/>
              <a:gd name="connsiteY386" fmla="*/ 3012141 h 5314278"/>
              <a:gd name="connsiteX387" fmla="*/ 1785770 w 8982636"/>
              <a:gd name="connsiteY387" fmla="*/ 3022899 h 5314278"/>
              <a:gd name="connsiteX388" fmla="*/ 1549102 w 8982636"/>
              <a:gd name="connsiteY388" fmla="*/ 3022899 h 5314278"/>
              <a:gd name="connsiteX389" fmla="*/ 1506071 w 8982636"/>
              <a:gd name="connsiteY389" fmla="*/ 3087445 h 5314278"/>
              <a:gd name="connsiteX390" fmla="*/ 1409252 w 8982636"/>
              <a:gd name="connsiteY390" fmla="*/ 3119718 h 5314278"/>
              <a:gd name="connsiteX391" fmla="*/ 1376979 w 8982636"/>
              <a:gd name="connsiteY391" fmla="*/ 3130475 h 5314278"/>
              <a:gd name="connsiteX392" fmla="*/ 1312433 w 8982636"/>
              <a:gd name="connsiteY392" fmla="*/ 3119718 h 5314278"/>
              <a:gd name="connsiteX393" fmla="*/ 1290918 w 8982636"/>
              <a:gd name="connsiteY393" fmla="*/ 3087445 h 5314278"/>
              <a:gd name="connsiteX394" fmla="*/ 1269403 w 8982636"/>
              <a:gd name="connsiteY394" fmla="*/ 3065929 h 5314278"/>
              <a:gd name="connsiteX395" fmla="*/ 1247888 w 8982636"/>
              <a:gd name="connsiteY395" fmla="*/ 3033656 h 5314278"/>
              <a:gd name="connsiteX396" fmla="*/ 1151069 w 8982636"/>
              <a:gd name="connsiteY396" fmla="*/ 3012141 h 5314278"/>
              <a:gd name="connsiteX397" fmla="*/ 1075765 w 8982636"/>
              <a:gd name="connsiteY397" fmla="*/ 2979868 h 5314278"/>
              <a:gd name="connsiteX398" fmla="*/ 1011219 w 8982636"/>
              <a:gd name="connsiteY398" fmla="*/ 2958353 h 5314278"/>
              <a:gd name="connsiteX399" fmla="*/ 699248 w 8982636"/>
              <a:gd name="connsiteY399" fmla="*/ 2958353 h 5314278"/>
              <a:gd name="connsiteX400" fmla="*/ 645459 w 8982636"/>
              <a:gd name="connsiteY400" fmla="*/ 2915322 h 5314278"/>
              <a:gd name="connsiteX401" fmla="*/ 602429 w 8982636"/>
              <a:gd name="connsiteY401" fmla="*/ 2904565 h 5314278"/>
              <a:gd name="connsiteX402" fmla="*/ 537883 w 8982636"/>
              <a:gd name="connsiteY402" fmla="*/ 2883049 h 5314278"/>
              <a:gd name="connsiteX403" fmla="*/ 398033 w 8982636"/>
              <a:gd name="connsiteY403" fmla="*/ 2915322 h 5314278"/>
              <a:gd name="connsiteX404" fmla="*/ 387276 w 8982636"/>
              <a:gd name="connsiteY404" fmla="*/ 2947595 h 5314278"/>
              <a:gd name="connsiteX405" fmla="*/ 247426 w 8982636"/>
              <a:gd name="connsiteY405" fmla="*/ 2936838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00170 w 8982636"/>
              <a:gd name="connsiteY373" fmla="*/ 26786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485017 w 8982636"/>
              <a:gd name="connsiteY375" fmla="*/ 2657139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420471 w 8982636"/>
              <a:gd name="connsiteY376" fmla="*/ 2678654 h 5314278"/>
              <a:gd name="connsiteX377" fmla="*/ 2398956 w 8982636"/>
              <a:gd name="connsiteY377" fmla="*/ 2710927 h 5314278"/>
              <a:gd name="connsiteX378" fmla="*/ 2269864 w 8982636"/>
              <a:gd name="connsiteY378" fmla="*/ 2743200 h 5314278"/>
              <a:gd name="connsiteX379" fmla="*/ 2173045 w 8982636"/>
              <a:gd name="connsiteY379" fmla="*/ 2775473 h 5314278"/>
              <a:gd name="connsiteX380" fmla="*/ 2108499 w 8982636"/>
              <a:gd name="connsiteY380" fmla="*/ 2807746 h 5314278"/>
              <a:gd name="connsiteX381" fmla="*/ 2043953 w 8982636"/>
              <a:gd name="connsiteY381" fmla="*/ 2872292 h 5314278"/>
              <a:gd name="connsiteX382" fmla="*/ 2011680 w 8982636"/>
              <a:gd name="connsiteY382" fmla="*/ 2904565 h 5314278"/>
              <a:gd name="connsiteX383" fmla="*/ 1990165 w 8982636"/>
              <a:gd name="connsiteY383" fmla="*/ 2936838 h 5314278"/>
              <a:gd name="connsiteX384" fmla="*/ 1936377 w 8982636"/>
              <a:gd name="connsiteY384" fmla="*/ 2958353 h 5314278"/>
              <a:gd name="connsiteX385" fmla="*/ 1839558 w 8982636"/>
              <a:gd name="connsiteY385" fmla="*/ 3012141 h 5314278"/>
              <a:gd name="connsiteX386" fmla="*/ 1785770 w 8982636"/>
              <a:gd name="connsiteY386" fmla="*/ 3022899 h 5314278"/>
              <a:gd name="connsiteX387" fmla="*/ 1549102 w 8982636"/>
              <a:gd name="connsiteY387" fmla="*/ 3022899 h 5314278"/>
              <a:gd name="connsiteX388" fmla="*/ 1506071 w 8982636"/>
              <a:gd name="connsiteY388" fmla="*/ 3087445 h 5314278"/>
              <a:gd name="connsiteX389" fmla="*/ 1409252 w 8982636"/>
              <a:gd name="connsiteY389" fmla="*/ 3119718 h 5314278"/>
              <a:gd name="connsiteX390" fmla="*/ 1376979 w 8982636"/>
              <a:gd name="connsiteY390" fmla="*/ 3130475 h 5314278"/>
              <a:gd name="connsiteX391" fmla="*/ 1312433 w 8982636"/>
              <a:gd name="connsiteY391" fmla="*/ 3119718 h 5314278"/>
              <a:gd name="connsiteX392" fmla="*/ 1290918 w 8982636"/>
              <a:gd name="connsiteY392" fmla="*/ 3087445 h 5314278"/>
              <a:gd name="connsiteX393" fmla="*/ 1269403 w 8982636"/>
              <a:gd name="connsiteY393" fmla="*/ 3065929 h 5314278"/>
              <a:gd name="connsiteX394" fmla="*/ 1247888 w 8982636"/>
              <a:gd name="connsiteY394" fmla="*/ 3033656 h 5314278"/>
              <a:gd name="connsiteX395" fmla="*/ 1151069 w 8982636"/>
              <a:gd name="connsiteY395" fmla="*/ 3012141 h 5314278"/>
              <a:gd name="connsiteX396" fmla="*/ 1075765 w 8982636"/>
              <a:gd name="connsiteY396" fmla="*/ 2979868 h 5314278"/>
              <a:gd name="connsiteX397" fmla="*/ 1011219 w 8982636"/>
              <a:gd name="connsiteY397" fmla="*/ 2958353 h 5314278"/>
              <a:gd name="connsiteX398" fmla="*/ 699248 w 8982636"/>
              <a:gd name="connsiteY398" fmla="*/ 2958353 h 5314278"/>
              <a:gd name="connsiteX399" fmla="*/ 645459 w 8982636"/>
              <a:gd name="connsiteY399" fmla="*/ 2915322 h 5314278"/>
              <a:gd name="connsiteX400" fmla="*/ 602429 w 8982636"/>
              <a:gd name="connsiteY400" fmla="*/ 2904565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08499 w 8982636"/>
              <a:gd name="connsiteY379" fmla="*/ 2807746 h 5314278"/>
              <a:gd name="connsiteX380" fmla="*/ 2043953 w 8982636"/>
              <a:gd name="connsiteY380" fmla="*/ 2872292 h 5314278"/>
              <a:gd name="connsiteX381" fmla="*/ 2011680 w 8982636"/>
              <a:gd name="connsiteY381" fmla="*/ 2904565 h 5314278"/>
              <a:gd name="connsiteX382" fmla="*/ 1990165 w 8982636"/>
              <a:gd name="connsiteY382" fmla="*/ 2936838 h 5314278"/>
              <a:gd name="connsiteX383" fmla="*/ 1936377 w 8982636"/>
              <a:gd name="connsiteY383" fmla="*/ 2958353 h 5314278"/>
              <a:gd name="connsiteX384" fmla="*/ 1839558 w 8982636"/>
              <a:gd name="connsiteY384" fmla="*/ 3012141 h 5314278"/>
              <a:gd name="connsiteX385" fmla="*/ 1785770 w 8982636"/>
              <a:gd name="connsiteY385" fmla="*/ 3022899 h 5314278"/>
              <a:gd name="connsiteX386" fmla="*/ 1549102 w 8982636"/>
              <a:gd name="connsiteY386" fmla="*/ 3022899 h 5314278"/>
              <a:gd name="connsiteX387" fmla="*/ 1506071 w 8982636"/>
              <a:gd name="connsiteY387" fmla="*/ 3087445 h 5314278"/>
              <a:gd name="connsiteX388" fmla="*/ 1409252 w 8982636"/>
              <a:gd name="connsiteY388" fmla="*/ 3119718 h 5314278"/>
              <a:gd name="connsiteX389" fmla="*/ 1376979 w 8982636"/>
              <a:gd name="connsiteY389" fmla="*/ 3130475 h 5314278"/>
              <a:gd name="connsiteX390" fmla="*/ 1312433 w 8982636"/>
              <a:gd name="connsiteY390" fmla="*/ 3119718 h 5314278"/>
              <a:gd name="connsiteX391" fmla="*/ 1290918 w 8982636"/>
              <a:gd name="connsiteY391" fmla="*/ 3087445 h 5314278"/>
              <a:gd name="connsiteX392" fmla="*/ 1269403 w 8982636"/>
              <a:gd name="connsiteY392" fmla="*/ 3065929 h 5314278"/>
              <a:gd name="connsiteX393" fmla="*/ 1247888 w 8982636"/>
              <a:gd name="connsiteY393" fmla="*/ 3033656 h 5314278"/>
              <a:gd name="connsiteX394" fmla="*/ 1151069 w 8982636"/>
              <a:gd name="connsiteY394" fmla="*/ 3012141 h 5314278"/>
              <a:gd name="connsiteX395" fmla="*/ 1075765 w 8982636"/>
              <a:gd name="connsiteY395" fmla="*/ 2979868 h 5314278"/>
              <a:gd name="connsiteX396" fmla="*/ 1011219 w 8982636"/>
              <a:gd name="connsiteY396" fmla="*/ 2958353 h 5314278"/>
              <a:gd name="connsiteX397" fmla="*/ 699248 w 8982636"/>
              <a:gd name="connsiteY397" fmla="*/ 2958353 h 5314278"/>
              <a:gd name="connsiteX398" fmla="*/ 645459 w 8982636"/>
              <a:gd name="connsiteY398" fmla="*/ 2915322 h 5314278"/>
              <a:gd name="connsiteX399" fmla="*/ 602429 w 8982636"/>
              <a:gd name="connsiteY399" fmla="*/ 2904565 h 5314278"/>
              <a:gd name="connsiteX400" fmla="*/ 537883 w 8982636"/>
              <a:gd name="connsiteY400" fmla="*/ 2883049 h 5314278"/>
              <a:gd name="connsiteX401" fmla="*/ 398033 w 8982636"/>
              <a:gd name="connsiteY401" fmla="*/ 2915322 h 5314278"/>
              <a:gd name="connsiteX402" fmla="*/ 387276 w 8982636"/>
              <a:gd name="connsiteY402" fmla="*/ 2947595 h 5314278"/>
              <a:gd name="connsiteX403" fmla="*/ 247426 w 8982636"/>
              <a:gd name="connsiteY403" fmla="*/ 2936838 h 5314278"/>
              <a:gd name="connsiteX404" fmla="*/ 193638 w 8982636"/>
              <a:gd name="connsiteY404" fmla="*/ 2883049 h 5314278"/>
              <a:gd name="connsiteX405" fmla="*/ 107577 w 8982636"/>
              <a:gd name="connsiteY405" fmla="*/ 2818503 h 5314278"/>
              <a:gd name="connsiteX406" fmla="*/ 75304 w 8982636"/>
              <a:gd name="connsiteY406" fmla="*/ 2753958 h 5314278"/>
              <a:gd name="connsiteX407" fmla="*/ 64546 w 8982636"/>
              <a:gd name="connsiteY407" fmla="*/ 2700169 h 5314278"/>
              <a:gd name="connsiteX408" fmla="*/ 0 w 8982636"/>
              <a:gd name="connsiteY408" fmla="*/ 2657139 h 5314278"/>
              <a:gd name="connsiteX409" fmla="*/ 10758 w 8982636"/>
              <a:gd name="connsiteY409" fmla="*/ 2506532 h 5314278"/>
              <a:gd name="connsiteX410" fmla="*/ 53789 w 8982636"/>
              <a:gd name="connsiteY410" fmla="*/ 2452743 h 5314278"/>
              <a:gd name="connsiteX411" fmla="*/ 75304 w 8982636"/>
              <a:gd name="connsiteY411" fmla="*/ 2420471 h 5314278"/>
              <a:gd name="connsiteX412" fmla="*/ 139850 w 8982636"/>
              <a:gd name="connsiteY412" fmla="*/ 2345167 h 5314278"/>
              <a:gd name="connsiteX413" fmla="*/ 182880 w 8982636"/>
              <a:gd name="connsiteY413" fmla="*/ 2248348 h 5314278"/>
              <a:gd name="connsiteX414" fmla="*/ 215153 w 8982636"/>
              <a:gd name="connsiteY414" fmla="*/ 2226833 h 5314278"/>
              <a:gd name="connsiteX415" fmla="*/ 236669 w 8982636"/>
              <a:gd name="connsiteY415" fmla="*/ 2151529 h 5314278"/>
              <a:gd name="connsiteX416" fmla="*/ 268942 w 8982636"/>
              <a:gd name="connsiteY416" fmla="*/ 2065468 h 5314278"/>
              <a:gd name="connsiteX417" fmla="*/ 279699 w 8982636"/>
              <a:gd name="connsiteY417" fmla="*/ 2000922 h 5314278"/>
              <a:gd name="connsiteX418" fmla="*/ 301215 w 8982636"/>
              <a:gd name="connsiteY418" fmla="*/ 1979407 h 5314278"/>
              <a:gd name="connsiteX419" fmla="*/ 290457 w 8982636"/>
              <a:gd name="connsiteY419" fmla="*/ 1947134 h 5314278"/>
              <a:gd name="connsiteX420" fmla="*/ 279699 w 8982636"/>
              <a:gd name="connsiteY420" fmla="*/ 1893346 h 5314278"/>
              <a:gd name="connsiteX421" fmla="*/ 311972 w 8982636"/>
              <a:gd name="connsiteY421" fmla="*/ 1785769 h 5314278"/>
              <a:gd name="connsiteX422" fmla="*/ 333488 w 8982636"/>
              <a:gd name="connsiteY422" fmla="*/ 1721223 h 5314278"/>
              <a:gd name="connsiteX423" fmla="*/ 322730 w 8982636"/>
              <a:gd name="connsiteY423" fmla="*/ 1678193 h 5314278"/>
              <a:gd name="connsiteX424" fmla="*/ 419549 w 8982636"/>
              <a:gd name="connsiteY424" fmla="*/ 1667435 h 5314278"/>
              <a:gd name="connsiteX425" fmla="*/ 430306 w 8982636"/>
              <a:gd name="connsiteY425" fmla="*/ 1656678 h 5314278"/>
              <a:gd name="connsiteX426" fmla="*/ 441064 w 8982636"/>
              <a:gd name="connsiteY426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08499 w 8982636"/>
              <a:gd name="connsiteY379" fmla="*/ 2807746 h 5314278"/>
              <a:gd name="connsiteX380" fmla="*/ 2043953 w 8982636"/>
              <a:gd name="connsiteY380" fmla="*/ 2872292 h 5314278"/>
              <a:gd name="connsiteX381" fmla="*/ 2011680 w 8982636"/>
              <a:gd name="connsiteY381" fmla="*/ 2904565 h 5314278"/>
              <a:gd name="connsiteX382" fmla="*/ 1990165 w 8982636"/>
              <a:gd name="connsiteY382" fmla="*/ 2936838 h 5314278"/>
              <a:gd name="connsiteX383" fmla="*/ 1936377 w 8982636"/>
              <a:gd name="connsiteY383" fmla="*/ 2958353 h 5314278"/>
              <a:gd name="connsiteX384" fmla="*/ 1839558 w 8982636"/>
              <a:gd name="connsiteY384" fmla="*/ 3012141 h 5314278"/>
              <a:gd name="connsiteX385" fmla="*/ 1696870 w 8982636"/>
              <a:gd name="connsiteY385" fmla="*/ 3010199 h 5314278"/>
              <a:gd name="connsiteX386" fmla="*/ 1549102 w 8982636"/>
              <a:gd name="connsiteY386" fmla="*/ 3022899 h 5314278"/>
              <a:gd name="connsiteX387" fmla="*/ 1506071 w 8982636"/>
              <a:gd name="connsiteY387" fmla="*/ 3087445 h 5314278"/>
              <a:gd name="connsiteX388" fmla="*/ 1409252 w 8982636"/>
              <a:gd name="connsiteY388" fmla="*/ 3119718 h 5314278"/>
              <a:gd name="connsiteX389" fmla="*/ 1376979 w 8982636"/>
              <a:gd name="connsiteY389" fmla="*/ 3130475 h 5314278"/>
              <a:gd name="connsiteX390" fmla="*/ 1312433 w 8982636"/>
              <a:gd name="connsiteY390" fmla="*/ 3119718 h 5314278"/>
              <a:gd name="connsiteX391" fmla="*/ 1290918 w 8982636"/>
              <a:gd name="connsiteY391" fmla="*/ 3087445 h 5314278"/>
              <a:gd name="connsiteX392" fmla="*/ 1269403 w 8982636"/>
              <a:gd name="connsiteY392" fmla="*/ 3065929 h 5314278"/>
              <a:gd name="connsiteX393" fmla="*/ 1247888 w 8982636"/>
              <a:gd name="connsiteY393" fmla="*/ 3033656 h 5314278"/>
              <a:gd name="connsiteX394" fmla="*/ 1151069 w 8982636"/>
              <a:gd name="connsiteY394" fmla="*/ 3012141 h 5314278"/>
              <a:gd name="connsiteX395" fmla="*/ 1075765 w 8982636"/>
              <a:gd name="connsiteY395" fmla="*/ 2979868 h 5314278"/>
              <a:gd name="connsiteX396" fmla="*/ 1011219 w 8982636"/>
              <a:gd name="connsiteY396" fmla="*/ 2958353 h 5314278"/>
              <a:gd name="connsiteX397" fmla="*/ 699248 w 8982636"/>
              <a:gd name="connsiteY397" fmla="*/ 2958353 h 5314278"/>
              <a:gd name="connsiteX398" fmla="*/ 645459 w 8982636"/>
              <a:gd name="connsiteY398" fmla="*/ 2915322 h 5314278"/>
              <a:gd name="connsiteX399" fmla="*/ 602429 w 8982636"/>
              <a:gd name="connsiteY399" fmla="*/ 2904565 h 5314278"/>
              <a:gd name="connsiteX400" fmla="*/ 537883 w 8982636"/>
              <a:gd name="connsiteY400" fmla="*/ 2883049 h 5314278"/>
              <a:gd name="connsiteX401" fmla="*/ 398033 w 8982636"/>
              <a:gd name="connsiteY401" fmla="*/ 2915322 h 5314278"/>
              <a:gd name="connsiteX402" fmla="*/ 387276 w 8982636"/>
              <a:gd name="connsiteY402" fmla="*/ 2947595 h 5314278"/>
              <a:gd name="connsiteX403" fmla="*/ 247426 w 8982636"/>
              <a:gd name="connsiteY403" fmla="*/ 2936838 h 5314278"/>
              <a:gd name="connsiteX404" fmla="*/ 193638 w 8982636"/>
              <a:gd name="connsiteY404" fmla="*/ 2883049 h 5314278"/>
              <a:gd name="connsiteX405" fmla="*/ 107577 w 8982636"/>
              <a:gd name="connsiteY405" fmla="*/ 2818503 h 5314278"/>
              <a:gd name="connsiteX406" fmla="*/ 75304 w 8982636"/>
              <a:gd name="connsiteY406" fmla="*/ 2753958 h 5314278"/>
              <a:gd name="connsiteX407" fmla="*/ 64546 w 8982636"/>
              <a:gd name="connsiteY407" fmla="*/ 2700169 h 5314278"/>
              <a:gd name="connsiteX408" fmla="*/ 0 w 8982636"/>
              <a:gd name="connsiteY408" fmla="*/ 2657139 h 5314278"/>
              <a:gd name="connsiteX409" fmla="*/ 10758 w 8982636"/>
              <a:gd name="connsiteY409" fmla="*/ 2506532 h 5314278"/>
              <a:gd name="connsiteX410" fmla="*/ 53789 w 8982636"/>
              <a:gd name="connsiteY410" fmla="*/ 2452743 h 5314278"/>
              <a:gd name="connsiteX411" fmla="*/ 75304 w 8982636"/>
              <a:gd name="connsiteY411" fmla="*/ 2420471 h 5314278"/>
              <a:gd name="connsiteX412" fmla="*/ 139850 w 8982636"/>
              <a:gd name="connsiteY412" fmla="*/ 2345167 h 5314278"/>
              <a:gd name="connsiteX413" fmla="*/ 182880 w 8982636"/>
              <a:gd name="connsiteY413" fmla="*/ 2248348 h 5314278"/>
              <a:gd name="connsiteX414" fmla="*/ 215153 w 8982636"/>
              <a:gd name="connsiteY414" fmla="*/ 2226833 h 5314278"/>
              <a:gd name="connsiteX415" fmla="*/ 236669 w 8982636"/>
              <a:gd name="connsiteY415" fmla="*/ 2151529 h 5314278"/>
              <a:gd name="connsiteX416" fmla="*/ 268942 w 8982636"/>
              <a:gd name="connsiteY416" fmla="*/ 2065468 h 5314278"/>
              <a:gd name="connsiteX417" fmla="*/ 279699 w 8982636"/>
              <a:gd name="connsiteY417" fmla="*/ 2000922 h 5314278"/>
              <a:gd name="connsiteX418" fmla="*/ 301215 w 8982636"/>
              <a:gd name="connsiteY418" fmla="*/ 1979407 h 5314278"/>
              <a:gd name="connsiteX419" fmla="*/ 290457 w 8982636"/>
              <a:gd name="connsiteY419" fmla="*/ 1947134 h 5314278"/>
              <a:gd name="connsiteX420" fmla="*/ 279699 w 8982636"/>
              <a:gd name="connsiteY420" fmla="*/ 1893346 h 5314278"/>
              <a:gd name="connsiteX421" fmla="*/ 311972 w 8982636"/>
              <a:gd name="connsiteY421" fmla="*/ 1785769 h 5314278"/>
              <a:gd name="connsiteX422" fmla="*/ 333488 w 8982636"/>
              <a:gd name="connsiteY422" fmla="*/ 1721223 h 5314278"/>
              <a:gd name="connsiteX423" fmla="*/ 322730 w 8982636"/>
              <a:gd name="connsiteY423" fmla="*/ 1678193 h 5314278"/>
              <a:gd name="connsiteX424" fmla="*/ 419549 w 8982636"/>
              <a:gd name="connsiteY424" fmla="*/ 1667435 h 5314278"/>
              <a:gd name="connsiteX425" fmla="*/ 430306 w 8982636"/>
              <a:gd name="connsiteY425" fmla="*/ 1656678 h 5314278"/>
              <a:gd name="connsiteX426" fmla="*/ 441064 w 8982636"/>
              <a:gd name="connsiteY426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43953 w 8982636"/>
              <a:gd name="connsiteY380" fmla="*/ 2872292 h 5314278"/>
              <a:gd name="connsiteX381" fmla="*/ 2011680 w 8982636"/>
              <a:gd name="connsiteY381" fmla="*/ 2904565 h 5314278"/>
              <a:gd name="connsiteX382" fmla="*/ 1990165 w 8982636"/>
              <a:gd name="connsiteY382" fmla="*/ 2936838 h 5314278"/>
              <a:gd name="connsiteX383" fmla="*/ 1936377 w 8982636"/>
              <a:gd name="connsiteY383" fmla="*/ 2958353 h 5314278"/>
              <a:gd name="connsiteX384" fmla="*/ 1839558 w 8982636"/>
              <a:gd name="connsiteY384" fmla="*/ 3012141 h 5314278"/>
              <a:gd name="connsiteX385" fmla="*/ 1696870 w 8982636"/>
              <a:gd name="connsiteY385" fmla="*/ 3010199 h 5314278"/>
              <a:gd name="connsiteX386" fmla="*/ 1549102 w 8982636"/>
              <a:gd name="connsiteY386" fmla="*/ 3022899 h 5314278"/>
              <a:gd name="connsiteX387" fmla="*/ 1506071 w 8982636"/>
              <a:gd name="connsiteY387" fmla="*/ 3087445 h 5314278"/>
              <a:gd name="connsiteX388" fmla="*/ 1409252 w 8982636"/>
              <a:gd name="connsiteY388" fmla="*/ 3119718 h 5314278"/>
              <a:gd name="connsiteX389" fmla="*/ 1376979 w 8982636"/>
              <a:gd name="connsiteY389" fmla="*/ 3130475 h 5314278"/>
              <a:gd name="connsiteX390" fmla="*/ 1312433 w 8982636"/>
              <a:gd name="connsiteY390" fmla="*/ 3119718 h 5314278"/>
              <a:gd name="connsiteX391" fmla="*/ 1290918 w 8982636"/>
              <a:gd name="connsiteY391" fmla="*/ 3087445 h 5314278"/>
              <a:gd name="connsiteX392" fmla="*/ 1269403 w 8982636"/>
              <a:gd name="connsiteY392" fmla="*/ 3065929 h 5314278"/>
              <a:gd name="connsiteX393" fmla="*/ 1247888 w 8982636"/>
              <a:gd name="connsiteY393" fmla="*/ 3033656 h 5314278"/>
              <a:gd name="connsiteX394" fmla="*/ 1151069 w 8982636"/>
              <a:gd name="connsiteY394" fmla="*/ 3012141 h 5314278"/>
              <a:gd name="connsiteX395" fmla="*/ 1075765 w 8982636"/>
              <a:gd name="connsiteY395" fmla="*/ 2979868 h 5314278"/>
              <a:gd name="connsiteX396" fmla="*/ 1011219 w 8982636"/>
              <a:gd name="connsiteY396" fmla="*/ 2958353 h 5314278"/>
              <a:gd name="connsiteX397" fmla="*/ 699248 w 8982636"/>
              <a:gd name="connsiteY397" fmla="*/ 2958353 h 5314278"/>
              <a:gd name="connsiteX398" fmla="*/ 645459 w 8982636"/>
              <a:gd name="connsiteY398" fmla="*/ 2915322 h 5314278"/>
              <a:gd name="connsiteX399" fmla="*/ 602429 w 8982636"/>
              <a:gd name="connsiteY399" fmla="*/ 2904565 h 5314278"/>
              <a:gd name="connsiteX400" fmla="*/ 537883 w 8982636"/>
              <a:gd name="connsiteY400" fmla="*/ 2883049 h 5314278"/>
              <a:gd name="connsiteX401" fmla="*/ 398033 w 8982636"/>
              <a:gd name="connsiteY401" fmla="*/ 2915322 h 5314278"/>
              <a:gd name="connsiteX402" fmla="*/ 387276 w 8982636"/>
              <a:gd name="connsiteY402" fmla="*/ 2947595 h 5314278"/>
              <a:gd name="connsiteX403" fmla="*/ 247426 w 8982636"/>
              <a:gd name="connsiteY403" fmla="*/ 2936838 h 5314278"/>
              <a:gd name="connsiteX404" fmla="*/ 193638 w 8982636"/>
              <a:gd name="connsiteY404" fmla="*/ 2883049 h 5314278"/>
              <a:gd name="connsiteX405" fmla="*/ 107577 w 8982636"/>
              <a:gd name="connsiteY405" fmla="*/ 2818503 h 5314278"/>
              <a:gd name="connsiteX406" fmla="*/ 75304 w 8982636"/>
              <a:gd name="connsiteY406" fmla="*/ 2753958 h 5314278"/>
              <a:gd name="connsiteX407" fmla="*/ 64546 w 8982636"/>
              <a:gd name="connsiteY407" fmla="*/ 2700169 h 5314278"/>
              <a:gd name="connsiteX408" fmla="*/ 0 w 8982636"/>
              <a:gd name="connsiteY408" fmla="*/ 2657139 h 5314278"/>
              <a:gd name="connsiteX409" fmla="*/ 10758 w 8982636"/>
              <a:gd name="connsiteY409" fmla="*/ 2506532 h 5314278"/>
              <a:gd name="connsiteX410" fmla="*/ 53789 w 8982636"/>
              <a:gd name="connsiteY410" fmla="*/ 2452743 h 5314278"/>
              <a:gd name="connsiteX411" fmla="*/ 75304 w 8982636"/>
              <a:gd name="connsiteY411" fmla="*/ 2420471 h 5314278"/>
              <a:gd name="connsiteX412" fmla="*/ 139850 w 8982636"/>
              <a:gd name="connsiteY412" fmla="*/ 2345167 h 5314278"/>
              <a:gd name="connsiteX413" fmla="*/ 182880 w 8982636"/>
              <a:gd name="connsiteY413" fmla="*/ 2248348 h 5314278"/>
              <a:gd name="connsiteX414" fmla="*/ 215153 w 8982636"/>
              <a:gd name="connsiteY414" fmla="*/ 2226833 h 5314278"/>
              <a:gd name="connsiteX415" fmla="*/ 236669 w 8982636"/>
              <a:gd name="connsiteY415" fmla="*/ 2151529 h 5314278"/>
              <a:gd name="connsiteX416" fmla="*/ 268942 w 8982636"/>
              <a:gd name="connsiteY416" fmla="*/ 2065468 h 5314278"/>
              <a:gd name="connsiteX417" fmla="*/ 279699 w 8982636"/>
              <a:gd name="connsiteY417" fmla="*/ 2000922 h 5314278"/>
              <a:gd name="connsiteX418" fmla="*/ 301215 w 8982636"/>
              <a:gd name="connsiteY418" fmla="*/ 1979407 h 5314278"/>
              <a:gd name="connsiteX419" fmla="*/ 290457 w 8982636"/>
              <a:gd name="connsiteY419" fmla="*/ 1947134 h 5314278"/>
              <a:gd name="connsiteX420" fmla="*/ 279699 w 8982636"/>
              <a:gd name="connsiteY420" fmla="*/ 1893346 h 5314278"/>
              <a:gd name="connsiteX421" fmla="*/ 311972 w 8982636"/>
              <a:gd name="connsiteY421" fmla="*/ 1785769 h 5314278"/>
              <a:gd name="connsiteX422" fmla="*/ 333488 w 8982636"/>
              <a:gd name="connsiteY422" fmla="*/ 1721223 h 5314278"/>
              <a:gd name="connsiteX423" fmla="*/ 322730 w 8982636"/>
              <a:gd name="connsiteY423" fmla="*/ 1678193 h 5314278"/>
              <a:gd name="connsiteX424" fmla="*/ 419549 w 8982636"/>
              <a:gd name="connsiteY424" fmla="*/ 1667435 h 5314278"/>
              <a:gd name="connsiteX425" fmla="*/ 430306 w 8982636"/>
              <a:gd name="connsiteY425" fmla="*/ 1656678 h 5314278"/>
              <a:gd name="connsiteX426" fmla="*/ 441064 w 8982636"/>
              <a:gd name="connsiteY426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43953 w 8982636"/>
              <a:gd name="connsiteY380" fmla="*/ 28722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57320 w 8982636"/>
              <a:gd name="connsiteY373" fmla="*/ 2640554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18504 w 8982636"/>
              <a:gd name="connsiteY372" fmla="*/ 2732442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36838 w 8982636"/>
              <a:gd name="connsiteY370" fmla="*/ 2786231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39558 w 8982636"/>
              <a:gd name="connsiteY383" fmla="*/ 3012141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96870 w 8982636"/>
              <a:gd name="connsiteY384" fmla="*/ 3010199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49102 w 8982636"/>
              <a:gd name="connsiteY385" fmla="*/ 3022899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506071 w 8982636"/>
              <a:gd name="connsiteY386" fmla="*/ 3087445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94165 w 8982636"/>
              <a:gd name="connsiteY386" fmla="*/ 3075539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90918 w 8982636"/>
              <a:gd name="connsiteY390" fmla="*/ 3087445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94165 w 8982636"/>
              <a:gd name="connsiteY386" fmla="*/ 3075539 h 5314278"/>
              <a:gd name="connsiteX387" fmla="*/ 1409252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51069 w 8982636"/>
              <a:gd name="connsiteY392" fmla="*/ 30121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94165 w 8982636"/>
              <a:gd name="connsiteY386" fmla="*/ 3075539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51069 w 8982636"/>
              <a:gd name="connsiteY392" fmla="*/ 30121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51069 w 8982636"/>
              <a:gd name="connsiteY392" fmla="*/ 30121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28318 w 8982636"/>
              <a:gd name="connsiteY389" fmla="*/ 3102881 h 5314278"/>
              <a:gd name="connsiteX390" fmla="*/ 1312433 w 8982636"/>
              <a:gd name="connsiteY390" fmla="*/ 3119718 h 5314278"/>
              <a:gd name="connsiteX391" fmla="*/ 1269403 w 8982636"/>
              <a:gd name="connsiteY391" fmla="*/ 3065929 h 5314278"/>
              <a:gd name="connsiteX392" fmla="*/ 1247888 w 8982636"/>
              <a:gd name="connsiteY392" fmla="*/ 3033656 h 5314278"/>
              <a:gd name="connsiteX393" fmla="*/ 1151069 w 8982636"/>
              <a:gd name="connsiteY393" fmla="*/ 3012141 h 5314278"/>
              <a:gd name="connsiteX394" fmla="*/ 1075765 w 8982636"/>
              <a:gd name="connsiteY394" fmla="*/ 2979868 h 5314278"/>
              <a:gd name="connsiteX395" fmla="*/ 1011219 w 8982636"/>
              <a:gd name="connsiteY395" fmla="*/ 2958353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2433 w 8982636"/>
              <a:gd name="connsiteY389" fmla="*/ 3119718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51069 w 8982636"/>
              <a:gd name="connsiteY392" fmla="*/ 30121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51069 w 8982636"/>
              <a:gd name="connsiteY392" fmla="*/ 30121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11219 w 8982636"/>
              <a:gd name="connsiteY394" fmla="*/ 2958353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699248 w 8982636"/>
              <a:gd name="connsiteY395" fmla="*/ 2958353 h 5314278"/>
              <a:gd name="connsiteX396" fmla="*/ 645459 w 8982636"/>
              <a:gd name="connsiteY396" fmla="*/ 2915322 h 5314278"/>
              <a:gd name="connsiteX397" fmla="*/ 602429 w 8982636"/>
              <a:gd name="connsiteY397" fmla="*/ 2904565 h 5314278"/>
              <a:gd name="connsiteX398" fmla="*/ 537883 w 8982636"/>
              <a:gd name="connsiteY398" fmla="*/ 2883049 h 5314278"/>
              <a:gd name="connsiteX399" fmla="*/ 398033 w 8982636"/>
              <a:gd name="connsiteY399" fmla="*/ 2915322 h 5314278"/>
              <a:gd name="connsiteX400" fmla="*/ 387276 w 8982636"/>
              <a:gd name="connsiteY400" fmla="*/ 2947595 h 5314278"/>
              <a:gd name="connsiteX401" fmla="*/ 247426 w 8982636"/>
              <a:gd name="connsiteY401" fmla="*/ 2936838 h 5314278"/>
              <a:gd name="connsiteX402" fmla="*/ 193638 w 8982636"/>
              <a:gd name="connsiteY402" fmla="*/ 2883049 h 5314278"/>
              <a:gd name="connsiteX403" fmla="*/ 107577 w 8982636"/>
              <a:gd name="connsiteY403" fmla="*/ 2818503 h 5314278"/>
              <a:gd name="connsiteX404" fmla="*/ 75304 w 8982636"/>
              <a:gd name="connsiteY404" fmla="*/ 2753958 h 5314278"/>
              <a:gd name="connsiteX405" fmla="*/ 64546 w 8982636"/>
              <a:gd name="connsiteY405" fmla="*/ 2700169 h 5314278"/>
              <a:gd name="connsiteX406" fmla="*/ 0 w 8982636"/>
              <a:gd name="connsiteY406" fmla="*/ 2657139 h 5314278"/>
              <a:gd name="connsiteX407" fmla="*/ 10758 w 8982636"/>
              <a:gd name="connsiteY407" fmla="*/ 2506532 h 5314278"/>
              <a:gd name="connsiteX408" fmla="*/ 53789 w 8982636"/>
              <a:gd name="connsiteY408" fmla="*/ 2452743 h 5314278"/>
              <a:gd name="connsiteX409" fmla="*/ 75304 w 8982636"/>
              <a:gd name="connsiteY409" fmla="*/ 2420471 h 5314278"/>
              <a:gd name="connsiteX410" fmla="*/ 139850 w 8982636"/>
              <a:gd name="connsiteY410" fmla="*/ 2345167 h 5314278"/>
              <a:gd name="connsiteX411" fmla="*/ 182880 w 8982636"/>
              <a:gd name="connsiteY411" fmla="*/ 2248348 h 5314278"/>
              <a:gd name="connsiteX412" fmla="*/ 215153 w 8982636"/>
              <a:gd name="connsiteY412" fmla="*/ 2226833 h 5314278"/>
              <a:gd name="connsiteX413" fmla="*/ 236669 w 8982636"/>
              <a:gd name="connsiteY413" fmla="*/ 2151529 h 5314278"/>
              <a:gd name="connsiteX414" fmla="*/ 268942 w 8982636"/>
              <a:gd name="connsiteY414" fmla="*/ 2065468 h 5314278"/>
              <a:gd name="connsiteX415" fmla="*/ 279699 w 8982636"/>
              <a:gd name="connsiteY415" fmla="*/ 2000922 h 5314278"/>
              <a:gd name="connsiteX416" fmla="*/ 301215 w 8982636"/>
              <a:gd name="connsiteY416" fmla="*/ 1979407 h 5314278"/>
              <a:gd name="connsiteX417" fmla="*/ 290457 w 8982636"/>
              <a:gd name="connsiteY417" fmla="*/ 1947134 h 5314278"/>
              <a:gd name="connsiteX418" fmla="*/ 279699 w 8982636"/>
              <a:gd name="connsiteY418" fmla="*/ 1893346 h 5314278"/>
              <a:gd name="connsiteX419" fmla="*/ 311972 w 8982636"/>
              <a:gd name="connsiteY419" fmla="*/ 1785769 h 5314278"/>
              <a:gd name="connsiteX420" fmla="*/ 333488 w 8982636"/>
              <a:gd name="connsiteY420" fmla="*/ 1721223 h 5314278"/>
              <a:gd name="connsiteX421" fmla="*/ 322730 w 8982636"/>
              <a:gd name="connsiteY421" fmla="*/ 1678193 h 5314278"/>
              <a:gd name="connsiteX422" fmla="*/ 419549 w 8982636"/>
              <a:gd name="connsiteY422" fmla="*/ 1667435 h 5314278"/>
              <a:gd name="connsiteX423" fmla="*/ 430306 w 8982636"/>
              <a:gd name="connsiteY423" fmla="*/ 1656678 h 5314278"/>
              <a:gd name="connsiteX424" fmla="*/ 441064 w 8982636"/>
              <a:gd name="connsiteY424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863974 w 8982636"/>
              <a:gd name="connsiteY395" fmla="*/ 2983818 h 5314278"/>
              <a:gd name="connsiteX396" fmla="*/ 699248 w 8982636"/>
              <a:gd name="connsiteY396" fmla="*/ 2958353 h 5314278"/>
              <a:gd name="connsiteX397" fmla="*/ 645459 w 8982636"/>
              <a:gd name="connsiteY397" fmla="*/ 2915322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863974 w 8982636"/>
              <a:gd name="connsiteY395" fmla="*/ 2983818 h 5314278"/>
              <a:gd name="connsiteX396" fmla="*/ 699248 w 8982636"/>
              <a:gd name="connsiteY396" fmla="*/ 2958353 h 5314278"/>
              <a:gd name="connsiteX397" fmla="*/ 624028 w 8982636"/>
              <a:gd name="connsiteY397" fmla="*/ 2936753 h 5314278"/>
              <a:gd name="connsiteX398" fmla="*/ 602429 w 8982636"/>
              <a:gd name="connsiteY398" fmla="*/ 2904565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863974 w 8982636"/>
              <a:gd name="connsiteY395" fmla="*/ 2983818 h 5314278"/>
              <a:gd name="connsiteX396" fmla="*/ 699248 w 8982636"/>
              <a:gd name="connsiteY396" fmla="*/ 2958353 h 5314278"/>
              <a:gd name="connsiteX397" fmla="*/ 624028 w 8982636"/>
              <a:gd name="connsiteY397" fmla="*/ 2936753 h 5314278"/>
              <a:gd name="connsiteX398" fmla="*/ 564329 w 8982636"/>
              <a:gd name="connsiteY398" fmla="*/ 2911709 h 5314278"/>
              <a:gd name="connsiteX399" fmla="*/ 537883 w 8982636"/>
              <a:gd name="connsiteY399" fmla="*/ 2883049 h 5314278"/>
              <a:gd name="connsiteX400" fmla="*/ 398033 w 8982636"/>
              <a:gd name="connsiteY400" fmla="*/ 2915322 h 5314278"/>
              <a:gd name="connsiteX401" fmla="*/ 387276 w 8982636"/>
              <a:gd name="connsiteY401" fmla="*/ 2947595 h 5314278"/>
              <a:gd name="connsiteX402" fmla="*/ 247426 w 8982636"/>
              <a:gd name="connsiteY402" fmla="*/ 2936838 h 5314278"/>
              <a:gd name="connsiteX403" fmla="*/ 193638 w 8982636"/>
              <a:gd name="connsiteY403" fmla="*/ 2883049 h 5314278"/>
              <a:gd name="connsiteX404" fmla="*/ 107577 w 8982636"/>
              <a:gd name="connsiteY404" fmla="*/ 2818503 h 5314278"/>
              <a:gd name="connsiteX405" fmla="*/ 75304 w 8982636"/>
              <a:gd name="connsiteY405" fmla="*/ 2753958 h 5314278"/>
              <a:gd name="connsiteX406" fmla="*/ 64546 w 8982636"/>
              <a:gd name="connsiteY406" fmla="*/ 2700169 h 5314278"/>
              <a:gd name="connsiteX407" fmla="*/ 0 w 8982636"/>
              <a:gd name="connsiteY407" fmla="*/ 2657139 h 5314278"/>
              <a:gd name="connsiteX408" fmla="*/ 10758 w 8982636"/>
              <a:gd name="connsiteY408" fmla="*/ 2506532 h 5314278"/>
              <a:gd name="connsiteX409" fmla="*/ 53789 w 8982636"/>
              <a:gd name="connsiteY409" fmla="*/ 2452743 h 5314278"/>
              <a:gd name="connsiteX410" fmla="*/ 75304 w 8982636"/>
              <a:gd name="connsiteY410" fmla="*/ 2420471 h 5314278"/>
              <a:gd name="connsiteX411" fmla="*/ 139850 w 8982636"/>
              <a:gd name="connsiteY411" fmla="*/ 2345167 h 5314278"/>
              <a:gd name="connsiteX412" fmla="*/ 182880 w 8982636"/>
              <a:gd name="connsiteY412" fmla="*/ 2248348 h 5314278"/>
              <a:gd name="connsiteX413" fmla="*/ 215153 w 8982636"/>
              <a:gd name="connsiteY413" fmla="*/ 2226833 h 5314278"/>
              <a:gd name="connsiteX414" fmla="*/ 236669 w 8982636"/>
              <a:gd name="connsiteY414" fmla="*/ 2151529 h 5314278"/>
              <a:gd name="connsiteX415" fmla="*/ 268942 w 8982636"/>
              <a:gd name="connsiteY415" fmla="*/ 2065468 h 5314278"/>
              <a:gd name="connsiteX416" fmla="*/ 279699 w 8982636"/>
              <a:gd name="connsiteY416" fmla="*/ 2000922 h 5314278"/>
              <a:gd name="connsiteX417" fmla="*/ 301215 w 8982636"/>
              <a:gd name="connsiteY417" fmla="*/ 1979407 h 5314278"/>
              <a:gd name="connsiteX418" fmla="*/ 290457 w 8982636"/>
              <a:gd name="connsiteY418" fmla="*/ 1947134 h 5314278"/>
              <a:gd name="connsiteX419" fmla="*/ 279699 w 8982636"/>
              <a:gd name="connsiteY419" fmla="*/ 1893346 h 5314278"/>
              <a:gd name="connsiteX420" fmla="*/ 311972 w 8982636"/>
              <a:gd name="connsiteY420" fmla="*/ 1785769 h 5314278"/>
              <a:gd name="connsiteX421" fmla="*/ 333488 w 8982636"/>
              <a:gd name="connsiteY421" fmla="*/ 1721223 h 5314278"/>
              <a:gd name="connsiteX422" fmla="*/ 322730 w 8982636"/>
              <a:gd name="connsiteY422" fmla="*/ 1678193 h 5314278"/>
              <a:gd name="connsiteX423" fmla="*/ 419549 w 8982636"/>
              <a:gd name="connsiteY423" fmla="*/ 1667435 h 5314278"/>
              <a:gd name="connsiteX424" fmla="*/ 430306 w 8982636"/>
              <a:gd name="connsiteY424" fmla="*/ 1656678 h 5314278"/>
              <a:gd name="connsiteX425" fmla="*/ 441064 w 8982636"/>
              <a:gd name="connsiteY425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863974 w 8982636"/>
              <a:gd name="connsiteY395" fmla="*/ 2983818 h 5314278"/>
              <a:gd name="connsiteX396" fmla="*/ 804443 w 8982636"/>
              <a:gd name="connsiteY396" fmla="*/ 2960006 h 5314278"/>
              <a:gd name="connsiteX397" fmla="*/ 699248 w 8982636"/>
              <a:gd name="connsiteY397" fmla="*/ 2958353 h 5314278"/>
              <a:gd name="connsiteX398" fmla="*/ 624028 w 8982636"/>
              <a:gd name="connsiteY398" fmla="*/ 2936753 h 5314278"/>
              <a:gd name="connsiteX399" fmla="*/ 564329 w 8982636"/>
              <a:gd name="connsiteY399" fmla="*/ 2911709 h 5314278"/>
              <a:gd name="connsiteX400" fmla="*/ 537883 w 8982636"/>
              <a:gd name="connsiteY400" fmla="*/ 2883049 h 5314278"/>
              <a:gd name="connsiteX401" fmla="*/ 398033 w 8982636"/>
              <a:gd name="connsiteY401" fmla="*/ 2915322 h 5314278"/>
              <a:gd name="connsiteX402" fmla="*/ 387276 w 8982636"/>
              <a:gd name="connsiteY402" fmla="*/ 2947595 h 5314278"/>
              <a:gd name="connsiteX403" fmla="*/ 247426 w 8982636"/>
              <a:gd name="connsiteY403" fmla="*/ 2936838 h 5314278"/>
              <a:gd name="connsiteX404" fmla="*/ 193638 w 8982636"/>
              <a:gd name="connsiteY404" fmla="*/ 2883049 h 5314278"/>
              <a:gd name="connsiteX405" fmla="*/ 107577 w 8982636"/>
              <a:gd name="connsiteY405" fmla="*/ 2818503 h 5314278"/>
              <a:gd name="connsiteX406" fmla="*/ 75304 w 8982636"/>
              <a:gd name="connsiteY406" fmla="*/ 2753958 h 5314278"/>
              <a:gd name="connsiteX407" fmla="*/ 64546 w 8982636"/>
              <a:gd name="connsiteY407" fmla="*/ 2700169 h 5314278"/>
              <a:gd name="connsiteX408" fmla="*/ 0 w 8982636"/>
              <a:gd name="connsiteY408" fmla="*/ 2657139 h 5314278"/>
              <a:gd name="connsiteX409" fmla="*/ 10758 w 8982636"/>
              <a:gd name="connsiteY409" fmla="*/ 2506532 h 5314278"/>
              <a:gd name="connsiteX410" fmla="*/ 53789 w 8982636"/>
              <a:gd name="connsiteY410" fmla="*/ 2452743 h 5314278"/>
              <a:gd name="connsiteX411" fmla="*/ 75304 w 8982636"/>
              <a:gd name="connsiteY411" fmla="*/ 2420471 h 5314278"/>
              <a:gd name="connsiteX412" fmla="*/ 139850 w 8982636"/>
              <a:gd name="connsiteY412" fmla="*/ 2345167 h 5314278"/>
              <a:gd name="connsiteX413" fmla="*/ 182880 w 8982636"/>
              <a:gd name="connsiteY413" fmla="*/ 2248348 h 5314278"/>
              <a:gd name="connsiteX414" fmla="*/ 215153 w 8982636"/>
              <a:gd name="connsiteY414" fmla="*/ 2226833 h 5314278"/>
              <a:gd name="connsiteX415" fmla="*/ 236669 w 8982636"/>
              <a:gd name="connsiteY415" fmla="*/ 2151529 h 5314278"/>
              <a:gd name="connsiteX416" fmla="*/ 268942 w 8982636"/>
              <a:gd name="connsiteY416" fmla="*/ 2065468 h 5314278"/>
              <a:gd name="connsiteX417" fmla="*/ 279699 w 8982636"/>
              <a:gd name="connsiteY417" fmla="*/ 2000922 h 5314278"/>
              <a:gd name="connsiteX418" fmla="*/ 301215 w 8982636"/>
              <a:gd name="connsiteY418" fmla="*/ 1979407 h 5314278"/>
              <a:gd name="connsiteX419" fmla="*/ 290457 w 8982636"/>
              <a:gd name="connsiteY419" fmla="*/ 1947134 h 5314278"/>
              <a:gd name="connsiteX420" fmla="*/ 279699 w 8982636"/>
              <a:gd name="connsiteY420" fmla="*/ 1893346 h 5314278"/>
              <a:gd name="connsiteX421" fmla="*/ 311972 w 8982636"/>
              <a:gd name="connsiteY421" fmla="*/ 1785769 h 5314278"/>
              <a:gd name="connsiteX422" fmla="*/ 333488 w 8982636"/>
              <a:gd name="connsiteY422" fmla="*/ 1721223 h 5314278"/>
              <a:gd name="connsiteX423" fmla="*/ 322730 w 8982636"/>
              <a:gd name="connsiteY423" fmla="*/ 1678193 h 5314278"/>
              <a:gd name="connsiteX424" fmla="*/ 419549 w 8982636"/>
              <a:gd name="connsiteY424" fmla="*/ 1667435 h 5314278"/>
              <a:gd name="connsiteX425" fmla="*/ 430306 w 8982636"/>
              <a:gd name="connsiteY425" fmla="*/ 1656678 h 5314278"/>
              <a:gd name="connsiteX426" fmla="*/ 441064 w 8982636"/>
              <a:gd name="connsiteY426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949699 w 8982636"/>
              <a:gd name="connsiteY395" fmla="*/ 2981437 h 5314278"/>
              <a:gd name="connsiteX396" fmla="*/ 863974 w 8982636"/>
              <a:gd name="connsiteY396" fmla="*/ 2983818 h 5314278"/>
              <a:gd name="connsiteX397" fmla="*/ 804443 w 8982636"/>
              <a:gd name="connsiteY397" fmla="*/ 2960006 h 5314278"/>
              <a:gd name="connsiteX398" fmla="*/ 699248 w 8982636"/>
              <a:gd name="connsiteY398" fmla="*/ 2958353 h 5314278"/>
              <a:gd name="connsiteX399" fmla="*/ 624028 w 8982636"/>
              <a:gd name="connsiteY399" fmla="*/ 2936753 h 5314278"/>
              <a:gd name="connsiteX400" fmla="*/ 564329 w 8982636"/>
              <a:gd name="connsiteY400" fmla="*/ 2911709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47426 w 8982636"/>
              <a:gd name="connsiteY404" fmla="*/ 2936838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949699 w 8982636"/>
              <a:gd name="connsiteY395" fmla="*/ 2981437 h 5314278"/>
              <a:gd name="connsiteX396" fmla="*/ 863974 w 8982636"/>
              <a:gd name="connsiteY396" fmla="*/ 2983818 h 5314278"/>
              <a:gd name="connsiteX397" fmla="*/ 804443 w 8982636"/>
              <a:gd name="connsiteY397" fmla="*/ 2960006 h 5314278"/>
              <a:gd name="connsiteX398" fmla="*/ 699248 w 8982636"/>
              <a:gd name="connsiteY398" fmla="*/ 2958353 h 5314278"/>
              <a:gd name="connsiteX399" fmla="*/ 624028 w 8982636"/>
              <a:gd name="connsiteY399" fmla="*/ 2936753 h 5314278"/>
              <a:gd name="connsiteX400" fmla="*/ 564329 w 8982636"/>
              <a:gd name="connsiteY400" fmla="*/ 2911709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271239 w 8982636"/>
              <a:gd name="connsiteY404" fmla="*/ 2889213 h 5314278"/>
              <a:gd name="connsiteX405" fmla="*/ 193638 w 8982636"/>
              <a:gd name="connsiteY405" fmla="*/ 2883049 h 5314278"/>
              <a:gd name="connsiteX406" fmla="*/ 107577 w 8982636"/>
              <a:gd name="connsiteY406" fmla="*/ 2818503 h 5314278"/>
              <a:gd name="connsiteX407" fmla="*/ 75304 w 8982636"/>
              <a:gd name="connsiteY407" fmla="*/ 2753958 h 5314278"/>
              <a:gd name="connsiteX408" fmla="*/ 64546 w 8982636"/>
              <a:gd name="connsiteY408" fmla="*/ 2700169 h 5314278"/>
              <a:gd name="connsiteX409" fmla="*/ 0 w 8982636"/>
              <a:gd name="connsiteY409" fmla="*/ 2657139 h 5314278"/>
              <a:gd name="connsiteX410" fmla="*/ 10758 w 8982636"/>
              <a:gd name="connsiteY410" fmla="*/ 2506532 h 5314278"/>
              <a:gd name="connsiteX411" fmla="*/ 53789 w 8982636"/>
              <a:gd name="connsiteY411" fmla="*/ 2452743 h 5314278"/>
              <a:gd name="connsiteX412" fmla="*/ 75304 w 8982636"/>
              <a:gd name="connsiteY412" fmla="*/ 2420471 h 5314278"/>
              <a:gd name="connsiteX413" fmla="*/ 139850 w 8982636"/>
              <a:gd name="connsiteY413" fmla="*/ 2345167 h 5314278"/>
              <a:gd name="connsiteX414" fmla="*/ 182880 w 8982636"/>
              <a:gd name="connsiteY414" fmla="*/ 2248348 h 5314278"/>
              <a:gd name="connsiteX415" fmla="*/ 215153 w 8982636"/>
              <a:gd name="connsiteY415" fmla="*/ 2226833 h 5314278"/>
              <a:gd name="connsiteX416" fmla="*/ 236669 w 8982636"/>
              <a:gd name="connsiteY416" fmla="*/ 2151529 h 5314278"/>
              <a:gd name="connsiteX417" fmla="*/ 268942 w 8982636"/>
              <a:gd name="connsiteY417" fmla="*/ 2065468 h 5314278"/>
              <a:gd name="connsiteX418" fmla="*/ 279699 w 8982636"/>
              <a:gd name="connsiteY418" fmla="*/ 2000922 h 5314278"/>
              <a:gd name="connsiteX419" fmla="*/ 301215 w 8982636"/>
              <a:gd name="connsiteY419" fmla="*/ 1979407 h 5314278"/>
              <a:gd name="connsiteX420" fmla="*/ 290457 w 8982636"/>
              <a:gd name="connsiteY420" fmla="*/ 1947134 h 5314278"/>
              <a:gd name="connsiteX421" fmla="*/ 279699 w 8982636"/>
              <a:gd name="connsiteY421" fmla="*/ 1893346 h 5314278"/>
              <a:gd name="connsiteX422" fmla="*/ 311972 w 8982636"/>
              <a:gd name="connsiteY422" fmla="*/ 1785769 h 5314278"/>
              <a:gd name="connsiteX423" fmla="*/ 333488 w 8982636"/>
              <a:gd name="connsiteY423" fmla="*/ 1721223 h 5314278"/>
              <a:gd name="connsiteX424" fmla="*/ 322730 w 8982636"/>
              <a:gd name="connsiteY424" fmla="*/ 1678193 h 5314278"/>
              <a:gd name="connsiteX425" fmla="*/ 419549 w 8982636"/>
              <a:gd name="connsiteY425" fmla="*/ 1667435 h 5314278"/>
              <a:gd name="connsiteX426" fmla="*/ 430306 w 8982636"/>
              <a:gd name="connsiteY426" fmla="*/ 1656678 h 5314278"/>
              <a:gd name="connsiteX427" fmla="*/ 441064 w 8982636"/>
              <a:gd name="connsiteY427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949699 w 8982636"/>
              <a:gd name="connsiteY395" fmla="*/ 2981437 h 5314278"/>
              <a:gd name="connsiteX396" fmla="*/ 863974 w 8982636"/>
              <a:gd name="connsiteY396" fmla="*/ 2983818 h 5314278"/>
              <a:gd name="connsiteX397" fmla="*/ 804443 w 8982636"/>
              <a:gd name="connsiteY397" fmla="*/ 2960006 h 5314278"/>
              <a:gd name="connsiteX398" fmla="*/ 699248 w 8982636"/>
              <a:gd name="connsiteY398" fmla="*/ 2958353 h 5314278"/>
              <a:gd name="connsiteX399" fmla="*/ 624028 w 8982636"/>
              <a:gd name="connsiteY399" fmla="*/ 2936753 h 5314278"/>
              <a:gd name="connsiteX400" fmla="*/ 564329 w 8982636"/>
              <a:gd name="connsiteY400" fmla="*/ 2911709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323430 w 8982636"/>
              <a:gd name="connsiteY404" fmla="*/ 2936193 h 5314278"/>
              <a:gd name="connsiteX405" fmla="*/ 271239 w 8982636"/>
              <a:gd name="connsiteY405" fmla="*/ 2889213 h 5314278"/>
              <a:gd name="connsiteX406" fmla="*/ 193638 w 8982636"/>
              <a:gd name="connsiteY406" fmla="*/ 2883049 h 5314278"/>
              <a:gd name="connsiteX407" fmla="*/ 107577 w 8982636"/>
              <a:gd name="connsiteY407" fmla="*/ 2818503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4245 w 8982636"/>
              <a:gd name="connsiteY0" fmla="*/ 1710466 h 5314278"/>
              <a:gd name="connsiteX1" fmla="*/ 344245 w 8982636"/>
              <a:gd name="connsiteY1" fmla="*/ 1710466 h 5314278"/>
              <a:gd name="connsiteX2" fmla="*/ 484095 w 8982636"/>
              <a:gd name="connsiteY2" fmla="*/ 1635162 h 5314278"/>
              <a:gd name="connsiteX3" fmla="*/ 516368 w 8982636"/>
              <a:gd name="connsiteY3" fmla="*/ 1602889 h 5314278"/>
              <a:gd name="connsiteX4" fmla="*/ 537883 w 8982636"/>
              <a:gd name="connsiteY4" fmla="*/ 1570616 h 5314278"/>
              <a:gd name="connsiteX5" fmla="*/ 570156 w 8982636"/>
              <a:gd name="connsiteY5" fmla="*/ 1559859 h 5314278"/>
              <a:gd name="connsiteX6" fmla="*/ 591671 w 8982636"/>
              <a:gd name="connsiteY6" fmla="*/ 1538343 h 5314278"/>
              <a:gd name="connsiteX7" fmla="*/ 623944 w 8982636"/>
              <a:gd name="connsiteY7" fmla="*/ 1516828 h 5314278"/>
              <a:gd name="connsiteX8" fmla="*/ 645459 w 8982636"/>
              <a:gd name="connsiteY8" fmla="*/ 1484555 h 5314278"/>
              <a:gd name="connsiteX9" fmla="*/ 666975 w 8982636"/>
              <a:gd name="connsiteY9" fmla="*/ 1463040 h 5314278"/>
              <a:gd name="connsiteX10" fmla="*/ 688490 w 8982636"/>
              <a:gd name="connsiteY10" fmla="*/ 1430767 h 5314278"/>
              <a:gd name="connsiteX11" fmla="*/ 720763 w 8982636"/>
              <a:gd name="connsiteY11" fmla="*/ 1409252 h 5314278"/>
              <a:gd name="connsiteX12" fmla="*/ 774551 w 8982636"/>
              <a:gd name="connsiteY12" fmla="*/ 1366221 h 5314278"/>
              <a:gd name="connsiteX13" fmla="*/ 796066 w 8982636"/>
              <a:gd name="connsiteY13" fmla="*/ 1333948 h 5314278"/>
              <a:gd name="connsiteX14" fmla="*/ 925158 w 8982636"/>
              <a:gd name="connsiteY14" fmla="*/ 1301675 h 5314278"/>
              <a:gd name="connsiteX15" fmla="*/ 914400 w 8982636"/>
              <a:gd name="connsiteY15" fmla="*/ 1215614 h 5314278"/>
              <a:gd name="connsiteX16" fmla="*/ 903643 w 8982636"/>
              <a:gd name="connsiteY16" fmla="*/ 1161826 h 5314278"/>
              <a:gd name="connsiteX17" fmla="*/ 925158 w 8982636"/>
              <a:gd name="connsiteY17" fmla="*/ 1000461 h 5314278"/>
              <a:gd name="connsiteX18" fmla="*/ 860612 w 8982636"/>
              <a:gd name="connsiteY18" fmla="*/ 946673 h 5314278"/>
              <a:gd name="connsiteX19" fmla="*/ 849855 w 8982636"/>
              <a:gd name="connsiteY19" fmla="*/ 914400 h 5314278"/>
              <a:gd name="connsiteX20" fmla="*/ 806824 w 8982636"/>
              <a:gd name="connsiteY20" fmla="*/ 871369 h 5314278"/>
              <a:gd name="connsiteX21" fmla="*/ 796066 w 8982636"/>
              <a:gd name="connsiteY21" fmla="*/ 839096 h 5314278"/>
              <a:gd name="connsiteX22" fmla="*/ 763793 w 8982636"/>
              <a:gd name="connsiteY22" fmla="*/ 774551 h 5314278"/>
              <a:gd name="connsiteX23" fmla="*/ 753036 w 8982636"/>
              <a:gd name="connsiteY23" fmla="*/ 688489 h 5314278"/>
              <a:gd name="connsiteX24" fmla="*/ 731520 w 8982636"/>
              <a:gd name="connsiteY24" fmla="*/ 666974 h 5314278"/>
              <a:gd name="connsiteX25" fmla="*/ 720763 w 8982636"/>
              <a:gd name="connsiteY25" fmla="*/ 634701 h 5314278"/>
              <a:gd name="connsiteX26" fmla="*/ 688490 w 8982636"/>
              <a:gd name="connsiteY26" fmla="*/ 570155 h 5314278"/>
              <a:gd name="connsiteX27" fmla="*/ 699248 w 8982636"/>
              <a:gd name="connsiteY27" fmla="*/ 516367 h 5314278"/>
              <a:gd name="connsiteX28" fmla="*/ 753036 w 8982636"/>
              <a:gd name="connsiteY28" fmla="*/ 462579 h 5314278"/>
              <a:gd name="connsiteX29" fmla="*/ 785309 w 8982636"/>
              <a:gd name="connsiteY29" fmla="*/ 451821 h 5314278"/>
              <a:gd name="connsiteX30" fmla="*/ 882128 w 8982636"/>
              <a:gd name="connsiteY30" fmla="*/ 473336 h 5314278"/>
              <a:gd name="connsiteX31" fmla="*/ 935916 w 8982636"/>
              <a:gd name="connsiteY31" fmla="*/ 505609 h 5314278"/>
              <a:gd name="connsiteX32" fmla="*/ 1000462 w 8982636"/>
              <a:gd name="connsiteY32" fmla="*/ 494852 h 5314278"/>
              <a:gd name="connsiteX33" fmla="*/ 1021977 w 8982636"/>
              <a:gd name="connsiteY33" fmla="*/ 473336 h 5314278"/>
              <a:gd name="connsiteX34" fmla="*/ 1054250 w 8982636"/>
              <a:gd name="connsiteY34" fmla="*/ 451821 h 5314278"/>
              <a:gd name="connsiteX35" fmla="*/ 1151069 w 8982636"/>
              <a:gd name="connsiteY35" fmla="*/ 398033 h 5314278"/>
              <a:gd name="connsiteX36" fmla="*/ 1409252 w 8982636"/>
              <a:gd name="connsiteY36" fmla="*/ 387275 h 5314278"/>
              <a:gd name="connsiteX37" fmla="*/ 1506071 w 8982636"/>
              <a:gd name="connsiteY37" fmla="*/ 344245 h 5314278"/>
              <a:gd name="connsiteX38" fmla="*/ 1742739 w 8982636"/>
              <a:gd name="connsiteY38" fmla="*/ 355002 h 5314278"/>
              <a:gd name="connsiteX39" fmla="*/ 1925619 w 8982636"/>
              <a:gd name="connsiteY39" fmla="*/ 376518 h 5314278"/>
              <a:gd name="connsiteX40" fmla="*/ 2248349 w 8982636"/>
              <a:gd name="connsiteY40" fmla="*/ 398033 h 5314278"/>
              <a:gd name="connsiteX41" fmla="*/ 2409713 w 8982636"/>
              <a:gd name="connsiteY41" fmla="*/ 451821 h 5314278"/>
              <a:gd name="connsiteX42" fmla="*/ 2485017 w 8982636"/>
              <a:gd name="connsiteY42" fmla="*/ 462579 h 5314278"/>
              <a:gd name="connsiteX43" fmla="*/ 2538805 w 8982636"/>
              <a:gd name="connsiteY43" fmla="*/ 494852 h 5314278"/>
              <a:gd name="connsiteX44" fmla="*/ 2571078 w 8982636"/>
              <a:gd name="connsiteY44" fmla="*/ 505609 h 5314278"/>
              <a:gd name="connsiteX45" fmla="*/ 2624866 w 8982636"/>
              <a:gd name="connsiteY45" fmla="*/ 537882 h 5314278"/>
              <a:gd name="connsiteX46" fmla="*/ 3151991 w 8982636"/>
              <a:gd name="connsiteY46" fmla="*/ 548640 h 5314278"/>
              <a:gd name="connsiteX47" fmla="*/ 3216537 w 8982636"/>
              <a:gd name="connsiteY47" fmla="*/ 570155 h 5314278"/>
              <a:gd name="connsiteX48" fmla="*/ 3248810 w 8982636"/>
              <a:gd name="connsiteY48" fmla="*/ 580913 h 5314278"/>
              <a:gd name="connsiteX49" fmla="*/ 3388659 w 8982636"/>
              <a:gd name="connsiteY49" fmla="*/ 570155 h 5314278"/>
              <a:gd name="connsiteX50" fmla="*/ 3410175 w 8982636"/>
              <a:gd name="connsiteY50" fmla="*/ 548640 h 5314278"/>
              <a:gd name="connsiteX51" fmla="*/ 3442448 w 8982636"/>
              <a:gd name="connsiteY51" fmla="*/ 537882 h 5314278"/>
              <a:gd name="connsiteX52" fmla="*/ 3528509 w 8982636"/>
              <a:gd name="connsiteY52" fmla="*/ 548640 h 5314278"/>
              <a:gd name="connsiteX53" fmla="*/ 3539266 w 8982636"/>
              <a:gd name="connsiteY53" fmla="*/ 580913 h 5314278"/>
              <a:gd name="connsiteX54" fmla="*/ 3560782 w 8982636"/>
              <a:gd name="connsiteY54" fmla="*/ 602428 h 5314278"/>
              <a:gd name="connsiteX55" fmla="*/ 3625328 w 8982636"/>
              <a:gd name="connsiteY55" fmla="*/ 634701 h 5314278"/>
              <a:gd name="connsiteX56" fmla="*/ 3732904 w 8982636"/>
              <a:gd name="connsiteY56" fmla="*/ 623943 h 5314278"/>
              <a:gd name="connsiteX57" fmla="*/ 3765177 w 8982636"/>
              <a:gd name="connsiteY57" fmla="*/ 613186 h 5314278"/>
              <a:gd name="connsiteX58" fmla="*/ 3915784 w 8982636"/>
              <a:gd name="connsiteY58" fmla="*/ 623943 h 5314278"/>
              <a:gd name="connsiteX59" fmla="*/ 3948057 w 8982636"/>
              <a:gd name="connsiteY59" fmla="*/ 634701 h 5314278"/>
              <a:gd name="connsiteX60" fmla="*/ 4055633 w 8982636"/>
              <a:gd name="connsiteY60" fmla="*/ 656216 h 5314278"/>
              <a:gd name="connsiteX61" fmla="*/ 4109422 w 8982636"/>
              <a:gd name="connsiteY61" fmla="*/ 699247 h 5314278"/>
              <a:gd name="connsiteX62" fmla="*/ 4173968 w 8982636"/>
              <a:gd name="connsiteY62" fmla="*/ 720762 h 5314278"/>
              <a:gd name="connsiteX63" fmla="*/ 4173968 w 8982636"/>
              <a:gd name="connsiteY63" fmla="*/ 548640 h 5314278"/>
              <a:gd name="connsiteX64" fmla="*/ 4184725 w 8982636"/>
              <a:gd name="connsiteY64" fmla="*/ 451821 h 5314278"/>
              <a:gd name="connsiteX65" fmla="*/ 4227756 w 8982636"/>
              <a:gd name="connsiteY65" fmla="*/ 398033 h 5314278"/>
              <a:gd name="connsiteX66" fmla="*/ 4249271 w 8982636"/>
              <a:gd name="connsiteY66" fmla="*/ 365760 h 5314278"/>
              <a:gd name="connsiteX67" fmla="*/ 4281544 w 8982636"/>
              <a:gd name="connsiteY67" fmla="*/ 344245 h 5314278"/>
              <a:gd name="connsiteX68" fmla="*/ 4335332 w 8982636"/>
              <a:gd name="connsiteY68" fmla="*/ 311972 h 5314278"/>
              <a:gd name="connsiteX69" fmla="*/ 4367605 w 8982636"/>
              <a:gd name="connsiteY69" fmla="*/ 290456 h 5314278"/>
              <a:gd name="connsiteX70" fmla="*/ 4432151 w 8982636"/>
              <a:gd name="connsiteY70" fmla="*/ 268941 h 5314278"/>
              <a:gd name="connsiteX71" fmla="*/ 4464424 w 8982636"/>
              <a:gd name="connsiteY71" fmla="*/ 247426 h 5314278"/>
              <a:gd name="connsiteX72" fmla="*/ 4572000 w 8982636"/>
              <a:gd name="connsiteY72" fmla="*/ 225911 h 5314278"/>
              <a:gd name="connsiteX73" fmla="*/ 4851699 w 8982636"/>
              <a:gd name="connsiteY73" fmla="*/ 215153 h 5314278"/>
              <a:gd name="connsiteX74" fmla="*/ 4927003 w 8982636"/>
              <a:gd name="connsiteY74" fmla="*/ 236668 h 5314278"/>
              <a:gd name="connsiteX75" fmla="*/ 4991549 w 8982636"/>
              <a:gd name="connsiteY75" fmla="*/ 225911 h 5314278"/>
              <a:gd name="connsiteX76" fmla="*/ 5034579 w 8982636"/>
              <a:gd name="connsiteY76" fmla="*/ 172122 h 5314278"/>
              <a:gd name="connsiteX77" fmla="*/ 5045337 w 8982636"/>
              <a:gd name="connsiteY77" fmla="*/ 139849 h 5314278"/>
              <a:gd name="connsiteX78" fmla="*/ 5088368 w 8982636"/>
              <a:gd name="connsiteY78" fmla="*/ 75303 h 5314278"/>
              <a:gd name="connsiteX79" fmla="*/ 5152913 w 8982636"/>
              <a:gd name="connsiteY79" fmla="*/ 53788 h 5314278"/>
              <a:gd name="connsiteX80" fmla="*/ 5282005 w 8982636"/>
              <a:gd name="connsiteY80" fmla="*/ 64546 h 5314278"/>
              <a:gd name="connsiteX81" fmla="*/ 5314278 w 8982636"/>
              <a:gd name="connsiteY81" fmla="*/ 75303 h 5314278"/>
              <a:gd name="connsiteX82" fmla="*/ 5400339 w 8982636"/>
              <a:gd name="connsiteY82" fmla="*/ 64546 h 5314278"/>
              <a:gd name="connsiteX83" fmla="*/ 5454128 w 8982636"/>
              <a:gd name="connsiteY83" fmla="*/ 21515 h 5314278"/>
              <a:gd name="connsiteX84" fmla="*/ 5529431 w 8982636"/>
              <a:gd name="connsiteY84" fmla="*/ 0 h 5314278"/>
              <a:gd name="connsiteX85" fmla="*/ 5593977 w 8982636"/>
              <a:gd name="connsiteY85" fmla="*/ 10758 h 5314278"/>
              <a:gd name="connsiteX86" fmla="*/ 5690796 w 8982636"/>
              <a:gd name="connsiteY86" fmla="*/ 43031 h 5314278"/>
              <a:gd name="connsiteX87" fmla="*/ 5776857 w 8982636"/>
              <a:gd name="connsiteY87" fmla="*/ 53788 h 5314278"/>
              <a:gd name="connsiteX88" fmla="*/ 5809130 w 8982636"/>
              <a:gd name="connsiteY88" fmla="*/ 64546 h 5314278"/>
              <a:gd name="connsiteX89" fmla="*/ 5852160 w 8982636"/>
              <a:gd name="connsiteY89" fmla="*/ 75303 h 5314278"/>
              <a:gd name="connsiteX90" fmla="*/ 5873676 w 8982636"/>
              <a:gd name="connsiteY90" fmla="*/ 107576 h 5314278"/>
              <a:gd name="connsiteX91" fmla="*/ 5905949 w 8982636"/>
              <a:gd name="connsiteY91" fmla="*/ 118334 h 5314278"/>
              <a:gd name="connsiteX92" fmla="*/ 5959737 w 8982636"/>
              <a:gd name="connsiteY92" fmla="*/ 161365 h 5314278"/>
              <a:gd name="connsiteX93" fmla="*/ 5981252 w 8982636"/>
              <a:gd name="connsiteY93" fmla="*/ 193638 h 5314278"/>
              <a:gd name="connsiteX94" fmla="*/ 6002768 w 8982636"/>
              <a:gd name="connsiteY94" fmla="*/ 290456 h 5314278"/>
              <a:gd name="connsiteX95" fmla="*/ 6035040 w 8982636"/>
              <a:gd name="connsiteY95" fmla="*/ 311972 h 5314278"/>
              <a:gd name="connsiteX96" fmla="*/ 6056556 w 8982636"/>
              <a:gd name="connsiteY96" fmla="*/ 333487 h 5314278"/>
              <a:gd name="connsiteX97" fmla="*/ 6121102 w 8982636"/>
              <a:gd name="connsiteY97" fmla="*/ 419548 h 5314278"/>
              <a:gd name="connsiteX98" fmla="*/ 6110344 w 8982636"/>
              <a:gd name="connsiteY98" fmla="*/ 484094 h 5314278"/>
              <a:gd name="connsiteX99" fmla="*/ 6078071 w 8982636"/>
              <a:gd name="connsiteY99" fmla="*/ 494852 h 5314278"/>
              <a:gd name="connsiteX100" fmla="*/ 6045798 w 8982636"/>
              <a:gd name="connsiteY100" fmla="*/ 527125 h 5314278"/>
              <a:gd name="connsiteX101" fmla="*/ 6078071 w 8982636"/>
              <a:gd name="connsiteY101" fmla="*/ 645459 h 5314278"/>
              <a:gd name="connsiteX102" fmla="*/ 6088829 w 8982636"/>
              <a:gd name="connsiteY102" fmla="*/ 710005 h 5314278"/>
              <a:gd name="connsiteX103" fmla="*/ 6099586 w 8982636"/>
              <a:gd name="connsiteY103" fmla="*/ 742278 h 5314278"/>
              <a:gd name="connsiteX104" fmla="*/ 6131859 w 8982636"/>
              <a:gd name="connsiteY104" fmla="*/ 753035 h 5314278"/>
              <a:gd name="connsiteX105" fmla="*/ 6207163 w 8982636"/>
              <a:gd name="connsiteY105" fmla="*/ 763793 h 5314278"/>
              <a:gd name="connsiteX106" fmla="*/ 6293224 w 8982636"/>
              <a:gd name="connsiteY106" fmla="*/ 828339 h 5314278"/>
              <a:gd name="connsiteX107" fmla="*/ 6325497 w 8982636"/>
              <a:gd name="connsiteY107" fmla="*/ 817581 h 5314278"/>
              <a:gd name="connsiteX108" fmla="*/ 6454589 w 8982636"/>
              <a:gd name="connsiteY108" fmla="*/ 849854 h 5314278"/>
              <a:gd name="connsiteX109" fmla="*/ 6486862 w 8982636"/>
              <a:gd name="connsiteY109" fmla="*/ 871369 h 5314278"/>
              <a:gd name="connsiteX110" fmla="*/ 6529892 w 8982636"/>
              <a:gd name="connsiteY110" fmla="*/ 925158 h 5314278"/>
              <a:gd name="connsiteX111" fmla="*/ 6562165 w 8982636"/>
              <a:gd name="connsiteY111" fmla="*/ 935915 h 5314278"/>
              <a:gd name="connsiteX112" fmla="*/ 6605196 w 8982636"/>
              <a:gd name="connsiteY112" fmla="*/ 989703 h 5314278"/>
              <a:gd name="connsiteX113" fmla="*/ 6637469 w 8982636"/>
              <a:gd name="connsiteY113" fmla="*/ 1075765 h 5314278"/>
              <a:gd name="connsiteX114" fmla="*/ 6626711 w 8982636"/>
              <a:gd name="connsiteY114" fmla="*/ 1183341 h 5314278"/>
              <a:gd name="connsiteX115" fmla="*/ 6615953 w 8982636"/>
              <a:gd name="connsiteY115" fmla="*/ 1215614 h 5314278"/>
              <a:gd name="connsiteX116" fmla="*/ 6626711 w 8982636"/>
              <a:gd name="connsiteY116" fmla="*/ 1269402 h 5314278"/>
              <a:gd name="connsiteX117" fmla="*/ 6734288 w 8982636"/>
              <a:gd name="connsiteY117" fmla="*/ 1333948 h 5314278"/>
              <a:gd name="connsiteX118" fmla="*/ 6777318 w 8982636"/>
              <a:gd name="connsiteY118" fmla="*/ 1344706 h 5314278"/>
              <a:gd name="connsiteX119" fmla="*/ 6981713 w 8982636"/>
              <a:gd name="connsiteY119" fmla="*/ 1355463 h 5314278"/>
              <a:gd name="connsiteX120" fmla="*/ 7046259 w 8982636"/>
              <a:gd name="connsiteY120" fmla="*/ 1376979 h 5314278"/>
              <a:gd name="connsiteX121" fmla="*/ 7067775 w 8982636"/>
              <a:gd name="connsiteY121" fmla="*/ 1398494 h 5314278"/>
              <a:gd name="connsiteX122" fmla="*/ 7153836 w 8982636"/>
              <a:gd name="connsiteY122" fmla="*/ 1420009 h 5314278"/>
              <a:gd name="connsiteX123" fmla="*/ 7186109 w 8982636"/>
              <a:gd name="connsiteY123" fmla="*/ 1430767 h 5314278"/>
              <a:gd name="connsiteX124" fmla="*/ 7336716 w 8982636"/>
              <a:gd name="connsiteY124" fmla="*/ 1420009 h 5314278"/>
              <a:gd name="connsiteX125" fmla="*/ 7368989 w 8982636"/>
              <a:gd name="connsiteY125" fmla="*/ 1409252 h 5314278"/>
              <a:gd name="connsiteX126" fmla="*/ 7433535 w 8982636"/>
              <a:gd name="connsiteY126" fmla="*/ 1366221 h 5314278"/>
              <a:gd name="connsiteX127" fmla="*/ 7498080 w 8982636"/>
              <a:gd name="connsiteY127" fmla="*/ 1344706 h 5314278"/>
              <a:gd name="connsiteX128" fmla="*/ 7530353 w 8982636"/>
              <a:gd name="connsiteY128" fmla="*/ 1333948 h 5314278"/>
              <a:gd name="connsiteX129" fmla="*/ 7562626 w 8982636"/>
              <a:gd name="connsiteY129" fmla="*/ 1323191 h 5314278"/>
              <a:gd name="connsiteX130" fmla="*/ 7659445 w 8982636"/>
              <a:gd name="connsiteY130" fmla="*/ 1333948 h 5314278"/>
              <a:gd name="connsiteX131" fmla="*/ 7713233 w 8982636"/>
              <a:gd name="connsiteY131" fmla="*/ 1398494 h 5314278"/>
              <a:gd name="connsiteX132" fmla="*/ 7723991 w 8982636"/>
              <a:gd name="connsiteY132" fmla="*/ 1430767 h 5314278"/>
              <a:gd name="connsiteX133" fmla="*/ 7788537 w 8982636"/>
              <a:gd name="connsiteY133" fmla="*/ 1495313 h 5314278"/>
              <a:gd name="connsiteX134" fmla="*/ 7820810 w 8982636"/>
              <a:gd name="connsiteY134" fmla="*/ 1559859 h 5314278"/>
              <a:gd name="connsiteX135" fmla="*/ 7831568 w 8982636"/>
              <a:gd name="connsiteY135" fmla="*/ 1592132 h 5314278"/>
              <a:gd name="connsiteX136" fmla="*/ 7863840 w 8982636"/>
              <a:gd name="connsiteY136" fmla="*/ 1602889 h 5314278"/>
              <a:gd name="connsiteX137" fmla="*/ 7949902 w 8982636"/>
              <a:gd name="connsiteY137" fmla="*/ 1602889 h 5314278"/>
              <a:gd name="connsiteX138" fmla="*/ 7982175 w 8982636"/>
              <a:gd name="connsiteY138" fmla="*/ 1592132 h 5314278"/>
              <a:gd name="connsiteX139" fmla="*/ 8197328 w 8982636"/>
              <a:gd name="connsiteY139" fmla="*/ 1602889 h 5314278"/>
              <a:gd name="connsiteX140" fmla="*/ 8229600 w 8982636"/>
              <a:gd name="connsiteY140" fmla="*/ 1624405 h 5314278"/>
              <a:gd name="connsiteX141" fmla="*/ 8261873 w 8982636"/>
              <a:gd name="connsiteY141" fmla="*/ 1635162 h 5314278"/>
              <a:gd name="connsiteX142" fmla="*/ 8283389 w 8982636"/>
              <a:gd name="connsiteY142" fmla="*/ 1656678 h 5314278"/>
              <a:gd name="connsiteX143" fmla="*/ 8401723 w 8982636"/>
              <a:gd name="connsiteY143" fmla="*/ 1678193 h 5314278"/>
              <a:gd name="connsiteX144" fmla="*/ 8509299 w 8982636"/>
              <a:gd name="connsiteY144" fmla="*/ 1710466 h 5314278"/>
              <a:gd name="connsiteX145" fmla="*/ 8606118 w 8982636"/>
              <a:gd name="connsiteY145" fmla="*/ 1742739 h 5314278"/>
              <a:gd name="connsiteX146" fmla="*/ 8638391 w 8982636"/>
              <a:gd name="connsiteY146" fmla="*/ 1753496 h 5314278"/>
              <a:gd name="connsiteX147" fmla="*/ 8745968 w 8982636"/>
              <a:gd name="connsiteY147" fmla="*/ 1818042 h 5314278"/>
              <a:gd name="connsiteX148" fmla="*/ 8778240 w 8982636"/>
              <a:gd name="connsiteY148" fmla="*/ 1828800 h 5314278"/>
              <a:gd name="connsiteX149" fmla="*/ 8799756 w 8982636"/>
              <a:gd name="connsiteY149" fmla="*/ 1850315 h 5314278"/>
              <a:gd name="connsiteX150" fmla="*/ 8832029 w 8982636"/>
              <a:gd name="connsiteY150" fmla="*/ 1861073 h 5314278"/>
              <a:gd name="connsiteX151" fmla="*/ 8907332 w 8982636"/>
              <a:gd name="connsiteY151" fmla="*/ 1904103 h 5314278"/>
              <a:gd name="connsiteX152" fmla="*/ 8950363 w 8982636"/>
              <a:gd name="connsiteY152" fmla="*/ 1957892 h 5314278"/>
              <a:gd name="connsiteX153" fmla="*/ 8982636 w 8982636"/>
              <a:gd name="connsiteY153" fmla="*/ 1990165 h 5314278"/>
              <a:gd name="connsiteX154" fmla="*/ 8971878 w 8982636"/>
              <a:gd name="connsiteY154" fmla="*/ 2119256 h 5314278"/>
              <a:gd name="connsiteX155" fmla="*/ 8950363 w 8982636"/>
              <a:gd name="connsiteY155" fmla="*/ 2140772 h 5314278"/>
              <a:gd name="connsiteX156" fmla="*/ 8907332 w 8982636"/>
              <a:gd name="connsiteY156" fmla="*/ 2194560 h 5314278"/>
              <a:gd name="connsiteX157" fmla="*/ 8875059 w 8982636"/>
              <a:gd name="connsiteY157" fmla="*/ 2248348 h 5314278"/>
              <a:gd name="connsiteX158" fmla="*/ 8832029 w 8982636"/>
              <a:gd name="connsiteY158" fmla="*/ 2302136 h 5314278"/>
              <a:gd name="connsiteX159" fmla="*/ 8853544 w 8982636"/>
              <a:gd name="connsiteY159" fmla="*/ 2334409 h 5314278"/>
              <a:gd name="connsiteX160" fmla="*/ 8853544 w 8982636"/>
              <a:gd name="connsiteY160" fmla="*/ 2431228 h 5314278"/>
              <a:gd name="connsiteX161" fmla="*/ 8832029 w 8982636"/>
              <a:gd name="connsiteY161" fmla="*/ 2463501 h 5314278"/>
              <a:gd name="connsiteX162" fmla="*/ 8799756 w 8982636"/>
              <a:gd name="connsiteY162" fmla="*/ 2538805 h 5314278"/>
              <a:gd name="connsiteX163" fmla="*/ 8756725 w 8982636"/>
              <a:gd name="connsiteY163" fmla="*/ 2549562 h 5314278"/>
              <a:gd name="connsiteX164" fmla="*/ 8788998 w 8982636"/>
              <a:gd name="connsiteY164" fmla="*/ 2603351 h 5314278"/>
              <a:gd name="connsiteX165" fmla="*/ 8799756 w 8982636"/>
              <a:gd name="connsiteY165" fmla="*/ 2635623 h 5314278"/>
              <a:gd name="connsiteX166" fmla="*/ 8821271 w 8982636"/>
              <a:gd name="connsiteY166" fmla="*/ 2657139 h 5314278"/>
              <a:gd name="connsiteX167" fmla="*/ 8853544 w 8982636"/>
              <a:gd name="connsiteY167" fmla="*/ 2721685 h 5314278"/>
              <a:gd name="connsiteX168" fmla="*/ 8832029 w 8982636"/>
              <a:gd name="connsiteY168" fmla="*/ 2915322 h 5314278"/>
              <a:gd name="connsiteX169" fmla="*/ 8810513 w 8982636"/>
              <a:gd name="connsiteY169" fmla="*/ 2979868 h 5314278"/>
              <a:gd name="connsiteX170" fmla="*/ 8778240 w 8982636"/>
              <a:gd name="connsiteY170" fmla="*/ 3001383 h 5314278"/>
              <a:gd name="connsiteX171" fmla="*/ 8767483 w 8982636"/>
              <a:gd name="connsiteY171" fmla="*/ 3033656 h 5314278"/>
              <a:gd name="connsiteX172" fmla="*/ 8702937 w 8982636"/>
              <a:gd name="connsiteY172" fmla="*/ 3055172 h 5314278"/>
              <a:gd name="connsiteX173" fmla="*/ 8509299 w 8982636"/>
              <a:gd name="connsiteY173" fmla="*/ 3076687 h 5314278"/>
              <a:gd name="connsiteX174" fmla="*/ 8423238 w 8982636"/>
              <a:gd name="connsiteY174" fmla="*/ 3076687 h 5314278"/>
              <a:gd name="connsiteX175" fmla="*/ 8358692 w 8982636"/>
              <a:gd name="connsiteY175" fmla="*/ 3055172 h 5314278"/>
              <a:gd name="connsiteX176" fmla="*/ 8294146 w 8982636"/>
              <a:gd name="connsiteY176" fmla="*/ 3098202 h 5314278"/>
              <a:gd name="connsiteX177" fmla="*/ 8272631 w 8982636"/>
              <a:gd name="connsiteY177" fmla="*/ 3119718 h 5314278"/>
              <a:gd name="connsiteX178" fmla="*/ 8240358 w 8982636"/>
              <a:gd name="connsiteY178" fmla="*/ 3141233 h 5314278"/>
              <a:gd name="connsiteX179" fmla="*/ 8218843 w 8982636"/>
              <a:gd name="connsiteY179" fmla="*/ 3173506 h 5314278"/>
              <a:gd name="connsiteX180" fmla="*/ 8154297 w 8982636"/>
              <a:gd name="connsiteY180" fmla="*/ 3216536 h 5314278"/>
              <a:gd name="connsiteX181" fmla="*/ 8132782 w 8982636"/>
              <a:gd name="connsiteY181" fmla="*/ 3238052 h 5314278"/>
              <a:gd name="connsiteX182" fmla="*/ 8089751 w 8982636"/>
              <a:gd name="connsiteY182" fmla="*/ 3227294 h 5314278"/>
              <a:gd name="connsiteX183" fmla="*/ 8046720 w 8982636"/>
              <a:gd name="connsiteY183" fmla="*/ 3291840 h 5314278"/>
              <a:gd name="connsiteX184" fmla="*/ 8035963 w 8982636"/>
              <a:gd name="connsiteY184" fmla="*/ 3324113 h 5314278"/>
              <a:gd name="connsiteX185" fmla="*/ 8025205 w 8982636"/>
              <a:gd name="connsiteY185" fmla="*/ 3367143 h 5314278"/>
              <a:gd name="connsiteX186" fmla="*/ 8003690 w 8982636"/>
              <a:gd name="connsiteY186" fmla="*/ 3388659 h 5314278"/>
              <a:gd name="connsiteX187" fmla="*/ 7982175 w 8982636"/>
              <a:gd name="connsiteY187" fmla="*/ 3420932 h 5314278"/>
              <a:gd name="connsiteX188" fmla="*/ 7971417 w 8982636"/>
              <a:gd name="connsiteY188" fmla="*/ 3528508 h 5314278"/>
              <a:gd name="connsiteX189" fmla="*/ 7906871 w 8982636"/>
              <a:gd name="connsiteY189" fmla="*/ 3550023 h 5314278"/>
              <a:gd name="connsiteX190" fmla="*/ 7874598 w 8982636"/>
              <a:gd name="connsiteY190" fmla="*/ 3560781 h 5314278"/>
              <a:gd name="connsiteX191" fmla="*/ 7670203 w 8982636"/>
              <a:gd name="connsiteY191" fmla="*/ 3582296 h 5314278"/>
              <a:gd name="connsiteX192" fmla="*/ 7605657 w 8982636"/>
              <a:gd name="connsiteY192" fmla="*/ 3603812 h 5314278"/>
              <a:gd name="connsiteX193" fmla="*/ 7573384 w 8982636"/>
              <a:gd name="connsiteY193" fmla="*/ 3614569 h 5314278"/>
              <a:gd name="connsiteX194" fmla="*/ 7541111 w 8982636"/>
              <a:gd name="connsiteY194" fmla="*/ 3636085 h 5314278"/>
              <a:gd name="connsiteX195" fmla="*/ 7508838 w 8982636"/>
              <a:gd name="connsiteY195" fmla="*/ 3646842 h 5314278"/>
              <a:gd name="connsiteX196" fmla="*/ 7444292 w 8982636"/>
              <a:gd name="connsiteY196" fmla="*/ 3689873 h 5314278"/>
              <a:gd name="connsiteX197" fmla="*/ 7412019 w 8982636"/>
              <a:gd name="connsiteY197" fmla="*/ 3700631 h 5314278"/>
              <a:gd name="connsiteX198" fmla="*/ 7347473 w 8982636"/>
              <a:gd name="connsiteY198" fmla="*/ 3743661 h 5314278"/>
              <a:gd name="connsiteX199" fmla="*/ 7315200 w 8982636"/>
              <a:gd name="connsiteY199" fmla="*/ 3765176 h 5314278"/>
              <a:gd name="connsiteX200" fmla="*/ 7282928 w 8982636"/>
              <a:gd name="connsiteY200" fmla="*/ 3775934 h 5314278"/>
              <a:gd name="connsiteX201" fmla="*/ 7229139 w 8982636"/>
              <a:gd name="connsiteY201" fmla="*/ 3808207 h 5314278"/>
              <a:gd name="connsiteX202" fmla="*/ 7057017 w 8982636"/>
              <a:gd name="connsiteY202" fmla="*/ 3840480 h 5314278"/>
              <a:gd name="connsiteX203" fmla="*/ 6992471 w 8982636"/>
              <a:gd name="connsiteY203" fmla="*/ 3861995 h 5314278"/>
              <a:gd name="connsiteX204" fmla="*/ 6960198 w 8982636"/>
              <a:gd name="connsiteY204" fmla="*/ 3872753 h 5314278"/>
              <a:gd name="connsiteX205" fmla="*/ 6884895 w 8982636"/>
              <a:gd name="connsiteY205" fmla="*/ 3861995 h 5314278"/>
              <a:gd name="connsiteX206" fmla="*/ 6852622 w 8982636"/>
              <a:gd name="connsiteY206" fmla="*/ 3851238 h 5314278"/>
              <a:gd name="connsiteX207" fmla="*/ 6734288 w 8982636"/>
              <a:gd name="connsiteY207" fmla="*/ 3861995 h 5314278"/>
              <a:gd name="connsiteX208" fmla="*/ 6680499 w 8982636"/>
              <a:gd name="connsiteY208" fmla="*/ 3894268 h 5314278"/>
              <a:gd name="connsiteX209" fmla="*/ 6637469 w 8982636"/>
              <a:gd name="connsiteY209" fmla="*/ 3948056 h 5314278"/>
              <a:gd name="connsiteX210" fmla="*/ 6594438 w 8982636"/>
              <a:gd name="connsiteY210" fmla="*/ 4001845 h 5314278"/>
              <a:gd name="connsiteX211" fmla="*/ 6562165 w 8982636"/>
              <a:gd name="connsiteY211" fmla="*/ 4023360 h 5314278"/>
              <a:gd name="connsiteX212" fmla="*/ 6551408 w 8982636"/>
              <a:gd name="connsiteY212" fmla="*/ 4055633 h 5314278"/>
              <a:gd name="connsiteX213" fmla="*/ 6497619 w 8982636"/>
              <a:gd name="connsiteY213" fmla="*/ 4098663 h 5314278"/>
              <a:gd name="connsiteX214" fmla="*/ 6476104 w 8982636"/>
              <a:gd name="connsiteY214" fmla="*/ 4120179 h 5314278"/>
              <a:gd name="connsiteX215" fmla="*/ 6411558 w 8982636"/>
              <a:gd name="connsiteY215" fmla="*/ 4163209 h 5314278"/>
              <a:gd name="connsiteX216" fmla="*/ 6368528 w 8982636"/>
              <a:gd name="connsiteY216" fmla="*/ 4216998 h 5314278"/>
              <a:gd name="connsiteX217" fmla="*/ 6336255 w 8982636"/>
              <a:gd name="connsiteY217" fmla="*/ 4227755 h 5314278"/>
              <a:gd name="connsiteX218" fmla="*/ 6357770 w 8982636"/>
              <a:gd name="connsiteY218" fmla="*/ 4335332 h 5314278"/>
              <a:gd name="connsiteX219" fmla="*/ 6368528 w 8982636"/>
              <a:gd name="connsiteY219" fmla="*/ 4378362 h 5314278"/>
              <a:gd name="connsiteX220" fmla="*/ 6390043 w 8982636"/>
              <a:gd name="connsiteY220" fmla="*/ 4399878 h 5314278"/>
              <a:gd name="connsiteX221" fmla="*/ 6411558 w 8982636"/>
              <a:gd name="connsiteY221" fmla="*/ 4432151 h 5314278"/>
              <a:gd name="connsiteX222" fmla="*/ 6433073 w 8982636"/>
              <a:gd name="connsiteY222" fmla="*/ 4496696 h 5314278"/>
              <a:gd name="connsiteX223" fmla="*/ 6454589 w 8982636"/>
              <a:gd name="connsiteY223" fmla="*/ 4518212 h 5314278"/>
              <a:gd name="connsiteX224" fmla="*/ 6476104 w 8982636"/>
              <a:gd name="connsiteY224" fmla="*/ 4550485 h 5314278"/>
              <a:gd name="connsiteX225" fmla="*/ 6540650 w 8982636"/>
              <a:gd name="connsiteY225" fmla="*/ 4615031 h 5314278"/>
              <a:gd name="connsiteX226" fmla="*/ 6572923 w 8982636"/>
              <a:gd name="connsiteY226" fmla="*/ 4625788 h 5314278"/>
              <a:gd name="connsiteX227" fmla="*/ 6605196 w 8982636"/>
              <a:gd name="connsiteY227" fmla="*/ 4647303 h 5314278"/>
              <a:gd name="connsiteX228" fmla="*/ 6626711 w 8982636"/>
              <a:gd name="connsiteY228" fmla="*/ 4668819 h 5314278"/>
              <a:gd name="connsiteX229" fmla="*/ 6658984 w 8982636"/>
              <a:gd name="connsiteY229" fmla="*/ 4679576 h 5314278"/>
              <a:gd name="connsiteX230" fmla="*/ 6766560 w 8982636"/>
              <a:gd name="connsiteY230" fmla="*/ 4647303 h 5314278"/>
              <a:gd name="connsiteX231" fmla="*/ 6874137 w 8982636"/>
              <a:gd name="connsiteY231" fmla="*/ 4636546 h 5314278"/>
              <a:gd name="connsiteX232" fmla="*/ 6906410 w 8982636"/>
              <a:gd name="connsiteY232" fmla="*/ 4615031 h 5314278"/>
              <a:gd name="connsiteX233" fmla="*/ 7121563 w 8982636"/>
              <a:gd name="connsiteY233" fmla="*/ 4615031 h 5314278"/>
              <a:gd name="connsiteX234" fmla="*/ 7153836 w 8982636"/>
              <a:gd name="connsiteY234" fmla="*/ 4625788 h 5314278"/>
              <a:gd name="connsiteX235" fmla="*/ 7186109 w 8982636"/>
              <a:gd name="connsiteY235" fmla="*/ 4733365 h 5314278"/>
              <a:gd name="connsiteX236" fmla="*/ 7175351 w 8982636"/>
              <a:gd name="connsiteY236" fmla="*/ 4776395 h 5314278"/>
              <a:gd name="connsiteX237" fmla="*/ 7132320 w 8982636"/>
              <a:gd name="connsiteY237" fmla="*/ 4830183 h 5314278"/>
              <a:gd name="connsiteX238" fmla="*/ 7110805 w 8982636"/>
              <a:gd name="connsiteY238" fmla="*/ 4862456 h 5314278"/>
              <a:gd name="connsiteX239" fmla="*/ 7057017 w 8982636"/>
              <a:gd name="connsiteY239" fmla="*/ 4905487 h 5314278"/>
              <a:gd name="connsiteX240" fmla="*/ 6992471 w 8982636"/>
              <a:gd name="connsiteY240" fmla="*/ 4927002 h 5314278"/>
              <a:gd name="connsiteX241" fmla="*/ 6960198 w 8982636"/>
              <a:gd name="connsiteY241" fmla="*/ 4937760 h 5314278"/>
              <a:gd name="connsiteX242" fmla="*/ 6863379 w 8982636"/>
              <a:gd name="connsiteY242" fmla="*/ 4948518 h 5314278"/>
              <a:gd name="connsiteX243" fmla="*/ 6798833 w 8982636"/>
              <a:gd name="connsiteY243" fmla="*/ 4970033 h 5314278"/>
              <a:gd name="connsiteX244" fmla="*/ 6712772 w 8982636"/>
              <a:gd name="connsiteY244" fmla="*/ 4959275 h 5314278"/>
              <a:gd name="connsiteX245" fmla="*/ 6680499 w 8982636"/>
              <a:gd name="connsiteY245" fmla="*/ 4948518 h 5314278"/>
              <a:gd name="connsiteX246" fmla="*/ 6637469 w 8982636"/>
              <a:gd name="connsiteY246" fmla="*/ 4905487 h 5314278"/>
              <a:gd name="connsiteX247" fmla="*/ 6594438 w 8982636"/>
              <a:gd name="connsiteY247" fmla="*/ 4948518 h 5314278"/>
              <a:gd name="connsiteX248" fmla="*/ 6583680 w 8982636"/>
              <a:gd name="connsiteY248" fmla="*/ 4980791 h 5314278"/>
              <a:gd name="connsiteX249" fmla="*/ 6551408 w 8982636"/>
              <a:gd name="connsiteY249" fmla="*/ 4991548 h 5314278"/>
              <a:gd name="connsiteX250" fmla="*/ 6465346 w 8982636"/>
              <a:gd name="connsiteY250" fmla="*/ 5002306 h 5314278"/>
              <a:gd name="connsiteX251" fmla="*/ 6400800 w 8982636"/>
              <a:gd name="connsiteY251" fmla="*/ 5013063 h 5314278"/>
              <a:gd name="connsiteX252" fmla="*/ 6347012 w 8982636"/>
              <a:gd name="connsiteY252" fmla="*/ 5045336 h 5314278"/>
              <a:gd name="connsiteX253" fmla="*/ 6282466 w 8982636"/>
              <a:gd name="connsiteY253" fmla="*/ 5077609 h 5314278"/>
              <a:gd name="connsiteX254" fmla="*/ 6260951 w 8982636"/>
              <a:gd name="connsiteY254" fmla="*/ 5099125 h 5314278"/>
              <a:gd name="connsiteX255" fmla="*/ 6217920 w 8982636"/>
              <a:gd name="connsiteY255" fmla="*/ 5109882 h 5314278"/>
              <a:gd name="connsiteX256" fmla="*/ 6185648 w 8982636"/>
              <a:gd name="connsiteY256" fmla="*/ 5120640 h 5314278"/>
              <a:gd name="connsiteX257" fmla="*/ 6142617 w 8982636"/>
              <a:gd name="connsiteY257" fmla="*/ 5163671 h 5314278"/>
              <a:gd name="connsiteX258" fmla="*/ 6121102 w 8982636"/>
              <a:gd name="connsiteY258" fmla="*/ 5195943 h 5314278"/>
              <a:gd name="connsiteX259" fmla="*/ 6088829 w 8982636"/>
              <a:gd name="connsiteY259" fmla="*/ 5206701 h 5314278"/>
              <a:gd name="connsiteX260" fmla="*/ 6067313 w 8982636"/>
              <a:gd name="connsiteY260" fmla="*/ 5228216 h 5314278"/>
              <a:gd name="connsiteX261" fmla="*/ 6002768 w 8982636"/>
              <a:gd name="connsiteY261" fmla="*/ 5271247 h 5314278"/>
              <a:gd name="connsiteX262" fmla="*/ 5938222 w 8982636"/>
              <a:gd name="connsiteY262" fmla="*/ 5282005 h 5314278"/>
              <a:gd name="connsiteX263" fmla="*/ 5884433 w 8982636"/>
              <a:gd name="connsiteY263" fmla="*/ 5292762 h 5314278"/>
              <a:gd name="connsiteX264" fmla="*/ 5852160 w 8982636"/>
              <a:gd name="connsiteY264" fmla="*/ 5303520 h 5314278"/>
              <a:gd name="connsiteX265" fmla="*/ 5798372 w 8982636"/>
              <a:gd name="connsiteY265" fmla="*/ 5314278 h 5314278"/>
              <a:gd name="connsiteX266" fmla="*/ 5723069 w 8982636"/>
              <a:gd name="connsiteY266" fmla="*/ 5303520 h 5314278"/>
              <a:gd name="connsiteX267" fmla="*/ 5658523 w 8982636"/>
              <a:gd name="connsiteY267" fmla="*/ 5282005 h 5314278"/>
              <a:gd name="connsiteX268" fmla="*/ 5593977 w 8982636"/>
              <a:gd name="connsiteY268" fmla="*/ 5271247 h 5314278"/>
              <a:gd name="connsiteX269" fmla="*/ 5550946 w 8982636"/>
              <a:gd name="connsiteY269" fmla="*/ 5174428 h 5314278"/>
              <a:gd name="connsiteX270" fmla="*/ 5593977 w 8982636"/>
              <a:gd name="connsiteY270" fmla="*/ 5056094 h 5314278"/>
              <a:gd name="connsiteX271" fmla="*/ 5615492 w 8982636"/>
              <a:gd name="connsiteY271" fmla="*/ 4894729 h 5314278"/>
              <a:gd name="connsiteX272" fmla="*/ 5540189 w 8982636"/>
              <a:gd name="connsiteY272" fmla="*/ 4819426 h 5314278"/>
              <a:gd name="connsiteX273" fmla="*/ 5486400 w 8982636"/>
              <a:gd name="connsiteY273" fmla="*/ 4787153 h 5314278"/>
              <a:gd name="connsiteX274" fmla="*/ 5378824 w 8982636"/>
              <a:gd name="connsiteY274" fmla="*/ 4765638 h 5314278"/>
              <a:gd name="connsiteX275" fmla="*/ 5314278 w 8982636"/>
              <a:gd name="connsiteY275" fmla="*/ 4733365 h 5314278"/>
              <a:gd name="connsiteX276" fmla="*/ 5282005 w 8982636"/>
              <a:gd name="connsiteY276" fmla="*/ 4722607 h 5314278"/>
              <a:gd name="connsiteX277" fmla="*/ 5249732 w 8982636"/>
              <a:gd name="connsiteY277" fmla="*/ 4701092 h 5314278"/>
              <a:gd name="connsiteX278" fmla="*/ 5131211 w 8982636"/>
              <a:gd name="connsiteY278" fmla="*/ 4703744 h 5314278"/>
              <a:gd name="connsiteX279" fmla="*/ 5121649 w 8982636"/>
              <a:gd name="connsiteY279" fmla="*/ 4654662 h 5314278"/>
              <a:gd name="connsiteX280" fmla="*/ 5152913 w 8982636"/>
              <a:gd name="connsiteY280" fmla="*/ 4572000 h 5314278"/>
              <a:gd name="connsiteX281" fmla="*/ 5220074 w 8982636"/>
              <a:gd name="connsiteY281" fmla="*/ 4543537 h 5314278"/>
              <a:gd name="connsiteX282" fmla="*/ 5295415 w 8982636"/>
              <a:gd name="connsiteY282" fmla="*/ 4489114 h 5314278"/>
              <a:gd name="connsiteX283" fmla="*/ 5357309 w 8982636"/>
              <a:gd name="connsiteY283" fmla="*/ 4432151 h 5314278"/>
              <a:gd name="connsiteX284" fmla="*/ 5421855 w 8982636"/>
              <a:gd name="connsiteY284" fmla="*/ 4421393 h 5314278"/>
              <a:gd name="connsiteX285" fmla="*/ 5572462 w 8982636"/>
              <a:gd name="connsiteY285" fmla="*/ 4378362 h 5314278"/>
              <a:gd name="connsiteX286" fmla="*/ 5667712 w 8982636"/>
              <a:gd name="connsiteY286" fmla="*/ 4285428 h 5314278"/>
              <a:gd name="connsiteX287" fmla="*/ 5529431 w 8982636"/>
              <a:gd name="connsiteY287" fmla="*/ 4195482 h 5314278"/>
              <a:gd name="connsiteX288" fmla="*/ 5422564 w 8982636"/>
              <a:gd name="connsiteY288" fmla="*/ 4186667 h 5314278"/>
              <a:gd name="connsiteX289" fmla="*/ 5359774 w 8982636"/>
              <a:gd name="connsiteY289" fmla="*/ 4245087 h 5314278"/>
              <a:gd name="connsiteX290" fmla="*/ 5251824 w 8982636"/>
              <a:gd name="connsiteY290" fmla="*/ 4229212 h 5314278"/>
              <a:gd name="connsiteX291" fmla="*/ 5178799 w 8982636"/>
              <a:gd name="connsiteY291" fmla="*/ 4222862 h 5314278"/>
              <a:gd name="connsiteX292" fmla="*/ 5109883 w 8982636"/>
              <a:gd name="connsiteY292" fmla="*/ 4184725 h 5314278"/>
              <a:gd name="connsiteX293" fmla="*/ 5077610 w 8982636"/>
              <a:gd name="connsiteY293" fmla="*/ 4195482 h 5314278"/>
              <a:gd name="connsiteX294" fmla="*/ 4980791 w 8982636"/>
              <a:gd name="connsiteY294" fmla="*/ 4184725 h 5314278"/>
              <a:gd name="connsiteX295" fmla="*/ 4916245 w 8982636"/>
              <a:gd name="connsiteY295" fmla="*/ 4152452 h 5314278"/>
              <a:gd name="connsiteX296" fmla="*/ 4862457 w 8982636"/>
              <a:gd name="connsiteY296" fmla="*/ 4098663 h 5314278"/>
              <a:gd name="connsiteX297" fmla="*/ 4791449 w 8982636"/>
              <a:gd name="connsiteY297" fmla="*/ 4092687 h 5314278"/>
              <a:gd name="connsiteX298" fmla="*/ 4760334 w 8982636"/>
              <a:gd name="connsiteY298" fmla="*/ 4048050 h 5314278"/>
              <a:gd name="connsiteX299" fmla="*/ 4858124 w 8982636"/>
              <a:gd name="connsiteY299" fmla="*/ 4006962 h 5314278"/>
              <a:gd name="connsiteX300" fmla="*/ 4836011 w 8982636"/>
              <a:gd name="connsiteY300" fmla="*/ 3944172 h 5314278"/>
              <a:gd name="connsiteX301" fmla="*/ 4694742 w 8982636"/>
              <a:gd name="connsiteY301" fmla="*/ 3953174 h 5314278"/>
              <a:gd name="connsiteX302" fmla="*/ 4594935 w 8982636"/>
              <a:gd name="connsiteY302" fmla="*/ 3859343 h 5314278"/>
              <a:gd name="connsiteX303" fmla="*/ 4458074 w 8982636"/>
              <a:gd name="connsiteY303" fmla="*/ 3870437 h 5314278"/>
              <a:gd name="connsiteX304" fmla="*/ 4377130 w 8982636"/>
              <a:gd name="connsiteY304" fmla="*/ 3860053 h 5314278"/>
              <a:gd name="connsiteX305" fmla="*/ 4283449 w 8982636"/>
              <a:gd name="connsiteY305" fmla="*/ 3873612 h 5314278"/>
              <a:gd name="connsiteX306" fmla="*/ 4258049 w 8982636"/>
              <a:gd name="connsiteY306" fmla="*/ 3899012 h 5314278"/>
              <a:gd name="connsiteX307" fmla="*/ 4261224 w 8982636"/>
              <a:gd name="connsiteY307" fmla="*/ 3946637 h 5314278"/>
              <a:gd name="connsiteX308" fmla="*/ 4227756 w 8982636"/>
              <a:gd name="connsiteY308" fmla="*/ 4044875 h 5314278"/>
              <a:gd name="connsiteX309" fmla="*/ 4184725 w 8982636"/>
              <a:gd name="connsiteY309" fmla="*/ 4109421 h 5314278"/>
              <a:gd name="connsiteX310" fmla="*/ 4163210 w 8982636"/>
              <a:gd name="connsiteY310" fmla="*/ 4141694 h 5314278"/>
              <a:gd name="connsiteX311" fmla="*/ 4130937 w 8982636"/>
              <a:gd name="connsiteY311" fmla="*/ 4173967 h 5314278"/>
              <a:gd name="connsiteX312" fmla="*/ 4077149 w 8982636"/>
              <a:gd name="connsiteY312" fmla="*/ 4216998 h 5314278"/>
              <a:gd name="connsiteX313" fmla="*/ 4051674 w 8982636"/>
              <a:gd name="connsiteY313" fmla="*/ 4270487 h 5314278"/>
              <a:gd name="connsiteX314" fmla="*/ 4001845 w 8982636"/>
              <a:gd name="connsiteY314" fmla="*/ 4335332 h 5314278"/>
              <a:gd name="connsiteX315" fmla="*/ 3969572 w 8982636"/>
              <a:gd name="connsiteY315" fmla="*/ 4367605 h 5314278"/>
              <a:gd name="connsiteX316" fmla="*/ 3879626 w 8982636"/>
              <a:gd name="connsiteY316" fmla="*/ 4468121 h 5314278"/>
              <a:gd name="connsiteX317" fmla="*/ 3793565 w 8982636"/>
              <a:gd name="connsiteY317" fmla="*/ 4537075 h 5314278"/>
              <a:gd name="connsiteX318" fmla="*/ 3735892 w 8982636"/>
              <a:gd name="connsiteY318" fmla="*/ 4562998 h 5314278"/>
              <a:gd name="connsiteX319" fmla="*/ 3769099 w 8982636"/>
              <a:gd name="connsiteY319" fmla="*/ 4638787 h 5314278"/>
              <a:gd name="connsiteX320" fmla="*/ 3765924 w 8982636"/>
              <a:gd name="connsiteY320" fmla="*/ 4727687 h 5314278"/>
              <a:gd name="connsiteX321" fmla="*/ 3700631 w 8982636"/>
              <a:gd name="connsiteY321" fmla="*/ 4754880 h 5314278"/>
              <a:gd name="connsiteX322" fmla="*/ 3654799 w 8982636"/>
              <a:gd name="connsiteY322" fmla="*/ 4692762 h 5314278"/>
              <a:gd name="connsiteX323" fmla="*/ 3577180 w 8982636"/>
              <a:gd name="connsiteY323" fmla="*/ 4641476 h 5314278"/>
              <a:gd name="connsiteX324" fmla="*/ 3454774 w 8982636"/>
              <a:gd name="connsiteY324" fmla="*/ 4664187 h 5314278"/>
              <a:gd name="connsiteX325" fmla="*/ 3378574 w 8982636"/>
              <a:gd name="connsiteY325" fmla="*/ 4727687 h 5314278"/>
              <a:gd name="connsiteX326" fmla="*/ 3297481 w 8982636"/>
              <a:gd name="connsiteY326" fmla="*/ 4725072 h 5314278"/>
              <a:gd name="connsiteX327" fmla="*/ 3242049 w 8982636"/>
              <a:gd name="connsiteY327" fmla="*/ 4784837 h 5314278"/>
              <a:gd name="connsiteX328" fmla="*/ 3167866 w 8982636"/>
              <a:gd name="connsiteY328" fmla="*/ 4788386 h 5314278"/>
              <a:gd name="connsiteX329" fmla="*/ 3108960 w 8982636"/>
              <a:gd name="connsiteY329" fmla="*/ 4754880 h 5314278"/>
              <a:gd name="connsiteX330" fmla="*/ 3055172 w 8982636"/>
              <a:gd name="connsiteY330" fmla="*/ 4711849 h 5314278"/>
              <a:gd name="connsiteX331" fmla="*/ 2988049 w 8982636"/>
              <a:gd name="connsiteY331" fmla="*/ 4591162 h 5314278"/>
              <a:gd name="connsiteX332" fmla="*/ 3010274 w 8982636"/>
              <a:gd name="connsiteY332" fmla="*/ 4556237 h 5314278"/>
              <a:gd name="connsiteX333" fmla="*/ 3044415 w 8982636"/>
              <a:gd name="connsiteY333" fmla="*/ 4561242 h 5314278"/>
              <a:gd name="connsiteX334" fmla="*/ 3086474 w 8982636"/>
              <a:gd name="connsiteY334" fmla="*/ 4584812 h 5314278"/>
              <a:gd name="connsiteX335" fmla="*/ 3129430 w 8982636"/>
              <a:gd name="connsiteY335" fmla="*/ 4559673 h 5314278"/>
              <a:gd name="connsiteX336" fmla="*/ 3127749 w 8982636"/>
              <a:gd name="connsiteY336" fmla="*/ 4505437 h 5314278"/>
              <a:gd name="connsiteX337" fmla="*/ 3098203 w 8982636"/>
              <a:gd name="connsiteY337" fmla="*/ 4442908 h 5314278"/>
              <a:gd name="connsiteX338" fmla="*/ 3147583 w 8982636"/>
              <a:gd name="connsiteY338" fmla="*/ 4403762 h 5314278"/>
              <a:gd name="connsiteX339" fmla="*/ 3224306 w 8982636"/>
              <a:gd name="connsiteY339" fmla="*/ 4377316 h 5314278"/>
              <a:gd name="connsiteX340" fmla="*/ 3255160 w 8982636"/>
              <a:gd name="connsiteY340" fmla="*/ 4261448 h 5314278"/>
              <a:gd name="connsiteX341" fmla="*/ 3367331 w 8982636"/>
              <a:gd name="connsiteY341" fmla="*/ 4243294 h 5314278"/>
              <a:gd name="connsiteX342" fmla="*/ 3378574 w 8982636"/>
              <a:gd name="connsiteY342" fmla="*/ 4140312 h 5314278"/>
              <a:gd name="connsiteX343" fmla="*/ 3336104 w 8982636"/>
              <a:gd name="connsiteY343" fmla="*/ 4049806 h 5314278"/>
              <a:gd name="connsiteX344" fmla="*/ 3357432 w 8982636"/>
              <a:gd name="connsiteY344" fmla="*/ 3940997 h 5314278"/>
              <a:gd name="connsiteX345" fmla="*/ 3445623 w 8982636"/>
              <a:gd name="connsiteY345" fmla="*/ 3890906 h 5314278"/>
              <a:gd name="connsiteX346" fmla="*/ 3545093 w 8982636"/>
              <a:gd name="connsiteY346" fmla="*/ 3896733 h 5314278"/>
              <a:gd name="connsiteX347" fmla="*/ 3625328 w 8982636"/>
              <a:gd name="connsiteY347" fmla="*/ 3948056 h 5314278"/>
              <a:gd name="connsiteX348" fmla="*/ 3693048 w 8982636"/>
              <a:gd name="connsiteY348" fmla="*/ 3984214 h 5314278"/>
              <a:gd name="connsiteX349" fmla="*/ 3768875 w 8982636"/>
              <a:gd name="connsiteY349" fmla="*/ 3954406 h 5314278"/>
              <a:gd name="connsiteX350" fmla="*/ 3869055 w 8982636"/>
              <a:gd name="connsiteY350" fmla="*/ 3962699 h 5314278"/>
              <a:gd name="connsiteX351" fmla="*/ 3855123 w 8982636"/>
              <a:gd name="connsiteY351" fmla="*/ 3864647 h 5314278"/>
              <a:gd name="connsiteX352" fmla="*/ 3866590 w 8982636"/>
              <a:gd name="connsiteY352" fmla="*/ 3759349 h 5314278"/>
              <a:gd name="connsiteX353" fmla="*/ 3784750 w 8982636"/>
              <a:gd name="connsiteY353" fmla="*/ 3709633 h 5314278"/>
              <a:gd name="connsiteX354" fmla="*/ 3705562 w 8982636"/>
              <a:gd name="connsiteY354" fmla="*/ 3650727 h 5314278"/>
              <a:gd name="connsiteX355" fmla="*/ 3657600 w 8982636"/>
              <a:gd name="connsiteY355" fmla="*/ 3571539 h 5314278"/>
              <a:gd name="connsiteX356" fmla="*/ 3614570 w 8982636"/>
              <a:gd name="connsiteY356" fmla="*/ 3517751 h 5314278"/>
              <a:gd name="connsiteX357" fmla="*/ 3610872 w 8982636"/>
              <a:gd name="connsiteY357" fmla="*/ 3410174 h 5314278"/>
              <a:gd name="connsiteX358" fmla="*/ 3513866 w 8982636"/>
              <a:gd name="connsiteY358" fmla="*/ 3367853 h 5314278"/>
              <a:gd name="connsiteX359" fmla="*/ 3429561 w 8982636"/>
              <a:gd name="connsiteY359" fmla="*/ 3262742 h 5314278"/>
              <a:gd name="connsiteX360" fmla="*/ 3463963 w 8982636"/>
              <a:gd name="connsiteY360" fmla="*/ 3173506 h 5314278"/>
              <a:gd name="connsiteX361" fmla="*/ 3486898 w 8982636"/>
              <a:gd name="connsiteY361" fmla="*/ 3083560 h 5314278"/>
              <a:gd name="connsiteX362" fmla="*/ 3420932 w 8982636"/>
              <a:gd name="connsiteY362" fmla="*/ 2990626 h 5314278"/>
              <a:gd name="connsiteX363" fmla="*/ 3337336 w 8982636"/>
              <a:gd name="connsiteY363" fmla="*/ 2972995 h 5314278"/>
              <a:gd name="connsiteX364" fmla="*/ 3271745 w 8982636"/>
              <a:gd name="connsiteY364" fmla="*/ 2893807 h 5314278"/>
              <a:gd name="connsiteX365" fmla="*/ 3204547 w 8982636"/>
              <a:gd name="connsiteY365" fmla="*/ 2840187 h 5314278"/>
              <a:gd name="connsiteX366" fmla="*/ 3152355 w 8982636"/>
              <a:gd name="connsiteY366" fmla="*/ 2838562 h 5314278"/>
              <a:gd name="connsiteX367" fmla="*/ 3101901 w 8982636"/>
              <a:gd name="connsiteY367" fmla="*/ 2886495 h 5314278"/>
              <a:gd name="connsiteX368" fmla="*/ 3055172 w 8982636"/>
              <a:gd name="connsiteY368" fmla="*/ 2829261 h 5314278"/>
              <a:gd name="connsiteX369" fmla="*/ 2978805 w 8982636"/>
              <a:gd name="connsiteY369" fmla="*/ 2819652 h 5314278"/>
              <a:gd name="connsiteX370" fmla="*/ 2910644 w 8982636"/>
              <a:gd name="connsiteY370" fmla="*/ 2788612 h 5314278"/>
              <a:gd name="connsiteX371" fmla="*/ 2893723 w 8982636"/>
              <a:gd name="connsiteY371" fmla="*/ 2705183 h 5314278"/>
              <a:gd name="connsiteX372" fmla="*/ 2828029 w 8982636"/>
              <a:gd name="connsiteY372" fmla="*/ 2718154 h 5314278"/>
              <a:gd name="connsiteX373" fmla="*/ 2728745 w 8982636"/>
              <a:gd name="connsiteY373" fmla="*/ 2628648 h 5314278"/>
              <a:gd name="connsiteX374" fmla="*/ 2614109 w 8982636"/>
              <a:gd name="connsiteY374" fmla="*/ 2646381 h 5314278"/>
              <a:gd name="connsiteX375" fmla="*/ 2520735 w 8982636"/>
              <a:gd name="connsiteY375" fmla="*/ 2702383 h 5314278"/>
              <a:gd name="connsiteX376" fmla="*/ 2398956 w 8982636"/>
              <a:gd name="connsiteY376" fmla="*/ 2710927 h 5314278"/>
              <a:gd name="connsiteX377" fmla="*/ 2269864 w 8982636"/>
              <a:gd name="connsiteY377" fmla="*/ 2743200 h 5314278"/>
              <a:gd name="connsiteX378" fmla="*/ 2173045 w 8982636"/>
              <a:gd name="connsiteY378" fmla="*/ 2775473 h 5314278"/>
              <a:gd name="connsiteX379" fmla="*/ 2120406 w 8982636"/>
              <a:gd name="connsiteY379" fmla="*/ 2850608 h 5314278"/>
              <a:gd name="connsiteX380" fmla="*/ 2060622 w 8982636"/>
              <a:gd name="connsiteY380" fmla="*/ 2910392 h 5314278"/>
              <a:gd name="connsiteX381" fmla="*/ 1990165 w 8982636"/>
              <a:gd name="connsiteY381" fmla="*/ 2936838 h 5314278"/>
              <a:gd name="connsiteX382" fmla="*/ 1936377 w 8982636"/>
              <a:gd name="connsiteY382" fmla="*/ 2958353 h 5314278"/>
              <a:gd name="connsiteX383" fmla="*/ 1827652 w 8982636"/>
              <a:gd name="connsiteY383" fmla="*/ 2985947 h 5314278"/>
              <a:gd name="connsiteX384" fmla="*/ 1689726 w 8982636"/>
              <a:gd name="connsiteY384" fmla="*/ 2998292 h 5314278"/>
              <a:gd name="connsiteX385" fmla="*/ 1553865 w 8982636"/>
              <a:gd name="connsiteY385" fmla="*/ 2999087 h 5314278"/>
              <a:gd name="connsiteX386" fmla="*/ 1479878 w 8982636"/>
              <a:gd name="connsiteY386" fmla="*/ 3066014 h 5314278"/>
              <a:gd name="connsiteX387" fmla="*/ 1440208 w 8982636"/>
              <a:gd name="connsiteY387" fmla="*/ 3119718 h 5314278"/>
              <a:gd name="connsiteX388" fmla="*/ 1376979 w 8982636"/>
              <a:gd name="connsiteY388" fmla="*/ 3130475 h 5314278"/>
              <a:gd name="connsiteX389" fmla="*/ 1319577 w 8982636"/>
              <a:gd name="connsiteY389" fmla="*/ 3105431 h 5314278"/>
              <a:gd name="connsiteX390" fmla="*/ 1269403 w 8982636"/>
              <a:gd name="connsiteY390" fmla="*/ 3065929 h 5314278"/>
              <a:gd name="connsiteX391" fmla="*/ 1247888 w 8982636"/>
              <a:gd name="connsiteY391" fmla="*/ 3033656 h 5314278"/>
              <a:gd name="connsiteX392" fmla="*/ 1179644 w 8982636"/>
              <a:gd name="connsiteY392" fmla="*/ 2974041 h 5314278"/>
              <a:gd name="connsiteX393" fmla="*/ 1075765 w 8982636"/>
              <a:gd name="connsiteY393" fmla="*/ 2979868 h 5314278"/>
              <a:gd name="connsiteX394" fmla="*/ 1006456 w 8982636"/>
              <a:gd name="connsiteY394" fmla="*/ 2998834 h 5314278"/>
              <a:gd name="connsiteX395" fmla="*/ 949699 w 8982636"/>
              <a:gd name="connsiteY395" fmla="*/ 2981437 h 5314278"/>
              <a:gd name="connsiteX396" fmla="*/ 863974 w 8982636"/>
              <a:gd name="connsiteY396" fmla="*/ 2983818 h 5314278"/>
              <a:gd name="connsiteX397" fmla="*/ 804443 w 8982636"/>
              <a:gd name="connsiteY397" fmla="*/ 2960006 h 5314278"/>
              <a:gd name="connsiteX398" fmla="*/ 699248 w 8982636"/>
              <a:gd name="connsiteY398" fmla="*/ 2958353 h 5314278"/>
              <a:gd name="connsiteX399" fmla="*/ 624028 w 8982636"/>
              <a:gd name="connsiteY399" fmla="*/ 2936753 h 5314278"/>
              <a:gd name="connsiteX400" fmla="*/ 564329 w 8982636"/>
              <a:gd name="connsiteY400" fmla="*/ 2911709 h 5314278"/>
              <a:gd name="connsiteX401" fmla="*/ 537883 w 8982636"/>
              <a:gd name="connsiteY401" fmla="*/ 2883049 h 5314278"/>
              <a:gd name="connsiteX402" fmla="*/ 398033 w 8982636"/>
              <a:gd name="connsiteY402" fmla="*/ 2915322 h 5314278"/>
              <a:gd name="connsiteX403" fmla="*/ 387276 w 8982636"/>
              <a:gd name="connsiteY403" fmla="*/ 2947595 h 5314278"/>
              <a:gd name="connsiteX404" fmla="*/ 323430 w 8982636"/>
              <a:gd name="connsiteY404" fmla="*/ 2936193 h 5314278"/>
              <a:gd name="connsiteX405" fmla="*/ 271239 w 8982636"/>
              <a:gd name="connsiteY405" fmla="*/ 2889213 h 5314278"/>
              <a:gd name="connsiteX406" fmla="*/ 193638 w 8982636"/>
              <a:gd name="connsiteY406" fmla="*/ 2883049 h 5314278"/>
              <a:gd name="connsiteX407" fmla="*/ 157583 w 8982636"/>
              <a:gd name="connsiteY407" fmla="*/ 2794691 h 5314278"/>
              <a:gd name="connsiteX408" fmla="*/ 75304 w 8982636"/>
              <a:gd name="connsiteY408" fmla="*/ 2753958 h 5314278"/>
              <a:gd name="connsiteX409" fmla="*/ 64546 w 8982636"/>
              <a:gd name="connsiteY409" fmla="*/ 2700169 h 5314278"/>
              <a:gd name="connsiteX410" fmla="*/ 0 w 8982636"/>
              <a:gd name="connsiteY410" fmla="*/ 2657139 h 5314278"/>
              <a:gd name="connsiteX411" fmla="*/ 10758 w 8982636"/>
              <a:gd name="connsiteY411" fmla="*/ 2506532 h 5314278"/>
              <a:gd name="connsiteX412" fmla="*/ 53789 w 8982636"/>
              <a:gd name="connsiteY412" fmla="*/ 2452743 h 5314278"/>
              <a:gd name="connsiteX413" fmla="*/ 75304 w 8982636"/>
              <a:gd name="connsiteY413" fmla="*/ 2420471 h 5314278"/>
              <a:gd name="connsiteX414" fmla="*/ 139850 w 8982636"/>
              <a:gd name="connsiteY414" fmla="*/ 2345167 h 5314278"/>
              <a:gd name="connsiteX415" fmla="*/ 182880 w 8982636"/>
              <a:gd name="connsiteY415" fmla="*/ 2248348 h 5314278"/>
              <a:gd name="connsiteX416" fmla="*/ 215153 w 8982636"/>
              <a:gd name="connsiteY416" fmla="*/ 2226833 h 5314278"/>
              <a:gd name="connsiteX417" fmla="*/ 236669 w 8982636"/>
              <a:gd name="connsiteY417" fmla="*/ 2151529 h 5314278"/>
              <a:gd name="connsiteX418" fmla="*/ 268942 w 8982636"/>
              <a:gd name="connsiteY418" fmla="*/ 2065468 h 5314278"/>
              <a:gd name="connsiteX419" fmla="*/ 279699 w 8982636"/>
              <a:gd name="connsiteY419" fmla="*/ 2000922 h 5314278"/>
              <a:gd name="connsiteX420" fmla="*/ 301215 w 8982636"/>
              <a:gd name="connsiteY420" fmla="*/ 1979407 h 5314278"/>
              <a:gd name="connsiteX421" fmla="*/ 290457 w 8982636"/>
              <a:gd name="connsiteY421" fmla="*/ 1947134 h 5314278"/>
              <a:gd name="connsiteX422" fmla="*/ 279699 w 8982636"/>
              <a:gd name="connsiteY422" fmla="*/ 1893346 h 5314278"/>
              <a:gd name="connsiteX423" fmla="*/ 311972 w 8982636"/>
              <a:gd name="connsiteY423" fmla="*/ 1785769 h 5314278"/>
              <a:gd name="connsiteX424" fmla="*/ 333488 w 8982636"/>
              <a:gd name="connsiteY424" fmla="*/ 1721223 h 5314278"/>
              <a:gd name="connsiteX425" fmla="*/ 322730 w 8982636"/>
              <a:gd name="connsiteY425" fmla="*/ 1678193 h 5314278"/>
              <a:gd name="connsiteX426" fmla="*/ 419549 w 8982636"/>
              <a:gd name="connsiteY426" fmla="*/ 1667435 h 5314278"/>
              <a:gd name="connsiteX427" fmla="*/ 430306 w 8982636"/>
              <a:gd name="connsiteY427" fmla="*/ 1656678 h 5314278"/>
              <a:gd name="connsiteX428" fmla="*/ 441064 w 8982636"/>
              <a:gd name="connsiteY428" fmla="*/ 1678193 h 5314278"/>
              <a:gd name="connsiteX0" fmla="*/ 345750 w 8984141"/>
              <a:gd name="connsiteY0" fmla="*/ 1710466 h 5314278"/>
              <a:gd name="connsiteX1" fmla="*/ 345750 w 8984141"/>
              <a:gd name="connsiteY1" fmla="*/ 1710466 h 5314278"/>
              <a:gd name="connsiteX2" fmla="*/ 485600 w 8984141"/>
              <a:gd name="connsiteY2" fmla="*/ 1635162 h 5314278"/>
              <a:gd name="connsiteX3" fmla="*/ 517873 w 8984141"/>
              <a:gd name="connsiteY3" fmla="*/ 1602889 h 5314278"/>
              <a:gd name="connsiteX4" fmla="*/ 539388 w 8984141"/>
              <a:gd name="connsiteY4" fmla="*/ 1570616 h 5314278"/>
              <a:gd name="connsiteX5" fmla="*/ 571661 w 8984141"/>
              <a:gd name="connsiteY5" fmla="*/ 1559859 h 5314278"/>
              <a:gd name="connsiteX6" fmla="*/ 593176 w 8984141"/>
              <a:gd name="connsiteY6" fmla="*/ 1538343 h 5314278"/>
              <a:gd name="connsiteX7" fmla="*/ 625449 w 8984141"/>
              <a:gd name="connsiteY7" fmla="*/ 1516828 h 5314278"/>
              <a:gd name="connsiteX8" fmla="*/ 646964 w 8984141"/>
              <a:gd name="connsiteY8" fmla="*/ 1484555 h 5314278"/>
              <a:gd name="connsiteX9" fmla="*/ 668480 w 8984141"/>
              <a:gd name="connsiteY9" fmla="*/ 1463040 h 5314278"/>
              <a:gd name="connsiteX10" fmla="*/ 689995 w 8984141"/>
              <a:gd name="connsiteY10" fmla="*/ 1430767 h 5314278"/>
              <a:gd name="connsiteX11" fmla="*/ 722268 w 8984141"/>
              <a:gd name="connsiteY11" fmla="*/ 1409252 h 5314278"/>
              <a:gd name="connsiteX12" fmla="*/ 776056 w 8984141"/>
              <a:gd name="connsiteY12" fmla="*/ 1366221 h 5314278"/>
              <a:gd name="connsiteX13" fmla="*/ 797571 w 8984141"/>
              <a:gd name="connsiteY13" fmla="*/ 1333948 h 5314278"/>
              <a:gd name="connsiteX14" fmla="*/ 926663 w 8984141"/>
              <a:gd name="connsiteY14" fmla="*/ 1301675 h 5314278"/>
              <a:gd name="connsiteX15" fmla="*/ 915905 w 8984141"/>
              <a:gd name="connsiteY15" fmla="*/ 1215614 h 5314278"/>
              <a:gd name="connsiteX16" fmla="*/ 905148 w 8984141"/>
              <a:gd name="connsiteY16" fmla="*/ 1161826 h 5314278"/>
              <a:gd name="connsiteX17" fmla="*/ 926663 w 8984141"/>
              <a:gd name="connsiteY17" fmla="*/ 1000461 h 5314278"/>
              <a:gd name="connsiteX18" fmla="*/ 862117 w 8984141"/>
              <a:gd name="connsiteY18" fmla="*/ 946673 h 5314278"/>
              <a:gd name="connsiteX19" fmla="*/ 851360 w 8984141"/>
              <a:gd name="connsiteY19" fmla="*/ 914400 h 5314278"/>
              <a:gd name="connsiteX20" fmla="*/ 808329 w 8984141"/>
              <a:gd name="connsiteY20" fmla="*/ 871369 h 5314278"/>
              <a:gd name="connsiteX21" fmla="*/ 797571 w 8984141"/>
              <a:gd name="connsiteY21" fmla="*/ 839096 h 5314278"/>
              <a:gd name="connsiteX22" fmla="*/ 765298 w 8984141"/>
              <a:gd name="connsiteY22" fmla="*/ 774551 h 5314278"/>
              <a:gd name="connsiteX23" fmla="*/ 754541 w 8984141"/>
              <a:gd name="connsiteY23" fmla="*/ 688489 h 5314278"/>
              <a:gd name="connsiteX24" fmla="*/ 733025 w 8984141"/>
              <a:gd name="connsiteY24" fmla="*/ 666974 h 5314278"/>
              <a:gd name="connsiteX25" fmla="*/ 722268 w 8984141"/>
              <a:gd name="connsiteY25" fmla="*/ 634701 h 5314278"/>
              <a:gd name="connsiteX26" fmla="*/ 689995 w 8984141"/>
              <a:gd name="connsiteY26" fmla="*/ 570155 h 5314278"/>
              <a:gd name="connsiteX27" fmla="*/ 700753 w 8984141"/>
              <a:gd name="connsiteY27" fmla="*/ 516367 h 5314278"/>
              <a:gd name="connsiteX28" fmla="*/ 754541 w 8984141"/>
              <a:gd name="connsiteY28" fmla="*/ 462579 h 5314278"/>
              <a:gd name="connsiteX29" fmla="*/ 786814 w 8984141"/>
              <a:gd name="connsiteY29" fmla="*/ 451821 h 5314278"/>
              <a:gd name="connsiteX30" fmla="*/ 883633 w 8984141"/>
              <a:gd name="connsiteY30" fmla="*/ 473336 h 5314278"/>
              <a:gd name="connsiteX31" fmla="*/ 937421 w 8984141"/>
              <a:gd name="connsiteY31" fmla="*/ 505609 h 5314278"/>
              <a:gd name="connsiteX32" fmla="*/ 1001967 w 8984141"/>
              <a:gd name="connsiteY32" fmla="*/ 494852 h 5314278"/>
              <a:gd name="connsiteX33" fmla="*/ 1023482 w 8984141"/>
              <a:gd name="connsiteY33" fmla="*/ 473336 h 5314278"/>
              <a:gd name="connsiteX34" fmla="*/ 1055755 w 8984141"/>
              <a:gd name="connsiteY34" fmla="*/ 451821 h 5314278"/>
              <a:gd name="connsiteX35" fmla="*/ 1152574 w 8984141"/>
              <a:gd name="connsiteY35" fmla="*/ 398033 h 5314278"/>
              <a:gd name="connsiteX36" fmla="*/ 1410757 w 8984141"/>
              <a:gd name="connsiteY36" fmla="*/ 387275 h 5314278"/>
              <a:gd name="connsiteX37" fmla="*/ 1507576 w 8984141"/>
              <a:gd name="connsiteY37" fmla="*/ 344245 h 5314278"/>
              <a:gd name="connsiteX38" fmla="*/ 1744244 w 8984141"/>
              <a:gd name="connsiteY38" fmla="*/ 355002 h 5314278"/>
              <a:gd name="connsiteX39" fmla="*/ 1927124 w 8984141"/>
              <a:gd name="connsiteY39" fmla="*/ 376518 h 5314278"/>
              <a:gd name="connsiteX40" fmla="*/ 2249854 w 8984141"/>
              <a:gd name="connsiteY40" fmla="*/ 398033 h 5314278"/>
              <a:gd name="connsiteX41" fmla="*/ 2411218 w 8984141"/>
              <a:gd name="connsiteY41" fmla="*/ 451821 h 5314278"/>
              <a:gd name="connsiteX42" fmla="*/ 2486522 w 8984141"/>
              <a:gd name="connsiteY42" fmla="*/ 462579 h 5314278"/>
              <a:gd name="connsiteX43" fmla="*/ 2540310 w 8984141"/>
              <a:gd name="connsiteY43" fmla="*/ 494852 h 5314278"/>
              <a:gd name="connsiteX44" fmla="*/ 2572583 w 8984141"/>
              <a:gd name="connsiteY44" fmla="*/ 505609 h 5314278"/>
              <a:gd name="connsiteX45" fmla="*/ 2626371 w 8984141"/>
              <a:gd name="connsiteY45" fmla="*/ 537882 h 5314278"/>
              <a:gd name="connsiteX46" fmla="*/ 3153496 w 8984141"/>
              <a:gd name="connsiteY46" fmla="*/ 548640 h 5314278"/>
              <a:gd name="connsiteX47" fmla="*/ 3218042 w 8984141"/>
              <a:gd name="connsiteY47" fmla="*/ 570155 h 5314278"/>
              <a:gd name="connsiteX48" fmla="*/ 3250315 w 8984141"/>
              <a:gd name="connsiteY48" fmla="*/ 580913 h 5314278"/>
              <a:gd name="connsiteX49" fmla="*/ 3390164 w 8984141"/>
              <a:gd name="connsiteY49" fmla="*/ 570155 h 5314278"/>
              <a:gd name="connsiteX50" fmla="*/ 3411680 w 8984141"/>
              <a:gd name="connsiteY50" fmla="*/ 548640 h 5314278"/>
              <a:gd name="connsiteX51" fmla="*/ 3443953 w 8984141"/>
              <a:gd name="connsiteY51" fmla="*/ 537882 h 5314278"/>
              <a:gd name="connsiteX52" fmla="*/ 3530014 w 8984141"/>
              <a:gd name="connsiteY52" fmla="*/ 548640 h 5314278"/>
              <a:gd name="connsiteX53" fmla="*/ 3540771 w 8984141"/>
              <a:gd name="connsiteY53" fmla="*/ 580913 h 5314278"/>
              <a:gd name="connsiteX54" fmla="*/ 3562287 w 8984141"/>
              <a:gd name="connsiteY54" fmla="*/ 602428 h 5314278"/>
              <a:gd name="connsiteX55" fmla="*/ 3626833 w 8984141"/>
              <a:gd name="connsiteY55" fmla="*/ 634701 h 5314278"/>
              <a:gd name="connsiteX56" fmla="*/ 3734409 w 8984141"/>
              <a:gd name="connsiteY56" fmla="*/ 623943 h 5314278"/>
              <a:gd name="connsiteX57" fmla="*/ 3766682 w 8984141"/>
              <a:gd name="connsiteY57" fmla="*/ 613186 h 5314278"/>
              <a:gd name="connsiteX58" fmla="*/ 3917289 w 8984141"/>
              <a:gd name="connsiteY58" fmla="*/ 623943 h 5314278"/>
              <a:gd name="connsiteX59" fmla="*/ 3949562 w 8984141"/>
              <a:gd name="connsiteY59" fmla="*/ 634701 h 5314278"/>
              <a:gd name="connsiteX60" fmla="*/ 4057138 w 8984141"/>
              <a:gd name="connsiteY60" fmla="*/ 656216 h 5314278"/>
              <a:gd name="connsiteX61" fmla="*/ 4110927 w 8984141"/>
              <a:gd name="connsiteY61" fmla="*/ 699247 h 5314278"/>
              <a:gd name="connsiteX62" fmla="*/ 4175473 w 8984141"/>
              <a:gd name="connsiteY62" fmla="*/ 720762 h 5314278"/>
              <a:gd name="connsiteX63" fmla="*/ 4175473 w 8984141"/>
              <a:gd name="connsiteY63" fmla="*/ 548640 h 5314278"/>
              <a:gd name="connsiteX64" fmla="*/ 4186230 w 8984141"/>
              <a:gd name="connsiteY64" fmla="*/ 451821 h 5314278"/>
              <a:gd name="connsiteX65" fmla="*/ 4229261 w 8984141"/>
              <a:gd name="connsiteY65" fmla="*/ 398033 h 5314278"/>
              <a:gd name="connsiteX66" fmla="*/ 4250776 w 8984141"/>
              <a:gd name="connsiteY66" fmla="*/ 365760 h 5314278"/>
              <a:gd name="connsiteX67" fmla="*/ 4283049 w 8984141"/>
              <a:gd name="connsiteY67" fmla="*/ 344245 h 5314278"/>
              <a:gd name="connsiteX68" fmla="*/ 4336837 w 8984141"/>
              <a:gd name="connsiteY68" fmla="*/ 311972 h 5314278"/>
              <a:gd name="connsiteX69" fmla="*/ 4369110 w 8984141"/>
              <a:gd name="connsiteY69" fmla="*/ 290456 h 5314278"/>
              <a:gd name="connsiteX70" fmla="*/ 4433656 w 8984141"/>
              <a:gd name="connsiteY70" fmla="*/ 268941 h 5314278"/>
              <a:gd name="connsiteX71" fmla="*/ 4465929 w 8984141"/>
              <a:gd name="connsiteY71" fmla="*/ 247426 h 5314278"/>
              <a:gd name="connsiteX72" fmla="*/ 4573505 w 8984141"/>
              <a:gd name="connsiteY72" fmla="*/ 225911 h 5314278"/>
              <a:gd name="connsiteX73" fmla="*/ 4853204 w 8984141"/>
              <a:gd name="connsiteY73" fmla="*/ 215153 h 5314278"/>
              <a:gd name="connsiteX74" fmla="*/ 4928508 w 8984141"/>
              <a:gd name="connsiteY74" fmla="*/ 236668 h 5314278"/>
              <a:gd name="connsiteX75" fmla="*/ 4993054 w 8984141"/>
              <a:gd name="connsiteY75" fmla="*/ 225911 h 5314278"/>
              <a:gd name="connsiteX76" fmla="*/ 5036084 w 8984141"/>
              <a:gd name="connsiteY76" fmla="*/ 172122 h 5314278"/>
              <a:gd name="connsiteX77" fmla="*/ 5046842 w 8984141"/>
              <a:gd name="connsiteY77" fmla="*/ 139849 h 5314278"/>
              <a:gd name="connsiteX78" fmla="*/ 5089873 w 8984141"/>
              <a:gd name="connsiteY78" fmla="*/ 75303 h 5314278"/>
              <a:gd name="connsiteX79" fmla="*/ 5154418 w 8984141"/>
              <a:gd name="connsiteY79" fmla="*/ 53788 h 5314278"/>
              <a:gd name="connsiteX80" fmla="*/ 5283510 w 8984141"/>
              <a:gd name="connsiteY80" fmla="*/ 64546 h 5314278"/>
              <a:gd name="connsiteX81" fmla="*/ 5315783 w 8984141"/>
              <a:gd name="connsiteY81" fmla="*/ 75303 h 5314278"/>
              <a:gd name="connsiteX82" fmla="*/ 5401844 w 8984141"/>
              <a:gd name="connsiteY82" fmla="*/ 64546 h 5314278"/>
              <a:gd name="connsiteX83" fmla="*/ 5455633 w 8984141"/>
              <a:gd name="connsiteY83" fmla="*/ 21515 h 5314278"/>
              <a:gd name="connsiteX84" fmla="*/ 5530936 w 8984141"/>
              <a:gd name="connsiteY84" fmla="*/ 0 h 5314278"/>
              <a:gd name="connsiteX85" fmla="*/ 5595482 w 8984141"/>
              <a:gd name="connsiteY85" fmla="*/ 10758 h 5314278"/>
              <a:gd name="connsiteX86" fmla="*/ 5692301 w 8984141"/>
              <a:gd name="connsiteY86" fmla="*/ 43031 h 5314278"/>
              <a:gd name="connsiteX87" fmla="*/ 5778362 w 8984141"/>
              <a:gd name="connsiteY87" fmla="*/ 53788 h 5314278"/>
              <a:gd name="connsiteX88" fmla="*/ 5810635 w 8984141"/>
              <a:gd name="connsiteY88" fmla="*/ 64546 h 5314278"/>
              <a:gd name="connsiteX89" fmla="*/ 5853665 w 8984141"/>
              <a:gd name="connsiteY89" fmla="*/ 75303 h 5314278"/>
              <a:gd name="connsiteX90" fmla="*/ 5875181 w 8984141"/>
              <a:gd name="connsiteY90" fmla="*/ 107576 h 5314278"/>
              <a:gd name="connsiteX91" fmla="*/ 5907454 w 8984141"/>
              <a:gd name="connsiteY91" fmla="*/ 118334 h 5314278"/>
              <a:gd name="connsiteX92" fmla="*/ 5961242 w 8984141"/>
              <a:gd name="connsiteY92" fmla="*/ 161365 h 5314278"/>
              <a:gd name="connsiteX93" fmla="*/ 5982757 w 8984141"/>
              <a:gd name="connsiteY93" fmla="*/ 193638 h 5314278"/>
              <a:gd name="connsiteX94" fmla="*/ 6004273 w 8984141"/>
              <a:gd name="connsiteY94" fmla="*/ 290456 h 5314278"/>
              <a:gd name="connsiteX95" fmla="*/ 6036545 w 8984141"/>
              <a:gd name="connsiteY95" fmla="*/ 311972 h 5314278"/>
              <a:gd name="connsiteX96" fmla="*/ 6058061 w 8984141"/>
              <a:gd name="connsiteY96" fmla="*/ 333487 h 5314278"/>
              <a:gd name="connsiteX97" fmla="*/ 6122607 w 8984141"/>
              <a:gd name="connsiteY97" fmla="*/ 419548 h 5314278"/>
              <a:gd name="connsiteX98" fmla="*/ 6111849 w 8984141"/>
              <a:gd name="connsiteY98" fmla="*/ 484094 h 5314278"/>
              <a:gd name="connsiteX99" fmla="*/ 6079576 w 8984141"/>
              <a:gd name="connsiteY99" fmla="*/ 494852 h 5314278"/>
              <a:gd name="connsiteX100" fmla="*/ 6047303 w 8984141"/>
              <a:gd name="connsiteY100" fmla="*/ 527125 h 5314278"/>
              <a:gd name="connsiteX101" fmla="*/ 6079576 w 8984141"/>
              <a:gd name="connsiteY101" fmla="*/ 645459 h 5314278"/>
              <a:gd name="connsiteX102" fmla="*/ 6090334 w 8984141"/>
              <a:gd name="connsiteY102" fmla="*/ 710005 h 5314278"/>
              <a:gd name="connsiteX103" fmla="*/ 6101091 w 8984141"/>
              <a:gd name="connsiteY103" fmla="*/ 742278 h 5314278"/>
              <a:gd name="connsiteX104" fmla="*/ 6133364 w 8984141"/>
              <a:gd name="connsiteY104" fmla="*/ 753035 h 5314278"/>
              <a:gd name="connsiteX105" fmla="*/ 6208668 w 8984141"/>
              <a:gd name="connsiteY105" fmla="*/ 763793 h 5314278"/>
              <a:gd name="connsiteX106" fmla="*/ 6294729 w 8984141"/>
              <a:gd name="connsiteY106" fmla="*/ 828339 h 5314278"/>
              <a:gd name="connsiteX107" fmla="*/ 6327002 w 8984141"/>
              <a:gd name="connsiteY107" fmla="*/ 817581 h 5314278"/>
              <a:gd name="connsiteX108" fmla="*/ 6456094 w 8984141"/>
              <a:gd name="connsiteY108" fmla="*/ 849854 h 5314278"/>
              <a:gd name="connsiteX109" fmla="*/ 6488367 w 8984141"/>
              <a:gd name="connsiteY109" fmla="*/ 871369 h 5314278"/>
              <a:gd name="connsiteX110" fmla="*/ 6531397 w 8984141"/>
              <a:gd name="connsiteY110" fmla="*/ 925158 h 5314278"/>
              <a:gd name="connsiteX111" fmla="*/ 6563670 w 8984141"/>
              <a:gd name="connsiteY111" fmla="*/ 935915 h 5314278"/>
              <a:gd name="connsiteX112" fmla="*/ 6606701 w 8984141"/>
              <a:gd name="connsiteY112" fmla="*/ 989703 h 5314278"/>
              <a:gd name="connsiteX113" fmla="*/ 6638974 w 8984141"/>
              <a:gd name="connsiteY113" fmla="*/ 1075765 h 5314278"/>
              <a:gd name="connsiteX114" fmla="*/ 6628216 w 8984141"/>
              <a:gd name="connsiteY114" fmla="*/ 1183341 h 5314278"/>
              <a:gd name="connsiteX115" fmla="*/ 6617458 w 8984141"/>
              <a:gd name="connsiteY115" fmla="*/ 1215614 h 5314278"/>
              <a:gd name="connsiteX116" fmla="*/ 6628216 w 8984141"/>
              <a:gd name="connsiteY116" fmla="*/ 1269402 h 5314278"/>
              <a:gd name="connsiteX117" fmla="*/ 6735793 w 8984141"/>
              <a:gd name="connsiteY117" fmla="*/ 1333948 h 5314278"/>
              <a:gd name="connsiteX118" fmla="*/ 6778823 w 8984141"/>
              <a:gd name="connsiteY118" fmla="*/ 1344706 h 5314278"/>
              <a:gd name="connsiteX119" fmla="*/ 6983218 w 8984141"/>
              <a:gd name="connsiteY119" fmla="*/ 1355463 h 5314278"/>
              <a:gd name="connsiteX120" fmla="*/ 7047764 w 8984141"/>
              <a:gd name="connsiteY120" fmla="*/ 1376979 h 5314278"/>
              <a:gd name="connsiteX121" fmla="*/ 7069280 w 8984141"/>
              <a:gd name="connsiteY121" fmla="*/ 1398494 h 5314278"/>
              <a:gd name="connsiteX122" fmla="*/ 7155341 w 8984141"/>
              <a:gd name="connsiteY122" fmla="*/ 1420009 h 5314278"/>
              <a:gd name="connsiteX123" fmla="*/ 7187614 w 8984141"/>
              <a:gd name="connsiteY123" fmla="*/ 1430767 h 5314278"/>
              <a:gd name="connsiteX124" fmla="*/ 7338221 w 8984141"/>
              <a:gd name="connsiteY124" fmla="*/ 1420009 h 5314278"/>
              <a:gd name="connsiteX125" fmla="*/ 7370494 w 8984141"/>
              <a:gd name="connsiteY125" fmla="*/ 1409252 h 5314278"/>
              <a:gd name="connsiteX126" fmla="*/ 7435040 w 8984141"/>
              <a:gd name="connsiteY126" fmla="*/ 1366221 h 5314278"/>
              <a:gd name="connsiteX127" fmla="*/ 7499585 w 8984141"/>
              <a:gd name="connsiteY127" fmla="*/ 1344706 h 5314278"/>
              <a:gd name="connsiteX128" fmla="*/ 7531858 w 8984141"/>
              <a:gd name="connsiteY128" fmla="*/ 1333948 h 5314278"/>
              <a:gd name="connsiteX129" fmla="*/ 7564131 w 8984141"/>
              <a:gd name="connsiteY129" fmla="*/ 1323191 h 5314278"/>
              <a:gd name="connsiteX130" fmla="*/ 7660950 w 8984141"/>
              <a:gd name="connsiteY130" fmla="*/ 1333948 h 5314278"/>
              <a:gd name="connsiteX131" fmla="*/ 7714738 w 8984141"/>
              <a:gd name="connsiteY131" fmla="*/ 1398494 h 5314278"/>
              <a:gd name="connsiteX132" fmla="*/ 7725496 w 8984141"/>
              <a:gd name="connsiteY132" fmla="*/ 1430767 h 5314278"/>
              <a:gd name="connsiteX133" fmla="*/ 7790042 w 8984141"/>
              <a:gd name="connsiteY133" fmla="*/ 1495313 h 5314278"/>
              <a:gd name="connsiteX134" fmla="*/ 7822315 w 8984141"/>
              <a:gd name="connsiteY134" fmla="*/ 1559859 h 5314278"/>
              <a:gd name="connsiteX135" fmla="*/ 7833073 w 8984141"/>
              <a:gd name="connsiteY135" fmla="*/ 1592132 h 5314278"/>
              <a:gd name="connsiteX136" fmla="*/ 7865345 w 8984141"/>
              <a:gd name="connsiteY136" fmla="*/ 1602889 h 5314278"/>
              <a:gd name="connsiteX137" fmla="*/ 7951407 w 8984141"/>
              <a:gd name="connsiteY137" fmla="*/ 1602889 h 5314278"/>
              <a:gd name="connsiteX138" fmla="*/ 7983680 w 8984141"/>
              <a:gd name="connsiteY138" fmla="*/ 1592132 h 5314278"/>
              <a:gd name="connsiteX139" fmla="*/ 8198833 w 8984141"/>
              <a:gd name="connsiteY139" fmla="*/ 1602889 h 5314278"/>
              <a:gd name="connsiteX140" fmla="*/ 8231105 w 8984141"/>
              <a:gd name="connsiteY140" fmla="*/ 1624405 h 5314278"/>
              <a:gd name="connsiteX141" fmla="*/ 8263378 w 8984141"/>
              <a:gd name="connsiteY141" fmla="*/ 1635162 h 5314278"/>
              <a:gd name="connsiteX142" fmla="*/ 8284894 w 8984141"/>
              <a:gd name="connsiteY142" fmla="*/ 1656678 h 5314278"/>
              <a:gd name="connsiteX143" fmla="*/ 8403228 w 8984141"/>
              <a:gd name="connsiteY143" fmla="*/ 1678193 h 5314278"/>
              <a:gd name="connsiteX144" fmla="*/ 8510804 w 8984141"/>
              <a:gd name="connsiteY144" fmla="*/ 1710466 h 5314278"/>
              <a:gd name="connsiteX145" fmla="*/ 8607623 w 8984141"/>
              <a:gd name="connsiteY145" fmla="*/ 1742739 h 5314278"/>
              <a:gd name="connsiteX146" fmla="*/ 8639896 w 8984141"/>
              <a:gd name="connsiteY146" fmla="*/ 1753496 h 5314278"/>
              <a:gd name="connsiteX147" fmla="*/ 8747473 w 8984141"/>
              <a:gd name="connsiteY147" fmla="*/ 1818042 h 5314278"/>
              <a:gd name="connsiteX148" fmla="*/ 8779745 w 8984141"/>
              <a:gd name="connsiteY148" fmla="*/ 1828800 h 5314278"/>
              <a:gd name="connsiteX149" fmla="*/ 8801261 w 8984141"/>
              <a:gd name="connsiteY149" fmla="*/ 1850315 h 5314278"/>
              <a:gd name="connsiteX150" fmla="*/ 8833534 w 8984141"/>
              <a:gd name="connsiteY150" fmla="*/ 1861073 h 5314278"/>
              <a:gd name="connsiteX151" fmla="*/ 8908837 w 8984141"/>
              <a:gd name="connsiteY151" fmla="*/ 1904103 h 5314278"/>
              <a:gd name="connsiteX152" fmla="*/ 8951868 w 8984141"/>
              <a:gd name="connsiteY152" fmla="*/ 1957892 h 5314278"/>
              <a:gd name="connsiteX153" fmla="*/ 8984141 w 8984141"/>
              <a:gd name="connsiteY153" fmla="*/ 1990165 h 5314278"/>
              <a:gd name="connsiteX154" fmla="*/ 8973383 w 8984141"/>
              <a:gd name="connsiteY154" fmla="*/ 2119256 h 5314278"/>
              <a:gd name="connsiteX155" fmla="*/ 8951868 w 8984141"/>
              <a:gd name="connsiteY155" fmla="*/ 2140772 h 5314278"/>
              <a:gd name="connsiteX156" fmla="*/ 8908837 w 8984141"/>
              <a:gd name="connsiteY156" fmla="*/ 2194560 h 5314278"/>
              <a:gd name="connsiteX157" fmla="*/ 8876564 w 8984141"/>
              <a:gd name="connsiteY157" fmla="*/ 2248348 h 5314278"/>
              <a:gd name="connsiteX158" fmla="*/ 8833534 w 8984141"/>
              <a:gd name="connsiteY158" fmla="*/ 2302136 h 5314278"/>
              <a:gd name="connsiteX159" fmla="*/ 8855049 w 8984141"/>
              <a:gd name="connsiteY159" fmla="*/ 2334409 h 5314278"/>
              <a:gd name="connsiteX160" fmla="*/ 8855049 w 8984141"/>
              <a:gd name="connsiteY160" fmla="*/ 2431228 h 5314278"/>
              <a:gd name="connsiteX161" fmla="*/ 8833534 w 8984141"/>
              <a:gd name="connsiteY161" fmla="*/ 2463501 h 5314278"/>
              <a:gd name="connsiteX162" fmla="*/ 8801261 w 8984141"/>
              <a:gd name="connsiteY162" fmla="*/ 2538805 h 5314278"/>
              <a:gd name="connsiteX163" fmla="*/ 8758230 w 8984141"/>
              <a:gd name="connsiteY163" fmla="*/ 2549562 h 5314278"/>
              <a:gd name="connsiteX164" fmla="*/ 8790503 w 8984141"/>
              <a:gd name="connsiteY164" fmla="*/ 2603351 h 5314278"/>
              <a:gd name="connsiteX165" fmla="*/ 8801261 w 8984141"/>
              <a:gd name="connsiteY165" fmla="*/ 2635623 h 5314278"/>
              <a:gd name="connsiteX166" fmla="*/ 8822776 w 8984141"/>
              <a:gd name="connsiteY166" fmla="*/ 2657139 h 5314278"/>
              <a:gd name="connsiteX167" fmla="*/ 8855049 w 8984141"/>
              <a:gd name="connsiteY167" fmla="*/ 2721685 h 5314278"/>
              <a:gd name="connsiteX168" fmla="*/ 8833534 w 8984141"/>
              <a:gd name="connsiteY168" fmla="*/ 2915322 h 5314278"/>
              <a:gd name="connsiteX169" fmla="*/ 8812018 w 8984141"/>
              <a:gd name="connsiteY169" fmla="*/ 2979868 h 5314278"/>
              <a:gd name="connsiteX170" fmla="*/ 8779745 w 8984141"/>
              <a:gd name="connsiteY170" fmla="*/ 3001383 h 5314278"/>
              <a:gd name="connsiteX171" fmla="*/ 8768988 w 8984141"/>
              <a:gd name="connsiteY171" fmla="*/ 3033656 h 5314278"/>
              <a:gd name="connsiteX172" fmla="*/ 8704442 w 8984141"/>
              <a:gd name="connsiteY172" fmla="*/ 3055172 h 5314278"/>
              <a:gd name="connsiteX173" fmla="*/ 8510804 w 8984141"/>
              <a:gd name="connsiteY173" fmla="*/ 3076687 h 5314278"/>
              <a:gd name="connsiteX174" fmla="*/ 8424743 w 8984141"/>
              <a:gd name="connsiteY174" fmla="*/ 3076687 h 5314278"/>
              <a:gd name="connsiteX175" fmla="*/ 8360197 w 8984141"/>
              <a:gd name="connsiteY175" fmla="*/ 3055172 h 5314278"/>
              <a:gd name="connsiteX176" fmla="*/ 8295651 w 8984141"/>
              <a:gd name="connsiteY176" fmla="*/ 3098202 h 5314278"/>
              <a:gd name="connsiteX177" fmla="*/ 8274136 w 8984141"/>
              <a:gd name="connsiteY177" fmla="*/ 3119718 h 5314278"/>
              <a:gd name="connsiteX178" fmla="*/ 8241863 w 8984141"/>
              <a:gd name="connsiteY178" fmla="*/ 3141233 h 5314278"/>
              <a:gd name="connsiteX179" fmla="*/ 8220348 w 8984141"/>
              <a:gd name="connsiteY179" fmla="*/ 3173506 h 5314278"/>
              <a:gd name="connsiteX180" fmla="*/ 8155802 w 8984141"/>
              <a:gd name="connsiteY180" fmla="*/ 3216536 h 5314278"/>
              <a:gd name="connsiteX181" fmla="*/ 8134287 w 8984141"/>
              <a:gd name="connsiteY181" fmla="*/ 3238052 h 5314278"/>
              <a:gd name="connsiteX182" fmla="*/ 8091256 w 8984141"/>
              <a:gd name="connsiteY182" fmla="*/ 3227294 h 5314278"/>
              <a:gd name="connsiteX183" fmla="*/ 8048225 w 8984141"/>
              <a:gd name="connsiteY183" fmla="*/ 3291840 h 5314278"/>
              <a:gd name="connsiteX184" fmla="*/ 8037468 w 8984141"/>
              <a:gd name="connsiteY184" fmla="*/ 3324113 h 5314278"/>
              <a:gd name="connsiteX185" fmla="*/ 8026710 w 8984141"/>
              <a:gd name="connsiteY185" fmla="*/ 3367143 h 5314278"/>
              <a:gd name="connsiteX186" fmla="*/ 8005195 w 8984141"/>
              <a:gd name="connsiteY186" fmla="*/ 3388659 h 5314278"/>
              <a:gd name="connsiteX187" fmla="*/ 7983680 w 8984141"/>
              <a:gd name="connsiteY187" fmla="*/ 3420932 h 5314278"/>
              <a:gd name="connsiteX188" fmla="*/ 7972922 w 8984141"/>
              <a:gd name="connsiteY188" fmla="*/ 3528508 h 5314278"/>
              <a:gd name="connsiteX189" fmla="*/ 7908376 w 8984141"/>
              <a:gd name="connsiteY189" fmla="*/ 3550023 h 5314278"/>
              <a:gd name="connsiteX190" fmla="*/ 7876103 w 8984141"/>
              <a:gd name="connsiteY190" fmla="*/ 3560781 h 5314278"/>
              <a:gd name="connsiteX191" fmla="*/ 7671708 w 8984141"/>
              <a:gd name="connsiteY191" fmla="*/ 3582296 h 5314278"/>
              <a:gd name="connsiteX192" fmla="*/ 7607162 w 8984141"/>
              <a:gd name="connsiteY192" fmla="*/ 3603812 h 5314278"/>
              <a:gd name="connsiteX193" fmla="*/ 7574889 w 8984141"/>
              <a:gd name="connsiteY193" fmla="*/ 3614569 h 5314278"/>
              <a:gd name="connsiteX194" fmla="*/ 7542616 w 8984141"/>
              <a:gd name="connsiteY194" fmla="*/ 3636085 h 5314278"/>
              <a:gd name="connsiteX195" fmla="*/ 7510343 w 8984141"/>
              <a:gd name="connsiteY195" fmla="*/ 3646842 h 5314278"/>
              <a:gd name="connsiteX196" fmla="*/ 7445797 w 8984141"/>
              <a:gd name="connsiteY196" fmla="*/ 3689873 h 5314278"/>
              <a:gd name="connsiteX197" fmla="*/ 7413524 w 8984141"/>
              <a:gd name="connsiteY197" fmla="*/ 3700631 h 5314278"/>
              <a:gd name="connsiteX198" fmla="*/ 7348978 w 8984141"/>
              <a:gd name="connsiteY198" fmla="*/ 3743661 h 5314278"/>
              <a:gd name="connsiteX199" fmla="*/ 7316705 w 8984141"/>
              <a:gd name="connsiteY199" fmla="*/ 3765176 h 5314278"/>
              <a:gd name="connsiteX200" fmla="*/ 7284433 w 8984141"/>
              <a:gd name="connsiteY200" fmla="*/ 3775934 h 5314278"/>
              <a:gd name="connsiteX201" fmla="*/ 7230644 w 8984141"/>
              <a:gd name="connsiteY201" fmla="*/ 3808207 h 5314278"/>
              <a:gd name="connsiteX202" fmla="*/ 7058522 w 8984141"/>
              <a:gd name="connsiteY202" fmla="*/ 3840480 h 5314278"/>
              <a:gd name="connsiteX203" fmla="*/ 6993976 w 8984141"/>
              <a:gd name="connsiteY203" fmla="*/ 3861995 h 5314278"/>
              <a:gd name="connsiteX204" fmla="*/ 6961703 w 8984141"/>
              <a:gd name="connsiteY204" fmla="*/ 3872753 h 5314278"/>
              <a:gd name="connsiteX205" fmla="*/ 6886400 w 8984141"/>
              <a:gd name="connsiteY205" fmla="*/ 3861995 h 5314278"/>
              <a:gd name="connsiteX206" fmla="*/ 6854127 w 8984141"/>
              <a:gd name="connsiteY206" fmla="*/ 3851238 h 5314278"/>
              <a:gd name="connsiteX207" fmla="*/ 6735793 w 8984141"/>
              <a:gd name="connsiteY207" fmla="*/ 3861995 h 5314278"/>
              <a:gd name="connsiteX208" fmla="*/ 6682004 w 8984141"/>
              <a:gd name="connsiteY208" fmla="*/ 3894268 h 5314278"/>
              <a:gd name="connsiteX209" fmla="*/ 6638974 w 8984141"/>
              <a:gd name="connsiteY209" fmla="*/ 3948056 h 5314278"/>
              <a:gd name="connsiteX210" fmla="*/ 6595943 w 8984141"/>
              <a:gd name="connsiteY210" fmla="*/ 4001845 h 5314278"/>
              <a:gd name="connsiteX211" fmla="*/ 6563670 w 8984141"/>
              <a:gd name="connsiteY211" fmla="*/ 4023360 h 5314278"/>
              <a:gd name="connsiteX212" fmla="*/ 6552913 w 8984141"/>
              <a:gd name="connsiteY212" fmla="*/ 4055633 h 5314278"/>
              <a:gd name="connsiteX213" fmla="*/ 6499124 w 8984141"/>
              <a:gd name="connsiteY213" fmla="*/ 4098663 h 5314278"/>
              <a:gd name="connsiteX214" fmla="*/ 6477609 w 8984141"/>
              <a:gd name="connsiteY214" fmla="*/ 4120179 h 5314278"/>
              <a:gd name="connsiteX215" fmla="*/ 6413063 w 8984141"/>
              <a:gd name="connsiteY215" fmla="*/ 4163209 h 5314278"/>
              <a:gd name="connsiteX216" fmla="*/ 6370033 w 8984141"/>
              <a:gd name="connsiteY216" fmla="*/ 4216998 h 5314278"/>
              <a:gd name="connsiteX217" fmla="*/ 6337760 w 8984141"/>
              <a:gd name="connsiteY217" fmla="*/ 4227755 h 5314278"/>
              <a:gd name="connsiteX218" fmla="*/ 6359275 w 8984141"/>
              <a:gd name="connsiteY218" fmla="*/ 4335332 h 5314278"/>
              <a:gd name="connsiteX219" fmla="*/ 6370033 w 8984141"/>
              <a:gd name="connsiteY219" fmla="*/ 4378362 h 5314278"/>
              <a:gd name="connsiteX220" fmla="*/ 6391548 w 8984141"/>
              <a:gd name="connsiteY220" fmla="*/ 4399878 h 5314278"/>
              <a:gd name="connsiteX221" fmla="*/ 6413063 w 8984141"/>
              <a:gd name="connsiteY221" fmla="*/ 4432151 h 5314278"/>
              <a:gd name="connsiteX222" fmla="*/ 6434578 w 8984141"/>
              <a:gd name="connsiteY222" fmla="*/ 4496696 h 5314278"/>
              <a:gd name="connsiteX223" fmla="*/ 6456094 w 8984141"/>
              <a:gd name="connsiteY223" fmla="*/ 4518212 h 5314278"/>
              <a:gd name="connsiteX224" fmla="*/ 6477609 w 8984141"/>
              <a:gd name="connsiteY224" fmla="*/ 4550485 h 5314278"/>
              <a:gd name="connsiteX225" fmla="*/ 6542155 w 8984141"/>
              <a:gd name="connsiteY225" fmla="*/ 4615031 h 5314278"/>
              <a:gd name="connsiteX226" fmla="*/ 6574428 w 8984141"/>
              <a:gd name="connsiteY226" fmla="*/ 4625788 h 5314278"/>
              <a:gd name="connsiteX227" fmla="*/ 6606701 w 8984141"/>
              <a:gd name="connsiteY227" fmla="*/ 4647303 h 5314278"/>
              <a:gd name="connsiteX228" fmla="*/ 6628216 w 8984141"/>
              <a:gd name="connsiteY228" fmla="*/ 4668819 h 5314278"/>
              <a:gd name="connsiteX229" fmla="*/ 6660489 w 8984141"/>
              <a:gd name="connsiteY229" fmla="*/ 4679576 h 5314278"/>
              <a:gd name="connsiteX230" fmla="*/ 6768065 w 8984141"/>
              <a:gd name="connsiteY230" fmla="*/ 4647303 h 5314278"/>
              <a:gd name="connsiteX231" fmla="*/ 6875642 w 8984141"/>
              <a:gd name="connsiteY231" fmla="*/ 4636546 h 5314278"/>
              <a:gd name="connsiteX232" fmla="*/ 6907915 w 8984141"/>
              <a:gd name="connsiteY232" fmla="*/ 4615031 h 5314278"/>
              <a:gd name="connsiteX233" fmla="*/ 7123068 w 8984141"/>
              <a:gd name="connsiteY233" fmla="*/ 4615031 h 5314278"/>
              <a:gd name="connsiteX234" fmla="*/ 7155341 w 8984141"/>
              <a:gd name="connsiteY234" fmla="*/ 4625788 h 5314278"/>
              <a:gd name="connsiteX235" fmla="*/ 7187614 w 8984141"/>
              <a:gd name="connsiteY235" fmla="*/ 4733365 h 5314278"/>
              <a:gd name="connsiteX236" fmla="*/ 7176856 w 8984141"/>
              <a:gd name="connsiteY236" fmla="*/ 4776395 h 5314278"/>
              <a:gd name="connsiteX237" fmla="*/ 7133825 w 8984141"/>
              <a:gd name="connsiteY237" fmla="*/ 4830183 h 5314278"/>
              <a:gd name="connsiteX238" fmla="*/ 7112310 w 8984141"/>
              <a:gd name="connsiteY238" fmla="*/ 4862456 h 5314278"/>
              <a:gd name="connsiteX239" fmla="*/ 7058522 w 8984141"/>
              <a:gd name="connsiteY239" fmla="*/ 4905487 h 5314278"/>
              <a:gd name="connsiteX240" fmla="*/ 6993976 w 8984141"/>
              <a:gd name="connsiteY240" fmla="*/ 4927002 h 5314278"/>
              <a:gd name="connsiteX241" fmla="*/ 6961703 w 8984141"/>
              <a:gd name="connsiteY241" fmla="*/ 4937760 h 5314278"/>
              <a:gd name="connsiteX242" fmla="*/ 6864884 w 8984141"/>
              <a:gd name="connsiteY242" fmla="*/ 4948518 h 5314278"/>
              <a:gd name="connsiteX243" fmla="*/ 6800338 w 8984141"/>
              <a:gd name="connsiteY243" fmla="*/ 4970033 h 5314278"/>
              <a:gd name="connsiteX244" fmla="*/ 6714277 w 8984141"/>
              <a:gd name="connsiteY244" fmla="*/ 4959275 h 5314278"/>
              <a:gd name="connsiteX245" fmla="*/ 6682004 w 8984141"/>
              <a:gd name="connsiteY245" fmla="*/ 4948518 h 5314278"/>
              <a:gd name="connsiteX246" fmla="*/ 6638974 w 8984141"/>
              <a:gd name="connsiteY246" fmla="*/ 4905487 h 5314278"/>
              <a:gd name="connsiteX247" fmla="*/ 6595943 w 8984141"/>
              <a:gd name="connsiteY247" fmla="*/ 4948518 h 5314278"/>
              <a:gd name="connsiteX248" fmla="*/ 6585185 w 8984141"/>
              <a:gd name="connsiteY248" fmla="*/ 4980791 h 5314278"/>
              <a:gd name="connsiteX249" fmla="*/ 6552913 w 8984141"/>
              <a:gd name="connsiteY249" fmla="*/ 4991548 h 5314278"/>
              <a:gd name="connsiteX250" fmla="*/ 6466851 w 8984141"/>
              <a:gd name="connsiteY250" fmla="*/ 5002306 h 5314278"/>
              <a:gd name="connsiteX251" fmla="*/ 6402305 w 8984141"/>
              <a:gd name="connsiteY251" fmla="*/ 5013063 h 5314278"/>
              <a:gd name="connsiteX252" fmla="*/ 6348517 w 8984141"/>
              <a:gd name="connsiteY252" fmla="*/ 5045336 h 5314278"/>
              <a:gd name="connsiteX253" fmla="*/ 6283971 w 8984141"/>
              <a:gd name="connsiteY253" fmla="*/ 5077609 h 5314278"/>
              <a:gd name="connsiteX254" fmla="*/ 6262456 w 8984141"/>
              <a:gd name="connsiteY254" fmla="*/ 5099125 h 5314278"/>
              <a:gd name="connsiteX255" fmla="*/ 6219425 w 8984141"/>
              <a:gd name="connsiteY255" fmla="*/ 5109882 h 5314278"/>
              <a:gd name="connsiteX256" fmla="*/ 6187153 w 8984141"/>
              <a:gd name="connsiteY256" fmla="*/ 5120640 h 5314278"/>
              <a:gd name="connsiteX257" fmla="*/ 6144122 w 8984141"/>
              <a:gd name="connsiteY257" fmla="*/ 5163671 h 5314278"/>
              <a:gd name="connsiteX258" fmla="*/ 6122607 w 8984141"/>
              <a:gd name="connsiteY258" fmla="*/ 5195943 h 5314278"/>
              <a:gd name="connsiteX259" fmla="*/ 6090334 w 8984141"/>
              <a:gd name="connsiteY259" fmla="*/ 5206701 h 5314278"/>
              <a:gd name="connsiteX260" fmla="*/ 6068818 w 8984141"/>
              <a:gd name="connsiteY260" fmla="*/ 5228216 h 5314278"/>
              <a:gd name="connsiteX261" fmla="*/ 6004273 w 8984141"/>
              <a:gd name="connsiteY261" fmla="*/ 5271247 h 5314278"/>
              <a:gd name="connsiteX262" fmla="*/ 5939727 w 8984141"/>
              <a:gd name="connsiteY262" fmla="*/ 5282005 h 5314278"/>
              <a:gd name="connsiteX263" fmla="*/ 5885938 w 8984141"/>
              <a:gd name="connsiteY263" fmla="*/ 5292762 h 5314278"/>
              <a:gd name="connsiteX264" fmla="*/ 5853665 w 8984141"/>
              <a:gd name="connsiteY264" fmla="*/ 5303520 h 5314278"/>
              <a:gd name="connsiteX265" fmla="*/ 5799877 w 8984141"/>
              <a:gd name="connsiteY265" fmla="*/ 5314278 h 5314278"/>
              <a:gd name="connsiteX266" fmla="*/ 5724574 w 8984141"/>
              <a:gd name="connsiteY266" fmla="*/ 5303520 h 5314278"/>
              <a:gd name="connsiteX267" fmla="*/ 5660028 w 8984141"/>
              <a:gd name="connsiteY267" fmla="*/ 5282005 h 5314278"/>
              <a:gd name="connsiteX268" fmla="*/ 5595482 w 8984141"/>
              <a:gd name="connsiteY268" fmla="*/ 5271247 h 5314278"/>
              <a:gd name="connsiteX269" fmla="*/ 5552451 w 8984141"/>
              <a:gd name="connsiteY269" fmla="*/ 5174428 h 5314278"/>
              <a:gd name="connsiteX270" fmla="*/ 5595482 w 8984141"/>
              <a:gd name="connsiteY270" fmla="*/ 5056094 h 5314278"/>
              <a:gd name="connsiteX271" fmla="*/ 5616997 w 8984141"/>
              <a:gd name="connsiteY271" fmla="*/ 4894729 h 5314278"/>
              <a:gd name="connsiteX272" fmla="*/ 5541694 w 8984141"/>
              <a:gd name="connsiteY272" fmla="*/ 4819426 h 5314278"/>
              <a:gd name="connsiteX273" fmla="*/ 5487905 w 8984141"/>
              <a:gd name="connsiteY273" fmla="*/ 4787153 h 5314278"/>
              <a:gd name="connsiteX274" fmla="*/ 5380329 w 8984141"/>
              <a:gd name="connsiteY274" fmla="*/ 4765638 h 5314278"/>
              <a:gd name="connsiteX275" fmla="*/ 5315783 w 8984141"/>
              <a:gd name="connsiteY275" fmla="*/ 4733365 h 5314278"/>
              <a:gd name="connsiteX276" fmla="*/ 5283510 w 8984141"/>
              <a:gd name="connsiteY276" fmla="*/ 4722607 h 5314278"/>
              <a:gd name="connsiteX277" fmla="*/ 5251237 w 8984141"/>
              <a:gd name="connsiteY277" fmla="*/ 4701092 h 5314278"/>
              <a:gd name="connsiteX278" fmla="*/ 5132716 w 8984141"/>
              <a:gd name="connsiteY278" fmla="*/ 4703744 h 5314278"/>
              <a:gd name="connsiteX279" fmla="*/ 5123154 w 8984141"/>
              <a:gd name="connsiteY279" fmla="*/ 4654662 h 5314278"/>
              <a:gd name="connsiteX280" fmla="*/ 5154418 w 8984141"/>
              <a:gd name="connsiteY280" fmla="*/ 4572000 h 5314278"/>
              <a:gd name="connsiteX281" fmla="*/ 5221579 w 8984141"/>
              <a:gd name="connsiteY281" fmla="*/ 4543537 h 5314278"/>
              <a:gd name="connsiteX282" fmla="*/ 5296920 w 8984141"/>
              <a:gd name="connsiteY282" fmla="*/ 4489114 h 5314278"/>
              <a:gd name="connsiteX283" fmla="*/ 5358814 w 8984141"/>
              <a:gd name="connsiteY283" fmla="*/ 4432151 h 5314278"/>
              <a:gd name="connsiteX284" fmla="*/ 5423360 w 8984141"/>
              <a:gd name="connsiteY284" fmla="*/ 4421393 h 5314278"/>
              <a:gd name="connsiteX285" fmla="*/ 5573967 w 8984141"/>
              <a:gd name="connsiteY285" fmla="*/ 4378362 h 5314278"/>
              <a:gd name="connsiteX286" fmla="*/ 5669217 w 8984141"/>
              <a:gd name="connsiteY286" fmla="*/ 4285428 h 5314278"/>
              <a:gd name="connsiteX287" fmla="*/ 5530936 w 8984141"/>
              <a:gd name="connsiteY287" fmla="*/ 4195482 h 5314278"/>
              <a:gd name="connsiteX288" fmla="*/ 5424069 w 8984141"/>
              <a:gd name="connsiteY288" fmla="*/ 4186667 h 5314278"/>
              <a:gd name="connsiteX289" fmla="*/ 5361279 w 8984141"/>
              <a:gd name="connsiteY289" fmla="*/ 4245087 h 5314278"/>
              <a:gd name="connsiteX290" fmla="*/ 5253329 w 8984141"/>
              <a:gd name="connsiteY290" fmla="*/ 4229212 h 5314278"/>
              <a:gd name="connsiteX291" fmla="*/ 5180304 w 8984141"/>
              <a:gd name="connsiteY291" fmla="*/ 4222862 h 5314278"/>
              <a:gd name="connsiteX292" fmla="*/ 5111388 w 8984141"/>
              <a:gd name="connsiteY292" fmla="*/ 4184725 h 5314278"/>
              <a:gd name="connsiteX293" fmla="*/ 5079115 w 8984141"/>
              <a:gd name="connsiteY293" fmla="*/ 4195482 h 5314278"/>
              <a:gd name="connsiteX294" fmla="*/ 4982296 w 8984141"/>
              <a:gd name="connsiteY294" fmla="*/ 4184725 h 5314278"/>
              <a:gd name="connsiteX295" fmla="*/ 4917750 w 8984141"/>
              <a:gd name="connsiteY295" fmla="*/ 4152452 h 5314278"/>
              <a:gd name="connsiteX296" fmla="*/ 4863962 w 8984141"/>
              <a:gd name="connsiteY296" fmla="*/ 4098663 h 5314278"/>
              <a:gd name="connsiteX297" fmla="*/ 4792954 w 8984141"/>
              <a:gd name="connsiteY297" fmla="*/ 4092687 h 5314278"/>
              <a:gd name="connsiteX298" fmla="*/ 4761839 w 8984141"/>
              <a:gd name="connsiteY298" fmla="*/ 4048050 h 5314278"/>
              <a:gd name="connsiteX299" fmla="*/ 4859629 w 8984141"/>
              <a:gd name="connsiteY299" fmla="*/ 4006962 h 5314278"/>
              <a:gd name="connsiteX300" fmla="*/ 4837516 w 8984141"/>
              <a:gd name="connsiteY300" fmla="*/ 3944172 h 5314278"/>
              <a:gd name="connsiteX301" fmla="*/ 4696247 w 8984141"/>
              <a:gd name="connsiteY301" fmla="*/ 3953174 h 5314278"/>
              <a:gd name="connsiteX302" fmla="*/ 4596440 w 8984141"/>
              <a:gd name="connsiteY302" fmla="*/ 3859343 h 5314278"/>
              <a:gd name="connsiteX303" fmla="*/ 4459579 w 8984141"/>
              <a:gd name="connsiteY303" fmla="*/ 3870437 h 5314278"/>
              <a:gd name="connsiteX304" fmla="*/ 4378635 w 8984141"/>
              <a:gd name="connsiteY304" fmla="*/ 3860053 h 5314278"/>
              <a:gd name="connsiteX305" fmla="*/ 4284954 w 8984141"/>
              <a:gd name="connsiteY305" fmla="*/ 3873612 h 5314278"/>
              <a:gd name="connsiteX306" fmla="*/ 4259554 w 8984141"/>
              <a:gd name="connsiteY306" fmla="*/ 3899012 h 5314278"/>
              <a:gd name="connsiteX307" fmla="*/ 4262729 w 8984141"/>
              <a:gd name="connsiteY307" fmla="*/ 3946637 h 5314278"/>
              <a:gd name="connsiteX308" fmla="*/ 4229261 w 8984141"/>
              <a:gd name="connsiteY308" fmla="*/ 4044875 h 5314278"/>
              <a:gd name="connsiteX309" fmla="*/ 4186230 w 8984141"/>
              <a:gd name="connsiteY309" fmla="*/ 4109421 h 5314278"/>
              <a:gd name="connsiteX310" fmla="*/ 4164715 w 8984141"/>
              <a:gd name="connsiteY310" fmla="*/ 4141694 h 5314278"/>
              <a:gd name="connsiteX311" fmla="*/ 4132442 w 8984141"/>
              <a:gd name="connsiteY311" fmla="*/ 4173967 h 5314278"/>
              <a:gd name="connsiteX312" fmla="*/ 4078654 w 8984141"/>
              <a:gd name="connsiteY312" fmla="*/ 4216998 h 5314278"/>
              <a:gd name="connsiteX313" fmla="*/ 4053179 w 8984141"/>
              <a:gd name="connsiteY313" fmla="*/ 4270487 h 5314278"/>
              <a:gd name="connsiteX314" fmla="*/ 4003350 w 8984141"/>
              <a:gd name="connsiteY314" fmla="*/ 4335332 h 5314278"/>
              <a:gd name="connsiteX315" fmla="*/ 3971077 w 8984141"/>
              <a:gd name="connsiteY315" fmla="*/ 4367605 h 5314278"/>
              <a:gd name="connsiteX316" fmla="*/ 3881131 w 8984141"/>
              <a:gd name="connsiteY316" fmla="*/ 4468121 h 5314278"/>
              <a:gd name="connsiteX317" fmla="*/ 3795070 w 8984141"/>
              <a:gd name="connsiteY317" fmla="*/ 4537075 h 5314278"/>
              <a:gd name="connsiteX318" fmla="*/ 3737397 w 8984141"/>
              <a:gd name="connsiteY318" fmla="*/ 4562998 h 5314278"/>
              <a:gd name="connsiteX319" fmla="*/ 3770604 w 8984141"/>
              <a:gd name="connsiteY319" fmla="*/ 4638787 h 5314278"/>
              <a:gd name="connsiteX320" fmla="*/ 3767429 w 8984141"/>
              <a:gd name="connsiteY320" fmla="*/ 4727687 h 5314278"/>
              <a:gd name="connsiteX321" fmla="*/ 3702136 w 8984141"/>
              <a:gd name="connsiteY321" fmla="*/ 4754880 h 5314278"/>
              <a:gd name="connsiteX322" fmla="*/ 3656304 w 8984141"/>
              <a:gd name="connsiteY322" fmla="*/ 4692762 h 5314278"/>
              <a:gd name="connsiteX323" fmla="*/ 3578685 w 8984141"/>
              <a:gd name="connsiteY323" fmla="*/ 4641476 h 5314278"/>
              <a:gd name="connsiteX324" fmla="*/ 3456279 w 8984141"/>
              <a:gd name="connsiteY324" fmla="*/ 4664187 h 5314278"/>
              <a:gd name="connsiteX325" fmla="*/ 3380079 w 8984141"/>
              <a:gd name="connsiteY325" fmla="*/ 4727687 h 5314278"/>
              <a:gd name="connsiteX326" fmla="*/ 3298986 w 8984141"/>
              <a:gd name="connsiteY326" fmla="*/ 4725072 h 5314278"/>
              <a:gd name="connsiteX327" fmla="*/ 3243554 w 8984141"/>
              <a:gd name="connsiteY327" fmla="*/ 4784837 h 5314278"/>
              <a:gd name="connsiteX328" fmla="*/ 3169371 w 8984141"/>
              <a:gd name="connsiteY328" fmla="*/ 4788386 h 5314278"/>
              <a:gd name="connsiteX329" fmla="*/ 3110465 w 8984141"/>
              <a:gd name="connsiteY329" fmla="*/ 4754880 h 5314278"/>
              <a:gd name="connsiteX330" fmla="*/ 3056677 w 8984141"/>
              <a:gd name="connsiteY330" fmla="*/ 4711849 h 5314278"/>
              <a:gd name="connsiteX331" fmla="*/ 2989554 w 8984141"/>
              <a:gd name="connsiteY331" fmla="*/ 4591162 h 5314278"/>
              <a:gd name="connsiteX332" fmla="*/ 3011779 w 8984141"/>
              <a:gd name="connsiteY332" fmla="*/ 4556237 h 5314278"/>
              <a:gd name="connsiteX333" fmla="*/ 3045920 w 8984141"/>
              <a:gd name="connsiteY333" fmla="*/ 4561242 h 5314278"/>
              <a:gd name="connsiteX334" fmla="*/ 3087979 w 8984141"/>
              <a:gd name="connsiteY334" fmla="*/ 4584812 h 5314278"/>
              <a:gd name="connsiteX335" fmla="*/ 3130935 w 8984141"/>
              <a:gd name="connsiteY335" fmla="*/ 4559673 h 5314278"/>
              <a:gd name="connsiteX336" fmla="*/ 3129254 w 8984141"/>
              <a:gd name="connsiteY336" fmla="*/ 4505437 h 5314278"/>
              <a:gd name="connsiteX337" fmla="*/ 3099708 w 8984141"/>
              <a:gd name="connsiteY337" fmla="*/ 4442908 h 5314278"/>
              <a:gd name="connsiteX338" fmla="*/ 3149088 w 8984141"/>
              <a:gd name="connsiteY338" fmla="*/ 4403762 h 5314278"/>
              <a:gd name="connsiteX339" fmla="*/ 3225811 w 8984141"/>
              <a:gd name="connsiteY339" fmla="*/ 4377316 h 5314278"/>
              <a:gd name="connsiteX340" fmla="*/ 3256665 w 8984141"/>
              <a:gd name="connsiteY340" fmla="*/ 4261448 h 5314278"/>
              <a:gd name="connsiteX341" fmla="*/ 3368836 w 8984141"/>
              <a:gd name="connsiteY341" fmla="*/ 4243294 h 5314278"/>
              <a:gd name="connsiteX342" fmla="*/ 3380079 w 8984141"/>
              <a:gd name="connsiteY342" fmla="*/ 4140312 h 5314278"/>
              <a:gd name="connsiteX343" fmla="*/ 3337609 w 8984141"/>
              <a:gd name="connsiteY343" fmla="*/ 4049806 h 5314278"/>
              <a:gd name="connsiteX344" fmla="*/ 3358937 w 8984141"/>
              <a:gd name="connsiteY344" fmla="*/ 3940997 h 5314278"/>
              <a:gd name="connsiteX345" fmla="*/ 3447128 w 8984141"/>
              <a:gd name="connsiteY345" fmla="*/ 3890906 h 5314278"/>
              <a:gd name="connsiteX346" fmla="*/ 3546598 w 8984141"/>
              <a:gd name="connsiteY346" fmla="*/ 3896733 h 5314278"/>
              <a:gd name="connsiteX347" fmla="*/ 3626833 w 8984141"/>
              <a:gd name="connsiteY347" fmla="*/ 3948056 h 5314278"/>
              <a:gd name="connsiteX348" fmla="*/ 3694553 w 8984141"/>
              <a:gd name="connsiteY348" fmla="*/ 3984214 h 5314278"/>
              <a:gd name="connsiteX349" fmla="*/ 3770380 w 8984141"/>
              <a:gd name="connsiteY349" fmla="*/ 3954406 h 5314278"/>
              <a:gd name="connsiteX350" fmla="*/ 3870560 w 8984141"/>
              <a:gd name="connsiteY350" fmla="*/ 3962699 h 5314278"/>
              <a:gd name="connsiteX351" fmla="*/ 3856628 w 8984141"/>
              <a:gd name="connsiteY351" fmla="*/ 3864647 h 5314278"/>
              <a:gd name="connsiteX352" fmla="*/ 3868095 w 8984141"/>
              <a:gd name="connsiteY352" fmla="*/ 3759349 h 5314278"/>
              <a:gd name="connsiteX353" fmla="*/ 3786255 w 8984141"/>
              <a:gd name="connsiteY353" fmla="*/ 3709633 h 5314278"/>
              <a:gd name="connsiteX354" fmla="*/ 3707067 w 8984141"/>
              <a:gd name="connsiteY354" fmla="*/ 3650727 h 5314278"/>
              <a:gd name="connsiteX355" fmla="*/ 3659105 w 8984141"/>
              <a:gd name="connsiteY355" fmla="*/ 3571539 h 5314278"/>
              <a:gd name="connsiteX356" fmla="*/ 3616075 w 8984141"/>
              <a:gd name="connsiteY356" fmla="*/ 3517751 h 5314278"/>
              <a:gd name="connsiteX357" fmla="*/ 3612377 w 8984141"/>
              <a:gd name="connsiteY357" fmla="*/ 3410174 h 5314278"/>
              <a:gd name="connsiteX358" fmla="*/ 3515371 w 8984141"/>
              <a:gd name="connsiteY358" fmla="*/ 3367853 h 5314278"/>
              <a:gd name="connsiteX359" fmla="*/ 3431066 w 8984141"/>
              <a:gd name="connsiteY359" fmla="*/ 3262742 h 5314278"/>
              <a:gd name="connsiteX360" fmla="*/ 3465468 w 8984141"/>
              <a:gd name="connsiteY360" fmla="*/ 3173506 h 5314278"/>
              <a:gd name="connsiteX361" fmla="*/ 3488403 w 8984141"/>
              <a:gd name="connsiteY361" fmla="*/ 3083560 h 5314278"/>
              <a:gd name="connsiteX362" fmla="*/ 3422437 w 8984141"/>
              <a:gd name="connsiteY362" fmla="*/ 2990626 h 5314278"/>
              <a:gd name="connsiteX363" fmla="*/ 3338841 w 8984141"/>
              <a:gd name="connsiteY363" fmla="*/ 2972995 h 5314278"/>
              <a:gd name="connsiteX364" fmla="*/ 3273250 w 8984141"/>
              <a:gd name="connsiteY364" fmla="*/ 2893807 h 5314278"/>
              <a:gd name="connsiteX365" fmla="*/ 3206052 w 8984141"/>
              <a:gd name="connsiteY365" fmla="*/ 2840187 h 5314278"/>
              <a:gd name="connsiteX366" fmla="*/ 3153860 w 8984141"/>
              <a:gd name="connsiteY366" fmla="*/ 2838562 h 5314278"/>
              <a:gd name="connsiteX367" fmla="*/ 3103406 w 8984141"/>
              <a:gd name="connsiteY367" fmla="*/ 2886495 h 5314278"/>
              <a:gd name="connsiteX368" fmla="*/ 3056677 w 8984141"/>
              <a:gd name="connsiteY368" fmla="*/ 2829261 h 5314278"/>
              <a:gd name="connsiteX369" fmla="*/ 2980310 w 8984141"/>
              <a:gd name="connsiteY369" fmla="*/ 2819652 h 5314278"/>
              <a:gd name="connsiteX370" fmla="*/ 2912149 w 8984141"/>
              <a:gd name="connsiteY370" fmla="*/ 2788612 h 5314278"/>
              <a:gd name="connsiteX371" fmla="*/ 2895228 w 8984141"/>
              <a:gd name="connsiteY371" fmla="*/ 2705183 h 5314278"/>
              <a:gd name="connsiteX372" fmla="*/ 2829534 w 8984141"/>
              <a:gd name="connsiteY372" fmla="*/ 2718154 h 5314278"/>
              <a:gd name="connsiteX373" fmla="*/ 2730250 w 8984141"/>
              <a:gd name="connsiteY373" fmla="*/ 2628648 h 5314278"/>
              <a:gd name="connsiteX374" fmla="*/ 2615614 w 8984141"/>
              <a:gd name="connsiteY374" fmla="*/ 2646381 h 5314278"/>
              <a:gd name="connsiteX375" fmla="*/ 2522240 w 8984141"/>
              <a:gd name="connsiteY375" fmla="*/ 2702383 h 5314278"/>
              <a:gd name="connsiteX376" fmla="*/ 2400461 w 8984141"/>
              <a:gd name="connsiteY376" fmla="*/ 2710927 h 5314278"/>
              <a:gd name="connsiteX377" fmla="*/ 2271369 w 8984141"/>
              <a:gd name="connsiteY377" fmla="*/ 2743200 h 5314278"/>
              <a:gd name="connsiteX378" fmla="*/ 2174550 w 8984141"/>
              <a:gd name="connsiteY378" fmla="*/ 2775473 h 5314278"/>
              <a:gd name="connsiteX379" fmla="*/ 2121911 w 8984141"/>
              <a:gd name="connsiteY379" fmla="*/ 2850608 h 5314278"/>
              <a:gd name="connsiteX380" fmla="*/ 2062127 w 8984141"/>
              <a:gd name="connsiteY380" fmla="*/ 2910392 h 5314278"/>
              <a:gd name="connsiteX381" fmla="*/ 1991670 w 8984141"/>
              <a:gd name="connsiteY381" fmla="*/ 2936838 h 5314278"/>
              <a:gd name="connsiteX382" fmla="*/ 1937882 w 8984141"/>
              <a:gd name="connsiteY382" fmla="*/ 2958353 h 5314278"/>
              <a:gd name="connsiteX383" fmla="*/ 1829157 w 8984141"/>
              <a:gd name="connsiteY383" fmla="*/ 2985947 h 5314278"/>
              <a:gd name="connsiteX384" fmla="*/ 1691231 w 8984141"/>
              <a:gd name="connsiteY384" fmla="*/ 2998292 h 5314278"/>
              <a:gd name="connsiteX385" fmla="*/ 1555370 w 8984141"/>
              <a:gd name="connsiteY385" fmla="*/ 2999087 h 5314278"/>
              <a:gd name="connsiteX386" fmla="*/ 1481383 w 8984141"/>
              <a:gd name="connsiteY386" fmla="*/ 3066014 h 5314278"/>
              <a:gd name="connsiteX387" fmla="*/ 1441713 w 8984141"/>
              <a:gd name="connsiteY387" fmla="*/ 3119718 h 5314278"/>
              <a:gd name="connsiteX388" fmla="*/ 1378484 w 8984141"/>
              <a:gd name="connsiteY388" fmla="*/ 3130475 h 5314278"/>
              <a:gd name="connsiteX389" fmla="*/ 1321082 w 8984141"/>
              <a:gd name="connsiteY389" fmla="*/ 3105431 h 5314278"/>
              <a:gd name="connsiteX390" fmla="*/ 1270908 w 8984141"/>
              <a:gd name="connsiteY390" fmla="*/ 3065929 h 5314278"/>
              <a:gd name="connsiteX391" fmla="*/ 1249393 w 8984141"/>
              <a:gd name="connsiteY391" fmla="*/ 3033656 h 5314278"/>
              <a:gd name="connsiteX392" fmla="*/ 1181149 w 8984141"/>
              <a:gd name="connsiteY392" fmla="*/ 2974041 h 5314278"/>
              <a:gd name="connsiteX393" fmla="*/ 1077270 w 8984141"/>
              <a:gd name="connsiteY393" fmla="*/ 2979868 h 5314278"/>
              <a:gd name="connsiteX394" fmla="*/ 1007961 w 8984141"/>
              <a:gd name="connsiteY394" fmla="*/ 2998834 h 5314278"/>
              <a:gd name="connsiteX395" fmla="*/ 951204 w 8984141"/>
              <a:gd name="connsiteY395" fmla="*/ 2981437 h 5314278"/>
              <a:gd name="connsiteX396" fmla="*/ 865479 w 8984141"/>
              <a:gd name="connsiteY396" fmla="*/ 2983818 h 5314278"/>
              <a:gd name="connsiteX397" fmla="*/ 805948 w 8984141"/>
              <a:gd name="connsiteY397" fmla="*/ 2960006 h 5314278"/>
              <a:gd name="connsiteX398" fmla="*/ 700753 w 8984141"/>
              <a:gd name="connsiteY398" fmla="*/ 2958353 h 5314278"/>
              <a:gd name="connsiteX399" fmla="*/ 625533 w 8984141"/>
              <a:gd name="connsiteY399" fmla="*/ 2936753 h 5314278"/>
              <a:gd name="connsiteX400" fmla="*/ 565834 w 8984141"/>
              <a:gd name="connsiteY400" fmla="*/ 2911709 h 5314278"/>
              <a:gd name="connsiteX401" fmla="*/ 539388 w 8984141"/>
              <a:gd name="connsiteY401" fmla="*/ 2883049 h 5314278"/>
              <a:gd name="connsiteX402" fmla="*/ 399538 w 8984141"/>
              <a:gd name="connsiteY402" fmla="*/ 2915322 h 5314278"/>
              <a:gd name="connsiteX403" fmla="*/ 388781 w 8984141"/>
              <a:gd name="connsiteY403" fmla="*/ 2947595 h 5314278"/>
              <a:gd name="connsiteX404" fmla="*/ 324935 w 8984141"/>
              <a:gd name="connsiteY404" fmla="*/ 2936193 h 5314278"/>
              <a:gd name="connsiteX405" fmla="*/ 272744 w 8984141"/>
              <a:gd name="connsiteY405" fmla="*/ 2889213 h 5314278"/>
              <a:gd name="connsiteX406" fmla="*/ 195143 w 8984141"/>
              <a:gd name="connsiteY406" fmla="*/ 2883049 h 5314278"/>
              <a:gd name="connsiteX407" fmla="*/ 159088 w 8984141"/>
              <a:gd name="connsiteY407" fmla="*/ 2794691 h 5314278"/>
              <a:gd name="connsiteX408" fmla="*/ 76809 w 8984141"/>
              <a:gd name="connsiteY408" fmla="*/ 2753958 h 5314278"/>
              <a:gd name="connsiteX409" fmla="*/ 39858 w 8984141"/>
              <a:gd name="connsiteY409" fmla="*/ 2709694 h 5314278"/>
              <a:gd name="connsiteX410" fmla="*/ 1505 w 8984141"/>
              <a:gd name="connsiteY410" fmla="*/ 2657139 h 5314278"/>
              <a:gd name="connsiteX411" fmla="*/ 12263 w 8984141"/>
              <a:gd name="connsiteY411" fmla="*/ 2506532 h 5314278"/>
              <a:gd name="connsiteX412" fmla="*/ 55294 w 8984141"/>
              <a:gd name="connsiteY412" fmla="*/ 2452743 h 5314278"/>
              <a:gd name="connsiteX413" fmla="*/ 76809 w 8984141"/>
              <a:gd name="connsiteY413" fmla="*/ 2420471 h 5314278"/>
              <a:gd name="connsiteX414" fmla="*/ 141355 w 8984141"/>
              <a:gd name="connsiteY414" fmla="*/ 2345167 h 5314278"/>
              <a:gd name="connsiteX415" fmla="*/ 184385 w 8984141"/>
              <a:gd name="connsiteY415" fmla="*/ 2248348 h 5314278"/>
              <a:gd name="connsiteX416" fmla="*/ 216658 w 8984141"/>
              <a:gd name="connsiteY416" fmla="*/ 2226833 h 5314278"/>
              <a:gd name="connsiteX417" fmla="*/ 238174 w 8984141"/>
              <a:gd name="connsiteY417" fmla="*/ 2151529 h 5314278"/>
              <a:gd name="connsiteX418" fmla="*/ 270447 w 8984141"/>
              <a:gd name="connsiteY418" fmla="*/ 2065468 h 5314278"/>
              <a:gd name="connsiteX419" fmla="*/ 281204 w 8984141"/>
              <a:gd name="connsiteY419" fmla="*/ 2000922 h 5314278"/>
              <a:gd name="connsiteX420" fmla="*/ 302720 w 8984141"/>
              <a:gd name="connsiteY420" fmla="*/ 1979407 h 5314278"/>
              <a:gd name="connsiteX421" fmla="*/ 291962 w 8984141"/>
              <a:gd name="connsiteY421" fmla="*/ 1947134 h 5314278"/>
              <a:gd name="connsiteX422" fmla="*/ 281204 w 8984141"/>
              <a:gd name="connsiteY422" fmla="*/ 1893346 h 5314278"/>
              <a:gd name="connsiteX423" fmla="*/ 313477 w 8984141"/>
              <a:gd name="connsiteY423" fmla="*/ 1785769 h 5314278"/>
              <a:gd name="connsiteX424" fmla="*/ 334993 w 8984141"/>
              <a:gd name="connsiteY424" fmla="*/ 1721223 h 5314278"/>
              <a:gd name="connsiteX425" fmla="*/ 324235 w 8984141"/>
              <a:gd name="connsiteY425" fmla="*/ 1678193 h 5314278"/>
              <a:gd name="connsiteX426" fmla="*/ 421054 w 8984141"/>
              <a:gd name="connsiteY426" fmla="*/ 1667435 h 5314278"/>
              <a:gd name="connsiteX427" fmla="*/ 431811 w 8984141"/>
              <a:gd name="connsiteY427" fmla="*/ 1656678 h 5314278"/>
              <a:gd name="connsiteX428" fmla="*/ 442569 w 8984141"/>
              <a:gd name="connsiteY428" fmla="*/ 1678193 h 5314278"/>
              <a:gd name="connsiteX0" fmla="*/ 344334 w 8982725"/>
              <a:gd name="connsiteY0" fmla="*/ 1710466 h 5314278"/>
              <a:gd name="connsiteX1" fmla="*/ 344334 w 8982725"/>
              <a:gd name="connsiteY1" fmla="*/ 1710466 h 5314278"/>
              <a:gd name="connsiteX2" fmla="*/ 484184 w 8982725"/>
              <a:gd name="connsiteY2" fmla="*/ 1635162 h 5314278"/>
              <a:gd name="connsiteX3" fmla="*/ 516457 w 8982725"/>
              <a:gd name="connsiteY3" fmla="*/ 1602889 h 5314278"/>
              <a:gd name="connsiteX4" fmla="*/ 537972 w 8982725"/>
              <a:gd name="connsiteY4" fmla="*/ 1570616 h 5314278"/>
              <a:gd name="connsiteX5" fmla="*/ 570245 w 8982725"/>
              <a:gd name="connsiteY5" fmla="*/ 1559859 h 5314278"/>
              <a:gd name="connsiteX6" fmla="*/ 591760 w 8982725"/>
              <a:gd name="connsiteY6" fmla="*/ 1538343 h 5314278"/>
              <a:gd name="connsiteX7" fmla="*/ 624033 w 8982725"/>
              <a:gd name="connsiteY7" fmla="*/ 1516828 h 5314278"/>
              <a:gd name="connsiteX8" fmla="*/ 645548 w 8982725"/>
              <a:gd name="connsiteY8" fmla="*/ 1484555 h 5314278"/>
              <a:gd name="connsiteX9" fmla="*/ 667064 w 8982725"/>
              <a:gd name="connsiteY9" fmla="*/ 1463040 h 5314278"/>
              <a:gd name="connsiteX10" fmla="*/ 688579 w 8982725"/>
              <a:gd name="connsiteY10" fmla="*/ 1430767 h 5314278"/>
              <a:gd name="connsiteX11" fmla="*/ 720852 w 8982725"/>
              <a:gd name="connsiteY11" fmla="*/ 1409252 h 5314278"/>
              <a:gd name="connsiteX12" fmla="*/ 774640 w 8982725"/>
              <a:gd name="connsiteY12" fmla="*/ 1366221 h 5314278"/>
              <a:gd name="connsiteX13" fmla="*/ 796155 w 8982725"/>
              <a:gd name="connsiteY13" fmla="*/ 1333948 h 5314278"/>
              <a:gd name="connsiteX14" fmla="*/ 925247 w 8982725"/>
              <a:gd name="connsiteY14" fmla="*/ 1301675 h 5314278"/>
              <a:gd name="connsiteX15" fmla="*/ 914489 w 8982725"/>
              <a:gd name="connsiteY15" fmla="*/ 1215614 h 5314278"/>
              <a:gd name="connsiteX16" fmla="*/ 903732 w 8982725"/>
              <a:gd name="connsiteY16" fmla="*/ 1161826 h 5314278"/>
              <a:gd name="connsiteX17" fmla="*/ 925247 w 8982725"/>
              <a:gd name="connsiteY17" fmla="*/ 1000461 h 5314278"/>
              <a:gd name="connsiteX18" fmla="*/ 860701 w 8982725"/>
              <a:gd name="connsiteY18" fmla="*/ 946673 h 5314278"/>
              <a:gd name="connsiteX19" fmla="*/ 849944 w 8982725"/>
              <a:gd name="connsiteY19" fmla="*/ 914400 h 5314278"/>
              <a:gd name="connsiteX20" fmla="*/ 806913 w 8982725"/>
              <a:gd name="connsiteY20" fmla="*/ 871369 h 5314278"/>
              <a:gd name="connsiteX21" fmla="*/ 796155 w 8982725"/>
              <a:gd name="connsiteY21" fmla="*/ 839096 h 5314278"/>
              <a:gd name="connsiteX22" fmla="*/ 763882 w 8982725"/>
              <a:gd name="connsiteY22" fmla="*/ 774551 h 5314278"/>
              <a:gd name="connsiteX23" fmla="*/ 753125 w 8982725"/>
              <a:gd name="connsiteY23" fmla="*/ 688489 h 5314278"/>
              <a:gd name="connsiteX24" fmla="*/ 731609 w 8982725"/>
              <a:gd name="connsiteY24" fmla="*/ 666974 h 5314278"/>
              <a:gd name="connsiteX25" fmla="*/ 720852 w 8982725"/>
              <a:gd name="connsiteY25" fmla="*/ 634701 h 5314278"/>
              <a:gd name="connsiteX26" fmla="*/ 688579 w 8982725"/>
              <a:gd name="connsiteY26" fmla="*/ 570155 h 5314278"/>
              <a:gd name="connsiteX27" fmla="*/ 699337 w 8982725"/>
              <a:gd name="connsiteY27" fmla="*/ 516367 h 5314278"/>
              <a:gd name="connsiteX28" fmla="*/ 753125 w 8982725"/>
              <a:gd name="connsiteY28" fmla="*/ 462579 h 5314278"/>
              <a:gd name="connsiteX29" fmla="*/ 785398 w 8982725"/>
              <a:gd name="connsiteY29" fmla="*/ 451821 h 5314278"/>
              <a:gd name="connsiteX30" fmla="*/ 882217 w 8982725"/>
              <a:gd name="connsiteY30" fmla="*/ 473336 h 5314278"/>
              <a:gd name="connsiteX31" fmla="*/ 936005 w 8982725"/>
              <a:gd name="connsiteY31" fmla="*/ 505609 h 5314278"/>
              <a:gd name="connsiteX32" fmla="*/ 1000551 w 8982725"/>
              <a:gd name="connsiteY32" fmla="*/ 494852 h 5314278"/>
              <a:gd name="connsiteX33" fmla="*/ 1022066 w 8982725"/>
              <a:gd name="connsiteY33" fmla="*/ 473336 h 5314278"/>
              <a:gd name="connsiteX34" fmla="*/ 1054339 w 8982725"/>
              <a:gd name="connsiteY34" fmla="*/ 451821 h 5314278"/>
              <a:gd name="connsiteX35" fmla="*/ 1151158 w 8982725"/>
              <a:gd name="connsiteY35" fmla="*/ 398033 h 5314278"/>
              <a:gd name="connsiteX36" fmla="*/ 1409341 w 8982725"/>
              <a:gd name="connsiteY36" fmla="*/ 387275 h 5314278"/>
              <a:gd name="connsiteX37" fmla="*/ 1506160 w 8982725"/>
              <a:gd name="connsiteY37" fmla="*/ 344245 h 5314278"/>
              <a:gd name="connsiteX38" fmla="*/ 1742828 w 8982725"/>
              <a:gd name="connsiteY38" fmla="*/ 355002 h 5314278"/>
              <a:gd name="connsiteX39" fmla="*/ 1925708 w 8982725"/>
              <a:gd name="connsiteY39" fmla="*/ 376518 h 5314278"/>
              <a:gd name="connsiteX40" fmla="*/ 2248438 w 8982725"/>
              <a:gd name="connsiteY40" fmla="*/ 398033 h 5314278"/>
              <a:gd name="connsiteX41" fmla="*/ 2409802 w 8982725"/>
              <a:gd name="connsiteY41" fmla="*/ 451821 h 5314278"/>
              <a:gd name="connsiteX42" fmla="*/ 2485106 w 8982725"/>
              <a:gd name="connsiteY42" fmla="*/ 462579 h 5314278"/>
              <a:gd name="connsiteX43" fmla="*/ 2538894 w 8982725"/>
              <a:gd name="connsiteY43" fmla="*/ 494852 h 5314278"/>
              <a:gd name="connsiteX44" fmla="*/ 2571167 w 8982725"/>
              <a:gd name="connsiteY44" fmla="*/ 505609 h 5314278"/>
              <a:gd name="connsiteX45" fmla="*/ 2624955 w 8982725"/>
              <a:gd name="connsiteY45" fmla="*/ 537882 h 5314278"/>
              <a:gd name="connsiteX46" fmla="*/ 3152080 w 8982725"/>
              <a:gd name="connsiteY46" fmla="*/ 548640 h 5314278"/>
              <a:gd name="connsiteX47" fmla="*/ 3216626 w 8982725"/>
              <a:gd name="connsiteY47" fmla="*/ 570155 h 5314278"/>
              <a:gd name="connsiteX48" fmla="*/ 3248899 w 8982725"/>
              <a:gd name="connsiteY48" fmla="*/ 580913 h 5314278"/>
              <a:gd name="connsiteX49" fmla="*/ 3388748 w 8982725"/>
              <a:gd name="connsiteY49" fmla="*/ 570155 h 5314278"/>
              <a:gd name="connsiteX50" fmla="*/ 3410264 w 8982725"/>
              <a:gd name="connsiteY50" fmla="*/ 548640 h 5314278"/>
              <a:gd name="connsiteX51" fmla="*/ 3442537 w 8982725"/>
              <a:gd name="connsiteY51" fmla="*/ 537882 h 5314278"/>
              <a:gd name="connsiteX52" fmla="*/ 3528598 w 8982725"/>
              <a:gd name="connsiteY52" fmla="*/ 548640 h 5314278"/>
              <a:gd name="connsiteX53" fmla="*/ 3539355 w 8982725"/>
              <a:gd name="connsiteY53" fmla="*/ 580913 h 5314278"/>
              <a:gd name="connsiteX54" fmla="*/ 3560871 w 8982725"/>
              <a:gd name="connsiteY54" fmla="*/ 602428 h 5314278"/>
              <a:gd name="connsiteX55" fmla="*/ 3625417 w 8982725"/>
              <a:gd name="connsiteY55" fmla="*/ 634701 h 5314278"/>
              <a:gd name="connsiteX56" fmla="*/ 3732993 w 8982725"/>
              <a:gd name="connsiteY56" fmla="*/ 623943 h 5314278"/>
              <a:gd name="connsiteX57" fmla="*/ 3765266 w 8982725"/>
              <a:gd name="connsiteY57" fmla="*/ 613186 h 5314278"/>
              <a:gd name="connsiteX58" fmla="*/ 3915873 w 8982725"/>
              <a:gd name="connsiteY58" fmla="*/ 623943 h 5314278"/>
              <a:gd name="connsiteX59" fmla="*/ 3948146 w 8982725"/>
              <a:gd name="connsiteY59" fmla="*/ 634701 h 5314278"/>
              <a:gd name="connsiteX60" fmla="*/ 4055722 w 8982725"/>
              <a:gd name="connsiteY60" fmla="*/ 656216 h 5314278"/>
              <a:gd name="connsiteX61" fmla="*/ 4109511 w 8982725"/>
              <a:gd name="connsiteY61" fmla="*/ 699247 h 5314278"/>
              <a:gd name="connsiteX62" fmla="*/ 4174057 w 8982725"/>
              <a:gd name="connsiteY62" fmla="*/ 720762 h 5314278"/>
              <a:gd name="connsiteX63" fmla="*/ 4174057 w 8982725"/>
              <a:gd name="connsiteY63" fmla="*/ 548640 h 5314278"/>
              <a:gd name="connsiteX64" fmla="*/ 4184814 w 8982725"/>
              <a:gd name="connsiteY64" fmla="*/ 451821 h 5314278"/>
              <a:gd name="connsiteX65" fmla="*/ 4227845 w 8982725"/>
              <a:gd name="connsiteY65" fmla="*/ 398033 h 5314278"/>
              <a:gd name="connsiteX66" fmla="*/ 4249360 w 8982725"/>
              <a:gd name="connsiteY66" fmla="*/ 365760 h 5314278"/>
              <a:gd name="connsiteX67" fmla="*/ 4281633 w 8982725"/>
              <a:gd name="connsiteY67" fmla="*/ 344245 h 5314278"/>
              <a:gd name="connsiteX68" fmla="*/ 4335421 w 8982725"/>
              <a:gd name="connsiteY68" fmla="*/ 311972 h 5314278"/>
              <a:gd name="connsiteX69" fmla="*/ 4367694 w 8982725"/>
              <a:gd name="connsiteY69" fmla="*/ 290456 h 5314278"/>
              <a:gd name="connsiteX70" fmla="*/ 4432240 w 8982725"/>
              <a:gd name="connsiteY70" fmla="*/ 268941 h 5314278"/>
              <a:gd name="connsiteX71" fmla="*/ 4464513 w 8982725"/>
              <a:gd name="connsiteY71" fmla="*/ 247426 h 5314278"/>
              <a:gd name="connsiteX72" fmla="*/ 4572089 w 8982725"/>
              <a:gd name="connsiteY72" fmla="*/ 225911 h 5314278"/>
              <a:gd name="connsiteX73" fmla="*/ 4851788 w 8982725"/>
              <a:gd name="connsiteY73" fmla="*/ 215153 h 5314278"/>
              <a:gd name="connsiteX74" fmla="*/ 4927092 w 8982725"/>
              <a:gd name="connsiteY74" fmla="*/ 236668 h 5314278"/>
              <a:gd name="connsiteX75" fmla="*/ 4991638 w 8982725"/>
              <a:gd name="connsiteY75" fmla="*/ 225911 h 5314278"/>
              <a:gd name="connsiteX76" fmla="*/ 5034668 w 8982725"/>
              <a:gd name="connsiteY76" fmla="*/ 172122 h 5314278"/>
              <a:gd name="connsiteX77" fmla="*/ 5045426 w 8982725"/>
              <a:gd name="connsiteY77" fmla="*/ 139849 h 5314278"/>
              <a:gd name="connsiteX78" fmla="*/ 5088457 w 8982725"/>
              <a:gd name="connsiteY78" fmla="*/ 75303 h 5314278"/>
              <a:gd name="connsiteX79" fmla="*/ 5153002 w 8982725"/>
              <a:gd name="connsiteY79" fmla="*/ 53788 h 5314278"/>
              <a:gd name="connsiteX80" fmla="*/ 5282094 w 8982725"/>
              <a:gd name="connsiteY80" fmla="*/ 64546 h 5314278"/>
              <a:gd name="connsiteX81" fmla="*/ 5314367 w 8982725"/>
              <a:gd name="connsiteY81" fmla="*/ 75303 h 5314278"/>
              <a:gd name="connsiteX82" fmla="*/ 5400428 w 8982725"/>
              <a:gd name="connsiteY82" fmla="*/ 64546 h 5314278"/>
              <a:gd name="connsiteX83" fmla="*/ 5454217 w 8982725"/>
              <a:gd name="connsiteY83" fmla="*/ 21515 h 5314278"/>
              <a:gd name="connsiteX84" fmla="*/ 5529520 w 8982725"/>
              <a:gd name="connsiteY84" fmla="*/ 0 h 5314278"/>
              <a:gd name="connsiteX85" fmla="*/ 5594066 w 8982725"/>
              <a:gd name="connsiteY85" fmla="*/ 10758 h 5314278"/>
              <a:gd name="connsiteX86" fmla="*/ 5690885 w 8982725"/>
              <a:gd name="connsiteY86" fmla="*/ 43031 h 5314278"/>
              <a:gd name="connsiteX87" fmla="*/ 5776946 w 8982725"/>
              <a:gd name="connsiteY87" fmla="*/ 53788 h 5314278"/>
              <a:gd name="connsiteX88" fmla="*/ 5809219 w 8982725"/>
              <a:gd name="connsiteY88" fmla="*/ 64546 h 5314278"/>
              <a:gd name="connsiteX89" fmla="*/ 5852249 w 8982725"/>
              <a:gd name="connsiteY89" fmla="*/ 75303 h 5314278"/>
              <a:gd name="connsiteX90" fmla="*/ 5873765 w 8982725"/>
              <a:gd name="connsiteY90" fmla="*/ 107576 h 5314278"/>
              <a:gd name="connsiteX91" fmla="*/ 5906038 w 8982725"/>
              <a:gd name="connsiteY91" fmla="*/ 118334 h 5314278"/>
              <a:gd name="connsiteX92" fmla="*/ 5959826 w 8982725"/>
              <a:gd name="connsiteY92" fmla="*/ 161365 h 5314278"/>
              <a:gd name="connsiteX93" fmla="*/ 5981341 w 8982725"/>
              <a:gd name="connsiteY93" fmla="*/ 193638 h 5314278"/>
              <a:gd name="connsiteX94" fmla="*/ 6002857 w 8982725"/>
              <a:gd name="connsiteY94" fmla="*/ 290456 h 5314278"/>
              <a:gd name="connsiteX95" fmla="*/ 6035129 w 8982725"/>
              <a:gd name="connsiteY95" fmla="*/ 311972 h 5314278"/>
              <a:gd name="connsiteX96" fmla="*/ 6056645 w 8982725"/>
              <a:gd name="connsiteY96" fmla="*/ 333487 h 5314278"/>
              <a:gd name="connsiteX97" fmla="*/ 6121191 w 8982725"/>
              <a:gd name="connsiteY97" fmla="*/ 419548 h 5314278"/>
              <a:gd name="connsiteX98" fmla="*/ 6110433 w 8982725"/>
              <a:gd name="connsiteY98" fmla="*/ 484094 h 5314278"/>
              <a:gd name="connsiteX99" fmla="*/ 6078160 w 8982725"/>
              <a:gd name="connsiteY99" fmla="*/ 494852 h 5314278"/>
              <a:gd name="connsiteX100" fmla="*/ 6045887 w 8982725"/>
              <a:gd name="connsiteY100" fmla="*/ 527125 h 5314278"/>
              <a:gd name="connsiteX101" fmla="*/ 6078160 w 8982725"/>
              <a:gd name="connsiteY101" fmla="*/ 645459 h 5314278"/>
              <a:gd name="connsiteX102" fmla="*/ 6088918 w 8982725"/>
              <a:gd name="connsiteY102" fmla="*/ 710005 h 5314278"/>
              <a:gd name="connsiteX103" fmla="*/ 6099675 w 8982725"/>
              <a:gd name="connsiteY103" fmla="*/ 742278 h 5314278"/>
              <a:gd name="connsiteX104" fmla="*/ 6131948 w 8982725"/>
              <a:gd name="connsiteY104" fmla="*/ 753035 h 5314278"/>
              <a:gd name="connsiteX105" fmla="*/ 6207252 w 8982725"/>
              <a:gd name="connsiteY105" fmla="*/ 763793 h 5314278"/>
              <a:gd name="connsiteX106" fmla="*/ 6293313 w 8982725"/>
              <a:gd name="connsiteY106" fmla="*/ 828339 h 5314278"/>
              <a:gd name="connsiteX107" fmla="*/ 6325586 w 8982725"/>
              <a:gd name="connsiteY107" fmla="*/ 817581 h 5314278"/>
              <a:gd name="connsiteX108" fmla="*/ 6454678 w 8982725"/>
              <a:gd name="connsiteY108" fmla="*/ 849854 h 5314278"/>
              <a:gd name="connsiteX109" fmla="*/ 6486951 w 8982725"/>
              <a:gd name="connsiteY109" fmla="*/ 871369 h 5314278"/>
              <a:gd name="connsiteX110" fmla="*/ 6529981 w 8982725"/>
              <a:gd name="connsiteY110" fmla="*/ 925158 h 5314278"/>
              <a:gd name="connsiteX111" fmla="*/ 6562254 w 8982725"/>
              <a:gd name="connsiteY111" fmla="*/ 935915 h 5314278"/>
              <a:gd name="connsiteX112" fmla="*/ 6605285 w 8982725"/>
              <a:gd name="connsiteY112" fmla="*/ 989703 h 5314278"/>
              <a:gd name="connsiteX113" fmla="*/ 6637558 w 8982725"/>
              <a:gd name="connsiteY113" fmla="*/ 1075765 h 5314278"/>
              <a:gd name="connsiteX114" fmla="*/ 6626800 w 8982725"/>
              <a:gd name="connsiteY114" fmla="*/ 1183341 h 5314278"/>
              <a:gd name="connsiteX115" fmla="*/ 6616042 w 8982725"/>
              <a:gd name="connsiteY115" fmla="*/ 1215614 h 5314278"/>
              <a:gd name="connsiteX116" fmla="*/ 6626800 w 8982725"/>
              <a:gd name="connsiteY116" fmla="*/ 1269402 h 5314278"/>
              <a:gd name="connsiteX117" fmla="*/ 6734377 w 8982725"/>
              <a:gd name="connsiteY117" fmla="*/ 1333948 h 5314278"/>
              <a:gd name="connsiteX118" fmla="*/ 6777407 w 8982725"/>
              <a:gd name="connsiteY118" fmla="*/ 1344706 h 5314278"/>
              <a:gd name="connsiteX119" fmla="*/ 6981802 w 8982725"/>
              <a:gd name="connsiteY119" fmla="*/ 1355463 h 5314278"/>
              <a:gd name="connsiteX120" fmla="*/ 7046348 w 8982725"/>
              <a:gd name="connsiteY120" fmla="*/ 1376979 h 5314278"/>
              <a:gd name="connsiteX121" fmla="*/ 7067864 w 8982725"/>
              <a:gd name="connsiteY121" fmla="*/ 1398494 h 5314278"/>
              <a:gd name="connsiteX122" fmla="*/ 7153925 w 8982725"/>
              <a:gd name="connsiteY122" fmla="*/ 1420009 h 5314278"/>
              <a:gd name="connsiteX123" fmla="*/ 7186198 w 8982725"/>
              <a:gd name="connsiteY123" fmla="*/ 1430767 h 5314278"/>
              <a:gd name="connsiteX124" fmla="*/ 7336805 w 8982725"/>
              <a:gd name="connsiteY124" fmla="*/ 1420009 h 5314278"/>
              <a:gd name="connsiteX125" fmla="*/ 7369078 w 8982725"/>
              <a:gd name="connsiteY125" fmla="*/ 1409252 h 5314278"/>
              <a:gd name="connsiteX126" fmla="*/ 7433624 w 8982725"/>
              <a:gd name="connsiteY126" fmla="*/ 1366221 h 5314278"/>
              <a:gd name="connsiteX127" fmla="*/ 7498169 w 8982725"/>
              <a:gd name="connsiteY127" fmla="*/ 1344706 h 5314278"/>
              <a:gd name="connsiteX128" fmla="*/ 7530442 w 8982725"/>
              <a:gd name="connsiteY128" fmla="*/ 1333948 h 5314278"/>
              <a:gd name="connsiteX129" fmla="*/ 7562715 w 8982725"/>
              <a:gd name="connsiteY129" fmla="*/ 1323191 h 5314278"/>
              <a:gd name="connsiteX130" fmla="*/ 7659534 w 8982725"/>
              <a:gd name="connsiteY130" fmla="*/ 1333948 h 5314278"/>
              <a:gd name="connsiteX131" fmla="*/ 7713322 w 8982725"/>
              <a:gd name="connsiteY131" fmla="*/ 1398494 h 5314278"/>
              <a:gd name="connsiteX132" fmla="*/ 7724080 w 8982725"/>
              <a:gd name="connsiteY132" fmla="*/ 1430767 h 5314278"/>
              <a:gd name="connsiteX133" fmla="*/ 7788626 w 8982725"/>
              <a:gd name="connsiteY133" fmla="*/ 1495313 h 5314278"/>
              <a:gd name="connsiteX134" fmla="*/ 7820899 w 8982725"/>
              <a:gd name="connsiteY134" fmla="*/ 1559859 h 5314278"/>
              <a:gd name="connsiteX135" fmla="*/ 7831657 w 8982725"/>
              <a:gd name="connsiteY135" fmla="*/ 1592132 h 5314278"/>
              <a:gd name="connsiteX136" fmla="*/ 7863929 w 8982725"/>
              <a:gd name="connsiteY136" fmla="*/ 1602889 h 5314278"/>
              <a:gd name="connsiteX137" fmla="*/ 7949991 w 8982725"/>
              <a:gd name="connsiteY137" fmla="*/ 1602889 h 5314278"/>
              <a:gd name="connsiteX138" fmla="*/ 7982264 w 8982725"/>
              <a:gd name="connsiteY138" fmla="*/ 1592132 h 5314278"/>
              <a:gd name="connsiteX139" fmla="*/ 8197417 w 8982725"/>
              <a:gd name="connsiteY139" fmla="*/ 1602889 h 5314278"/>
              <a:gd name="connsiteX140" fmla="*/ 8229689 w 8982725"/>
              <a:gd name="connsiteY140" fmla="*/ 1624405 h 5314278"/>
              <a:gd name="connsiteX141" fmla="*/ 8261962 w 8982725"/>
              <a:gd name="connsiteY141" fmla="*/ 1635162 h 5314278"/>
              <a:gd name="connsiteX142" fmla="*/ 8283478 w 8982725"/>
              <a:gd name="connsiteY142" fmla="*/ 1656678 h 5314278"/>
              <a:gd name="connsiteX143" fmla="*/ 8401812 w 8982725"/>
              <a:gd name="connsiteY143" fmla="*/ 1678193 h 5314278"/>
              <a:gd name="connsiteX144" fmla="*/ 8509388 w 8982725"/>
              <a:gd name="connsiteY144" fmla="*/ 1710466 h 5314278"/>
              <a:gd name="connsiteX145" fmla="*/ 8606207 w 8982725"/>
              <a:gd name="connsiteY145" fmla="*/ 1742739 h 5314278"/>
              <a:gd name="connsiteX146" fmla="*/ 8638480 w 8982725"/>
              <a:gd name="connsiteY146" fmla="*/ 1753496 h 5314278"/>
              <a:gd name="connsiteX147" fmla="*/ 8746057 w 8982725"/>
              <a:gd name="connsiteY147" fmla="*/ 1818042 h 5314278"/>
              <a:gd name="connsiteX148" fmla="*/ 8778329 w 8982725"/>
              <a:gd name="connsiteY148" fmla="*/ 1828800 h 5314278"/>
              <a:gd name="connsiteX149" fmla="*/ 8799845 w 8982725"/>
              <a:gd name="connsiteY149" fmla="*/ 1850315 h 5314278"/>
              <a:gd name="connsiteX150" fmla="*/ 8832118 w 8982725"/>
              <a:gd name="connsiteY150" fmla="*/ 1861073 h 5314278"/>
              <a:gd name="connsiteX151" fmla="*/ 8907421 w 8982725"/>
              <a:gd name="connsiteY151" fmla="*/ 1904103 h 5314278"/>
              <a:gd name="connsiteX152" fmla="*/ 8950452 w 8982725"/>
              <a:gd name="connsiteY152" fmla="*/ 1957892 h 5314278"/>
              <a:gd name="connsiteX153" fmla="*/ 8982725 w 8982725"/>
              <a:gd name="connsiteY153" fmla="*/ 1990165 h 5314278"/>
              <a:gd name="connsiteX154" fmla="*/ 8971967 w 8982725"/>
              <a:gd name="connsiteY154" fmla="*/ 2119256 h 5314278"/>
              <a:gd name="connsiteX155" fmla="*/ 8950452 w 8982725"/>
              <a:gd name="connsiteY155" fmla="*/ 2140772 h 5314278"/>
              <a:gd name="connsiteX156" fmla="*/ 8907421 w 8982725"/>
              <a:gd name="connsiteY156" fmla="*/ 2194560 h 5314278"/>
              <a:gd name="connsiteX157" fmla="*/ 8875148 w 8982725"/>
              <a:gd name="connsiteY157" fmla="*/ 2248348 h 5314278"/>
              <a:gd name="connsiteX158" fmla="*/ 8832118 w 8982725"/>
              <a:gd name="connsiteY158" fmla="*/ 2302136 h 5314278"/>
              <a:gd name="connsiteX159" fmla="*/ 8853633 w 8982725"/>
              <a:gd name="connsiteY159" fmla="*/ 2334409 h 5314278"/>
              <a:gd name="connsiteX160" fmla="*/ 8853633 w 8982725"/>
              <a:gd name="connsiteY160" fmla="*/ 2431228 h 5314278"/>
              <a:gd name="connsiteX161" fmla="*/ 8832118 w 8982725"/>
              <a:gd name="connsiteY161" fmla="*/ 2463501 h 5314278"/>
              <a:gd name="connsiteX162" fmla="*/ 8799845 w 8982725"/>
              <a:gd name="connsiteY162" fmla="*/ 2538805 h 5314278"/>
              <a:gd name="connsiteX163" fmla="*/ 8756814 w 8982725"/>
              <a:gd name="connsiteY163" fmla="*/ 2549562 h 5314278"/>
              <a:gd name="connsiteX164" fmla="*/ 8789087 w 8982725"/>
              <a:gd name="connsiteY164" fmla="*/ 2603351 h 5314278"/>
              <a:gd name="connsiteX165" fmla="*/ 8799845 w 8982725"/>
              <a:gd name="connsiteY165" fmla="*/ 2635623 h 5314278"/>
              <a:gd name="connsiteX166" fmla="*/ 8821360 w 8982725"/>
              <a:gd name="connsiteY166" fmla="*/ 2657139 h 5314278"/>
              <a:gd name="connsiteX167" fmla="*/ 8853633 w 8982725"/>
              <a:gd name="connsiteY167" fmla="*/ 2721685 h 5314278"/>
              <a:gd name="connsiteX168" fmla="*/ 8832118 w 8982725"/>
              <a:gd name="connsiteY168" fmla="*/ 2915322 h 5314278"/>
              <a:gd name="connsiteX169" fmla="*/ 8810602 w 8982725"/>
              <a:gd name="connsiteY169" fmla="*/ 2979868 h 5314278"/>
              <a:gd name="connsiteX170" fmla="*/ 8778329 w 8982725"/>
              <a:gd name="connsiteY170" fmla="*/ 3001383 h 5314278"/>
              <a:gd name="connsiteX171" fmla="*/ 8767572 w 8982725"/>
              <a:gd name="connsiteY171" fmla="*/ 3033656 h 5314278"/>
              <a:gd name="connsiteX172" fmla="*/ 8703026 w 8982725"/>
              <a:gd name="connsiteY172" fmla="*/ 3055172 h 5314278"/>
              <a:gd name="connsiteX173" fmla="*/ 8509388 w 8982725"/>
              <a:gd name="connsiteY173" fmla="*/ 3076687 h 5314278"/>
              <a:gd name="connsiteX174" fmla="*/ 8423327 w 8982725"/>
              <a:gd name="connsiteY174" fmla="*/ 3076687 h 5314278"/>
              <a:gd name="connsiteX175" fmla="*/ 8358781 w 8982725"/>
              <a:gd name="connsiteY175" fmla="*/ 3055172 h 5314278"/>
              <a:gd name="connsiteX176" fmla="*/ 8294235 w 8982725"/>
              <a:gd name="connsiteY176" fmla="*/ 3098202 h 5314278"/>
              <a:gd name="connsiteX177" fmla="*/ 8272720 w 8982725"/>
              <a:gd name="connsiteY177" fmla="*/ 3119718 h 5314278"/>
              <a:gd name="connsiteX178" fmla="*/ 8240447 w 8982725"/>
              <a:gd name="connsiteY178" fmla="*/ 3141233 h 5314278"/>
              <a:gd name="connsiteX179" fmla="*/ 8218932 w 8982725"/>
              <a:gd name="connsiteY179" fmla="*/ 3173506 h 5314278"/>
              <a:gd name="connsiteX180" fmla="*/ 8154386 w 8982725"/>
              <a:gd name="connsiteY180" fmla="*/ 3216536 h 5314278"/>
              <a:gd name="connsiteX181" fmla="*/ 8132871 w 8982725"/>
              <a:gd name="connsiteY181" fmla="*/ 3238052 h 5314278"/>
              <a:gd name="connsiteX182" fmla="*/ 8089840 w 8982725"/>
              <a:gd name="connsiteY182" fmla="*/ 3227294 h 5314278"/>
              <a:gd name="connsiteX183" fmla="*/ 8046809 w 8982725"/>
              <a:gd name="connsiteY183" fmla="*/ 3291840 h 5314278"/>
              <a:gd name="connsiteX184" fmla="*/ 8036052 w 8982725"/>
              <a:gd name="connsiteY184" fmla="*/ 3324113 h 5314278"/>
              <a:gd name="connsiteX185" fmla="*/ 8025294 w 8982725"/>
              <a:gd name="connsiteY185" fmla="*/ 3367143 h 5314278"/>
              <a:gd name="connsiteX186" fmla="*/ 8003779 w 8982725"/>
              <a:gd name="connsiteY186" fmla="*/ 3388659 h 5314278"/>
              <a:gd name="connsiteX187" fmla="*/ 7982264 w 8982725"/>
              <a:gd name="connsiteY187" fmla="*/ 3420932 h 5314278"/>
              <a:gd name="connsiteX188" fmla="*/ 7971506 w 8982725"/>
              <a:gd name="connsiteY188" fmla="*/ 3528508 h 5314278"/>
              <a:gd name="connsiteX189" fmla="*/ 7906960 w 8982725"/>
              <a:gd name="connsiteY189" fmla="*/ 3550023 h 5314278"/>
              <a:gd name="connsiteX190" fmla="*/ 7874687 w 8982725"/>
              <a:gd name="connsiteY190" fmla="*/ 3560781 h 5314278"/>
              <a:gd name="connsiteX191" fmla="*/ 7670292 w 8982725"/>
              <a:gd name="connsiteY191" fmla="*/ 3582296 h 5314278"/>
              <a:gd name="connsiteX192" fmla="*/ 7605746 w 8982725"/>
              <a:gd name="connsiteY192" fmla="*/ 3603812 h 5314278"/>
              <a:gd name="connsiteX193" fmla="*/ 7573473 w 8982725"/>
              <a:gd name="connsiteY193" fmla="*/ 3614569 h 5314278"/>
              <a:gd name="connsiteX194" fmla="*/ 7541200 w 8982725"/>
              <a:gd name="connsiteY194" fmla="*/ 3636085 h 5314278"/>
              <a:gd name="connsiteX195" fmla="*/ 7508927 w 8982725"/>
              <a:gd name="connsiteY195" fmla="*/ 3646842 h 5314278"/>
              <a:gd name="connsiteX196" fmla="*/ 7444381 w 8982725"/>
              <a:gd name="connsiteY196" fmla="*/ 3689873 h 5314278"/>
              <a:gd name="connsiteX197" fmla="*/ 7412108 w 8982725"/>
              <a:gd name="connsiteY197" fmla="*/ 3700631 h 5314278"/>
              <a:gd name="connsiteX198" fmla="*/ 7347562 w 8982725"/>
              <a:gd name="connsiteY198" fmla="*/ 3743661 h 5314278"/>
              <a:gd name="connsiteX199" fmla="*/ 7315289 w 8982725"/>
              <a:gd name="connsiteY199" fmla="*/ 3765176 h 5314278"/>
              <a:gd name="connsiteX200" fmla="*/ 7283017 w 8982725"/>
              <a:gd name="connsiteY200" fmla="*/ 3775934 h 5314278"/>
              <a:gd name="connsiteX201" fmla="*/ 7229228 w 8982725"/>
              <a:gd name="connsiteY201" fmla="*/ 3808207 h 5314278"/>
              <a:gd name="connsiteX202" fmla="*/ 7057106 w 8982725"/>
              <a:gd name="connsiteY202" fmla="*/ 3840480 h 5314278"/>
              <a:gd name="connsiteX203" fmla="*/ 6992560 w 8982725"/>
              <a:gd name="connsiteY203" fmla="*/ 3861995 h 5314278"/>
              <a:gd name="connsiteX204" fmla="*/ 6960287 w 8982725"/>
              <a:gd name="connsiteY204" fmla="*/ 3872753 h 5314278"/>
              <a:gd name="connsiteX205" fmla="*/ 6884984 w 8982725"/>
              <a:gd name="connsiteY205" fmla="*/ 3861995 h 5314278"/>
              <a:gd name="connsiteX206" fmla="*/ 6852711 w 8982725"/>
              <a:gd name="connsiteY206" fmla="*/ 3851238 h 5314278"/>
              <a:gd name="connsiteX207" fmla="*/ 6734377 w 8982725"/>
              <a:gd name="connsiteY207" fmla="*/ 3861995 h 5314278"/>
              <a:gd name="connsiteX208" fmla="*/ 6680588 w 8982725"/>
              <a:gd name="connsiteY208" fmla="*/ 3894268 h 5314278"/>
              <a:gd name="connsiteX209" fmla="*/ 6637558 w 8982725"/>
              <a:gd name="connsiteY209" fmla="*/ 3948056 h 5314278"/>
              <a:gd name="connsiteX210" fmla="*/ 6594527 w 8982725"/>
              <a:gd name="connsiteY210" fmla="*/ 4001845 h 5314278"/>
              <a:gd name="connsiteX211" fmla="*/ 6562254 w 8982725"/>
              <a:gd name="connsiteY211" fmla="*/ 4023360 h 5314278"/>
              <a:gd name="connsiteX212" fmla="*/ 6551497 w 8982725"/>
              <a:gd name="connsiteY212" fmla="*/ 4055633 h 5314278"/>
              <a:gd name="connsiteX213" fmla="*/ 6497708 w 8982725"/>
              <a:gd name="connsiteY213" fmla="*/ 4098663 h 5314278"/>
              <a:gd name="connsiteX214" fmla="*/ 6476193 w 8982725"/>
              <a:gd name="connsiteY214" fmla="*/ 4120179 h 5314278"/>
              <a:gd name="connsiteX215" fmla="*/ 6411647 w 8982725"/>
              <a:gd name="connsiteY215" fmla="*/ 4163209 h 5314278"/>
              <a:gd name="connsiteX216" fmla="*/ 6368617 w 8982725"/>
              <a:gd name="connsiteY216" fmla="*/ 4216998 h 5314278"/>
              <a:gd name="connsiteX217" fmla="*/ 6336344 w 8982725"/>
              <a:gd name="connsiteY217" fmla="*/ 4227755 h 5314278"/>
              <a:gd name="connsiteX218" fmla="*/ 6357859 w 8982725"/>
              <a:gd name="connsiteY218" fmla="*/ 4335332 h 5314278"/>
              <a:gd name="connsiteX219" fmla="*/ 6368617 w 8982725"/>
              <a:gd name="connsiteY219" fmla="*/ 4378362 h 5314278"/>
              <a:gd name="connsiteX220" fmla="*/ 6390132 w 8982725"/>
              <a:gd name="connsiteY220" fmla="*/ 4399878 h 5314278"/>
              <a:gd name="connsiteX221" fmla="*/ 6411647 w 8982725"/>
              <a:gd name="connsiteY221" fmla="*/ 4432151 h 5314278"/>
              <a:gd name="connsiteX222" fmla="*/ 6433162 w 8982725"/>
              <a:gd name="connsiteY222" fmla="*/ 4496696 h 5314278"/>
              <a:gd name="connsiteX223" fmla="*/ 6454678 w 8982725"/>
              <a:gd name="connsiteY223" fmla="*/ 4518212 h 5314278"/>
              <a:gd name="connsiteX224" fmla="*/ 6476193 w 8982725"/>
              <a:gd name="connsiteY224" fmla="*/ 4550485 h 5314278"/>
              <a:gd name="connsiteX225" fmla="*/ 6540739 w 8982725"/>
              <a:gd name="connsiteY225" fmla="*/ 4615031 h 5314278"/>
              <a:gd name="connsiteX226" fmla="*/ 6573012 w 8982725"/>
              <a:gd name="connsiteY226" fmla="*/ 4625788 h 5314278"/>
              <a:gd name="connsiteX227" fmla="*/ 6605285 w 8982725"/>
              <a:gd name="connsiteY227" fmla="*/ 4647303 h 5314278"/>
              <a:gd name="connsiteX228" fmla="*/ 6626800 w 8982725"/>
              <a:gd name="connsiteY228" fmla="*/ 4668819 h 5314278"/>
              <a:gd name="connsiteX229" fmla="*/ 6659073 w 8982725"/>
              <a:gd name="connsiteY229" fmla="*/ 4679576 h 5314278"/>
              <a:gd name="connsiteX230" fmla="*/ 6766649 w 8982725"/>
              <a:gd name="connsiteY230" fmla="*/ 4647303 h 5314278"/>
              <a:gd name="connsiteX231" fmla="*/ 6874226 w 8982725"/>
              <a:gd name="connsiteY231" fmla="*/ 4636546 h 5314278"/>
              <a:gd name="connsiteX232" fmla="*/ 6906499 w 8982725"/>
              <a:gd name="connsiteY232" fmla="*/ 4615031 h 5314278"/>
              <a:gd name="connsiteX233" fmla="*/ 7121652 w 8982725"/>
              <a:gd name="connsiteY233" fmla="*/ 4615031 h 5314278"/>
              <a:gd name="connsiteX234" fmla="*/ 7153925 w 8982725"/>
              <a:gd name="connsiteY234" fmla="*/ 4625788 h 5314278"/>
              <a:gd name="connsiteX235" fmla="*/ 7186198 w 8982725"/>
              <a:gd name="connsiteY235" fmla="*/ 4733365 h 5314278"/>
              <a:gd name="connsiteX236" fmla="*/ 7175440 w 8982725"/>
              <a:gd name="connsiteY236" fmla="*/ 4776395 h 5314278"/>
              <a:gd name="connsiteX237" fmla="*/ 7132409 w 8982725"/>
              <a:gd name="connsiteY237" fmla="*/ 4830183 h 5314278"/>
              <a:gd name="connsiteX238" fmla="*/ 7110894 w 8982725"/>
              <a:gd name="connsiteY238" fmla="*/ 4862456 h 5314278"/>
              <a:gd name="connsiteX239" fmla="*/ 7057106 w 8982725"/>
              <a:gd name="connsiteY239" fmla="*/ 4905487 h 5314278"/>
              <a:gd name="connsiteX240" fmla="*/ 6992560 w 8982725"/>
              <a:gd name="connsiteY240" fmla="*/ 4927002 h 5314278"/>
              <a:gd name="connsiteX241" fmla="*/ 6960287 w 8982725"/>
              <a:gd name="connsiteY241" fmla="*/ 4937760 h 5314278"/>
              <a:gd name="connsiteX242" fmla="*/ 6863468 w 8982725"/>
              <a:gd name="connsiteY242" fmla="*/ 4948518 h 5314278"/>
              <a:gd name="connsiteX243" fmla="*/ 6798922 w 8982725"/>
              <a:gd name="connsiteY243" fmla="*/ 4970033 h 5314278"/>
              <a:gd name="connsiteX244" fmla="*/ 6712861 w 8982725"/>
              <a:gd name="connsiteY244" fmla="*/ 4959275 h 5314278"/>
              <a:gd name="connsiteX245" fmla="*/ 6680588 w 8982725"/>
              <a:gd name="connsiteY245" fmla="*/ 4948518 h 5314278"/>
              <a:gd name="connsiteX246" fmla="*/ 6637558 w 8982725"/>
              <a:gd name="connsiteY246" fmla="*/ 4905487 h 5314278"/>
              <a:gd name="connsiteX247" fmla="*/ 6594527 w 8982725"/>
              <a:gd name="connsiteY247" fmla="*/ 4948518 h 5314278"/>
              <a:gd name="connsiteX248" fmla="*/ 6583769 w 8982725"/>
              <a:gd name="connsiteY248" fmla="*/ 4980791 h 5314278"/>
              <a:gd name="connsiteX249" fmla="*/ 6551497 w 8982725"/>
              <a:gd name="connsiteY249" fmla="*/ 4991548 h 5314278"/>
              <a:gd name="connsiteX250" fmla="*/ 6465435 w 8982725"/>
              <a:gd name="connsiteY250" fmla="*/ 5002306 h 5314278"/>
              <a:gd name="connsiteX251" fmla="*/ 6400889 w 8982725"/>
              <a:gd name="connsiteY251" fmla="*/ 5013063 h 5314278"/>
              <a:gd name="connsiteX252" fmla="*/ 6347101 w 8982725"/>
              <a:gd name="connsiteY252" fmla="*/ 5045336 h 5314278"/>
              <a:gd name="connsiteX253" fmla="*/ 6282555 w 8982725"/>
              <a:gd name="connsiteY253" fmla="*/ 5077609 h 5314278"/>
              <a:gd name="connsiteX254" fmla="*/ 6261040 w 8982725"/>
              <a:gd name="connsiteY254" fmla="*/ 5099125 h 5314278"/>
              <a:gd name="connsiteX255" fmla="*/ 6218009 w 8982725"/>
              <a:gd name="connsiteY255" fmla="*/ 5109882 h 5314278"/>
              <a:gd name="connsiteX256" fmla="*/ 6185737 w 8982725"/>
              <a:gd name="connsiteY256" fmla="*/ 5120640 h 5314278"/>
              <a:gd name="connsiteX257" fmla="*/ 6142706 w 8982725"/>
              <a:gd name="connsiteY257" fmla="*/ 5163671 h 5314278"/>
              <a:gd name="connsiteX258" fmla="*/ 6121191 w 8982725"/>
              <a:gd name="connsiteY258" fmla="*/ 5195943 h 5314278"/>
              <a:gd name="connsiteX259" fmla="*/ 6088918 w 8982725"/>
              <a:gd name="connsiteY259" fmla="*/ 5206701 h 5314278"/>
              <a:gd name="connsiteX260" fmla="*/ 6067402 w 8982725"/>
              <a:gd name="connsiteY260" fmla="*/ 5228216 h 5314278"/>
              <a:gd name="connsiteX261" fmla="*/ 6002857 w 8982725"/>
              <a:gd name="connsiteY261" fmla="*/ 5271247 h 5314278"/>
              <a:gd name="connsiteX262" fmla="*/ 5938311 w 8982725"/>
              <a:gd name="connsiteY262" fmla="*/ 5282005 h 5314278"/>
              <a:gd name="connsiteX263" fmla="*/ 5884522 w 8982725"/>
              <a:gd name="connsiteY263" fmla="*/ 5292762 h 5314278"/>
              <a:gd name="connsiteX264" fmla="*/ 5852249 w 8982725"/>
              <a:gd name="connsiteY264" fmla="*/ 5303520 h 5314278"/>
              <a:gd name="connsiteX265" fmla="*/ 5798461 w 8982725"/>
              <a:gd name="connsiteY265" fmla="*/ 5314278 h 5314278"/>
              <a:gd name="connsiteX266" fmla="*/ 5723158 w 8982725"/>
              <a:gd name="connsiteY266" fmla="*/ 5303520 h 5314278"/>
              <a:gd name="connsiteX267" fmla="*/ 5658612 w 8982725"/>
              <a:gd name="connsiteY267" fmla="*/ 5282005 h 5314278"/>
              <a:gd name="connsiteX268" fmla="*/ 5594066 w 8982725"/>
              <a:gd name="connsiteY268" fmla="*/ 5271247 h 5314278"/>
              <a:gd name="connsiteX269" fmla="*/ 5551035 w 8982725"/>
              <a:gd name="connsiteY269" fmla="*/ 5174428 h 5314278"/>
              <a:gd name="connsiteX270" fmla="*/ 5594066 w 8982725"/>
              <a:gd name="connsiteY270" fmla="*/ 5056094 h 5314278"/>
              <a:gd name="connsiteX271" fmla="*/ 5615581 w 8982725"/>
              <a:gd name="connsiteY271" fmla="*/ 4894729 h 5314278"/>
              <a:gd name="connsiteX272" fmla="*/ 5540278 w 8982725"/>
              <a:gd name="connsiteY272" fmla="*/ 4819426 h 5314278"/>
              <a:gd name="connsiteX273" fmla="*/ 5486489 w 8982725"/>
              <a:gd name="connsiteY273" fmla="*/ 4787153 h 5314278"/>
              <a:gd name="connsiteX274" fmla="*/ 5378913 w 8982725"/>
              <a:gd name="connsiteY274" fmla="*/ 4765638 h 5314278"/>
              <a:gd name="connsiteX275" fmla="*/ 5314367 w 8982725"/>
              <a:gd name="connsiteY275" fmla="*/ 4733365 h 5314278"/>
              <a:gd name="connsiteX276" fmla="*/ 5282094 w 8982725"/>
              <a:gd name="connsiteY276" fmla="*/ 4722607 h 5314278"/>
              <a:gd name="connsiteX277" fmla="*/ 5249821 w 8982725"/>
              <a:gd name="connsiteY277" fmla="*/ 4701092 h 5314278"/>
              <a:gd name="connsiteX278" fmla="*/ 5131300 w 8982725"/>
              <a:gd name="connsiteY278" fmla="*/ 4703744 h 5314278"/>
              <a:gd name="connsiteX279" fmla="*/ 5121738 w 8982725"/>
              <a:gd name="connsiteY279" fmla="*/ 4654662 h 5314278"/>
              <a:gd name="connsiteX280" fmla="*/ 5153002 w 8982725"/>
              <a:gd name="connsiteY280" fmla="*/ 4572000 h 5314278"/>
              <a:gd name="connsiteX281" fmla="*/ 5220163 w 8982725"/>
              <a:gd name="connsiteY281" fmla="*/ 4543537 h 5314278"/>
              <a:gd name="connsiteX282" fmla="*/ 5295504 w 8982725"/>
              <a:gd name="connsiteY282" fmla="*/ 4489114 h 5314278"/>
              <a:gd name="connsiteX283" fmla="*/ 5357398 w 8982725"/>
              <a:gd name="connsiteY283" fmla="*/ 4432151 h 5314278"/>
              <a:gd name="connsiteX284" fmla="*/ 5421944 w 8982725"/>
              <a:gd name="connsiteY284" fmla="*/ 4421393 h 5314278"/>
              <a:gd name="connsiteX285" fmla="*/ 5572551 w 8982725"/>
              <a:gd name="connsiteY285" fmla="*/ 4378362 h 5314278"/>
              <a:gd name="connsiteX286" fmla="*/ 5667801 w 8982725"/>
              <a:gd name="connsiteY286" fmla="*/ 4285428 h 5314278"/>
              <a:gd name="connsiteX287" fmla="*/ 5529520 w 8982725"/>
              <a:gd name="connsiteY287" fmla="*/ 4195482 h 5314278"/>
              <a:gd name="connsiteX288" fmla="*/ 5422653 w 8982725"/>
              <a:gd name="connsiteY288" fmla="*/ 4186667 h 5314278"/>
              <a:gd name="connsiteX289" fmla="*/ 5359863 w 8982725"/>
              <a:gd name="connsiteY289" fmla="*/ 4245087 h 5314278"/>
              <a:gd name="connsiteX290" fmla="*/ 5251913 w 8982725"/>
              <a:gd name="connsiteY290" fmla="*/ 4229212 h 5314278"/>
              <a:gd name="connsiteX291" fmla="*/ 5178888 w 8982725"/>
              <a:gd name="connsiteY291" fmla="*/ 4222862 h 5314278"/>
              <a:gd name="connsiteX292" fmla="*/ 5109972 w 8982725"/>
              <a:gd name="connsiteY292" fmla="*/ 4184725 h 5314278"/>
              <a:gd name="connsiteX293" fmla="*/ 5077699 w 8982725"/>
              <a:gd name="connsiteY293" fmla="*/ 4195482 h 5314278"/>
              <a:gd name="connsiteX294" fmla="*/ 4980880 w 8982725"/>
              <a:gd name="connsiteY294" fmla="*/ 4184725 h 5314278"/>
              <a:gd name="connsiteX295" fmla="*/ 4916334 w 8982725"/>
              <a:gd name="connsiteY295" fmla="*/ 4152452 h 5314278"/>
              <a:gd name="connsiteX296" fmla="*/ 4862546 w 8982725"/>
              <a:gd name="connsiteY296" fmla="*/ 4098663 h 5314278"/>
              <a:gd name="connsiteX297" fmla="*/ 4791538 w 8982725"/>
              <a:gd name="connsiteY297" fmla="*/ 4092687 h 5314278"/>
              <a:gd name="connsiteX298" fmla="*/ 4760423 w 8982725"/>
              <a:gd name="connsiteY298" fmla="*/ 4048050 h 5314278"/>
              <a:gd name="connsiteX299" fmla="*/ 4858213 w 8982725"/>
              <a:gd name="connsiteY299" fmla="*/ 4006962 h 5314278"/>
              <a:gd name="connsiteX300" fmla="*/ 4836100 w 8982725"/>
              <a:gd name="connsiteY300" fmla="*/ 3944172 h 5314278"/>
              <a:gd name="connsiteX301" fmla="*/ 4694831 w 8982725"/>
              <a:gd name="connsiteY301" fmla="*/ 3953174 h 5314278"/>
              <a:gd name="connsiteX302" fmla="*/ 4595024 w 8982725"/>
              <a:gd name="connsiteY302" fmla="*/ 3859343 h 5314278"/>
              <a:gd name="connsiteX303" fmla="*/ 4458163 w 8982725"/>
              <a:gd name="connsiteY303" fmla="*/ 3870437 h 5314278"/>
              <a:gd name="connsiteX304" fmla="*/ 4377219 w 8982725"/>
              <a:gd name="connsiteY304" fmla="*/ 3860053 h 5314278"/>
              <a:gd name="connsiteX305" fmla="*/ 4283538 w 8982725"/>
              <a:gd name="connsiteY305" fmla="*/ 3873612 h 5314278"/>
              <a:gd name="connsiteX306" fmla="*/ 4258138 w 8982725"/>
              <a:gd name="connsiteY306" fmla="*/ 3899012 h 5314278"/>
              <a:gd name="connsiteX307" fmla="*/ 4261313 w 8982725"/>
              <a:gd name="connsiteY307" fmla="*/ 3946637 h 5314278"/>
              <a:gd name="connsiteX308" fmla="*/ 4227845 w 8982725"/>
              <a:gd name="connsiteY308" fmla="*/ 4044875 h 5314278"/>
              <a:gd name="connsiteX309" fmla="*/ 4184814 w 8982725"/>
              <a:gd name="connsiteY309" fmla="*/ 4109421 h 5314278"/>
              <a:gd name="connsiteX310" fmla="*/ 4163299 w 8982725"/>
              <a:gd name="connsiteY310" fmla="*/ 4141694 h 5314278"/>
              <a:gd name="connsiteX311" fmla="*/ 4131026 w 8982725"/>
              <a:gd name="connsiteY311" fmla="*/ 4173967 h 5314278"/>
              <a:gd name="connsiteX312" fmla="*/ 4077238 w 8982725"/>
              <a:gd name="connsiteY312" fmla="*/ 4216998 h 5314278"/>
              <a:gd name="connsiteX313" fmla="*/ 4051763 w 8982725"/>
              <a:gd name="connsiteY313" fmla="*/ 4270487 h 5314278"/>
              <a:gd name="connsiteX314" fmla="*/ 4001934 w 8982725"/>
              <a:gd name="connsiteY314" fmla="*/ 4335332 h 5314278"/>
              <a:gd name="connsiteX315" fmla="*/ 3969661 w 8982725"/>
              <a:gd name="connsiteY315" fmla="*/ 4367605 h 5314278"/>
              <a:gd name="connsiteX316" fmla="*/ 3879715 w 8982725"/>
              <a:gd name="connsiteY316" fmla="*/ 4468121 h 5314278"/>
              <a:gd name="connsiteX317" fmla="*/ 3793654 w 8982725"/>
              <a:gd name="connsiteY317" fmla="*/ 4537075 h 5314278"/>
              <a:gd name="connsiteX318" fmla="*/ 3735981 w 8982725"/>
              <a:gd name="connsiteY318" fmla="*/ 4562998 h 5314278"/>
              <a:gd name="connsiteX319" fmla="*/ 3769188 w 8982725"/>
              <a:gd name="connsiteY319" fmla="*/ 4638787 h 5314278"/>
              <a:gd name="connsiteX320" fmla="*/ 3766013 w 8982725"/>
              <a:gd name="connsiteY320" fmla="*/ 4727687 h 5314278"/>
              <a:gd name="connsiteX321" fmla="*/ 3700720 w 8982725"/>
              <a:gd name="connsiteY321" fmla="*/ 4754880 h 5314278"/>
              <a:gd name="connsiteX322" fmla="*/ 3654888 w 8982725"/>
              <a:gd name="connsiteY322" fmla="*/ 4692762 h 5314278"/>
              <a:gd name="connsiteX323" fmla="*/ 3577269 w 8982725"/>
              <a:gd name="connsiteY323" fmla="*/ 4641476 h 5314278"/>
              <a:gd name="connsiteX324" fmla="*/ 3454863 w 8982725"/>
              <a:gd name="connsiteY324" fmla="*/ 4664187 h 5314278"/>
              <a:gd name="connsiteX325" fmla="*/ 3378663 w 8982725"/>
              <a:gd name="connsiteY325" fmla="*/ 4727687 h 5314278"/>
              <a:gd name="connsiteX326" fmla="*/ 3297570 w 8982725"/>
              <a:gd name="connsiteY326" fmla="*/ 4725072 h 5314278"/>
              <a:gd name="connsiteX327" fmla="*/ 3242138 w 8982725"/>
              <a:gd name="connsiteY327" fmla="*/ 4784837 h 5314278"/>
              <a:gd name="connsiteX328" fmla="*/ 3167955 w 8982725"/>
              <a:gd name="connsiteY328" fmla="*/ 4788386 h 5314278"/>
              <a:gd name="connsiteX329" fmla="*/ 3109049 w 8982725"/>
              <a:gd name="connsiteY329" fmla="*/ 4754880 h 5314278"/>
              <a:gd name="connsiteX330" fmla="*/ 3055261 w 8982725"/>
              <a:gd name="connsiteY330" fmla="*/ 4711849 h 5314278"/>
              <a:gd name="connsiteX331" fmla="*/ 2988138 w 8982725"/>
              <a:gd name="connsiteY331" fmla="*/ 4591162 h 5314278"/>
              <a:gd name="connsiteX332" fmla="*/ 3010363 w 8982725"/>
              <a:gd name="connsiteY332" fmla="*/ 4556237 h 5314278"/>
              <a:gd name="connsiteX333" fmla="*/ 3044504 w 8982725"/>
              <a:gd name="connsiteY333" fmla="*/ 4561242 h 5314278"/>
              <a:gd name="connsiteX334" fmla="*/ 3086563 w 8982725"/>
              <a:gd name="connsiteY334" fmla="*/ 4584812 h 5314278"/>
              <a:gd name="connsiteX335" fmla="*/ 3129519 w 8982725"/>
              <a:gd name="connsiteY335" fmla="*/ 4559673 h 5314278"/>
              <a:gd name="connsiteX336" fmla="*/ 3127838 w 8982725"/>
              <a:gd name="connsiteY336" fmla="*/ 4505437 h 5314278"/>
              <a:gd name="connsiteX337" fmla="*/ 3098292 w 8982725"/>
              <a:gd name="connsiteY337" fmla="*/ 4442908 h 5314278"/>
              <a:gd name="connsiteX338" fmla="*/ 3147672 w 8982725"/>
              <a:gd name="connsiteY338" fmla="*/ 4403762 h 5314278"/>
              <a:gd name="connsiteX339" fmla="*/ 3224395 w 8982725"/>
              <a:gd name="connsiteY339" fmla="*/ 4377316 h 5314278"/>
              <a:gd name="connsiteX340" fmla="*/ 3255249 w 8982725"/>
              <a:gd name="connsiteY340" fmla="*/ 4261448 h 5314278"/>
              <a:gd name="connsiteX341" fmla="*/ 3367420 w 8982725"/>
              <a:gd name="connsiteY341" fmla="*/ 4243294 h 5314278"/>
              <a:gd name="connsiteX342" fmla="*/ 3378663 w 8982725"/>
              <a:gd name="connsiteY342" fmla="*/ 4140312 h 5314278"/>
              <a:gd name="connsiteX343" fmla="*/ 3336193 w 8982725"/>
              <a:gd name="connsiteY343" fmla="*/ 4049806 h 5314278"/>
              <a:gd name="connsiteX344" fmla="*/ 3357521 w 8982725"/>
              <a:gd name="connsiteY344" fmla="*/ 3940997 h 5314278"/>
              <a:gd name="connsiteX345" fmla="*/ 3445712 w 8982725"/>
              <a:gd name="connsiteY345" fmla="*/ 3890906 h 5314278"/>
              <a:gd name="connsiteX346" fmla="*/ 3545182 w 8982725"/>
              <a:gd name="connsiteY346" fmla="*/ 3896733 h 5314278"/>
              <a:gd name="connsiteX347" fmla="*/ 3625417 w 8982725"/>
              <a:gd name="connsiteY347" fmla="*/ 3948056 h 5314278"/>
              <a:gd name="connsiteX348" fmla="*/ 3693137 w 8982725"/>
              <a:gd name="connsiteY348" fmla="*/ 3984214 h 5314278"/>
              <a:gd name="connsiteX349" fmla="*/ 3768964 w 8982725"/>
              <a:gd name="connsiteY349" fmla="*/ 3954406 h 5314278"/>
              <a:gd name="connsiteX350" fmla="*/ 3869144 w 8982725"/>
              <a:gd name="connsiteY350" fmla="*/ 3962699 h 5314278"/>
              <a:gd name="connsiteX351" fmla="*/ 3855212 w 8982725"/>
              <a:gd name="connsiteY351" fmla="*/ 3864647 h 5314278"/>
              <a:gd name="connsiteX352" fmla="*/ 3866679 w 8982725"/>
              <a:gd name="connsiteY352" fmla="*/ 3759349 h 5314278"/>
              <a:gd name="connsiteX353" fmla="*/ 3784839 w 8982725"/>
              <a:gd name="connsiteY353" fmla="*/ 3709633 h 5314278"/>
              <a:gd name="connsiteX354" fmla="*/ 3705651 w 8982725"/>
              <a:gd name="connsiteY354" fmla="*/ 3650727 h 5314278"/>
              <a:gd name="connsiteX355" fmla="*/ 3657689 w 8982725"/>
              <a:gd name="connsiteY355" fmla="*/ 3571539 h 5314278"/>
              <a:gd name="connsiteX356" fmla="*/ 3614659 w 8982725"/>
              <a:gd name="connsiteY356" fmla="*/ 3517751 h 5314278"/>
              <a:gd name="connsiteX357" fmla="*/ 3610961 w 8982725"/>
              <a:gd name="connsiteY357" fmla="*/ 3410174 h 5314278"/>
              <a:gd name="connsiteX358" fmla="*/ 3513955 w 8982725"/>
              <a:gd name="connsiteY358" fmla="*/ 3367853 h 5314278"/>
              <a:gd name="connsiteX359" fmla="*/ 3429650 w 8982725"/>
              <a:gd name="connsiteY359" fmla="*/ 3262742 h 5314278"/>
              <a:gd name="connsiteX360" fmla="*/ 3464052 w 8982725"/>
              <a:gd name="connsiteY360" fmla="*/ 3173506 h 5314278"/>
              <a:gd name="connsiteX361" fmla="*/ 3486987 w 8982725"/>
              <a:gd name="connsiteY361" fmla="*/ 3083560 h 5314278"/>
              <a:gd name="connsiteX362" fmla="*/ 3421021 w 8982725"/>
              <a:gd name="connsiteY362" fmla="*/ 2990626 h 5314278"/>
              <a:gd name="connsiteX363" fmla="*/ 3337425 w 8982725"/>
              <a:gd name="connsiteY363" fmla="*/ 2972995 h 5314278"/>
              <a:gd name="connsiteX364" fmla="*/ 3271834 w 8982725"/>
              <a:gd name="connsiteY364" fmla="*/ 2893807 h 5314278"/>
              <a:gd name="connsiteX365" fmla="*/ 3204636 w 8982725"/>
              <a:gd name="connsiteY365" fmla="*/ 2840187 h 5314278"/>
              <a:gd name="connsiteX366" fmla="*/ 3152444 w 8982725"/>
              <a:gd name="connsiteY366" fmla="*/ 2838562 h 5314278"/>
              <a:gd name="connsiteX367" fmla="*/ 3101990 w 8982725"/>
              <a:gd name="connsiteY367" fmla="*/ 2886495 h 5314278"/>
              <a:gd name="connsiteX368" fmla="*/ 3055261 w 8982725"/>
              <a:gd name="connsiteY368" fmla="*/ 2829261 h 5314278"/>
              <a:gd name="connsiteX369" fmla="*/ 2978894 w 8982725"/>
              <a:gd name="connsiteY369" fmla="*/ 2819652 h 5314278"/>
              <a:gd name="connsiteX370" fmla="*/ 2910733 w 8982725"/>
              <a:gd name="connsiteY370" fmla="*/ 2788612 h 5314278"/>
              <a:gd name="connsiteX371" fmla="*/ 2893812 w 8982725"/>
              <a:gd name="connsiteY371" fmla="*/ 2705183 h 5314278"/>
              <a:gd name="connsiteX372" fmla="*/ 2828118 w 8982725"/>
              <a:gd name="connsiteY372" fmla="*/ 2718154 h 5314278"/>
              <a:gd name="connsiteX373" fmla="*/ 2728834 w 8982725"/>
              <a:gd name="connsiteY373" fmla="*/ 2628648 h 5314278"/>
              <a:gd name="connsiteX374" fmla="*/ 2614198 w 8982725"/>
              <a:gd name="connsiteY374" fmla="*/ 2646381 h 5314278"/>
              <a:gd name="connsiteX375" fmla="*/ 2520824 w 8982725"/>
              <a:gd name="connsiteY375" fmla="*/ 2702383 h 5314278"/>
              <a:gd name="connsiteX376" fmla="*/ 2399045 w 8982725"/>
              <a:gd name="connsiteY376" fmla="*/ 2710927 h 5314278"/>
              <a:gd name="connsiteX377" fmla="*/ 2269953 w 8982725"/>
              <a:gd name="connsiteY377" fmla="*/ 2743200 h 5314278"/>
              <a:gd name="connsiteX378" fmla="*/ 2173134 w 8982725"/>
              <a:gd name="connsiteY378" fmla="*/ 2775473 h 5314278"/>
              <a:gd name="connsiteX379" fmla="*/ 2120495 w 8982725"/>
              <a:gd name="connsiteY379" fmla="*/ 2850608 h 5314278"/>
              <a:gd name="connsiteX380" fmla="*/ 2060711 w 8982725"/>
              <a:gd name="connsiteY380" fmla="*/ 2910392 h 5314278"/>
              <a:gd name="connsiteX381" fmla="*/ 1990254 w 8982725"/>
              <a:gd name="connsiteY381" fmla="*/ 2936838 h 5314278"/>
              <a:gd name="connsiteX382" fmla="*/ 1936466 w 8982725"/>
              <a:gd name="connsiteY382" fmla="*/ 2958353 h 5314278"/>
              <a:gd name="connsiteX383" fmla="*/ 1827741 w 8982725"/>
              <a:gd name="connsiteY383" fmla="*/ 2985947 h 5314278"/>
              <a:gd name="connsiteX384" fmla="*/ 1689815 w 8982725"/>
              <a:gd name="connsiteY384" fmla="*/ 2998292 h 5314278"/>
              <a:gd name="connsiteX385" fmla="*/ 1553954 w 8982725"/>
              <a:gd name="connsiteY385" fmla="*/ 2999087 h 5314278"/>
              <a:gd name="connsiteX386" fmla="*/ 1479967 w 8982725"/>
              <a:gd name="connsiteY386" fmla="*/ 3066014 h 5314278"/>
              <a:gd name="connsiteX387" fmla="*/ 1440297 w 8982725"/>
              <a:gd name="connsiteY387" fmla="*/ 3119718 h 5314278"/>
              <a:gd name="connsiteX388" fmla="*/ 1377068 w 8982725"/>
              <a:gd name="connsiteY388" fmla="*/ 3130475 h 5314278"/>
              <a:gd name="connsiteX389" fmla="*/ 1319666 w 8982725"/>
              <a:gd name="connsiteY389" fmla="*/ 3105431 h 5314278"/>
              <a:gd name="connsiteX390" fmla="*/ 1269492 w 8982725"/>
              <a:gd name="connsiteY390" fmla="*/ 3065929 h 5314278"/>
              <a:gd name="connsiteX391" fmla="*/ 1247977 w 8982725"/>
              <a:gd name="connsiteY391" fmla="*/ 3033656 h 5314278"/>
              <a:gd name="connsiteX392" fmla="*/ 1179733 w 8982725"/>
              <a:gd name="connsiteY392" fmla="*/ 2974041 h 5314278"/>
              <a:gd name="connsiteX393" fmla="*/ 1075854 w 8982725"/>
              <a:gd name="connsiteY393" fmla="*/ 2979868 h 5314278"/>
              <a:gd name="connsiteX394" fmla="*/ 1006545 w 8982725"/>
              <a:gd name="connsiteY394" fmla="*/ 2998834 h 5314278"/>
              <a:gd name="connsiteX395" fmla="*/ 949788 w 8982725"/>
              <a:gd name="connsiteY395" fmla="*/ 2981437 h 5314278"/>
              <a:gd name="connsiteX396" fmla="*/ 864063 w 8982725"/>
              <a:gd name="connsiteY396" fmla="*/ 2983818 h 5314278"/>
              <a:gd name="connsiteX397" fmla="*/ 804532 w 8982725"/>
              <a:gd name="connsiteY397" fmla="*/ 2960006 h 5314278"/>
              <a:gd name="connsiteX398" fmla="*/ 699337 w 8982725"/>
              <a:gd name="connsiteY398" fmla="*/ 2958353 h 5314278"/>
              <a:gd name="connsiteX399" fmla="*/ 624117 w 8982725"/>
              <a:gd name="connsiteY399" fmla="*/ 2936753 h 5314278"/>
              <a:gd name="connsiteX400" fmla="*/ 564418 w 8982725"/>
              <a:gd name="connsiteY400" fmla="*/ 2911709 h 5314278"/>
              <a:gd name="connsiteX401" fmla="*/ 537972 w 8982725"/>
              <a:gd name="connsiteY401" fmla="*/ 2883049 h 5314278"/>
              <a:gd name="connsiteX402" fmla="*/ 398122 w 8982725"/>
              <a:gd name="connsiteY402" fmla="*/ 2915322 h 5314278"/>
              <a:gd name="connsiteX403" fmla="*/ 387365 w 8982725"/>
              <a:gd name="connsiteY403" fmla="*/ 2947595 h 5314278"/>
              <a:gd name="connsiteX404" fmla="*/ 323519 w 8982725"/>
              <a:gd name="connsiteY404" fmla="*/ 2936193 h 5314278"/>
              <a:gd name="connsiteX405" fmla="*/ 271328 w 8982725"/>
              <a:gd name="connsiteY405" fmla="*/ 2889213 h 5314278"/>
              <a:gd name="connsiteX406" fmla="*/ 193727 w 8982725"/>
              <a:gd name="connsiteY406" fmla="*/ 2883049 h 5314278"/>
              <a:gd name="connsiteX407" fmla="*/ 157672 w 8982725"/>
              <a:gd name="connsiteY407" fmla="*/ 2794691 h 5314278"/>
              <a:gd name="connsiteX408" fmla="*/ 75393 w 8982725"/>
              <a:gd name="connsiteY408" fmla="*/ 2753958 h 5314278"/>
              <a:gd name="connsiteX409" fmla="*/ 14630 w 8982725"/>
              <a:gd name="connsiteY409" fmla="*/ 2726363 h 5314278"/>
              <a:gd name="connsiteX410" fmla="*/ 89 w 8982725"/>
              <a:gd name="connsiteY410" fmla="*/ 2657139 h 5314278"/>
              <a:gd name="connsiteX411" fmla="*/ 10847 w 8982725"/>
              <a:gd name="connsiteY411" fmla="*/ 2506532 h 5314278"/>
              <a:gd name="connsiteX412" fmla="*/ 53878 w 8982725"/>
              <a:gd name="connsiteY412" fmla="*/ 2452743 h 5314278"/>
              <a:gd name="connsiteX413" fmla="*/ 75393 w 8982725"/>
              <a:gd name="connsiteY413" fmla="*/ 2420471 h 5314278"/>
              <a:gd name="connsiteX414" fmla="*/ 139939 w 8982725"/>
              <a:gd name="connsiteY414" fmla="*/ 2345167 h 5314278"/>
              <a:gd name="connsiteX415" fmla="*/ 182969 w 8982725"/>
              <a:gd name="connsiteY415" fmla="*/ 2248348 h 5314278"/>
              <a:gd name="connsiteX416" fmla="*/ 215242 w 8982725"/>
              <a:gd name="connsiteY416" fmla="*/ 2226833 h 5314278"/>
              <a:gd name="connsiteX417" fmla="*/ 236758 w 8982725"/>
              <a:gd name="connsiteY417" fmla="*/ 2151529 h 5314278"/>
              <a:gd name="connsiteX418" fmla="*/ 269031 w 8982725"/>
              <a:gd name="connsiteY418" fmla="*/ 2065468 h 5314278"/>
              <a:gd name="connsiteX419" fmla="*/ 279788 w 8982725"/>
              <a:gd name="connsiteY419" fmla="*/ 2000922 h 5314278"/>
              <a:gd name="connsiteX420" fmla="*/ 301304 w 8982725"/>
              <a:gd name="connsiteY420" fmla="*/ 1979407 h 5314278"/>
              <a:gd name="connsiteX421" fmla="*/ 290546 w 8982725"/>
              <a:gd name="connsiteY421" fmla="*/ 1947134 h 5314278"/>
              <a:gd name="connsiteX422" fmla="*/ 279788 w 8982725"/>
              <a:gd name="connsiteY422" fmla="*/ 1893346 h 5314278"/>
              <a:gd name="connsiteX423" fmla="*/ 312061 w 8982725"/>
              <a:gd name="connsiteY423" fmla="*/ 1785769 h 5314278"/>
              <a:gd name="connsiteX424" fmla="*/ 333577 w 8982725"/>
              <a:gd name="connsiteY424" fmla="*/ 1721223 h 5314278"/>
              <a:gd name="connsiteX425" fmla="*/ 322819 w 8982725"/>
              <a:gd name="connsiteY425" fmla="*/ 1678193 h 5314278"/>
              <a:gd name="connsiteX426" fmla="*/ 419638 w 8982725"/>
              <a:gd name="connsiteY426" fmla="*/ 1667435 h 5314278"/>
              <a:gd name="connsiteX427" fmla="*/ 430395 w 8982725"/>
              <a:gd name="connsiteY427" fmla="*/ 1656678 h 5314278"/>
              <a:gd name="connsiteX428" fmla="*/ 441153 w 8982725"/>
              <a:gd name="connsiteY428" fmla="*/ 1678193 h 5314278"/>
              <a:gd name="connsiteX0" fmla="*/ 387114 w 9025505"/>
              <a:gd name="connsiteY0" fmla="*/ 1710466 h 5314278"/>
              <a:gd name="connsiteX1" fmla="*/ 387114 w 9025505"/>
              <a:gd name="connsiteY1" fmla="*/ 1710466 h 5314278"/>
              <a:gd name="connsiteX2" fmla="*/ 526964 w 9025505"/>
              <a:gd name="connsiteY2" fmla="*/ 1635162 h 5314278"/>
              <a:gd name="connsiteX3" fmla="*/ 559237 w 9025505"/>
              <a:gd name="connsiteY3" fmla="*/ 1602889 h 5314278"/>
              <a:gd name="connsiteX4" fmla="*/ 580752 w 9025505"/>
              <a:gd name="connsiteY4" fmla="*/ 1570616 h 5314278"/>
              <a:gd name="connsiteX5" fmla="*/ 613025 w 9025505"/>
              <a:gd name="connsiteY5" fmla="*/ 1559859 h 5314278"/>
              <a:gd name="connsiteX6" fmla="*/ 634540 w 9025505"/>
              <a:gd name="connsiteY6" fmla="*/ 1538343 h 5314278"/>
              <a:gd name="connsiteX7" fmla="*/ 666813 w 9025505"/>
              <a:gd name="connsiteY7" fmla="*/ 1516828 h 5314278"/>
              <a:gd name="connsiteX8" fmla="*/ 688328 w 9025505"/>
              <a:gd name="connsiteY8" fmla="*/ 1484555 h 5314278"/>
              <a:gd name="connsiteX9" fmla="*/ 709844 w 9025505"/>
              <a:gd name="connsiteY9" fmla="*/ 1463040 h 5314278"/>
              <a:gd name="connsiteX10" fmla="*/ 731359 w 9025505"/>
              <a:gd name="connsiteY10" fmla="*/ 1430767 h 5314278"/>
              <a:gd name="connsiteX11" fmla="*/ 763632 w 9025505"/>
              <a:gd name="connsiteY11" fmla="*/ 1409252 h 5314278"/>
              <a:gd name="connsiteX12" fmla="*/ 817420 w 9025505"/>
              <a:gd name="connsiteY12" fmla="*/ 1366221 h 5314278"/>
              <a:gd name="connsiteX13" fmla="*/ 838935 w 9025505"/>
              <a:gd name="connsiteY13" fmla="*/ 1333948 h 5314278"/>
              <a:gd name="connsiteX14" fmla="*/ 968027 w 9025505"/>
              <a:gd name="connsiteY14" fmla="*/ 1301675 h 5314278"/>
              <a:gd name="connsiteX15" fmla="*/ 957269 w 9025505"/>
              <a:gd name="connsiteY15" fmla="*/ 1215614 h 5314278"/>
              <a:gd name="connsiteX16" fmla="*/ 946512 w 9025505"/>
              <a:gd name="connsiteY16" fmla="*/ 1161826 h 5314278"/>
              <a:gd name="connsiteX17" fmla="*/ 968027 w 9025505"/>
              <a:gd name="connsiteY17" fmla="*/ 1000461 h 5314278"/>
              <a:gd name="connsiteX18" fmla="*/ 903481 w 9025505"/>
              <a:gd name="connsiteY18" fmla="*/ 946673 h 5314278"/>
              <a:gd name="connsiteX19" fmla="*/ 892724 w 9025505"/>
              <a:gd name="connsiteY19" fmla="*/ 914400 h 5314278"/>
              <a:gd name="connsiteX20" fmla="*/ 849693 w 9025505"/>
              <a:gd name="connsiteY20" fmla="*/ 871369 h 5314278"/>
              <a:gd name="connsiteX21" fmla="*/ 838935 w 9025505"/>
              <a:gd name="connsiteY21" fmla="*/ 839096 h 5314278"/>
              <a:gd name="connsiteX22" fmla="*/ 806662 w 9025505"/>
              <a:gd name="connsiteY22" fmla="*/ 774551 h 5314278"/>
              <a:gd name="connsiteX23" fmla="*/ 795905 w 9025505"/>
              <a:gd name="connsiteY23" fmla="*/ 688489 h 5314278"/>
              <a:gd name="connsiteX24" fmla="*/ 774389 w 9025505"/>
              <a:gd name="connsiteY24" fmla="*/ 666974 h 5314278"/>
              <a:gd name="connsiteX25" fmla="*/ 763632 w 9025505"/>
              <a:gd name="connsiteY25" fmla="*/ 634701 h 5314278"/>
              <a:gd name="connsiteX26" fmla="*/ 731359 w 9025505"/>
              <a:gd name="connsiteY26" fmla="*/ 570155 h 5314278"/>
              <a:gd name="connsiteX27" fmla="*/ 742117 w 9025505"/>
              <a:gd name="connsiteY27" fmla="*/ 516367 h 5314278"/>
              <a:gd name="connsiteX28" fmla="*/ 795905 w 9025505"/>
              <a:gd name="connsiteY28" fmla="*/ 462579 h 5314278"/>
              <a:gd name="connsiteX29" fmla="*/ 828178 w 9025505"/>
              <a:gd name="connsiteY29" fmla="*/ 451821 h 5314278"/>
              <a:gd name="connsiteX30" fmla="*/ 924997 w 9025505"/>
              <a:gd name="connsiteY30" fmla="*/ 473336 h 5314278"/>
              <a:gd name="connsiteX31" fmla="*/ 978785 w 9025505"/>
              <a:gd name="connsiteY31" fmla="*/ 505609 h 5314278"/>
              <a:gd name="connsiteX32" fmla="*/ 1043331 w 9025505"/>
              <a:gd name="connsiteY32" fmla="*/ 494852 h 5314278"/>
              <a:gd name="connsiteX33" fmla="*/ 1064846 w 9025505"/>
              <a:gd name="connsiteY33" fmla="*/ 473336 h 5314278"/>
              <a:gd name="connsiteX34" fmla="*/ 1097119 w 9025505"/>
              <a:gd name="connsiteY34" fmla="*/ 451821 h 5314278"/>
              <a:gd name="connsiteX35" fmla="*/ 1193938 w 9025505"/>
              <a:gd name="connsiteY35" fmla="*/ 398033 h 5314278"/>
              <a:gd name="connsiteX36" fmla="*/ 1452121 w 9025505"/>
              <a:gd name="connsiteY36" fmla="*/ 387275 h 5314278"/>
              <a:gd name="connsiteX37" fmla="*/ 1548940 w 9025505"/>
              <a:gd name="connsiteY37" fmla="*/ 344245 h 5314278"/>
              <a:gd name="connsiteX38" fmla="*/ 1785608 w 9025505"/>
              <a:gd name="connsiteY38" fmla="*/ 355002 h 5314278"/>
              <a:gd name="connsiteX39" fmla="*/ 1968488 w 9025505"/>
              <a:gd name="connsiteY39" fmla="*/ 376518 h 5314278"/>
              <a:gd name="connsiteX40" fmla="*/ 2291218 w 9025505"/>
              <a:gd name="connsiteY40" fmla="*/ 398033 h 5314278"/>
              <a:gd name="connsiteX41" fmla="*/ 2452582 w 9025505"/>
              <a:gd name="connsiteY41" fmla="*/ 451821 h 5314278"/>
              <a:gd name="connsiteX42" fmla="*/ 2527886 w 9025505"/>
              <a:gd name="connsiteY42" fmla="*/ 462579 h 5314278"/>
              <a:gd name="connsiteX43" fmla="*/ 2581674 w 9025505"/>
              <a:gd name="connsiteY43" fmla="*/ 494852 h 5314278"/>
              <a:gd name="connsiteX44" fmla="*/ 2613947 w 9025505"/>
              <a:gd name="connsiteY44" fmla="*/ 505609 h 5314278"/>
              <a:gd name="connsiteX45" fmla="*/ 2667735 w 9025505"/>
              <a:gd name="connsiteY45" fmla="*/ 537882 h 5314278"/>
              <a:gd name="connsiteX46" fmla="*/ 3194860 w 9025505"/>
              <a:gd name="connsiteY46" fmla="*/ 548640 h 5314278"/>
              <a:gd name="connsiteX47" fmla="*/ 3259406 w 9025505"/>
              <a:gd name="connsiteY47" fmla="*/ 570155 h 5314278"/>
              <a:gd name="connsiteX48" fmla="*/ 3291679 w 9025505"/>
              <a:gd name="connsiteY48" fmla="*/ 580913 h 5314278"/>
              <a:gd name="connsiteX49" fmla="*/ 3431528 w 9025505"/>
              <a:gd name="connsiteY49" fmla="*/ 570155 h 5314278"/>
              <a:gd name="connsiteX50" fmla="*/ 3453044 w 9025505"/>
              <a:gd name="connsiteY50" fmla="*/ 548640 h 5314278"/>
              <a:gd name="connsiteX51" fmla="*/ 3485317 w 9025505"/>
              <a:gd name="connsiteY51" fmla="*/ 537882 h 5314278"/>
              <a:gd name="connsiteX52" fmla="*/ 3571378 w 9025505"/>
              <a:gd name="connsiteY52" fmla="*/ 548640 h 5314278"/>
              <a:gd name="connsiteX53" fmla="*/ 3582135 w 9025505"/>
              <a:gd name="connsiteY53" fmla="*/ 580913 h 5314278"/>
              <a:gd name="connsiteX54" fmla="*/ 3603651 w 9025505"/>
              <a:gd name="connsiteY54" fmla="*/ 602428 h 5314278"/>
              <a:gd name="connsiteX55" fmla="*/ 3668197 w 9025505"/>
              <a:gd name="connsiteY55" fmla="*/ 634701 h 5314278"/>
              <a:gd name="connsiteX56" fmla="*/ 3775773 w 9025505"/>
              <a:gd name="connsiteY56" fmla="*/ 623943 h 5314278"/>
              <a:gd name="connsiteX57" fmla="*/ 3808046 w 9025505"/>
              <a:gd name="connsiteY57" fmla="*/ 613186 h 5314278"/>
              <a:gd name="connsiteX58" fmla="*/ 3958653 w 9025505"/>
              <a:gd name="connsiteY58" fmla="*/ 623943 h 5314278"/>
              <a:gd name="connsiteX59" fmla="*/ 3990926 w 9025505"/>
              <a:gd name="connsiteY59" fmla="*/ 634701 h 5314278"/>
              <a:gd name="connsiteX60" fmla="*/ 4098502 w 9025505"/>
              <a:gd name="connsiteY60" fmla="*/ 656216 h 5314278"/>
              <a:gd name="connsiteX61" fmla="*/ 4152291 w 9025505"/>
              <a:gd name="connsiteY61" fmla="*/ 699247 h 5314278"/>
              <a:gd name="connsiteX62" fmla="*/ 4216837 w 9025505"/>
              <a:gd name="connsiteY62" fmla="*/ 720762 h 5314278"/>
              <a:gd name="connsiteX63" fmla="*/ 4216837 w 9025505"/>
              <a:gd name="connsiteY63" fmla="*/ 548640 h 5314278"/>
              <a:gd name="connsiteX64" fmla="*/ 4227594 w 9025505"/>
              <a:gd name="connsiteY64" fmla="*/ 451821 h 5314278"/>
              <a:gd name="connsiteX65" fmla="*/ 4270625 w 9025505"/>
              <a:gd name="connsiteY65" fmla="*/ 398033 h 5314278"/>
              <a:gd name="connsiteX66" fmla="*/ 4292140 w 9025505"/>
              <a:gd name="connsiteY66" fmla="*/ 365760 h 5314278"/>
              <a:gd name="connsiteX67" fmla="*/ 4324413 w 9025505"/>
              <a:gd name="connsiteY67" fmla="*/ 344245 h 5314278"/>
              <a:gd name="connsiteX68" fmla="*/ 4378201 w 9025505"/>
              <a:gd name="connsiteY68" fmla="*/ 311972 h 5314278"/>
              <a:gd name="connsiteX69" fmla="*/ 4410474 w 9025505"/>
              <a:gd name="connsiteY69" fmla="*/ 290456 h 5314278"/>
              <a:gd name="connsiteX70" fmla="*/ 4475020 w 9025505"/>
              <a:gd name="connsiteY70" fmla="*/ 268941 h 5314278"/>
              <a:gd name="connsiteX71" fmla="*/ 4507293 w 9025505"/>
              <a:gd name="connsiteY71" fmla="*/ 247426 h 5314278"/>
              <a:gd name="connsiteX72" fmla="*/ 4614869 w 9025505"/>
              <a:gd name="connsiteY72" fmla="*/ 225911 h 5314278"/>
              <a:gd name="connsiteX73" fmla="*/ 4894568 w 9025505"/>
              <a:gd name="connsiteY73" fmla="*/ 215153 h 5314278"/>
              <a:gd name="connsiteX74" fmla="*/ 4969872 w 9025505"/>
              <a:gd name="connsiteY74" fmla="*/ 236668 h 5314278"/>
              <a:gd name="connsiteX75" fmla="*/ 5034418 w 9025505"/>
              <a:gd name="connsiteY75" fmla="*/ 225911 h 5314278"/>
              <a:gd name="connsiteX76" fmla="*/ 5077448 w 9025505"/>
              <a:gd name="connsiteY76" fmla="*/ 172122 h 5314278"/>
              <a:gd name="connsiteX77" fmla="*/ 5088206 w 9025505"/>
              <a:gd name="connsiteY77" fmla="*/ 139849 h 5314278"/>
              <a:gd name="connsiteX78" fmla="*/ 5131237 w 9025505"/>
              <a:gd name="connsiteY78" fmla="*/ 75303 h 5314278"/>
              <a:gd name="connsiteX79" fmla="*/ 5195782 w 9025505"/>
              <a:gd name="connsiteY79" fmla="*/ 53788 h 5314278"/>
              <a:gd name="connsiteX80" fmla="*/ 5324874 w 9025505"/>
              <a:gd name="connsiteY80" fmla="*/ 64546 h 5314278"/>
              <a:gd name="connsiteX81" fmla="*/ 5357147 w 9025505"/>
              <a:gd name="connsiteY81" fmla="*/ 75303 h 5314278"/>
              <a:gd name="connsiteX82" fmla="*/ 5443208 w 9025505"/>
              <a:gd name="connsiteY82" fmla="*/ 64546 h 5314278"/>
              <a:gd name="connsiteX83" fmla="*/ 5496997 w 9025505"/>
              <a:gd name="connsiteY83" fmla="*/ 21515 h 5314278"/>
              <a:gd name="connsiteX84" fmla="*/ 5572300 w 9025505"/>
              <a:gd name="connsiteY84" fmla="*/ 0 h 5314278"/>
              <a:gd name="connsiteX85" fmla="*/ 5636846 w 9025505"/>
              <a:gd name="connsiteY85" fmla="*/ 10758 h 5314278"/>
              <a:gd name="connsiteX86" fmla="*/ 5733665 w 9025505"/>
              <a:gd name="connsiteY86" fmla="*/ 43031 h 5314278"/>
              <a:gd name="connsiteX87" fmla="*/ 5819726 w 9025505"/>
              <a:gd name="connsiteY87" fmla="*/ 53788 h 5314278"/>
              <a:gd name="connsiteX88" fmla="*/ 5851999 w 9025505"/>
              <a:gd name="connsiteY88" fmla="*/ 64546 h 5314278"/>
              <a:gd name="connsiteX89" fmla="*/ 5895029 w 9025505"/>
              <a:gd name="connsiteY89" fmla="*/ 75303 h 5314278"/>
              <a:gd name="connsiteX90" fmla="*/ 5916545 w 9025505"/>
              <a:gd name="connsiteY90" fmla="*/ 107576 h 5314278"/>
              <a:gd name="connsiteX91" fmla="*/ 5948818 w 9025505"/>
              <a:gd name="connsiteY91" fmla="*/ 118334 h 5314278"/>
              <a:gd name="connsiteX92" fmla="*/ 6002606 w 9025505"/>
              <a:gd name="connsiteY92" fmla="*/ 161365 h 5314278"/>
              <a:gd name="connsiteX93" fmla="*/ 6024121 w 9025505"/>
              <a:gd name="connsiteY93" fmla="*/ 193638 h 5314278"/>
              <a:gd name="connsiteX94" fmla="*/ 6045637 w 9025505"/>
              <a:gd name="connsiteY94" fmla="*/ 290456 h 5314278"/>
              <a:gd name="connsiteX95" fmla="*/ 6077909 w 9025505"/>
              <a:gd name="connsiteY95" fmla="*/ 311972 h 5314278"/>
              <a:gd name="connsiteX96" fmla="*/ 6099425 w 9025505"/>
              <a:gd name="connsiteY96" fmla="*/ 333487 h 5314278"/>
              <a:gd name="connsiteX97" fmla="*/ 6163971 w 9025505"/>
              <a:gd name="connsiteY97" fmla="*/ 419548 h 5314278"/>
              <a:gd name="connsiteX98" fmla="*/ 6153213 w 9025505"/>
              <a:gd name="connsiteY98" fmla="*/ 484094 h 5314278"/>
              <a:gd name="connsiteX99" fmla="*/ 6120940 w 9025505"/>
              <a:gd name="connsiteY99" fmla="*/ 494852 h 5314278"/>
              <a:gd name="connsiteX100" fmla="*/ 6088667 w 9025505"/>
              <a:gd name="connsiteY100" fmla="*/ 527125 h 5314278"/>
              <a:gd name="connsiteX101" fmla="*/ 6120940 w 9025505"/>
              <a:gd name="connsiteY101" fmla="*/ 645459 h 5314278"/>
              <a:gd name="connsiteX102" fmla="*/ 6131698 w 9025505"/>
              <a:gd name="connsiteY102" fmla="*/ 710005 h 5314278"/>
              <a:gd name="connsiteX103" fmla="*/ 6142455 w 9025505"/>
              <a:gd name="connsiteY103" fmla="*/ 742278 h 5314278"/>
              <a:gd name="connsiteX104" fmla="*/ 6174728 w 9025505"/>
              <a:gd name="connsiteY104" fmla="*/ 753035 h 5314278"/>
              <a:gd name="connsiteX105" fmla="*/ 6250032 w 9025505"/>
              <a:gd name="connsiteY105" fmla="*/ 763793 h 5314278"/>
              <a:gd name="connsiteX106" fmla="*/ 6336093 w 9025505"/>
              <a:gd name="connsiteY106" fmla="*/ 828339 h 5314278"/>
              <a:gd name="connsiteX107" fmla="*/ 6368366 w 9025505"/>
              <a:gd name="connsiteY107" fmla="*/ 817581 h 5314278"/>
              <a:gd name="connsiteX108" fmla="*/ 6497458 w 9025505"/>
              <a:gd name="connsiteY108" fmla="*/ 849854 h 5314278"/>
              <a:gd name="connsiteX109" fmla="*/ 6529731 w 9025505"/>
              <a:gd name="connsiteY109" fmla="*/ 871369 h 5314278"/>
              <a:gd name="connsiteX110" fmla="*/ 6572761 w 9025505"/>
              <a:gd name="connsiteY110" fmla="*/ 925158 h 5314278"/>
              <a:gd name="connsiteX111" fmla="*/ 6605034 w 9025505"/>
              <a:gd name="connsiteY111" fmla="*/ 935915 h 5314278"/>
              <a:gd name="connsiteX112" fmla="*/ 6648065 w 9025505"/>
              <a:gd name="connsiteY112" fmla="*/ 989703 h 5314278"/>
              <a:gd name="connsiteX113" fmla="*/ 6680338 w 9025505"/>
              <a:gd name="connsiteY113" fmla="*/ 1075765 h 5314278"/>
              <a:gd name="connsiteX114" fmla="*/ 6669580 w 9025505"/>
              <a:gd name="connsiteY114" fmla="*/ 1183341 h 5314278"/>
              <a:gd name="connsiteX115" fmla="*/ 6658822 w 9025505"/>
              <a:gd name="connsiteY115" fmla="*/ 1215614 h 5314278"/>
              <a:gd name="connsiteX116" fmla="*/ 6669580 w 9025505"/>
              <a:gd name="connsiteY116" fmla="*/ 1269402 h 5314278"/>
              <a:gd name="connsiteX117" fmla="*/ 6777157 w 9025505"/>
              <a:gd name="connsiteY117" fmla="*/ 1333948 h 5314278"/>
              <a:gd name="connsiteX118" fmla="*/ 6820187 w 9025505"/>
              <a:gd name="connsiteY118" fmla="*/ 1344706 h 5314278"/>
              <a:gd name="connsiteX119" fmla="*/ 7024582 w 9025505"/>
              <a:gd name="connsiteY119" fmla="*/ 1355463 h 5314278"/>
              <a:gd name="connsiteX120" fmla="*/ 7089128 w 9025505"/>
              <a:gd name="connsiteY120" fmla="*/ 1376979 h 5314278"/>
              <a:gd name="connsiteX121" fmla="*/ 7110644 w 9025505"/>
              <a:gd name="connsiteY121" fmla="*/ 1398494 h 5314278"/>
              <a:gd name="connsiteX122" fmla="*/ 7196705 w 9025505"/>
              <a:gd name="connsiteY122" fmla="*/ 1420009 h 5314278"/>
              <a:gd name="connsiteX123" fmla="*/ 7228978 w 9025505"/>
              <a:gd name="connsiteY123" fmla="*/ 1430767 h 5314278"/>
              <a:gd name="connsiteX124" fmla="*/ 7379585 w 9025505"/>
              <a:gd name="connsiteY124" fmla="*/ 1420009 h 5314278"/>
              <a:gd name="connsiteX125" fmla="*/ 7411858 w 9025505"/>
              <a:gd name="connsiteY125" fmla="*/ 1409252 h 5314278"/>
              <a:gd name="connsiteX126" fmla="*/ 7476404 w 9025505"/>
              <a:gd name="connsiteY126" fmla="*/ 1366221 h 5314278"/>
              <a:gd name="connsiteX127" fmla="*/ 7540949 w 9025505"/>
              <a:gd name="connsiteY127" fmla="*/ 1344706 h 5314278"/>
              <a:gd name="connsiteX128" fmla="*/ 7573222 w 9025505"/>
              <a:gd name="connsiteY128" fmla="*/ 1333948 h 5314278"/>
              <a:gd name="connsiteX129" fmla="*/ 7605495 w 9025505"/>
              <a:gd name="connsiteY129" fmla="*/ 1323191 h 5314278"/>
              <a:gd name="connsiteX130" fmla="*/ 7702314 w 9025505"/>
              <a:gd name="connsiteY130" fmla="*/ 1333948 h 5314278"/>
              <a:gd name="connsiteX131" fmla="*/ 7756102 w 9025505"/>
              <a:gd name="connsiteY131" fmla="*/ 1398494 h 5314278"/>
              <a:gd name="connsiteX132" fmla="*/ 7766860 w 9025505"/>
              <a:gd name="connsiteY132" fmla="*/ 1430767 h 5314278"/>
              <a:gd name="connsiteX133" fmla="*/ 7831406 w 9025505"/>
              <a:gd name="connsiteY133" fmla="*/ 1495313 h 5314278"/>
              <a:gd name="connsiteX134" fmla="*/ 7863679 w 9025505"/>
              <a:gd name="connsiteY134" fmla="*/ 1559859 h 5314278"/>
              <a:gd name="connsiteX135" fmla="*/ 7874437 w 9025505"/>
              <a:gd name="connsiteY135" fmla="*/ 1592132 h 5314278"/>
              <a:gd name="connsiteX136" fmla="*/ 7906709 w 9025505"/>
              <a:gd name="connsiteY136" fmla="*/ 1602889 h 5314278"/>
              <a:gd name="connsiteX137" fmla="*/ 7992771 w 9025505"/>
              <a:gd name="connsiteY137" fmla="*/ 1602889 h 5314278"/>
              <a:gd name="connsiteX138" fmla="*/ 8025044 w 9025505"/>
              <a:gd name="connsiteY138" fmla="*/ 1592132 h 5314278"/>
              <a:gd name="connsiteX139" fmla="*/ 8240197 w 9025505"/>
              <a:gd name="connsiteY139" fmla="*/ 1602889 h 5314278"/>
              <a:gd name="connsiteX140" fmla="*/ 8272469 w 9025505"/>
              <a:gd name="connsiteY140" fmla="*/ 1624405 h 5314278"/>
              <a:gd name="connsiteX141" fmla="*/ 8304742 w 9025505"/>
              <a:gd name="connsiteY141" fmla="*/ 1635162 h 5314278"/>
              <a:gd name="connsiteX142" fmla="*/ 8326258 w 9025505"/>
              <a:gd name="connsiteY142" fmla="*/ 1656678 h 5314278"/>
              <a:gd name="connsiteX143" fmla="*/ 8444592 w 9025505"/>
              <a:gd name="connsiteY143" fmla="*/ 1678193 h 5314278"/>
              <a:gd name="connsiteX144" fmla="*/ 8552168 w 9025505"/>
              <a:gd name="connsiteY144" fmla="*/ 1710466 h 5314278"/>
              <a:gd name="connsiteX145" fmla="*/ 8648987 w 9025505"/>
              <a:gd name="connsiteY145" fmla="*/ 1742739 h 5314278"/>
              <a:gd name="connsiteX146" fmla="*/ 8681260 w 9025505"/>
              <a:gd name="connsiteY146" fmla="*/ 1753496 h 5314278"/>
              <a:gd name="connsiteX147" fmla="*/ 8788837 w 9025505"/>
              <a:gd name="connsiteY147" fmla="*/ 1818042 h 5314278"/>
              <a:gd name="connsiteX148" fmla="*/ 8821109 w 9025505"/>
              <a:gd name="connsiteY148" fmla="*/ 1828800 h 5314278"/>
              <a:gd name="connsiteX149" fmla="*/ 8842625 w 9025505"/>
              <a:gd name="connsiteY149" fmla="*/ 1850315 h 5314278"/>
              <a:gd name="connsiteX150" fmla="*/ 8874898 w 9025505"/>
              <a:gd name="connsiteY150" fmla="*/ 1861073 h 5314278"/>
              <a:gd name="connsiteX151" fmla="*/ 8950201 w 9025505"/>
              <a:gd name="connsiteY151" fmla="*/ 1904103 h 5314278"/>
              <a:gd name="connsiteX152" fmla="*/ 8993232 w 9025505"/>
              <a:gd name="connsiteY152" fmla="*/ 1957892 h 5314278"/>
              <a:gd name="connsiteX153" fmla="*/ 9025505 w 9025505"/>
              <a:gd name="connsiteY153" fmla="*/ 1990165 h 5314278"/>
              <a:gd name="connsiteX154" fmla="*/ 9014747 w 9025505"/>
              <a:gd name="connsiteY154" fmla="*/ 2119256 h 5314278"/>
              <a:gd name="connsiteX155" fmla="*/ 8993232 w 9025505"/>
              <a:gd name="connsiteY155" fmla="*/ 2140772 h 5314278"/>
              <a:gd name="connsiteX156" fmla="*/ 8950201 w 9025505"/>
              <a:gd name="connsiteY156" fmla="*/ 2194560 h 5314278"/>
              <a:gd name="connsiteX157" fmla="*/ 8917928 w 9025505"/>
              <a:gd name="connsiteY157" fmla="*/ 2248348 h 5314278"/>
              <a:gd name="connsiteX158" fmla="*/ 8874898 w 9025505"/>
              <a:gd name="connsiteY158" fmla="*/ 2302136 h 5314278"/>
              <a:gd name="connsiteX159" fmla="*/ 8896413 w 9025505"/>
              <a:gd name="connsiteY159" fmla="*/ 2334409 h 5314278"/>
              <a:gd name="connsiteX160" fmla="*/ 8896413 w 9025505"/>
              <a:gd name="connsiteY160" fmla="*/ 2431228 h 5314278"/>
              <a:gd name="connsiteX161" fmla="*/ 8874898 w 9025505"/>
              <a:gd name="connsiteY161" fmla="*/ 2463501 h 5314278"/>
              <a:gd name="connsiteX162" fmla="*/ 8842625 w 9025505"/>
              <a:gd name="connsiteY162" fmla="*/ 2538805 h 5314278"/>
              <a:gd name="connsiteX163" fmla="*/ 8799594 w 9025505"/>
              <a:gd name="connsiteY163" fmla="*/ 2549562 h 5314278"/>
              <a:gd name="connsiteX164" fmla="*/ 8831867 w 9025505"/>
              <a:gd name="connsiteY164" fmla="*/ 2603351 h 5314278"/>
              <a:gd name="connsiteX165" fmla="*/ 8842625 w 9025505"/>
              <a:gd name="connsiteY165" fmla="*/ 2635623 h 5314278"/>
              <a:gd name="connsiteX166" fmla="*/ 8864140 w 9025505"/>
              <a:gd name="connsiteY166" fmla="*/ 2657139 h 5314278"/>
              <a:gd name="connsiteX167" fmla="*/ 8896413 w 9025505"/>
              <a:gd name="connsiteY167" fmla="*/ 2721685 h 5314278"/>
              <a:gd name="connsiteX168" fmla="*/ 8874898 w 9025505"/>
              <a:gd name="connsiteY168" fmla="*/ 2915322 h 5314278"/>
              <a:gd name="connsiteX169" fmla="*/ 8853382 w 9025505"/>
              <a:gd name="connsiteY169" fmla="*/ 2979868 h 5314278"/>
              <a:gd name="connsiteX170" fmla="*/ 8821109 w 9025505"/>
              <a:gd name="connsiteY170" fmla="*/ 3001383 h 5314278"/>
              <a:gd name="connsiteX171" fmla="*/ 8810352 w 9025505"/>
              <a:gd name="connsiteY171" fmla="*/ 3033656 h 5314278"/>
              <a:gd name="connsiteX172" fmla="*/ 8745806 w 9025505"/>
              <a:gd name="connsiteY172" fmla="*/ 3055172 h 5314278"/>
              <a:gd name="connsiteX173" fmla="*/ 8552168 w 9025505"/>
              <a:gd name="connsiteY173" fmla="*/ 3076687 h 5314278"/>
              <a:gd name="connsiteX174" fmla="*/ 8466107 w 9025505"/>
              <a:gd name="connsiteY174" fmla="*/ 3076687 h 5314278"/>
              <a:gd name="connsiteX175" fmla="*/ 8401561 w 9025505"/>
              <a:gd name="connsiteY175" fmla="*/ 3055172 h 5314278"/>
              <a:gd name="connsiteX176" fmla="*/ 8337015 w 9025505"/>
              <a:gd name="connsiteY176" fmla="*/ 3098202 h 5314278"/>
              <a:gd name="connsiteX177" fmla="*/ 8315500 w 9025505"/>
              <a:gd name="connsiteY177" fmla="*/ 3119718 h 5314278"/>
              <a:gd name="connsiteX178" fmla="*/ 8283227 w 9025505"/>
              <a:gd name="connsiteY178" fmla="*/ 3141233 h 5314278"/>
              <a:gd name="connsiteX179" fmla="*/ 8261712 w 9025505"/>
              <a:gd name="connsiteY179" fmla="*/ 3173506 h 5314278"/>
              <a:gd name="connsiteX180" fmla="*/ 8197166 w 9025505"/>
              <a:gd name="connsiteY180" fmla="*/ 3216536 h 5314278"/>
              <a:gd name="connsiteX181" fmla="*/ 8175651 w 9025505"/>
              <a:gd name="connsiteY181" fmla="*/ 3238052 h 5314278"/>
              <a:gd name="connsiteX182" fmla="*/ 8132620 w 9025505"/>
              <a:gd name="connsiteY182" fmla="*/ 3227294 h 5314278"/>
              <a:gd name="connsiteX183" fmla="*/ 8089589 w 9025505"/>
              <a:gd name="connsiteY183" fmla="*/ 3291840 h 5314278"/>
              <a:gd name="connsiteX184" fmla="*/ 8078832 w 9025505"/>
              <a:gd name="connsiteY184" fmla="*/ 3324113 h 5314278"/>
              <a:gd name="connsiteX185" fmla="*/ 8068074 w 9025505"/>
              <a:gd name="connsiteY185" fmla="*/ 3367143 h 5314278"/>
              <a:gd name="connsiteX186" fmla="*/ 8046559 w 9025505"/>
              <a:gd name="connsiteY186" fmla="*/ 3388659 h 5314278"/>
              <a:gd name="connsiteX187" fmla="*/ 8025044 w 9025505"/>
              <a:gd name="connsiteY187" fmla="*/ 3420932 h 5314278"/>
              <a:gd name="connsiteX188" fmla="*/ 8014286 w 9025505"/>
              <a:gd name="connsiteY188" fmla="*/ 3528508 h 5314278"/>
              <a:gd name="connsiteX189" fmla="*/ 7949740 w 9025505"/>
              <a:gd name="connsiteY189" fmla="*/ 3550023 h 5314278"/>
              <a:gd name="connsiteX190" fmla="*/ 7917467 w 9025505"/>
              <a:gd name="connsiteY190" fmla="*/ 3560781 h 5314278"/>
              <a:gd name="connsiteX191" fmla="*/ 7713072 w 9025505"/>
              <a:gd name="connsiteY191" fmla="*/ 3582296 h 5314278"/>
              <a:gd name="connsiteX192" fmla="*/ 7648526 w 9025505"/>
              <a:gd name="connsiteY192" fmla="*/ 3603812 h 5314278"/>
              <a:gd name="connsiteX193" fmla="*/ 7616253 w 9025505"/>
              <a:gd name="connsiteY193" fmla="*/ 3614569 h 5314278"/>
              <a:gd name="connsiteX194" fmla="*/ 7583980 w 9025505"/>
              <a:gd name="connsiteY194" fmla="*/ 3636085 h 5314278"/>
              <a:gd name="connsiteX195" fmla="*/ 7551707 w 9025505"/>
              <a:gd name="connsiteY195" fmla="*/ 3646842 h 5314278"/>
              <a:gd name="connsiteX196" fmla="*/ 7487161 w 9025505"/>
              <a:gd name="connsiteY196" fmla="*/ 3689873 h 5314278"/>
              <a:gd name="connsiteX197" fmla="*/ 7454888 w 9025505"/>
              <a:gd name="connsiteY197" fmla="*/ 3700631 h 5314278"/>
              <a:gd name="connsiteX198" fmla="*/ 7390342 w 9025505"/>
              <a:gd name="connsiteY198" fmla="*/ 3743661 h 5314278"/>
              <a:gd name="connsiteX199" fmla="*/ 7358069 w 9025505"/>
              <a:gd name="connsiteY199" fmla="*/ 3765176 h 5314278"/>
              <a:gd name="connsiteX200" fmla="*/ 7325797 w 9025505"/>
              <a:gd name="connsiteY200" fmla="*/ 3775934 h 5314278"/>
              <a:gd name="connsiteX201" fmla="*/ 7272008 w 9025505"/>
              <a:gd name="connsiteY201" fmla="*/ 3808207 h 5314278"/>
              <a:gd name="connsiteX202" fmla="*/ 7099886 w 9025505"/>
              <a:gd name="connsiteY202" fmla="*/ 3840480 h 5314278"/>
              <a:gd name="connsiteX203" fmla="*/ 7035340 w 9025505"/>
              <a:gd name="connsiteY203" fmla="*/ 3861995 h 5314278"/>
              <a:gd name="connsiteX204" fmla="*/ 7003067 w 9025505"/>
              <a:gd name="connsiteY204" fmla="*/ 3872753 h 5314278"/>
              <a:gd name="connsiteX205" fmla="*/ 6927764 w 9025505"/>
              <a:gd name="connsiteY205" fmla="*/ 3861995 h 5314278"/>
              <a:gd name="connsiteX206" fmla="*/ 6895491 w 9025505"/>
              <a:gd name="connsiteY206" fmla="*/ 3851238 h 5314278"/>
              <a:gd name="connsiteX207" fmla="*/ 6777157 w 9025505"/>
              <a:gd name="connsiteY207" fmla="*/ 3861995 h 5314278"/>
              <a:gd name="connsiteX208" fmla="*/ 6723368 w 9025505"/>
              <a:gd name="connsiteY208" fmla="*/ 3894268 h 5314278"/>
              <a:gd name="connsiteX209" fmla="*/ 6680338 w 9025505"/>
              <a:gd name="connsiteY209" fmla="*/ 3948056 h 5314278"/>
              <a:gd name="connsiteX210" fmla="*/ 6637307 w 9025505"/>
              <a:gd name="connsiteY210" fmla="*/ 4001845 h 5314278"/>
              <a:gd name="connsiteX211" fmla="*/ 6605034 w 9025505"/>
              <a:gd name="connsiteY211" fmla="*/ 4023360 h 5314278"/>
              <a:gd name="connsiteX212" fmla="*/ 6594277 w 9025505"/>
              <a:gd name="connsiteY212" fmla="*/ 4055633 h 5314278"/>
              <a:gd name="connsiteX213" fmla="*/ 6540488 w 9025505"/>
              <a:gd name="connsiteY213" fmla="*/ 4098663 h 5314278"/>
              <a:gd name="connsiteX214" fmla="*/ 6518973 w 9025505"/>
              <a:gd name="connsiteY214" fmla="*/ 4120179 h 5314278"/>
              <a:gd name="connsiteX215" fmla="*/ 6454427 w 9025505"/>
              <a:gd name="connsiteY215" fmla="*/ 4163209 h 5314278"/>
              <a:gd name="connsiteX216" fmla="*/ 6411397 w 9025505"/>
              <a:gd name="connsiteY216" fmla="*/ 4216998 h 5314278"/>
              <a:gd name="connsiteX217" fmla="*/ 6379124 w 9025505"/>
              <a:gd name="connsiteY217" fmla="*/ 4227755 h 5314278"/>
              <a:gd name="connsiteX218" fmla="*/ 6400639 w 9025505"/>
              <a:gd name="connsiteY218" fmla="*/ 4335332 h 5314278"/>
              <a:gd name="connsiteX219" fmla="*/ 6411397 w 9025505"/>
              <a:gd name="connsiteY219" fmla="*/ 4378362 h 5314278"/>
              <a:gd name="connsiteX220" fmla="*/ 6432912 w 9025505"/>
              <a:gd name="connsiteY220" fmla="*/ 4399878 h 5314278"/>
              <a:gd name="connsiteX221" fmla="*/ 6454427 w 9025505"/>
              <a:gd name="connsiteY221" fmla="*/ 4432151 h 5314278"/>
              <a:gd name="connsiteX222" fmla="*/ 6475942 w 9025505"/>
              <a:gd name="connsiteY222" fmla="*/ 4496696 h 5314278"/>
              <a:gd name="connsiteX223" fmla="*/ 6497458 w 9025505"/>
              <a:gd name="connsiteY223" fmla="*/ 4518212 h 5314278"/>
              <a:gd name="connsiteX224" fmla="*/ 6518973 w 9025505"/>
              <a:gd name="connsiteY224" fmla="*/ 4550485 h 5314278"/>
              <a:gd name="connsiteX225" fmla="*/ 6583519 w 9025505"/>
              <a:gd name="connsiteY225" fmla="*/ 4615031 h 5314278"/>
              <a:gd name="connsiteX226" fmla="*/ 6615792 w 9025505"/>
              <a:gd name="connsiteY226" fmla="*/ 4625788 h 5314278"/>
              <a:gd name="connsiteX227" fmla="*/ 6648065 w 9025505"/>
              <a:gd name="connsiteY227" fmla="*/ 4647303 h 5314278"/>
              <a:gd name="connsiteX228" fmla="*/ 6669580 w 9025505"/>
              <a:gd name="connsiteY228" fmla="*/ 4668819 h 5314278"/>
              <a:gd name="connsiteX229" fmla="*/ 6701853 w 9025505"/>
              <a:gd name="connsiteY229" fmla="*/ 4679576 h 5314278"/>
              <a:gd name="connsiteX230" fmla="*/ 6809429 w 9025505"/>
              <a:gd name="connsiteY230" fmla="*/ 4647303 h 5314278"/>
              <a:gd name="connsiteX231" fmla="*/ 6917006 w 9025505"/>
              <a:gd name="connsiteY231" fmla="*/ 4636546 h 5314278"/>
              <a:gd name="connsiteX232" fmla="*/ 6949279 w 9025505"/>
              <a:gd name="connsiteY232" fmla="*/ 4615031 h 5314278"/>
              <a:gd name="connsiteX233" fmla="*/ 7164432 w 9025505"/>
              <a:gd name="connsiteY233" fmla="*/ 4615031 h 5314278"/>
              <a:gd name="connsiteX234" fmla="*/ 7196705 w 9025505"/>
              <a:gd name="connsiteY234" fmla="*/ 4625788 h 5314278"/>
              <a:gd name="connsiteX235" fmla="*/ 7228978 w 9025505"/>
              <a:gd name="connsiteY235" fmla="*/ 4733365 h 5314278"/>
              <a:gd name="connsiteX236" fmla="*/ 7218220 w 9025505"/>
              <a:gd name="connsiteY236" fmla="*/ 4776395 h 5314278"/>
              <a:gd name="connsiteX237" fmla="*/ 7175189 w 9025505"/>
              <a:gd name="connsiteY237" fmla="*/ 4830183 h 5314278"/>
              <a:gd name="connsiteX238" fmla="*/ 7153674 w 9025505"/>
              <a:gd name="connsiteY238" fmla="*/ 4862456 h 5314278"/>
              <a:gd name="connsiteX239" fmla="*/ 7099886 w 9025505"/>
              <a:gd name="connsiteY239" fmla="*/ 4905487 h 5314278"/>
              <a:gd name="connsiteX240" fmla="*/ 7035340 w 9025505"/>
              <a:gd name="connsiteY240" fmla="*/ 4927002 h 5314278"/>
              <a:gd name="connsiteX241" fmla="*/ 7003067 w 9025505"/>
              <a:gd name="connsiteY241" fmla="*/ 4937760 h 5314278"/>
              <a:gd name="connsiteX242" fmla="*/ 6906248 w 9025505"/>
              <a:gd name="connsiteY242" fmla="*/ 4948518 h 5314278"/>
              <a:gd name="connsiteX243" fmla="*/ 6841702 w 9025505"/>
              <a:gd name="connsiteY243" fmla="*/ 4970033 h 5314278"/>
              <a:gd name="connsiteX244" fmla="*/ 6755641 w 9025505"/>
              <a:gd name="connsiteY244" fmla="*/ 4959275 h 5314278"/>
              <a:gd name="connsiteX245" fmla="*/ 6723368 w 9025505"/>
              <a:gd name="connsiteY245" fmla="*/ 4948518 h 5314278"/>
              <a:gd name="connsiteX246" fmla="*/ 6680338 w 9025505"/>
              <a:gd name="connsiteY246" fmla="*/ 4905487 h 5314278"/>
              <a:gd name="connsiteX247" fmla="*/ 6637307 w 9025505"/>
              <a:gd name="connsiteY247" fmla="*/ 4948518 h 5314278"/>
              <a:gd name="connsiteX248" fmla="*/ 6626549 w 9025505"/>
              <a:gd name="connsiteY248" fmla="*/ 4980791 h 5314278"/>
              <a:gd name="connsiteX249" fmla="*/ 6594277 w 9025505"/>
              <a:gd name="connsiteY249" fmla="*/ 4991548 h 5314278"/>
              <a:gd name="connsiteX250" fmla="*/ 6508215 w 9025505"/>
              <a:gd name="connsiteY250" fmla="*/ 5002306 h 5314278"/>
              <a:gd name="connsiteX251" fmla="*/ 6443669 w 9025505"/>
              <a:gd name="connsiteY251" fmla="*/ 5013063 h 5314278"/>
              <a:gd name="connsiteX252" fmla="*/ 6389881 w 9025505"/>
              <a:gd name="connsiteY252" fmla="*/ 5045336 h 5314278"/>
              <a:gd name="connsiteX253" fmla="*/ 6325335 w 9025505"/>
              <a:gd name="connsiteY253" fmla="*/ 5077609 h 5314278"/>
              <a:gd name="connsiteX254" fmla="*/ 6303820 w 9025505"/>
              <a:gd name="connsiteY254" fmla="*/ 5099125 h 5314278"/>
              <a:gd name="connsiteX255" fmla="*/ 6260789 w 9025505"/>
              <a:gd name="connsiteY255" fmla="*/ 5109882 h 5314278"/>
              <a:gd name="connsiteX256" fmla="*/ 6228517 w 9025505"/>
              <a:gd name="connsiteY256" fmla="*/ 5120640 h 5314278"/>
              <a:gd name="connsiteX257" fmla="*/ 6185486 w 9025505"/>
              <a:gd name="connsiteY257" fmla="*/ 5163671 h 5314278"/>
              <a:gd name="connsiteX258" fmla="*/ 6163971 w 9025505"/>
              <a:gd name="connsiteY258" fmla="*/ 5195943 h 5314278"/>
              <a:gd name="connsiteX259" fmla="*/ 6131698 w 9025505"/>
              <a:gd name="connsiteY259" fmla="*/ 5206701 h 5314278"/>
              <a:gd name="connsiteX260" fmla="*/ 6110182 w 9025505"/>
              <a:gd name="connsiteY260" fmla="*/ 5228216 h 5314278"/>
              <a:gd name="connsiteX261" fmla="*/ 6045637 w 9025505"/>
              <a:gd name="connsiteY261" fmla="*/ 5271247 h 5314278"/>
              <a:gd name="connsiteX262" fmla="*/ 5981091 w 9025505"/>
              <a:gd name="connsiteY262" fmla="*/ 5282005 h 5314278"/>
              <a:gd name="connsiteX263" fmla="*/ 5927302 w 9025505"/>
              <a:gd name="connsiteY263" fmla="*/ 5292762 h 5314278"/>
              <a:gd name="connsiteX264" fmla="*/ 5895029 w 9025505"/>
              <a:gd name="connsiteY264" fmla="*/ 5303520 h 5314278"/>
              <a:gd name="connsiteX265" fmla="*/ 5841241 w 9025505"/>
              <a:gd name="connsiteY265" fmla="*/ 5314278 h 5314278"/>
              <a:gd name="connsiteX266" fmla="*/ 5765938 w 9025505"/>
              <a:gd name="connsiteY266" fmla="*/ 5303520 h 5314278"/>
              <a:gd name="connsiteX267" fmla="*/ 5701392 w 9025505"/>
              <a:gd name="connsiteY267" fmla="*/ 5282005 h 5314278"/>
              <a:gd name="connsiteX268" fmla="*/ 5636846 w 9025505"/>
              <a:gd name="connsiteY268" fmla="*/ 5271247 h 5314278"/>
              <a:gd name="connsiteX269" fmla="*/ 5593815 w 9025505"/>
              <a:gd name="connsiteY269" fmla="*/ 5174428 h 5314278"/>
              <a:gd name="connsiteX270" fmla="*/ 5636846 w 9025505"/>
              <a:gd name="connsiteY270" fmla="*/ 5056094 h 5314278"/>
              <a:gd name="connsiteX271" fmla="*/ 5658361 w 9025505"/>
              <a:gd name="connsiteY271" fmla="*/ 4894729 h 5314278"/>
              <a:gd name="connsiteX272" fmla="*/ 5583058 w 9025505"/>
              <a:gd name="connsiteY272" fmla="*/ 4819426 h 5314278"/>
              <a:gd name="connsiteX273" fmla="*/ 5529269 w 9025505"/>
              <a:gd name="connsiteY273" fmla="*/ 4787153 h 5314278"/>
              <a:gd name="connsiteX274" fmla="*/ 5421693 w 9025505"/>
              <a:gd name="connsiteY274" fmla="*/ 4765638 h 5314278"/>
              <a:gd name="connsiteX275" fmla="*/ 5357147 w 9025505"/>
              <a:gd name="connsiteY275" fmla="*/ 4733365 h 5314278"/>
              <a:gd name="connsiteX276" fmla="*/ 5324874 w 9025505"/>
              <a:gd name="connsiteY276" fmla="*/ 4722607 h 5314278"/>
              <a:gd name="connsiteX277" fmla="*/ 5292601 w 9025505"/>
              <a:gd name="connsiteY277" fmla="*/ 4701092 h 5314278"/>
              <a:gd name="connsiteX278" fmla="*/ 5174080 w 9025505"/>
              <a:gd name="connsiteY278" fmla="*/ 4703744 h 5314278"/>
              <a:gd name="connsiteX279" fmla="*/ 5164518 w 9025505"/>
              <a:gd name="connsiteY279" fmla="*/ 4654662 h 5314278"/>
              <a:gd name="connsiteX280" fmla="*/ 5195782 w 9025505"/>
              <a:gd name="connsiteY280" fmla="*/ 4572000 h 5314278"/>
              <a:gd name="connsiteX281" fmla="*/ 5262943 w 9025505"/>
              <a:gd name="connsiteY281" fmla="*/ 4543537 h 5314278"/>
              <a:gd name="connsiteX282" fmla="*/ 5338284 w 9025505"/>
              <a:gd name="connsiteY282" fmla="*/ 4489114 h 5314278"/>
              <a:gd name="connsiteX283" fmla="*/ 5400178 w 9025505"/>
              <a:gd name="connsiteY283" fmla="*/ 4432151 h 5314278"/>
              <a:gd name="connsiteX284" fmla="*/ 5464724 w 9025505"/>
              <a:gd name="connsiteY284" fmla="*/ 4421393 h 5314278"/>
              <a:gd name="connsiteX285" fmla="*/ 5615331 w 9025505"/>
              <a:gd name="connsiteY285" fmla="*/ 4378362 h 5314278"/>
              <a:gd name="connsiteX286" fmla="*/ 5710581 w 9025505"/>
              <a:gd name="connsiteY286" fmla="*/ 4285428 h 5314278"/>
              <a:gd name="connsiteX287" fmla="*/ 5572300 w 9025505"/>
              <a:gd name="connsiteY287" fmla="*/ 4195482 h 5314278"/>
              <a:gd name="connsiteX288" fmla="*/ 5465433 w 9025505"/>
              <a:gd name="connsiteY288" fmla="*/ 4186667 h 5314278"/>
              <a:gd name="connsiteX289" fmla="*/ 5402643 w 9025505"/>
              <a:gd name="connsiteY289" fmla="*/ 4245087 h 5314278"/>
              <a:gd name="connsiteX290" fmla="*/ 5294693 w 9025505"/>
              <a:gd name="connsiteY290" fmla="*/ 4229212 h 5314278"/>
              <a:gd name="connsiteX291" fmla="*/ 5221668 w 9025505"/>
              <a:gd name="connsiteY291" fmla="*/ 4222862 h 5314278"/>
              <a:gd name="connsiteX292" fmla="*/ 5152752 w 9025505"/>
              <a:gd name="connsiteY292" fmla="*/ 4184725 h 5314278"/>
              <a:gd name="connsiteX293" fmla="*/ 5120479 w 9025505"/>
              <a:gd name="connsiteY293" fmla="*/ 4195482 h 5314278"/>
              <a:gd name="connsiteX294" fmla="*/ 5023660 w 9025505"/>
              <a:gd name="connsiteY294" fmla="*/ 4184725 h 5314278"/>
              <a:gd name="connsiteX295" fmla="*/ 4959114 w 9025505"/>
              <a:gd name="connsiteY295" fmla="*/ 4152452 h 5314278"/>
              <a:gd name="connsiteX296" fmla="*/ 4905326 w 9025505"/>
              <a:gd name="connsiteY296" fmla="*/ 4098663 h 5314278"/>
              <a:gd name="connsiteX297" fmla="*/ 4834318 w 9025505"/>
              <a:gd name="connsiteY297" fmla="*/ 4092687 h 5314278"/>
              <a:gd name="connsiteX298" fmla="*/ 4803203 w 9025505"/>
              <a:gd name="connsiteY298" fmla="*/ 4048050 h 5314278"/>
              <a:gd name="connsiteX299" fmla="*/ 4900993 w 9025505"/>
              <a:gd name="connsiteY299" fmla="*/ 4006962 h 5314278"/>
              <a:gd name="connsiteX300" fmla="*/ 4878880 w 9025505"/>
              <a:gd name="connsiteY300" fmla="*/ 3944172 h 5314278"/>
              <a:gd name="connsiteX301" fmla="*/ 4737611 w 9025505"/>
              <a:gd name="connsiteY301" fmla="*/ 3953174 h 5314278"/>
              <a:gd name="connsiteX302" fmla="*/ 4637804 w 9025505"/>
              <a:gd name="connsiteY302" fmla="*/ 3859343 h 5314278"/>
              <a:gd name="connsiteX303" fmla="*/ 4500943 w 9025505"/>
              <a:gd name="connsiteY303" fmla="*/ 3870437 h 5314278"/>
              <a:gd name="connsiteX304" fmla="*/ 4419999 w 9025505"/>
              <a:gd name="connsiteY304" fmla="*/ 3860053 h 5314278"/>
              <a:gd name="connsiteX305" fmla="*/ 4326318 w 9025505"/>
              <a:gd name="connsiteY305" fmla="*/ 3873612 h 5314278"/>
              <a:gd name="connsiteX306" fmla="*/ 4300918 w 9025505"/>
              <a:gd name="connsiteY306" fmla="*/ 3899012 h 5314278"/>
              <a:gd name="connsiteX307" fmla="*/ 4304093 w 9025505"/>
              <a:gd name="connsiteY307" fmla="*/ 3946637 h 5314278"/>
              <a:gd name="connsiteX308" fmla="*/ 4270625 w 9025505"/>
              <a:gd name="connsiteY308" fmla="*/ 4044875 h 5314278"/>
              <a:gd name="connsiteX309" fmla="*/ 4227594 w 9025505"/>
              <a:gd name="connsiteY309" fmla="*/ 4109421 h 5314278"/>
              <a:gd name="connsiteX310" fmla="*/ 4206079 w 9025505"/>
              <a:gd name="connsiteY310" fmla="*/ 4141694 h 5314278"/>
              <a:gd name="connsiteX311" fmla="*/ 4173806 w 9025505"/>
              <a:gd name="connsiteY311" fmla="*/ 4173967 h 5314278"/>
              <a:gd name="connsiteX312" fmla="*/ 4120018 w 9025505"/>
              <a:gd name="connsiteY312" fmla="*/ 4216998 h 5314278"/>
              <a:gd name="connsiteX313" fmla="*/ 4094543 w 9025505"/>
              <a:gd name="connsiteY313" fmla="*/ 4270487 h 5314278"/>
              <a:gd name="connsiteX314" fmla="*/ 4044714 w 9025505"/>
              <a:gd name="connsiteY314" fmla="*/ 4335332 h 5314278"/>
              <a:gd name="connsiteX315" fmla="*/ 4012441 w 9025505"/>
              <a:gd name="connsiteY315" fmla="*/ 4367605 h 5314278"/>
              <a:gd name="connsiteX316" fmla="*/ 3922495 w 9025505"/>
              <a:gd name="connsiteY316" fmla="*/ 4468121 h 5314278"/>
              <a:gd name="connsiteX317" fmla="*/ 3836434 w 9025505"/>
              <a:gd name="connsiteY317" fmla="*/ 4537075 h 5314278"/>
              <a:gd name="connsiteX318" fmla="*/ 3778761 w 9025505"/>
              <a:gd name="connsiteY318" fmla="*/ 4562998 h 5314278"/>
              <a:gd name="connsiteX319" fmla="*/ 3811968 w 9025505"/>
              <a:gd name="connsiteY319" fmla="*/ 4638787 h 5314278"/>
              <a:gd name="connsiteX320" fmla="*/ 3808793 w 9025505"/>
              <a:gd name="connsiteY320" fmla="*/ 4727687 h 5314278"/>
              <a:gd name="connsiteX321" fmla="*/ 3743500 w 9025505"/>
              <a:gd name="connsiteY321" fmla="*/ 4754880 h 5314278"/>
              <a:gd name="connsiteX322" fmla="*/ 3697668 w 9025505"/>
              <a:gd name="connsiteY322" fmla="*/ 4692762 h 5314278"/>
              <a:gd name="connsiteX323" fmla="*/ 3620049 w 9025505"/>
              <a:gd name="connsiteY323" fmla="*/ 4641476 h 5314278"/>
              <a:gd name="connsiteX324" fmla="*/ 3497643 w 9025505"/>
              <a:gd name="connsiteY324" fmla="*/ 4664187 h 5314278"/>
              <a:gd name="connsiteX325" fmla="*/ 3421443 w 9025505"/>
              <a:gd name="connsiteY325" fmla="*/ 4727687 h 5314278"/>
              <a:gd name="connsiteX326" fmla="*/ 3340350 w 9025505"/>
              <a:gd name="connsiteY326" fmla="*/ 4725072 h 5314278"/>
              <a:gd name="connsiteX327" fmla="*/ 3284918 w 9025505"/>
              <a:gd name="connsiteY327" fmla="*/ 4784837 h 5314278"/>
              <a:gd name="connsiteX328" fmla="*/ 3210735 w 9025505"/>
              <a:gd name="connsiteY328" fmla="*/ 4788386 h 5314278"/>
              <a:gd name="connsiteX329" fmla="*/ 3151829 w 9025505"/>
              <a:gd name="connsiteY329" fmla="*/ 4754880 h 5314278"/>
              <a:gd name="connsiteX330" fmla="*/ 3098041 w 9025505"/>
              <a:gd name="connsiteY330" fmla="*/ 4711849 h 5314278"/>
              <a:gd name="connsiteX331" fmla="*/ 3030918 w 9025505"/>
              <a:gd name="connsiteY331" fmla="*/ 4591162 h 5314278"/>
              <a:gd name="connsiteX332" fmla="*/ 3053143 w 9025505"/>
              <a:gd name="connsiteY332" fmla="*/ 4556237 h 5314278"/>
              <a:gd name="connsiteX333" fmla="*/ 3087284 w 9025505"/>
              <a:gd name="connsiteY333" fmla="*/ 4561242 h 5314278"/>
              <a:gd name="connsiteX334" fmla="*/ 3129343 w 9025505"/>
              <a:gd name="connsiteY334" fmla="*/ 4584812 h 5314278"/>
              <a:gd name="connsiteX335" fmla="*/ 3172299 w 9025505"/>
              <a:gd name="connsiteY335" fmla="*/ 4559673 h 5314278"/>
              <a:gd name="connsiteX336" fmla="*/ 3170618 w 9025505"/>
              <a:gd name="connsiteY336" fmla="*/ 4505437 h 5314278"/>
              <a:gd name="connsiteX337" fmla="*/ 3141072 w 9025505"/>
              <a:gd name="connsiteY337" fmla="*/ 4442908 h 5314278"/>
              <a:gd name="connsiteX338" fmla="*/ 3190452 w 9025505"/>
              <a:gd name="connsiteY338" fmla="*/ 4403762 h 5314278"/>
              <a:gd name="connsiteX339" fmla="*/ 3267175 w 9025505"/>
              <a:gd name="connsiteY339" fmla="*/ 4377316 h 5314278"/>
              <a:gd name="connsiteX340" fmla="*/ 3298029 w 9025505"/>
              <a:gd name="connsiteY340" fmla="*/ 4261448 h 5314278"/>
              <a:gd name="connsiteX341" fmla="*/ 3410200 w 9025505"/>
              <a:gd name="connsiteY341" fmla="*/ 4243294 h 5314278"/>
              <a:gd name="connsiteX342" fmla="*/ 3421443 w 9025505"/>
              <a:gd name="connsiteY342" fmla="*/ 4140312 h 5314278"/>
              <a:gd name="connsiteX343" fmla="*/ 3378973 w 9025505"/>
              <a:gd name="connsiteY343" fmla="*/ 4049806 h 5314278"/>
              <a:gd name="connsiteX344" fmla="*/ 3400301 w 9025505"/>
              <a:gd name="connsiteY344" fmla="*/ 3940997 h 5314278"/>
              <a:gd name="connsiteX345" fmla="*/ 3488492 w 9025505"/>
              <a:gd name="connsiteY345" fmla="*/ 3890906 h 5314278"/>
              <a:gd name="connsiteX346" fmla="*/ 3587962 w 9025505"/>
              <a:gd name="connsiteY346" fmla="*/ 3896733 h 5314278"/>
              <a:gd name="connsiteX347" fmla="*/ 3668197 w 9025505"/>
              <a:gd name="connsiteY347" fmla="*/ 3948056 h 5314278"/>
              <a:gd name="connsiteX348" fmla="*/ 3735917 w 9025505"/>
              <a:gd name="connsiteY348" fmla="*/ 3984214 h 5314278"/>
              <a:gd name="connsiteX349" fmla="*/ 3811744 w 9025505"/>
              <a:gd name="connsiteY349" fmla="*/ 3954406 h 5314278"/>
              <a:gd name="connsiteX350" fmla="*/ 3911924 w 9025505"/>
              <a:gd name="connsiteY350" fmla="*/ 3962699 h 5314278"/>
              <a:gd name="connsiteX351" fmla="*/ 3897992 w 9025505"/>
              <a:gd name="connsiteY351" fmla="*/ 3864647 h 5314278"/>
              <a:gd name="connsiteX352" fmla="*/ 3909459 w 9025505"/>
              <a:gd name="connsiteY352" fmla="*/ 3759349 h 5314278"/>
              <a:gd name="connsiteX353" fmla="*/ 3827619 w 9025505"/>
              <a:gd name="connsiteY353" fmla="*/ 3709633 h 5314278"/>
              <a:gd name="connsiteX354" fmla="*/ 3748431 w 9025505"/>
              <a:gd name="connsiteY354" fmla="*/ 3650727 h 5314278"/>
              <a:gd name="connsiteX355" fmla="*/ 3700469 w 9025505"/>
              <a:gd name="connsiteY355" fmla="*/ 3571539 h 5314278"/>
              <a:gd name="connsiteX356" fmla="*/ 3657439 w 9025505"/>
              <a:gd name="connsiteY356" fmla="*/ 3517751 h 5314278"/>
              <a:gd name="connsiteX357" fmla="*/ 3653741 w 9025505"/>
              <a:gd name="connsiteY357" fmla="*/ 3410174 h 5314278"/>
              <a:gd name="connsiteX358" fmla="*/ 3556735 w 9025505"/>
              <a:gd name="connsiteY358" fmla="*/ 3367853 h 5314278"/>
              <a:gd name="connsiteX359" fmla="*/ 3472430 w 9025505"/>
              <a:gd name="connsiteY359" fmla="*/ 3262742 h 5314278"/>
              <a:gd name="connsiteX360" fmla="*/ 3506832 w 9025505"/>
              <a:gd name="connsiteY360" fmla="*/ 3173506 h 5314278"/>
              <a:gd name="connsiteX361" fmla="*/ 3529767 w 9025505"/>
              <a:gd name="connsiteY361" fmla="*/ 3083560 h 5314278"/>
              <a:gd name="connsiteX362" fmla="*/ 3463801 w 9025505"/>
              <a:gd name="connsiteY362" fmla="*/ 2990626 h 5314278"/>
              <a:gd name="connsiteX363" fmla="*/ 3380205 w 9025505"/>
              <a:gd name="connsiteY363" fmla="*/ 2972995 h 5314278"/>
              <a:gd name="connsiteX364" fmla="*/ 3314614 w 9025505"/>
              <a:gd name="connsiteY364" fmla="*/ 2893807 h 5314278"/>
              <a:gd name="connsiteX365" fmla="*/ 3247416 w 9025505"/>
              <a:gd name="connsiteY365" fmla="*/ 2840187 h 5314278"/>
              <a:gd name="connsiteX366" fmla="*/ 3195224 w 9025505"/>
              <a:gd name="connsiteY366" fmla="*/ 2838562 h 5314278"/>
              <a:gd name="connsiteX367" fmla="*/ 3144770 w 9025505"/>
              <a:gd name="connsiteY367" fmla="*/ 2886495 h 5314278"/>
              <a:gd name="connsiteX368" fmla="*/ 3098041 w 9025505"/>
              <a:gd name="connsiteY368" fmla="*/ 2829261 h 5314278"/>
              <a:gd name="connsiteX369" fmla="*/ 3021674 w 9025505"/>
              <a:gd name="connsiteY369" fmla="*/ 2819652 h 5314278"/>
              <a:gd name="connsiteX370" fmla="*/ 2953513 w 9025505"/>
              <a:gd name="connsiteY370" fmla="*/ 2788612 h 5314278"/>
              <a:gd name="connsiteX371" fmla="*/ 2936592 w 9025505"/>
              <a:gd name="connsiteY371" fmla="*/ 2705183 h 5314278"/>
              <a:gd name="connsiteX372" fmla="*/ 2870898 w 9025505"/>
              <a:gd name="connsiteY372" fmla="*/ 2718154 h 5314278"/>
              <a:gd name="connsiteX373" fmla="*/ 2771614 w 9025505"/>
              <a:gd name="connsiteY373" fmla="*/ 2628648 h 5314278"/>
              <a:gd name="connsiteX374" fmla="*/ 2656978 w 9025505"/>
              <a:gd name="connsiteY374" fmla="*/ 2646381 h 5314278"/>
              <a:gd name="connsiteX375" fmla="*/ 2563604 w 9025505"/>
              <a:gd name="connsiteY375" fmla="*/ 2702383 h 5314278"/>
              <a:gd name="connsiteX376" fmla="*/ 2441825 w 9025505"/>
              <a:gd name="connsiteY376" fmla="*/ 2710927 h 5314278"/>
              <a:gd name="connsiteX377" fmla="*/ 2312733 w 9025505"/>
              <a:gd name="connsiteY377" fmla="*/ 2743200 h 5314278"/>
              <a:gd name="connsiteX378" fmla="*/ 2215914 w 9025505"/>
              <a:gd name="connsiteY378" fmla="*/ 2775473 h 5314278"/>
              <a:gd name="connsiteX379" fmla="*/ 2163275 w 9025505"/>
              <a:gd name="connsiteY379" fmla="*/ 2850608 h 5314278"/>
              <a:gd name="connsiteX380" fmla="*/ 2103491 w 9025505"/>
              <a:gd name="connsiteY380" fmla="*/ 2910392 h 5314278"/>
              <a:gd name="connsiteX381" fmla="*/ 2033034 w 9025505"/>
              <a:gd name="connsiteY381" fmla="*/ 2936838 h 5314278"/>
              <a:gd name="connsiteX382" fmla="*/ 1979246 w 9025505"/>
              <a:gd name="connsiteY382" fmla="*/ 2958353 h 5314278"/>
              <a:gd name="connsiteX383" fmla="*/ 1870521 w 9025505"/>
              <a:gd name="connsiteY383" fmla="*/ 2985947 h 5314278"/>
              <a:gd name="connsiteX384" fmla="*/ 1732595 w 9025505"/>
              <a:gd name="connsiteY384" fmla="*/ 2998292 h 5314278"/>
              <a:gd name="connsiteX385" fmla="*/ 1596734 w 9025505"/>
              <a:gd name="connsiteY385" fmla="*/ 2999087 h 5314278"/>
              <a:gd name="connsiteX386" fmla="*/ 1522747 w 9025505"/>
              <a:gd name="connsiteY386" fmla="*/ 3066014 h 5314278"/>
              <a:gd name="connsiteX387" fmla="*/ 1483077 w 9025505"/>
              <a:gd name="connsiteY387" fmla="*/ 3119718 h 5314278"/>
              <a:gd name="connsiteX388" fmla="*/ 1419848 w 9025505"/>
              <a:gd name="connsiteY388" fmla="*/ 3130475 h 5314278"/>
              <a:gd name="connsiteX389" fmla="*/ 1362446 w 9025505"/>
              <a:gd name="connsiteY389" fmla="*/ 3105431 h 5314278"/>
              <a:gd name="connsiteX390" fmla="*/ 1312272 w 9025505"/>
              <a:gd name="connsiteY390" fmla="*/ 3065929 h 5314278"/>
              <a:gd name="connsiteX391" fmla="*/ 1290757 w 9025505"/>
              <a:gd name="connsiteY391" fmla="*/ 3033656 h 5314278"/>
              <a:gd name="connsiteX392" fmla="*/ 1222513 w 9025505"/>
              <a:gd name="connsiteY392" fmla="*/ 2974041 h 5314278"/>
              <a:gd name="connsiteX393" fmla="*/ 1118634 w 9025505"/>
              <a:gd name="connsiteY393" fmla="*/ 2979868 h 5314278"/>
              <a:gd name="connsiteX394" fmla="*/ 1049325 w 9025505"/>
              <a:gd name="connsiteY394" fmla="*/ 2998834 h 5314278"/>
              <a:gd name="connsiteX395" fmla="*/ 992568 w 9025505"/>
              <a:gd name="connsiteY395" fmla="*/ 2981437 h 5314278"/>
              <a:gd name="connsiteX396" fmla="*/ 906843 w 9025505"/>
              <a:gd name="connsiteY396" fmla="*/ 2983818 h 5314278"/>
              <a:gd name="connsiteX397" fmla="*/ 847312 w 9025505"/>
              <a:gd name="connsiteY397" fmla="*/ 2960006 h 5314278"/>
              <a:gd name="connsiteX398" fmla="*/ 742117 w 9025505"/>
              <a:gd name="connsiteY398" fmla="*/ 2958353 h 5314278"/>
              <a:gd name="connsiteX399" fmla="*/ 666897 w 9025505"/>
              <a:gd name="connsiteY399" fmla="*/ 2936753 h 5314278"/>
              <a:gd name="connsiteX400" fmla="*/ 607198 w 9025505"/>
              <a:gd name="connsiteY400" fmla="*/ 2911709 h 5314278"/>
              <a:gd name="connsiteX401" fmla="*/ 580752 w 9025505"/>
              <a:gd name="connsiteY401" fmla="*/ 2883049 h 5314278"/>
              <a:gd name="connsiteX402" fmla="*/ 440902 w 9025505"/>
              <a:gd name="connsiteY402" fmla="*/ 2915322 h 5314278"/>
              <a:gd name="connsiteX403" fmla="*/ 430145 w 9025505"/>
              <a:gd name="connsiteY403" fmla="*/ 2947595 h 5314278"/>
              <a:gd name="connsiteX404" fmla="*/ 366299 w 9025505"/>
              <a:gd name="connsiteY404" fmla="*/ 2936193 h 5314278"/>
              <a:gd name="connsiteX405" fmla="*/ 314108 w 9025505"/>
              <a:gd name="connsiteY405" fmla="*/ 2889213 h 5314278"/>
              <a:gd name="connsiteX406" fmla="*/ 236507 w 9025505"/>
              <a:gd name="connsiteY406" fmla="*/ 2883049 h 5314278"/>
              <a:gd name="connsiteX407" fmla="*/ 200452 w 9025505"/>
              <a:gd name="connsiteY407" fmla="*/ 2794691 h 5314278"/>
              <a:gd name="connsiteX408" fmla="*/ 118173 w 9025505"/>
              <a:gd name="connsiteY408" fmla="*/ 2753958 h 5314278"/>
              <a:gd name="connsiteX409" fmla="*/ 57410 w 9025505"/>
              <a:gd name="connsiteY409" fmla="*/ 2726363 h 5314278"/>
              <a:gd name="connsiteX410" fmla="*/ 7 w 9025505"/>
              <a:gd name="connsiteY410" fmla="*/ 2607133 h 5314278"/>
              <a:gd name="connsiteX411" fmla="*/ 53627 w 9025505"/>
              <a:gd name="connsiteY411" fmla="*/ 2506532 h 5314278"/>
              <a:gd name="connsiteX412" fmla="*/ 96658 w 9025505"/>
              <a:gd name="connsiteY412" fmla="*/ 2452743 h 5314278"/>
              <a:gd name="connsiteX413" fmla="*/ 118173 w 9025505"/>
              <a:gd name="connsiteY413" fmla="*/ 2420471 h 5314278"/>
              <a:gd name="connsiteX414" fmla="*/ 182719 w 9025505"/>
              <a:gd name="connsiteY414" fmla="*/ 2345167 h 5314278"/>
              <a:gd name="connsiteX415" fmla="*/ 225749 w 9025505"/>
              <a:gd name="connsiteY415" fmla="*/ 2248348 h 5314278"/>
              <a:gd name="connsiteX416" fmla="*/ 258022 w 9025505"/>
              <a:gd name="connsiteY416" fmla="*/ 2226833 h 5314278"/>
              <a:gd name="connsiteX417" fmla="*/ 279538 w 9025505"/>
              <a:gd name="connsiteY417" fmla="*/ 2151529 h 5314278"/>
              <a:gd name="connsiteX418" fmla="*/ 311811 w 9025505"/>
              <a:gd name="connsiteY418" fmla="*/ 2065468 h 5314278"/>
              <a:gd name="connsiteX419" fmla="*/ 322568 w 9025505"/>
              <a:gd name="connsiteY419" fmla="*/ 2000922 h 5314278"/>
              <a:gd name="connsiteX420" fmla="*/ 344084 w 9025505"/>
              <a:gd name="connsiteY420" fmla="*/ 1979407 h 5314278"/>
              <a:gd name="connsiteX421" fmla="*/ 333326 w 9025505"/>
              <a:gd name="connsiteY421" fmla="*/ 1947134 h 5314278"/>
              <a:gd name="connsiteX422" fmla="*/ 322568 w 9025505"/>
              <a:gd name="connsiteY422" fmla="*/ 1893346 h 5314278"/>
              <a:gd name="connsiteX423" fmla="*/ 354841 w 9025505"/>
              <a:gd name="connsiteY423" fmla="*/ 1785769 h 5314278"/>
              <a:gd name="connsiteX424" fmla="*/ 376357 w 9025505"/>
              <a:gd name="connsiteY424" fmla="*/ 1721223 h 5314278"/>
              <a:gd name="connsiteX425" fmla="*/ 365599 w 9025505"/>
              <a:gd name="connsiteY425" fmla="*/ 1678193 h 5314278"/>
              <a:gd name="connsiteX426" fmla="*/ 462418 w 9025505"/>
              <a:gd name="connsiteY426" fmla="*/ 1667435 h 5314278"/>
              <a:gd name="connsiteX427" fmla="*/ 473175 w 9025505"/>
              <a:gd name="connsiteY427" fmla="*/ 1656678 h 5314278"/>
              <a:gd name="connsiteX428" fmla="*/ 483933 w 9025505"/>
              <a:gd name="connsiteY428" fmla="*/ 1678193 h 5314278"/>
              <a:gd name="connsiteX0" fmla="*/ 387245 w 9025636"/>
              <a:gd name="connsiteY0" fmla="*/ 1710466 h 5314278"/>
              <a:gd name="connsiteX1" fmla="*/ 387245 w 9025636"/>
              <a:gd name="connsiteY1" fmla="*/ 1710466 h 5314278"/>
              <a:gd name="connsiteX2" fmla="*/ 527095 w 9025636"/>
              <a:gd name="connsiteY2" fmla="*/ 1635162 h 5314278"/>
              <a:gd name="connsiteX3" fmla="*/ 559368 w 9025636"/>
              <a:gd name="connsiteY3" fmla="*/ 1602889 h 5314278"/>
              <a:gd name="connsiteX4" fmla="*/ 580883 w 9025636"/>
              <a:gd name="connsiteY4" fmla="*/ 1570616 h 5314278"/>
              <a:gd name="connsiteX5" fmla="*/ 613156 w 9025636"/>
              <a:gd name="connsiteY5" fmla="*/ 1559859 h 5314278"/>
              <a:gd name="connsiteX6" fmla="*/ 634671 w 9025636"/>
              <a:gd name="connsiteY6" fmla="*/ 1538343 h 5314278"/>
              <a:gd name="connsiteX7" fmla="*/ 666944 w 9025636"/>
              <a:gd name="connsiteY7" fmla="*/ 1516828 h 5314278"/>
              <a:gd name="connsiteX8" fmla="*/ 688459 w 9025636"/>
              <a:gd name="connsiteY8" fmla="*/ 1484555 h 5314278"/>
              <a:gd name="connsiteX9" fmla="*/ 709975 w 9025636"/>
              <a:gd name="connsiteY9" fmla="*/ 1463040 h 5314278"/>
              <a:gd name="connsiteX10" fmla="*/ 731490 w 9025636"/>
              <a:gd name="connsiteY10" fmla="*/ 1430767 h 5314278"/>
              <a:gd name="connsiteX11" fmla="*/ 763763 w 9025636"/>
              <a:gd name="connsiteY11" fmla="*/ 1409252 h 5314278"/>
              <a:gd name="connsiteX12" fmla="*/ 817551 w 9025636"/>
              <a:gd name="connsiteY12" fmla="*/ 1366221 h 5314278"/>
              <a:gd name="connsiteX13" fmla="*/ 839066 w 9025636"/>
              <a:gd name="connsiteY13" fmla="*/ 1333948 h 5314278"/>
              <a:gd name="connsiteX14" fmla="*/ 968158 w 9025636"/>
              <a:gd name="connsiteY14" fmla="*/ 1301675 h 5314278"/>
              <a:gd name="connsiteX15" fmla="*/ 957400 w 9025636"/>
              <a:gd name="connsiteY15" fmla="*/ 1215614 h 5314278"/>
              <a:gd name="connsiteX16" fmla="*/ 946643 w 9025636"/>
              <a:gd name="connsiteY16" fmla="*/ 1161826 h 5314278"/>
              <a:gd name="connsiteX17" fmla="*/ 968158 w 9025636"/>
              <a:gd name="connsiteY17" fmla="*/ 1000461 h 5314278"/>
              <a:gd name="connsiteX18" fmla="*/ 903612 w 9025636"/>
              <a:gd name="connsiteY18" fmla="*/ 946673 h 5314278"/>
              <a:gd name="connsiteX19" fmla="*/ 892855 w 9025636"/>
              <a:gd name="connsiteY19" fmla="*/ 914400 h 5314278"/>
              <a:gd name="connsiteX20" fmla="*/ 849824 w 9025636"/>
              <a:gd name="connsiteY20" fmla="*/ 871369 h 5314278"/>
              <a:gd name="connsiteX21" fmla="*/ 839066 w 9025636"/>
              <a:gd name="connsiteY21" fmla="*/ 839096 h 5314278"/>
              <a:gd name="connsiteX22" fmla="*/ 806793 w 9025636"/>
              <a:gd name="connsiteY22" fmla="*/ 774551 h 5314278"/>
              <a:gd name="connsiteX23" fmla="*/ 796036 w 9025636"/>
              <a:gd name="connsiteY23" fmla="*/ 688489 h 5314278"/>
              <a:gd name="connsiteX24" fmla="*/ 774520 w 9025636"/>
              <a:gd name="connsiteY24" fmla="*/ 666974 h 5314278"/>
              <a:gd name="connsiteX25" fmla="*/ 763763 w 9025636"/>
              <a:gd name="connsiteY25" fmla="*/ 634701 h 5314278"/>
              <a:gd name="connsiteX26" fmla="*/ 731490 w 9025636"/>
              <a:gd name="connsiteY26" fmla="*/ 570155 h 5314278"/>
              <a:gd name="connsiteX27" fmla="*/ 742248 w 9025636"/>
              <a:gd name="connsiteY27" fmla="*/ 516367 h 5314278"/>
              <a:gd name="connsiteX28" fmla="*/ 796036 w 9025636"/>
              <a:gd name="connsiteY28" fmla="*/ 462579 h 5314278"/>
              <a:gd name="connsiteX29" fmla="*/ 828309 w 9025636"/>
              <a:gd name="connsiteY29" fmla="*/ 451821 h 5314278"/>
              <a:gd name="connsiteX30" fmla="*/ 925128 w 9025636"/>
              <a:gd name="connsiteY30" fmla="*/ 473336 h 5314278"/>
              <a:gd name="connsiteX31" fmla="*/ 978916 w 9025636"/>
              <a:gd name="connsiteY31" fmla="*/ 505609 h 5314278"/>
              <a:gd name="connsiteX32" fmla="*/ 1043462 w 9025636"/>
              <a:gd name="connsiteY32" fmla="*/ 494852 h 5314278"/>
              <a:gd name="connsiteX33" fmla="*/ 1064977 w 9025636"/>
              <a:gd name="connsiteY33" fmla="*/ 473336 h 5314278"/>
              <a:gd name="connsiteX34" fmla="*/ 1097250 w 9025636"/>
              <a:gd name="connsiteY34" fmla="*/ 451821 h 5314278"/>
              <a:gd name="connsiteX35" fmla="*/ 1194069 w 9025636"/>
              <a:gd name="connsiteY35" fmla="*/ 398033 h 5314278"/>
              <a:gd name="connsiteX36" fmla="*/ 1452252 w 9025636"/>
              <a:gd name="connsiteY36" fmla="*/ 387275 h 5314278"/>
              <a:gd name="connsiteX37" fmla="*/ 1549071 w 9025636"/>
              <a:gd name="connsiteY37" fmla="*/ 344245 h 5314278"/>
              <a:gd name="connsiteX38" fmla="*/ 1785739 w 9025636"/>
              <a:gd name="connsiteY38" fmla="*/ 355002 h 5314278"/>
              <a:gd name="connsiteX39" fmla="*/ 1968619 w 9025636"/>
              <a:gd name="connsiteY39" fmla="*/ 376518 h 5314278"/>
              <a:gd name="connsiteX40" fmla="*/ 2291349 w 9025636"/>
              <a:gd name="connsiteY40" fmla="*/ 398033 h 5314278"/>
              <a:gd name="connsiteX41" fmla="*/ 2452713 w 9025636"/>
              <a:gd name="connsiteY41" fmla="*/ 451821 h 5314278"/>
              <a:gd name="connsiteX42" fmla="*/ 2528017 w 9025636"/>
              <a:gd name="connsiteY42" fmla="*/ 462579 h 5314278"/>
              <a:gd name="connsiteX43" fmla="*/ 2581805 w 9025636"/>
              <a:gd name="connsiteY43" fmla="*/ 494852 h 5314278"/>
              <a:gd name="connsiteX44" fmla="*/ 2614078 w 9025636"/>
              <a:gd name="connsiteY44" fmla="*/ 505609 h 5314278"/>
              <a:gd name="connsiteX45" fmla="*/ 2667866 w 9025636"/>
              <a:gd name="connsiteY45" fmla="*/ 537882 h 5314278"/>
              <a:gd name="connsiteX46" fmla="*/ 3194991 w 9025636"/>
              <a:gd name="connsiteY46" fmla="*/ 548640 h 5314278"/>
              <a:gd name="connsiteX47" fmla="*/ 3259537 w 9025636"/>
              <a:gd name="connsiteY47" fmla="*/ 570155 h 5314278"/>
              <a:gd name="connsiteX48" fmla="*/ 3291810 w 9025636"/>
              <a:gd name="connsiteY48" fmla="*/ 580913 h 5314278"/>
              <a:gd name="connsiteX49" fmla="*/ 3431659 w 9025636"/>
              <a:gd name="connsiteY49" fmla="*/ 570155 h 5314278"/>
              <a:gd name="connsiteX50" fmla="*/ 3453175 w 9025636"/>
              <a:gd name="connsiteY50" fmla="*/ 548640 h 5314278"/>
              <a:gd name="connsiteX51" fmla="*/ 3485448 w 9025636"/>
              <a:gd name="connsiteY51" fmla="*/ 537882 h 5314278"/>
              <a:gd name="connsiteX52" fmla="*/ 3571509 w 9025636"/>
              <a:gd name="connsiteY52" fmla="*/ 548640 h 5314278"/>
              <a:gd name="connsiteX53" fmla="*/ 3582266 w 9025636"/>
              <a:gd name="connsiteY53" fmla="*/ 580913 h 5314278"/>
              <a:gd name="connsiteX54" fmla="*/ 3603782 w 9025636"/>
              <a:gd name="connsiteY54" fmla="*/ 602428 h 5314278"/>
              <a:gd name="connsiteX55" fmla="*/ 3668328 w 9025636"/>
              <a:gd name="connsiteY55" fmla="*/ 634701 h 5314278"/>
              <a:gd name="connsiteX56" fmla="*/ 3775904 w 9025636"/>
              <a:gd name="connsiteY56" fmla="*/ 623943 h 5314278"/>
              <a:gd name="connsiteX57" fmla="*/ 3808177 w 9025636"/>
              <a:gd name="connsiteY57" fmla="*/ 613186 h 5314278"/>
              <a:gd name="connsiteX58" fmla="*/ 3958784 w 9025636"/>
              <a:gd name="connsiteY58" fmla="*/ 623943 h 5314278"/>
              <a:gd name="connsiteX59" fmla="*/ 3991057 w 9025636"/>
              <a:gd name="connsiteY59" fmla="*/ 634701 h 5314278"/>
              <a:gd name="connsiteX60" fmla="*/ 4098633 w 9025636"/>
              <a:gd name="connsiteY60" fmla="*/ 656216 h 5314278"/>
              <a:gd name="connsiteX61" fmla="*/ 4152422 w 9025636"/>
              <a:gd name="connsiteY61" fmla="*/ 699247 h 5314278"/>
              <a:gd name="connsiteX62" fmla="*/ 4216968 w 9025636"/>
              <a:gd name="connsiteY62" fmla="*/ 720762 h 5314278"/>
              <a:gd name="connsiteX63" fmla="*/ 4216968 w 9025636"/>
              <a:gd name="connsiteY63" fmla="*/ 548640 h 5314278"/>
              <a:gd name="connsiteX64" fmla="*/ 4227725 w 9025636"/>
              <a:gd name="connsiteY64" fmla="*/ 451821 h 5314278"/>
              <a:gd name="connsiteX65" fmla="*/ 4270756 w 9025636"/>
              <a:gd name="connsiteY65" fmla="*/ 398033 h 5314278"/>
              <a:gd name="connsiteX66" fmla="*/ 4292271 w 9025636"/>
              <a:gd name="connsiteY66" fmla="*/ 365760 h 5314278"/>
              <a:gd name="connsiteX67" fmla="*/ 4324544 w 9025636"/>
              <a:gd name="connsiteY67" fmla="*/ 344245 h 5314278"/>
              <a:gd name="connsiteX68" fmla="*/ 4378332 w 9025636"/>
              <a:gd name="connsiteY68" fmla="*/ 311972 h 5314278"/>
              <a:gd name="connsiteX69" fmla="*/ 4410605 w 9025636"/>
              <a:gd name="connsiteY69" fmla="*/ 290456 h 5314278"/>
              <a:gd name="connsiteX70" fmla="*/ 4475151 w 9025636"/>
              <a:gd name="connsiteY70" fmla="*/ 268941 h 5314278"/>
              <a:gd name="connsiteX71" fmla="*/ 4507424 w 9025636"/>
              <a:gd name="connsiteY71" fmla="*/ 247426 h 5314278"/>
              <a:gd name="connsiteX72" fmla="*/ 4615000 w 9025636"/>
              <a:gd name="connsiteY72" fmla="*/ 225911 h 5314278"/>
              <a:gd name="connsiteX73" fmla="*/ 4894699 w 9025636"/>
              <a:gd name="connsiteY73" fmla="*/ 215153 h 5314278"/>
              <a:gd name="connsiteX74" fmla="*/ 4970003 w 9025636"/>
              <a:gd name="connsiteY74" fmla="*/ 236668 h 5314278"/>
              <a:gd name="connsiteX75" fmla="*/ 5034549 w 9025636"/>
              <a:gd name="connsiteY75" fmla="*/ 225911 h 5314278"/>
              <a:gd name="connsiteX76" fmla="*/ 5077579 w 9025636"/>
              <a:gd name="connsiteY76" fmla="*/ 172122 h 5314278"/>
              <a:gd name="connsiteX77" fmla="*/ 5088337 w 9025636"/>
              <a:gd name="connsiteY77" fmla="*/ 139849 h 5314278"/>
              <a:gd name="connsiteX78" fmla="*/ 5131368 w 9025636"/>
              <a:gd name="connsiteY78" fmla="*/ 75303 h 5314278"/>
              <a:gd name="connsiteX79" fmla="*/ 5195913 w 9025636"/>
              <a:gd name="connsiteY79" fmla="*/ 53788 h 5314278"/>
              <a:gd name="connsiteX80" fmla="*/ 5325005 w 9025636"/>
              <a:gd name="connsiteY80" fmla="*/ 64546 h 5314278"/>
              <a:gd name="connsiteX81" fmla="*/ 5357278 w 9025636"/>
              <a:gd name="connsiteY81" fmla="*/ 75303 h 5314278"/>
              <a:gd name="connsiteX82" fmla="*/ 5443339 w 9025636"/>
              <a:gd name="connsiteY82" fmla="*/ 64546 h 5314278"/>
              <a:gd name="connsiteX83" fmla="*/ 5497128 w 9025636"/>
              <a:gd name="connsiteY83" fmla="*/ 21515 h 5314278"/>
              <a:gd name="connsiteX84" fmla="*/ 5572431 w 9025636"/>
              <a:gd name="connsiteY84" fmla="*/ 0 h 5314278"/>
              <a:gd name="connsiteX85" fmla="*/ 5636977 w 9025636"/>
              <a:gd name="connsiteY85" fmla="*/ 10758 h 5314278"/>
              <a:gd name="connsiteX86" fmla="*/ 5733796 w 9025636"/>
              <a:gd name="connsiteY86" fmla="*/ 43031 h 5314278"/>
              <a:gd name="connsiteX87" fmla="*/ 5819857 w 9025636"/>
              <a:gd name="connsiteY87" fmla="*/ 53788 h 5314278"/>
              <a:gd name="connsiteX88" fmla="*/ 5852130 w 9025636"/>
              <a:gd name="connsiteY88" fmla="*/ 64546 h 5314278"/>
              <a:gd name="connsiteX89" fmla="*/ 5895160 w 9025636"/>
              <a:gd name="connsiteY89" fmla="*/ 75303 h 5314278"/>
              <a:gd name="connsiteX90" fmla="*/ 5916676 w 9025636"/>
              <a:gd name="connsiteY90" fmla="*/ 107576 h 5314278"/>
              <a:gd name="connsiteX91" fmla="*/ 5948949 w 9025636"/>
              <a:gd name="connsiteY91" fmla="*/ 118334 h 5314278"/>
              <a:gd name="connsiteX92" fmla="*/ 6002737 w 9025636"/>
              <a:gd name="connsiteY92" fmla="*/ 161365 h 5314278"/>
              <a:gd name="connsiteX93" fmla="*/ 6024252 w 9025636"/>
              <a:gd name="connsiteY93" fmla="*/ 193638 h 5314278"/>
              <a:gd name="connsiteX94" fmla="*/ 6045768 w 9025636"/>
              <a:gd name="connsiteY94" fmla="*/ 290456 h 5314278"/>
              <a:gd name="connsiteX95" fmla="*/ 6078040 w 9025636"/>
              <a:gd name="connsiteY95" fmla="*/ 311972 h 5314278"/>
              <a:gd name="connsiteX96" fmla="*/ 6099556 w 9025636"/>
              <a:gd name="connsiteY96" fmla="*/ 333487 h 5314278"/>
              <a:gd name="connsiteX97" fmla="*/ 6164102 w 9025636"/>
              <a:gd name="connsiteY97" fmla="*/ 419548 h 5314278"/>
              <a:gd name="connsiteX98" fmla="*/ 6153344 w 9025636"/>
              <a:gd name="connsiteY98" fmla="*/ 484094 h 5314278"/>
              <a:gd name="connsiteX99" fmla="*/ 6121071 w 9025636"/>
              <a:gd name="connsiteY99" fmla="*/ 494852 h 5314278"/>
              <a:gd name="connsiteX100" fmla="*/ 6088798 w 9025636"/>
              <a:gd name="connsiteY100" fmla="*/ 527125 h 5314278"/>
              <a:gd name="connsiteX101" fmla="*/ 6121071 w 9025636"/>
              <a:gd name="connsiteY101" fmla="*/ 645459 h 5314278"/>
              <a:gd name="connsiteX102" fmla="*/ 6131829 w 9025636"/>
              <a:gd name="connsiteY102" fmla="*/ 710005 h 5314278"/>
              <a:gd name="connsiteX103" fmla="*/ 6142586 w 9025636"/>
              <a:gd name="connsiteY103" fmla="*/ 742278 h 5314278"/>
              <a:gd name="connsiteX104" fmla="*/ 6174859 w 9025636"/>
              <a:gd name="connsiteY104" fmla="*/ 753035 h 5314278"/>
              <a:gd name="connsiteX105" fmla="*/ 6250163 w 9025636"/>
              <a:gd name="connsiteY105" fmla="*/ 763793 h 5314278"/>
              <a:gd name="connsiteX106" fmla="*/ 6336224 w 9025636"/>
              <a:gd name="connsiteY106" fmla="*/ 828339 h 5314278"/>
              <a:gd name="connsiteX107" fmla="*/ 6368497 w 9025636"/>
              <a:gd name="connsiteY107" fmla="*/ 817581 h 5314278"/>
              <a:gd name="connsiteX108" fmla="*/ 6497589 w 9025636"/>
              <a:gd name="connsiteY108" fmla="*/ 849854 h 5314278"/>
              <a:gd name="connsiteX109" fmla="*/ 6529862 w 9025636"/>
              <a:gd name="connsiteY109" fmla="*/ 871369 h 5314278"/>
              <a:gd name="connsiteX110" fmla="*/ 6572892 w 9025636"/>
              <a:gd name="connsiteY110" fmla="*/ 925158 h 5314278"/>
              <a:gd name="connsiteX111" fmla="*/ 6605165 w 9025636"/>
              <a:gd name="connsiteY111" fmla="*/ 935915 h 5314278"/>
              <a:gd name="connsiteX112" fmla="*/ 6648196 w 9025636"/>
              <a:gd name="connsiteY112" fmla="*/ 989703 h 5314278"/>
              <a:gd name="connsiteX113" fmla="*/ 6680469 w 9025636"/>
              <a:gd name="connsiteY113" fmla="*/ 1075765 h 5314278"/>
              <a:gd name="connsiteX114" fmla="*/ 6669711 w 9025636"/>
              <a:gd name="connsiteY114" fmla="*/ 1183341 h 5314278"/>
              <a:gd name="connsiteX115" fmla="*/ 6658953 w 9025636"/>
              <a:gd name="connsiteY115" fmla="*/ 1215614 h 5314278"/>
              <a:gd name="connsiteX116" fmla="*/ 6669711 w 9025636"/>
              <a:gd name="connsiteY116" fmla="*/ 1269402 h 5314278"/>
              <a:gd name="connsiteX117" fmla="*/ 6777288 w 9025636"/>
              <a:gd name="connsiteY117" fmla="*/ 1333948 h 5314278"/>
              <a:gd name="connsiteX118" fmla="*/ 6820318 w 9025636"/>
              <a:gd name="connsiteY118" fmla="*/ 1344706 h 5314278"/>
              <a:gd name="connsiteX119" fmla="*/ 7024713 w 9025636"/>
              <a:gd name="connsiteY119" fmla="*/ 1355463 h 5314278"/>
              <a:gd name="connsiteX120" fmla="*/ 7089259 w 9025636"/>
              <a:gd name="connsiteY120" fmla="*/ 1376979 h 5314278"/>
              <a:gd name="connsiteX121" fmla="*/ 7110775 w 9025636"/>
              <a:gd name="connsiteY121" fmla="*/ 1398494 h 5314278"/>
              <a:gd name="connsiteX122" fmla="*/ 7196836 w 9025636"/>
              <a:gd name="connsiteY122" fmla="*/ 1420009 h 5314278"/>
              <a:gd name="connsiteX123" fmla="*/ 7229109 w 9025636"/>
              <a:gd name="connsiteY123" fmla="*/ 1430767 h 5314278"/>
              <a:gd name="connsiteX124" fmla="*/ 7379716 w 9025636"/>
              <a:gd name="connsiteY124" fmla="*/ 1420009 h 5314278"/>
              <a:gd name="connsiteX125" fmla="*/ 7411989 w 9025636"/>
              <a:gd name="connsiteY125" fmla="*/ 1409252 h 5314278"/>
              <a:gd name="connsiteX126" fmla="*/ 7476535 w 9025636"/>
              <a:gd name="connsiteY126" fmla="*/ 1366221 h 5314278"/>
              <a:gd name="connsiteX127" fmla="*/ 7541080 w 9025636"/>
              <a:gd name="connsiteY127" fmla="*/ 1344706 h 5314278"/>
              <a:gd name="connsiteX128" fmla="*/ 7573353 w 9025636"/>
              <a:gd name="connsiteY128" fmla="*/ 1333948 h 5314278"/>
              <a:gd name="connsiteX129" fmla="*/ 7605626 w 9025636"/>
              <a:gd name="connsiteY129" fmla="*/ 1323191 h 5314278"/>
              <a:gd name="connsiteX130" fmla="*/ 7702445 w 9025636"/>
              <a:gd name="connsiteY130" fmla="*/ 1333948 h 5314278"/>
              <a:gd name="connsiteX131" fmla="*/ 7756233 w 9025636"/>
              <a:gd name="connsiteY131" fmla="*/ 1398494 h 5314278"/>
              <a:gd name="connsiteX132" fmla="*/ 7766991 w 9025636"/>
              <a:gd name="connsiteY132" fmla="*/ 1430767 h 5314278"/>
              <a:gd name="connsiteX133" fmla="*/ 7831537 w 9025636"/>
              <a:gd name="connsiteY133" fmla="*/ 1495313 h 5314278"/>
              <a:gd name="connsiteX134" fmla="*/ 7863810 w 9025636"/>
              <a:gd name="connsiteY134" fmla="*/ 1559859 h 5314278"/>
              <a:gd name="connsiteX135" fmla="*/ 7874568 w 9025636"/>
              <a:gd name="connsiteY135" fmla="*/ 1592132 h 5314278"/>
              <a:gd name="connsiteX136" fmla="*/ 7906840 w 9025636"/>
              <a:gd name="connsiteY136" fmla="*/ 1602889 h 5314278"/>
              <a:gd name="connsiteX137" fmla="*/ 7992902 w 9025636"/>
              <a:gd name="connsiteY137" fmla="*/ 1602889 h 5314278"/>
              <a:gd name="connsiteX138" fmla="*/ 8025175 w 9025636"/>
              <a:gd name="connsiteY138" fmla="*/ 1592132 h 5314278"/>
              <a:gd name="connsiteX139" fmla="*/ 8240328 w 9025636"/>
              <a:gd name="connsiteY139" fmla="*/ 1602889 h 5314278"/>
              <a:gd name="connsiteX140" fmla="*/ 8272600 w 9025636"/>
              <a:gd name="connsiteY140" fmla="*/ 1624405 h 5314278"/>
              <a:gd name="connsiteX141" fmla="*/ 8304873 w 9025636"/>
              <a:gd name="connsiteY141" fmla="*/ 1635162 h 5314278"/>
              <a:gd name="connsiteX142" fmla="*/ 8326389 w 9025636"/>
              <a:gd name="connsiteY142" fmla="*/ 1656678 h 5314278"/>
              <a:gd name="connsiteX143" fmla="*/ 8444723 w 9025636"/>
              <a:gd name="connsiteY143" fmla="*/ 1678193 h 5314278"/>
              <a:gd name="connsiteX144" fmla="*/ 8552299 w 9025636"/>
              <a:gd name="connsiteY144" fmla="*/ 1710466 h 5314278"/>
              <a:gd name="connsiteX145" fmla="*/ 8649118 w 9025636"/>
              <a:gd name="connsiteY145" fmla="*/ 1742739 h 5314278"/>
              <a:gd name="connsiteX146" fmla="*/ 8681391 w 9025636"/>
              <a:gd name="connsiteY146" fmla="*/ 1753496 h 5314278"/>
              <a:gd name="connsiteX147" fmla="*/ 8788968 w 9025636"/>
              <a:gd name="connsiteY147" fmla="*/ 1818042 h 5314278"/>
              <a:gd name="connsiteX148" fmla="*/ 8821240 w 9025636"/>
              <a:gd name="connsiteY148" fmla="*/ 1828800 h 5314278"/>
              <a:gd name="connsiteX149" fmla="*/ 8842756 w 9025636"/>
              <a:gd name="connsiteY149" fmla="*/ 1850315 h 5314278"/>
              <a:gd name="connsiteX150" fmla="*/ 8875029 w 9025636"/>
              <a:gd name="connsiteY150" fmla="*/ 1861073 h 5314278"/>
              <a:gd name="connsiteX151" fmla="*/ 8950332 w 9025636"/>
              <a:gd name="connsiteY151" fmla="*/ 1904103 h 5314278"/>
              <a:gd name="connsiteX152" fmla="*/ 8993363 w 9025636"/>
              <a:gd name="connsiteY152" fmla="*/ 1957892 h 5314278"/>
              <a:gd name="connsiteX153" fmla="*/ 9025636 w 9025636"/>
              <a:gd name="connsiteY153" fmla="*/ 1990165 h 5314278"/>
              <a:gd name="connsiteX154" fmla="*/ 9014878 w 9025636"/>
              <a:gd name="connsiteY154" fmla="*/ 2119256 h 5314278"/>
              <a:gd name="connsiteX155" fmla="*/ 8993363 w 9025636"/>
              <a:gd name="connsiteY155" fmla="*/ 2140772 h 5314278"/>
              <a:gd name="connsiteX156" fmla="*/ 8950332 w 9025636"/>
              <a:gd name="connsiteY156" fmla="*/ 2194560 h 5314278"/>
              <a:gd name="connsiteX157" fmla="*/ 8918059 w 9025636"/>
              <a:gd name="connsiteY157" fmla="*/ 2248348 h 5314278"/>
              <a:gd name="connsiteX158" fmla="*/ 8875029 w 9025636"/>
              <a:gd name="connsiteY158" fmla="*/ 2302136 h 5314278"/>
              <a:gd name="connsiteX159" fmla="*/ 8896544 w 9025636"/>
              <a:gd name="connsiteY159" fmla="*/ 2334409 h 5314278"/>
              <a:gd name="connsiteX160" fmla="*/ 8896544 w 9025636"/>
              <a:gd name="connsiteY160" fmla="*/ 2431228 h 5314278"/>
              <a:gd name="connsiteX161" fmla="*/ 8875029 w 9025636"/>
              <a:gd name="connsiteY161" fmla="*/ 2463501 h 5314278"/>
              <a:gd name="connsiteX162" fmla="*/ 8842756 w 9025636"/>
              <a:gd name="connsiteY162" fmla="*/ 2538805 h 5314278"/>
              <a:gd name="connsiteX163" fmla="*/ 8799725 w 9025636"/>
              <a:gd name="connsiteY163" fmla="*/ 2549562 h 5314278"/>
              <a:gd name="connsiteX164" fmla="*/ 8831998 w 9025636"/>
              <a:gd name="connsiteY164" fmla="*/ 2603351 h 5314278"/>
              <a:gd name="connsiteX165" fmla="*/ 8842756 w 9025636"/>
              <a:gd name="connsiteY165" fmla="*/ 2635623 h 5314278"/>
              <a:gd name="connsiteX166" fmla="*/ 8864271 w 9025636"/>
              <a:gd name="connsiteY166" fmla="*/ 2657139 h 5314278"/>
              <a:gd name="connsiteX167" fmla="*/ 8896544 w 9025636"/>
              <a:gd name="connsiteY167" fmla="*/ 2721685 h 5314278"/>
              <a:gd name="connsiteX168" fmla="*/ 8875029 w 9025636"/>
              <a:gd name="connsiteY168" fmla="*/ 2915322 h 5314278"/>
              <a:gd name="connsiteX169" fmla="*/ 8853513 w 9025636"/>
              <a:gd name="connsiteY169" fmla="*/ 2979868 h 5314278"/>
              <a:gd name="connsiteX170" fmla="*/ 8821240 w 9025636"/>
              <a:gd name="connsiteY170" fmla="*/ 3001383 h 5314278"/>
              <a:gd name="connsiteX171" fmla="*/ 8810483 w 9025636"/>
              <a:gd name="connsiteY171" fmla="*/ 3033656 h 5314278"/>
              <a:gd name="connsiteX172" fmla="*/ 8745937 w 9025636"/>
              <a:gd name="connsiteY172" fmla="*/ 3055172 h 5314278"/>
              <a:gd name="connsiteX173" fmla="*/ 8552299 w 9025636"/>
              <a:gd name="connsiteY173" fmla="*/ 3076687 h 5314278"/>
              <a:gd name="connsiteX174" fmla="*/ 8466238 w 9025636"/>
              <a:gd name="connsiteY174" fmla="*/ 3076687 h 5314278"/>
              <a:gd name="connsiteX175" fmla="*/ 8401692 w 9025636"/>
              <a:gd name="connsiteY175" fmla="*/ 3055172 h 5314278"/>
              <a:gd name="connsiteX176" fmla="*/ 8337146 w 9025636"/>
              <a:gd name="connsiteY176" fmla="*/ 3098202 h 5314278"/>
              <a:gd name="connsiteX177" fmla="*/ 8315631 w 9025636"/>
              <a:gd name="connsiteY177" fmla="*/ 3119718 h 5314278"/>
              <a:gd name="connsiteX178" fmla="*/ 8283358 w 9025636"/>
              <a:gd name="connsiteY178" fmla="*/ 3141233 h 5314278"/>
              <a:gd name="connsiteX179" fmla="*/ 8261843 w 9025636"/>
              <a:gd name="connsiteY179" fmla="*/ 3173506 h 5314278"/>
              <a:gd name="connsiteX180" fmla="*/ 8197297 w 9025636"/>
              <a:gd name="connsiteY180" fmla="*/ 3216536 h 5314278"/>
              <a:gd name="connsiteX181" fmla="*/ 8175782 w 9025636"/>
              <a:gd name="connsiteY181" fmla="*/ 3238052 h 5314278"/>
              <a:gd name="connsiteX182" fmla="*/ 8132751 w 9025636"/>
              <a:gd name="connsiteY182" fmla="*/ 3227294 h 5314278"/>
              <a:gd name="connsiteX183" fmla="*/ 8089720 w 9025636"/>
              <a:gd name="connsiteY183" fmla="*/ 3291840 h 5314278"/>
              <a:gd name="connsiteX184" fmla="*/ 8078963 w 9025636"/>
              <a:gd name="connsiteY184" fmla="*/ 3324113 h 5314278"/>
              <a:gd name="connsiteX185" fmla="*/ 8068205 w 9025636"/>
              <a:gd name="connsiteY185" fmla="*/ 3367143 h 5314278"/>
              <a:gd name="connsiteX186" fmla="*/ 8046690 w 9025636"/>
              <a:gd name="connsiteY186" fmla="*/ 3388659 h 5314278"/>
              <a:gd name="connsiteX187" fmla="*/ 8025175 w 9025636"/>
              <a:gd name="connsiteY187" fmla="*/ 3420932 h 5314278"/>
              <a:gd name="connsiteX188" fmla="*/ 8014417 w 9025636"/>
              <a:gd name="connsiteY188" fmla="*/ 3528508 h 5314278"/>
              <a:gd name="connsiteX189" fmla="*/ 7949871 w 9025636"/>
              <a:gd name="connsiteY189" fmla="*/ 3550023 h 5314278"/>
              <a:gd name="connsiteX190" fmla="*/ 7917598 w 9025636"/>
              <a:gd name="connsiteY190" fmla="*/ 3560781 h 5314278"/>
              <a:gd name="connsiteX191" fmla="*/ 7713203 w 9025636"/>
              <a:gd name="connsiteY191" fmla="*/ 3582296 h 5314278"/>
              <a:gd name="connsiteX192" fmla="*/ 7648657 w 9025636"/>
              <a:gd name="connsiteY192" fmla="*/ 3603812 h 5314278"/>
              <a:gd name="connsiteX193" fmla="*/ 7616384 w 9025636"/>
              <a:gd name="connsiteY193" fmla="*/ 3614569 h 5314278"/>
              <a:gd name="connsiteX194" fmla="*/ 7584111 w 9025636"/>
              <a:gd name="connsiteY194" fmla="*/ 3636085 h 5314278"/>
              <a:gd name="connsiteX195" fmla="*/ 7551838 w 9025636"/>
              <a:gd name="connsiteY195" fmla="*/ 3646842 h 5314278"/>
              <a:gd name="connsiteX196" fmla="*/ 7487292 w 9025636"/>
              <a:gd name="connsiteY196" fmla="*/ 3689873 h 5314278"/>
              <a:gd name="connsiteX197" fmla="*/ 7455019 w 9025636"/>
              <a:gd name="connsiteY197" fmla="*/ 3700631 h 5314278"/>
              <a:gd name="connsiteX198" fmla="*/ 7390473 w 9025636"/>
              <a:gd name="connsiteY198" fmla="*/ 3743661 h 5314278"/>
              <a:gd name="connsiteX199" fmla="*/ 7358200 w 9025636"/>
              <a:gd name="connsiteY199" fmla="*/ 3765176 h 5314278"/>
              <a:gd name="connsiteX200" fmla="*/ 7325928 w 9025636"/>
              <a:gd name="connsiteY200" fmla="*/ 3775934 h 5314278"/>
              <a:gd name="connsiteX201" fmla="*/ 7272139 w 9025636"/>
              <a:gd name="connsiteY201" fmla="*/ 3808207 h 5314278"/>
              <a:gd name="connsiteX202" fmla="*/ 7100017 w 9025636"/>
              <a:gd name="connsiteY202" fmla="*/ 3840480 h 5314278"/>
              <a:gd name="connsiteX203" fmla="*/ 7035471 w 9025636"/>
              <a:gd name="connsiteY203" fmla="*/ 3861995 h 5314278"/>
              <a:gd name="connsiteX204" fmla="*/ 7003198 w 9025636"/>
              <a:gd name="connsiteY204" fmla="*/ 3872753 h 5314278"/>
              <a:gd name="connsiteX205" fmla="*/ 6927895 w 9025636"/>
              <a:gd name="connsiteY205" fmla="*/ 3861995 h 5314278"/>
              <a:gd name="connsiteX206" fmla="*/ 6895622 w 9025636"/>
              <a:gd name="connsiteY206" fmla="*/ 3851238 h 5314278"/>
              <a:gd name="connsiteX207" fmla="*/ 6777288 w 9025636"/>
              <a:gd name="connsiteY207" fmla="*/ 3861995 h 5314278"/>
              <a:gd name="connsiteX208" fmla="*/ 6723499 w 9025636"/>
              <a:gd name="connsiteY208" fmla="*/ 3894268 h 5314278"/>
              <a:gd name="connsiteX209" fmla="*/ 6680469 w 9025636"/>
              <a:gd name="connsiteY209" fmla="*/ 3948056 h 5314278"/>
              <a:gd name="connsiteX210" fmla="*/ 6637438 w 9025636"/>
              <a:gd name="connsiteY210" fmla="*/ 4001845 h 5314278"/>
              <a:gd name="connsiteX211" fmla="*/ 6605165 w 9025636"/>
              <a:gd name="connsiteY211" fmla="*/ 4023360 h 5314278"/>
              <a:gd name="connsiteX212" fmla="*/ 6594408 w 9025636"/>
              <a:gd name="connsiteY212" fmla="*/ 4055633 h 5314278"/>
              <a:gd name="connsiteX213" fmla="*/ 6540619 w 9025636"/>
              <a:gd name="connsiteY213" fmla="*/ 4098663 h 5314278"/>
              <a:gd name="connsiteX214" fmla="*/ 6519104 w 9025636"/>
              <a:gd name="connsiteY214" fmla="*/ 4120179 h 5314278"/>
              <a:gd name="connsiteX215" fmla="*/ 6454558 w 9025636"/>
              <a:gd name="connsiteY215" fmla="*/ 4163209 h 5314278"/>
              <a:gd name="connsiteX216" fmla="*/ 6411528 w 9025636"/>
              <a:gd name="connsiteY216" fmla="*/ 4216998 h 5314278"/>
              <a:gd name="connsiteX217" fmla="*/ 6379255 w 9025636"/>
              <a:gd name="connsiteY217" fmla="*/ 4227755 h 5314278"/>
              <a:gd name="connsiteX218" fmla="*/ 6400770 w 9025636"/>
              <a:gd name="connsiteY218" fmla="*/ 4335332 h 5314278"/>
              <a:gd name="connsiteX219" fmla="*/ 6411528 w 9025636"/>
              <a:gd name="connsiteY219" fmla="*/ 4378362 h 5314278"/>
              <a:gd name="connsiteX220" fmla="*/ 6433043 w 9025636"/>
              <a:gd name="connsiteY220" fmla="*/ 4399878 h 5314278"/>
              <a:gd name="connsiteX221" fmla="*/ 6454558 w 9025636"/>
              <a:gd name="connsiteY221" fmla="*/ 4432151 h 5314278"/>
              <a:gd name="connsiteX222" fmla="*/ 6476073 w 9025636"/>
              <a:gd name="connsiteY222" fmla="*/ 4496696 h 5314278"/>
              <a:gd name="connsiteX223" fmla="*/ 6497589 w 9025636"/>
              <a:gd name="connsiteY223" fmla="*/ 4518212 h 5314278"/>
              <a:gd name="connsiteX224" fmla="*/ 6519104 w 9025636"/>
              <a:gd name="connsiteY224" fmla="*/ 4550485 h 5314278"/>
              <a:gd name="connsiteX225" fmla="*/ 6583650 w 9025636"/>
              <a:gd name="connsiteY225" fmla="*/ 4615031 h 5314278"/>
              <a:gd name="connsiteX226" fmla="*/ 6615923 w 9025636"/>
              <a:gd name="connsiteY226" fmla="*/ 4625788 h 5314278"/>
              <a:gd name="connsiteX227" fmla="*/ 6648196 w 9025636"/>
              <a:gd name="connsiteY227" fmla="*/ 4647303 h 5314278"/>
              <a:gd name="connsiteX228" fmla="*/ 6669711 w 9025636"/>
              <a:gd name="connsiteY228" fmla="*/ 4668819 h 5314278"/>
              <a:gd name="connsiteX229" fmla="*/ 6701984 w 9025636"/>
              <a:gd name="connsiteY229" fmla="*/ 4679576 h 5314278"/>
              <a:gd name="connsiteX230" fmla="*/ 6809560 w 9025636"/>
              <a:gd name="connsiteY230" fmla="*/ 4647303 h 5314278"/>
              <a:gd name="connsiteX231" fmla="*/ 6917137 w 9025636"/>
              <a:gd name="connsiteY231" fmla="*/ 4636546 h 5314278"/>
              <a:gd name="connsiteX232" fmla="*/ 6949410 w 9025636"/>
              <a:gd name="connsiteY232" fmla="*/ 4615031 h 5314278"/>
              <a:gd name="connsiteX233" fmla="*/ 7164563 w 9025636"/>
              <a:gd name="connsiteY233" fmla="*/ 4615031 h 5314278"/>
              <a:gd name="connsiteX234" fmla="*/ 7196836 w 9025636"/>
              <a:gd name="connsiteY234" fmla="*/ 4625788 h 5314278"/>
              <a:gd name="connsiteX235" fmla="*/ 7229109 w 9025636"/>
              <a:gd name="connsiteY235" fmla="*/ 4733365 h 5314278"/>
              <a:gd name="connsiteX236" fmla="*/ 7218351 w 9025636"/>
              <a:gd name="connsiteY236" fmla="*/ 4776395 h 5314278"/>
              <a:gd name="connsiteX237" fmla="*/ 7175320 w 9025636"/>
              <a:gd name="connsiteY237" fmla="*/ 4830183 h 5314278"/>
              <a:gd name="connsiteX238" fmla="*/ 7153805 w 9025636"/>
              <a:gd name="connsiteY238" fmla="*/ 4862456 h 5314278"/>
              <a:gd name="connsiteX239" fmla="*/ 7100017 w 9025636"/>
              <a:gd name="connsiteY239" fmla="*/ 4905487 h 5314278"/>
              <a:gd name="connsiteX240" fmla="*/ 7035471 w 9025636"/>
              <a:gd name="connsiteY240" fmla="*/ 4927002 h 5314278"/>
              <a:gd name="connsiteX241" fmla="*/ 7003198 w 9025636"/>
              <a:gd name="connsiteY241" fmla="*/ 4937760 h 5314278"/>
              <a:gd name="connsiteX242" fmla="*/ 6906379 w 9025636"/>
              <a:gd name="connsiteY242" fmla="*/ 4948518 h 5314278"/>
              <a:gd name="connsiteX243" fmla="*/ 6841833 w 9025636"/>
              <a:gd name="connsiteY243" fmla="*/ 4970033 h 5314278"/>
              <a:gd name="connsiteX244" fmla="*/ 6755772 w 9025636"/>
              <a:gd name="connsiteY244" fmla="*/ 4959275 h 5314278"/>
              <a:gd name="connsiteX245" fmla="*/ 6723499 w 9025636"/>
              <a:gd name="connsiteY245" fmla="*/ 4948518 h 5314278"/>
              <a:gd name="connsiteX246" fmla="*/ 6680469 w 9025636"/>
              <a:gd name="connsiteY246" fmla="*/ 4905487 h 5314278"/>
              <a:gd name="connsiteX247" fmla="*/ 6637438 w 9025636"/>
              <a:gd name="connsiteY247" fmla="*/ 4948518 h 5314278"/>
              <a:gd name="connsiteX248" fmla="*/ 6626680 w 9025636"/>
              <a:gd name="connsiteY248" fmla="*/ 4980791 h 5314278"/>
              <a:gd name="connsiteX249" fmla="*/ 6594408 w 9025636"/>
              <a:gd name="connsiteY249" fmla="*/ 4991548 h 5314278"/>
              <a:gd name="connsiteX250" fmla="*/ 6508346 w 9025636"/>
              <a:gd name="connsiteY250" fmla="*/ 5002306 h 5314278"/>
              <a:gd name="connsiteX251" fmla="*/ 6443800 w 9025636"/>
              <a:gd name="connsiteY251" fmla="*/ 5013063 h 5314278"/>
              <a:gd name="connsiteX252" fmla="*/ 6390012 w 9025636"/>
              <a:gd name="connsiteY252" fmla="*/ 5045336 h 5314278"/>
              <a:gd name="connsiteX253" fmla="*/ 6325466 w 9025636"/>
              <a:gd name="connsiteY253" fmla="*/ 5077609 h 5314278"/>
              <a:gd name="connsiteX254" fmla="*/ 6303951 w 9025636"/>
              <a:gd name="connsiteY254" fmla="*/ 5099125 h 5314278"/>
              <a:gd name="connsiteX255" fmla="*/ 6260920 w 9025636"/>
              <a:gd name="connsiteY255" fmla="*/ 5109882 h 5314278"/>
              <a:gd name="connsiteX256" fmla="*/ 6228648 w 9025636"/>
              <a:gd name="connsiteY256" fmla="*/ 5120640 h 5314278"/>
              <a:gd name="connsiteX257" fmla="*/ 6185617 w 9025636"/>
              <a:gd name="connsiteY257" fmla="*/ 5163671 h 5314278"/>
              <a:gd name="connsiteX258" fmla="*/ 6164102 w 9025636"/>
              <a:gd name="connsiteY258" fmla="*/ 5195943 h 5314278"/>
              <a:gd name="connsiteX259" fmla="*/ 6131829 w 9025636"/>
              <a:gd name="connsiteY259" fmla="*/ 5206701 h 5314278"/>
              <a:gd name="connsiteX260" fmla="*/ 6110313 w 9025636"/>
              <a:gd name="connsiteY260" fmla="*/ 5228216 h 5314278"/>
              <a:gd name="connsiteX261" fmla="*/ 6045768 w 9025636"/>
              <a:gd name="connsiteY261" fmla="*/ 5271247 h 5314278"/>
              <a:gd name="connsiteX262" fmla="*/ 5981222 w 9025636"/>
              <a:gd name="connsiteY262" fmla="*/ 5282005 h 5314278"/>
              <a:gd name="connsiteX263" fmla="*/ 5927433 w 9025636"/>
              <a:gd name="connsiteY263" fmla="*/ 5292762 h 5314278"/>
              <a:gd name="connsiteX264" fmla="*/ 5895160 w 9025636"/>
              <a:gd name="connsiteY264" fmla="*/ 5303520 h 5314278"/>
              <a:gd name="connsiteX265" fmla="*/ 5841372 w 9025636"/>
              <a:gd name="connsiteY265" fmla="*/ 5314278 h 5314278"/>
              <a:gd name="connsiteX266" fmla="*/ 5766069 w 9025636"/>
              <a:gd name="connsiteY266" fmla="*/ 5303520 h 5314278"/>
              <a:gd name="connsiteX267" fmla="*/ 5701523 w 9025636"/>
              <a:gd name="connsiteY267" fmla="*/ 5282005 h 5314278"/>
              <a:gd name="connsiteX268" fmla="*/ 5636977 w 9025636"/>
              <a:gd name="connsiteY268" fmla="*/ 5271247 h 5314278"/>
              <a:gd name="connsiteX269" fmla="*/ 5593946 w 9025636"/>
              <a:gd name="connsiteY269" fmla="*/ 5174428 h 5314278"/>
              <a:gd name="connsiteX270" fmla="*/ 5636977 w 9025636"/>
              <a:gd name="connsiteY270" fmla="*/ 5056094 h 5314278"/>
              <a:gd name="connsiteX271" fmla="*/ 5658492 w 9025636"/>
              <a:gd name="connsiteY271" fmla="*/ 4894729 h 5314278"/>
              <a:gd name="connsiteX272" fmla="*/ 5583189 w 9025636"/>
              <a:gd name="connsiteY272" fmla="*/ 4819426 h 5314278"/>
              <a:gd name="connsiteX273" fmla="*/ 5529400 w 9025636"/>
              <a:gd name="connsiteY273" fmla="*/ 4787153 h 5314278"/>
              <a:gd name="connsiteX274" fmla="*/ 5421824 w 9025636"/>
              <a:gd name="connsiteY274" fmla="*/ 4765638 h 5314278"/>
              <a:gd name="connsiteX275" fmla="*/ 5357278 w 9025636"/>
              <a:gd name="connsiteY275" fmla="*/ 4733365 h 5314278"/>
              <a:gd name="connsiteX276" fmla="*/ 5325005 w 9025636"/>
              <a:gd name="connsiteY276" fmla="*/ 4722607 h 5314278"/>
              <a:gd name="connsiteX277" fmla="*/ 5292732 w 9025636"/>
              <a:gd name="connsiteY277" fmla="*/ 4701092 h 5314278"/>
              <a:gd name="connsiteX278" fmla="*/ 5174211 w 9025636"/>
              <a:gd name="connsiteY278" fmla="*/ 4703744 h 5314278"/>
              <a:gd name="connsiteX279" fmla="*/ 5164649 w 9025636"/>
              <a:gd name="connsiteY279" fmla="*/ 4654662 h 5314278"/>
              <a:gd name="connsiteX280" fmla="*/ 5195913 w 9025636"/>
              <a:gd name="connsiteY280" fmla="*/ 4572000 h 5314278"/>
              <a:gd name="connsiteX281" fmla="*/ 5263074 w 9025636"/>
              <a:gd name="connsiteY281" fmla="*/ 4543537 h 5314278"/>
              <a:gd name="connsiteX282" fmla="*/ 5338415 w 9025636"/>
              <a:gd name="connsiteY282" fmla="*/ 4489114 h 5314278"/>
              <a:gd name="connsiteX283" fmla="*/ 5400309 w 9025636"/>
              <a:gd name="connsiteY283" fmla="*/ 4432151 h 5314278"/>
              <a:gd name="connsiteX284" fmla="*/ 5464855 w 9025636"/>
              <a:gd name="connsiteY284" fmla="*/ 4421393 h 5314278"/>
              <a:gd name="connsiteX285" fmla="*/ 5615462 w 9025636"/>
              <a:gd name="connsiteY285" fmla="*/ 4378362 h 5314278"/>
              <a:gd name="connsiteX286" fmla="*/ 5710712 w 9025636"/>
              <a:gd name="connsiteY286" fmla="*/ 4285428 h 5314278"/>
              <a:gd name="connsiteX287" fmla="*/ 5572431 w 9025636"/>
              <a:gd name="connsiteY287" fmla="*/ 4195482 h 5314278"/>
              <a:gd name="connsiteX288" fmla="*/ 5465564 w 9025636"/>
              <a:gd name="connsiteY288" fmla="*/ 4186667 h 5314278"/>
              <a:gd name="connsiteX289" fmla="*/ 5402774 w 9025636"/>
              <a:gd name="connsiteY289" fmla="*/ 4245087 h 5314278"/>
              <a:gd name="connsiteX290" fmla="*/ 5294824 w 9025636"/>
              <a:gd name="connsiteY290" fmla="*/ 4229212 h 5314278"/>
              <a:gd name="connsiteX291" fmla="*/ 5221799 w 9025636"/>
              <a:gd name="connsiteY291" fmla="*/ 4222862 h 5314278"/>
              <a:gd name="connsiteX292" fmla="*/ 5152883 w 9025636"/>
              <a:gd name="connsiteY292" fmla="*/ 4184725 h 5314278"/>
              <a:gd name="connsiteX293" fmla="*/ 5120610 w 9025636"/>
              <a:gd name="connsiteY293" fmla="*/ 4195482 h 5314278"/>
              <a:gd name="connsiteX294" fmla="*/ 5023791 w 9025636"/>
              <a:gd name="connsiteY294" fmla="*/ 4184725 h 5314278"/>
              <a:gd name="connsiteX295" fmla="*/ 4959245 w 9025636"/>
              <a:gd name="connsiteY295" fmla="*/ 4152452 h 5314278"/>
              <a:gd name="connsiteX296" fmla="*/ 4905457 w 9025636"/>
              <a:gd name="connsiteY296" fmla="*/ 4098663 h 5314278"/>
              <a:gd name="connsiteX297" fmla="*/ 4834449 w 9025636"/>
              <a:gd name="connsiteY297" fmla="*/ 4092687 h 5314278"/>
              <a:gd name="connsiteX298" fmla="*/ 4803334 w 9025636"/>
              <a:gd name="connsiteY298" fmla="*/ 4048050 h 5314278"/>
              <a:gd name="connsiteX299" fmla="*/ 4901124 w 9025636"/>
              <a:gd name="connsiteY299" fmla="*/ 4006962 h 5314278"/>
              <a:gd name="connsiteX300" fmla="*/ 4879011 w 9025636"/>
              <a:gd name="connsiteY300" fmla="*/ 3944172 h 5314278"/>
              <a:gd name="connsiteX301" fmla="*/ 4737742 w 9025636"/>
              <a:gd name="connsiteY301" fmla="*/ 3953174 h 5314278"/>
              <a:gd name="connsiteX302" fmla="*/ 4637935 w 9025636"/>
              <a:gd name="connsiteY302" fmla="*/ 3859343 h 5314278"/>
              <a:gd name="connsiteX303" fmla="*/ 4501074 w 9025636"/>
              <a:gd name="connsiteY303" fmla="*/ 3870437 h 5314278"/>
              <a:gd name="connsiteX304" fmla="*/ 4420130 w 9025636"/>
              <a:gd name="connsiteY304" fmla="*/ 3860053 h 5314278"/>
              <a:gd name="connsiteX305" fmla="*/ 4326449 w 9025636"/>
              <a:gd name="connsiteY305" fmla="*/ 3873612 h 5314278"/>
              <a:gd name="connsiteX306" fmla="*/ 4301049 w 9025636"/>
              <a:gd name="connsiteY306" fmla="*/ 3899012 h 5314278"/>
              <a:gd name="connsiteX307" fmla="*/ 4304224 w 9025636"/>
              <a:gd name="connsiteY307" fmla="*/ 3946637 h 5314278"/>
              <a:gd name="connsiteX308" fmla="*/ 4270756 w 9025636"/>
              <a:gd name="connsiteY308" fmla="*/ 4044875 h 5314278"/>
              <a:gd name="connsiteX309" fmla="*/ 4227725 w 9025636"/>
              <a:gd name="connsiteY309" fmla="*/ 4109421 h 5314278"/>
              <a:gd name="connsiteX310" fmla="*/ 4206210 w 9025636"/>
              <a:gd name="connsiteY310" fmla="*/ 4141694 h 5314278"/>
              <a:gd name="connsiteX311" fmla="*/ 4173937 w 9025636"/>
              <a:gd name="connsiteY311" fmla="*/ 4173967 h 5314278"/>
              <a:gd name="connsiteX312" fmla="*/ 4120149 w 9025636"/>
              <a:gd name="connsiteY312" fmla="*/ 4216998 h 5314278"/>
              <a:gd name="connsiteX313" fmla="*/ 4094674 w 9025636"/>
              <a:gd name="connsiteY313" fmla="*/ 4270487 h 5314278"/>
              <a:gd name="connsiteX314" fmla="*/ 4044845 w 9025636"/>
              <a:gd name="connsiteY314" fmla="*/ 4335332 h 5314278"/>
              <a:gd name="connsiteX315" fmla="*/ 4012572 w 9025636"/>
              <a:gd name="connsiteY315" fmla="*/ 4367605 h 5314278"/>
              <a:gd name="connsiteX316" fmla="*/ 3922626 w 9025636"/>
              <a:gd name="connsiteY316" fmla="*/ 4468121 h 5314278"/>
              <a:gd name="connsiteX317" fmla="*/ 3836565 w 9025636"/>
              <a:gd name="connsiteY317" fmla="*/ 4537075 h 5314278"/>
              <a:gd name="connsiteX318" fmla="*/ 3778892 w 9025636"/>
              <a:gd name="connsiteY318" fmla="*/ 4562998 h 5314278"/>
              <a:gd name="connsiteX319" fmla="*/ 3812099 w 9025636"/>
              <a:gd name="connsiteY319" fmla="*/ 4638787 h 5314278"/>
              <a:gd name="connsiteX320" fmla="*/ 3808924 w 9025636"/>
              <a:gd name="connsiteY320" fmla="*/ 4727687 h 5314278"/>
              <a:gd name="connsiteX321" fmla="*/ 3743631 w 9025636"/>
              <a:gd name="connsiteY321" fmla="*/ 4754880 h 5314278"/>
              <a:gd name="connsiteX322" fmla="*/ 3697799 w 9025636"/>
              <a:gd name="connsiteY322" fmla="*/ 4692762 h 5314278"/>
              <a:gd name="connsiteX323" fmla="*/ 3620180 w 9025636"/>
              <a:gd name="connsiteY323" fmla="*/ 4641476 h 5314278"/>
              <a:gd name="connsiteX324" fmla="*/ 3497774 w 9025636"/>
              <a:gd name="connsiteY324" fmla="*/ 4664187 h 5314278"/>
              <a:gd name="connsiteX325" fmla="*/ 3421574 w 9025636"/>
              <a:gd name="connsiteY325" fmla="*/ 4727687 h 5314278"/>
              <a:gd name="connsiteX326" fmla="*/ 3340481 w 9025636"/>
              <a:gd name="connsiteY326" fmla="*/ 4725072 h 5314278"/>
              <a:gd name="connsiteX327" fmla="*/ 3285049 w 9025636"/>
              <a:gd name="connsiteY327" fmla="*/ 4784837 h 5314278"/>
              <a:gd name="connsiteX328" fmla="*/ 3210866 w 9025636"/>
              <a:gd name="connsiteY328" fmla="*/ 4788386 h 5314278"/>
              <a:gd name="connsiteX329" fmla="*/ 3151960 w 9025636"/>
              <a:gd name="connsiteY329" fmla="*/ 4754880 h 5314278"/>
              <a:gd name="connsiteX330" fmla="*/ 3098172 w 9025636"/>
              <a:gd name="connsiteY330" fmla="*/ 4711849 h 5314278"/>
              <a:gd name="connsiteX331" fmla="*/ 3031049 w 9025636"/>
              <a:gd name="connsiteY331" fmla="*/ 4591162 h 5314278"/>
              <a:gd name="connsiteX332" fmla="*/ 3053274 w 9025636"/>
              <a:gd name="connsiteY332" fmla="*/ 4556237 h 5314278"/>
              <a:gd name="connsiteX333" fmla="*/ 3087415 w 9025636"/>
              <a:gd name="connsiteY333" fmla="*/ 4561242 h 5314278"/>
              <a:gd name="connsiteX334" fmla="*/ 3129474 w 9025636"/>
              <a:gd name="connsiteY334" fmla="*/ 4584812 h 5314278"/>
              <a:gd name="connsiteX335" fmla="*/ 3172430 w 9025636"/>
              <a:gd name="connsiteY335" fmla="*/ 4559673 h 5314278"/>
              <a:gd name="connsiteX336" fmla="*/ 3170749 w 9025636"/>
              <a:gd name="connsiteY336" fmla="*/ 4505437 h 5314278"/>
              <a:gd name="connsiteX337" fmla="*/ 3141203 w 9025636"/>
              <a:gd name="connsiteY337" fmla="*/ 4442908 h 5314278"/>
              <a:gd name="connsiteX338" fmla="*/ 3190583 w 9025636"/>
              <a:gd name="connsiteY338" fmla="*/ 4403762 h 5314278"/>
              <a:gd name="connsiteX339" fmla="*/ 3267306 w 9025636"/>
              <a:gd name="connsiteY339" fmla="*/ 4377316 h 5314278"/>
              <a:gd name="connsiteX340" fmla="*/ 3298160 w 9025636"/>
              <a:gd name="connsiteY340" fmla="*/ 4261448 h 5314278"/>
              <a:gd name="connsiteX341" fmla="*/ 3410331 w 9025636"/>
              <a:gd name="connsiteY341" fmla="*/ 4243294 h 5314278"/>
              <a:gd name="connsiteX342" fmla="*/ 3421574 w 9025636"/>
              <a:gd name="connsiteY342" fmla="*/ 4140312 h 5314278"/>
              <a:gd name="connsiteX343" fmla="*/ 3379104 w 9025636"/>
              <a:gd name="connsiteY343" fmla="*/ 4049806 h 5314278"/>
              <a:gd name="connsiteX344" fmla="*/ 3400432 w 9025636"/>
              <a:gd name="connsiteY344" fmla="*/ 3940997 h 5314278"/>
              <a:gd name="connsiteX345" fmla="*/ 3488623 w 9025636"/>
              <a:gd name="connsiteY345" fmla="*/ 3890906 h 5314278"/>
              <a:gd name="connsiteX346" fmla="*/ 3588093 w 9025636"/>
              <a:gd name="connsiteY346" fmla="*/ 3896733 h 5314278"/>
              <a:gd name="connsiteX347" fmla="*/ 3668328 w 9025636"/>
              <a:gd name="connsiteY347" fmla="*/ 3948056 h 5314278"/>
              <a:gd name="connsiteX348" fmla="*/ 3736048 w 9025636"/>
              <a:gd name="connsiteY348" fmla="*/ 3984214 h 5314278"/>
              <a:gd name="connsiteX349" fmla="*/ 3811875 w 9025636"/>
              <a:gd name="connsiteY349" fmla="*/ 3954406 h 5314278"/>
              <a:gd name="connsiteX350" fmla="*/ 3912055 w 9025636"/>
              <a:gd name="connsiteY350" fmla="*/ 3962699 h 5314278"/>
              <a:gd name="connsiteX351" fmla="*/ 3898123 w 9025636"/>
              <a:gd name="connsiteY351" fmla="*/ 3864647 h 5314278"/>
              <a:gd name="connsiteX352" fmla="*/ 3909590 w 9025636"/>
              <a:gd name="connsiteY352" fmla="*/ 3759349 h 5314278"/>
              <a:gd name="connsiteX353" fmla="*/ 3827750 w 9025636"/>
              <a:gd name="connsiteY353" fmla="*/ 3709633 h 5314278"/>
              <a:gd name="connsiteX354" fmla="*/ 3748562 w 9025636"/>
              <a:gd name="connsiteY354" fmla="*/ 3650727 h 5314278"/>
              <a:gd name="connsiteX355" fmla="*/ 3700600 w 9025636"/>
              <a:gd name="connsiteY355" fmla="*/ 3571539 h 5314278"/>
              <a:gd name="connsiteX356" fmla="*/ 3657570 w 9025636"/>
              <a:gd name="connsiteY356" fmla="*/ 3517751 h 5314278"/>
              <a:gd name="connsiteX357" fmla="*/ 3653872 w 9025636"/>
              <a:gd name="connsiteY357" fmla="*/ 3410174 h 5314278"/>
              <a:gd name="connsiteX358" fmla="*/ 3556866 w 9025636"/>
              <a:gd name="connsiteY358" fmla="*/ 3367853 h 5314278"/>
              <a:gd name="connsiteX359" fmla="*/ 3472561 w 9025636"/>
              <a:gd name="connsiteY359" fmla="*/ 3262742 h 5314278"/>
              <a:gd name="connsiteX360" fmla="*/ 3506963 w 9025636"/>
              <a:gd name="connsiteY360" fmla="*/ 3173506 h 5314278"/>
              <a:gd name="connsiteX361" fmla="*/ 3529898 w 9025636"/>
              <a:gd name="connsiteY361" fmla="*/ 3083560 h 5314278"/>
              <a:gd name="connsiteX362" fmla="*/ 3463932 w 9025636"/>
              <a:gd name="connsiteY362" fmla="*/ 2990626 h 5314278"/>
              <a:gd name="connsiteX363" fmla="*/ 3380336 w 9025636"/>
              <a:gd name="connsiteY363" fmla="*/ 2972995 h 5314278"/>
              <a:gd name="connsiteX364" fmla="*/ 3314745 w 9025636"/>
              <a:gd name="connsiteY364" fmla="*/ 2893807 h 5314278"/>
              <a:gd name="connsiteX365" fmla="*/ 3247547 w 9025636"/>
              <a:gd name="connsiteY365" fmla="*/ 2840187 h 5314278"/>
              <a:gd name="connsiteX366" fmla="*/ 3195355 w 9025636"/>
              <a:gd name="connsiteY366" fmla="*/ 2838562 h 5314278"/>
              <a:gd name="connsiteX367" fmla="*/ 3144901 w 9025636"/>
              <a:gd name="connsiteY367" fmla="*/ 2886495 h 5314278"/>
              <a:gd name="connsiteX368" fmla="*/ 3098172 w 9025636"/>
              <a:gd name="connsiteY368" fmla="*/ 2829261 h 5314278"/>
              <a:gd name="connsiteX369" fmla="*/ 3021805 w 9025636"/>
              <a:gd name="connsiteY369" fmla="*/ 2819652 h 5314278"/>
              <a:gd name="connsiteX370" fmla="*/ 2953644 w 9025636"/>
              <a:gd name="connsiteY370" fmla="*/ 2788612 h 5314278"/>
              <a:gd name="connsiteX371" fmla="*/ 2936723 w 9025636"/>
              <a:gd name="connsiteY371" fmla="*/ 2705183 h 5314278"/>
              <a:gd name="connsiteX372" fmla="*/ 2871029 w 9025636"/>
              <a:gd name="connsiteY372" fmla="*/ 2718154 h 5314278"/>
              <a:gd name="connsiteX373" fmla="*/ 2771745 w 9025636"/>
              <a:gd name="connsiteY373" fmla="*/ 2628648 h 5314278"/>
              <a:gd name="connsiteX374" fmla="*/ 2657109 w 9025636"/>
              <a:gd name="connsiteY374" fmla="*/ 2646381 h 5314278"/>
              <a:gd name="connsiteX375" fmla="*/ 2563735 w 9025636"/>
              <a:gd name="connsiteY375" fmla="*/ 2702383 h 5314278"/>
              <a:gd name="connsiteX376" fmla="*/ 2441956 w 9025636"/>
              <a:gd name="connsiteY376" fmla="*/ 2710927 h 5314278"/>
              <a:gd name="connsiteX377" fmla="*/ 2312864 w 9025636"/>
              <a:gd name="connsiteY377" fmla="*/ 2743200 h 5314278"/>
              <a:gd name="connsiteX378" fmla="*/ 2216045 w 9025636"/>
              <a:gd name="connsiteY378" fmla="*/ 2775473 h 5314278"/>
              <a:gd name="connsiteX379" fmla="*/ 2163406 w 9025636"/>
              <a:gd name="connsiteY379" fmla="*/ 2850608 h 5314278"/>
              <a:gd name="connsiteX380" fmla="*/ 2103622 w 9025636"/>
              <a:gd name="connsiteY380" fmla="*/ 2910392 h 5314278"/>
              <a:gd name="connsiteX381" fmla="*/ 2033165 w 9025636"/>
              <a:gd name="connsiteY381" fmla="*/ 2936838 h 5314278"/>
              <a:gd name="connsiteX382" fmla="*/ 1979377 w 9025636"/>
              <a:gd name="connsiteY382" fmla="*/ 2958353 h 5314278"/>
              <a:gd name="connsiteX383" fmla="*/ 1870652 w 9025636"/>
              <a:gd name="connsiteY383" fmla="*/ 2985947 h 5314278"/>
              <a:gd name="connsiteX384" fmla="*/ 1732726 w 9025636"/>
              <a:gd name="connsiteY384" fmla="*/ 2998292 h 5314278"/>
              <a:gd name="connsiteX385" fmla="*/ 1596865 w 9025636"/>
              <a:gd name="connsiteY385" fmla="*/ 2999087 h 5314278"/>
              <a:gd name="connsiteX386" fmla="*/ 1522878 w 9025636"/>
              <a:gd name="connsiteY386" fmla="*/ 3066014 h 5314278"/>
              <a:gd name="connsiteX387" fmla="*/ 1483208 w 9025636"/>
              <a:gd name="connsiteY387" fmla="*/ 3119718 h 5314278"/>
              <a:gd name="connsiteX388" fmla="*/ 1419979 w 9025636"/>
              <a:gd name="connsiteY388" fmla="*/ 3130475 h 5314278"/>
              <a:gd name="connsiteX389" fmla="*/ 1362577 w 9025636"/>
              <a:gd name="connsiteY389" fmla="*/ 3105431 h 5314278"/>
              <a:gd name="connsiteX390" fmla="*/ 1312403 w 9025636"/>
              <a:gd name="connsiteY390" fmla="*/ 3065929 h 5314278"/>
              <a:gd name="connsiteX391" fmla="*/ 1290888 w 9025636"/>
              <a:gd name="connsiteY391" fmla="*/ 3033656 h 5314278"/>
              <a:gd name="connsiteX392" fmla="*/ 1222644 w 9025636"/>
              <a:gd name="connsiteY392" fmla="*/ 2974041 h 5314278"/>
              <a:gd name="connsiteX393" fmla="*/ 1118765 w 9025636"/>
              <a:gd name="connsiteY393" fmla="*/ 2979868 h 5314278"/>
              <a:gd name="connsiteX394" fmla="*/ 1049456 w 9025636"/>
              <a:gd name="connsiteY394" fmla="*/ 2998834 h 5314278"/>
              <a:gd name="connsiteX395" fmla="*/ 992699 w 9025636"/>
              <a:gd name="connsiteY395" fmla="*/ 2981437 h 5314278"/>
              <a:gd name="connsiteX396" fmla="*/ 906974 w 9025636"/>
              <a:gd name="connsiteY396" fmla="*/ 2983818 h 5314278"/>
              <a:gd name="connsiteX397" fmla="*/ 847443 w 9025636"/>
              <a:gd name="connsiteY397" fmla="*/ 2960006 h 5314278"/>
              <a:gd name="connsiteX398" fmla="*/ 742248 w 9025636"/>
              <a:gd name="connsiteY398" fmla="*/ 2958353 h 5314278"/>
              <a:gd name="connsiteX399" fmla="*/ 667028 w 9025636"/>
              <a:gd name="connsiteY399" fmla="*/ 2936753 h 5314278"/>
              <a:gd name="connsiteX400" fmla="*/ 607329 w 9025636"/>
              <a:gd name="connsiteY400" fmla="*/ 2911709 h 5314278"/>
              <a:gd name="connsiteX401" fmla="*/ 580883 w 9025636"/>
              <a:gd name="connsiteY401" fmla="*/ 2883049 h 5314278"/>
              <a:gd name="connsiteX402" fmla="*/ 441033 w 9025636"/>
              <a:gd name="connsiteY402" fmla="*/ 2915322 h 5314278"/>
              <a:gd name="connsiteX403" fmla="*/ 430276 w 9025636"/>
              <a:gd name="connsiteY403" fmla="*/ 2947595 h 5314278"/>
              <a:gd name="connsiteX404" fmla="*/ 366430 w 9025636"/>
              <a:gd name="connsiteY404" fmla="*/ 2936193 h 5314278"/>
              <a:gd name="connsiteX405" fmla="*/ 314239 w 9025636"/>
              <a:gd name="connsiteY405" fmla="*/ 2889213 h 5314278"/>
              <a:gd name="connsiteX406" fmla="*/ 236638 w 9025636"/>
              <a:gd name="connsiteY406" fmla="*/ 2883049 h 5314278"/>
              <a:gd name="connsiteX407" fmla="*/ 200583 w 9025636"/>
              <a:gd name="connsiteY407" fmla="*/ 2794691 h 5314278"/>
              <a:gd name="connsiteX408" fmla="*/ 118304 w 9025636"/>
              <a:gd name="connsiteY408" fmla="*/ 2753958 h 5314278"/>
              <a:gd name="connsiteX409" fmla="*/ 40872 w 9025636"/>
              <a:gd name="connsiteY409" fmla="*/ 2693026 h 5314278"/>
              <a:gd name="connsiteX410" fmla="*/ 138 w 9025636"/>
              <a:gd name="connsiteY410" fmla="*/ 2607133 h 5314278"/>
              <a:gd name="connsiteX411" fmla="*/ 53758 w 9025636"/>
              <a:gd name="connsiteY411" fmla="*/ 2506532 h 5314278"/>
              <a:gd name="connsiteX412" fmla="*/ 96789 w 9025636"/>
              <a:gd name="connsiteY412" fmla="*/ 2452743 h 5314278"/>
              <a:gd name="connsiteX413" fmla="*/ 118304 w 9025636"/>
              <a:gd name="connsiteY413" fmla="*/ 2420471 h 5314278"/>
              <a:gd name="connsiteX414" fmla="*/ 182850 w 9025636"/>
              <a:gd name="connsiteY414" fmla="*/ 2345167 h 5314278"/>
              <a:gd name="connsiteX415" fmla="*/ 225880 w 9025636"/>
              <a:gd name="connsiteY415" fmla="*/ 2248348 h 5314278"/>
              <a:gd name="connsiteX416" fmla="*/ 258153 w 9025636"/>
              <a:gd name="connsiteY416" fmla="*/ 2226833 h 5314278"/>
              <a:gd name="connsiteX417" fmla="*/ 279669 w 9025636"/>
              <a:gd name="connsiteY417" fmla="*/ 2151529 h 5314278"/>
              <a:gd name="connsiteX418" fmla="*/ 311942 w 9025636"/>
              <a:gd name="connsiteY418" fmla="*/ 2065468 h 5314278"/>
              <a:gd name="connsiteX419" fmla="*/ 322699 w 9025636"/>
              <a:gd name="connsiteY419" fmla="*/ 2000922 h 5314278"/>
              <a:gd name="connsiteX420" fmla="*/ 344215 w 9025636"/>
              <a:gd name="connsiteY420" fmla="*/ 1979407 h 5314278"/>
              <a:gd name="connsiteX421" fmla="*/ 333457 w 9025636"/>
              <a:gd name="connsiteY421" fmla="*/ 1947134 h 5314278"/>
              <a:gd name="connsiteX422" fmla="*/ 322699 w 9025636"/>
              <a:gd name="connsiteY422" fmla="*/ 1893346 h 5314278"/>
              <a:gd name="connsiteX423" fmla="*/ 354972 w 9025636"/>
              <a:gd name="connsiteY423" fmla="*/ 1785769 h 5314278"/>
              <a:gd name="connsiteX424" fmla="*/ 376488 w 9025636"/>
              <a:gd name="connsiteY424" fmla="*/ 1721223 h 5314278"/>
              <a:gd name="connsiteX425" fmla="*/ 365730 w 9025636"/>
              <a:gd name="connsiteY425" fmla="*/ 1678193 h 5314278"/>
              <a:gd name="connsiteX426" fmla="*/ 462549 w 9025636"/>
              <a:gd name="connsiteY426" fmla="*/ 1667435 h 5314278"/>
              <a:gd name="connsiteX427" fmla="*/ 473306 w 9025636"/>
              <a:gd name="connsiteY427" fmla="*/ 1656678 h 5314278"/>
              <a:gd name="connsiteX428" fmla="*/ 484064 w 9025636"/>
              <a:gd name="connsiteY428" fmla="*/ 1678193 h 5314278"/>
              <a:gd name="connsiteX0" fmla="*/ 387245 w 9025636"/>
              <a:gd name="connsiteY0" fmla="*/ 1710466 h 5314278"/>
              <a:gd name="connsiteX1" fmla="*/ 387245 w 9025636"/>
              <a:gd name="connsiteY1" fmla="*/ 1710466 h 5314278"/>
              <a:gd name="connsiteX2" fmla="*/ 527095 w 9025636"/>
              <a:gd name="connsiteY2" fmla="*/ 1635162 h 5314278"/>
              <a:gd name="connsiteX3" fmla="*/ 559368 w 9025636"/>
              <a:gd name="connsiteY3" fmla="*/ 1602889 h 5314278"/>
              <a:gd name="connsiteX4" fmla="*/ 580883 w 9025636"/>
              <a:gd name="connsiteY4" fmla="*/ 1570616 h 5314278"/>
              <a:gd name="connsiteX5" fmla="*/ 613156 w 9025636"/>
              <a:gd name="connsiteY5" fmla="*/ 1559859 h 5314278"/>
              <a:gd name="connsiteX6" fmla="*/ 634671 w 9025636"/>
              <a:gd name="connsiteY6" fmla="*/ 1538343 h 5314278"/>
              <a:gd name="connsiteX7" fmla="*/ 666944 w 9025636"/>
              <a:gd name="connsiteY7" fmla="*/ 1516828 h 5314278"/>
              <a:gd name="connsiteX8" fmla="*/ 688459 w 9025636"/>
              <a:gd name="connsiteY8" fmla="*/ 1484555 h 5314278"/>
              <a:gd name="connsiteX9" fmla="*/ 709975 w 9025636"/>
              <a:gd name="connsiteY9" fmla="*/ 1463040 h 5314278"/>
              <a:gd name="connsiteX10" fmla="*/ 731490 w 9025636"/>
              <a:gd name="connsiteY10" fmla="*/ 1430767 h 5314278"/>
              <a:gd name="connsiteX11" fmla="*/ 763763 w 9025636"/>
              <a:gd name="connsiteY11" fmla="*/ 1409252 h 5314278"/>
              <a:gd name="connsiteX12" fmla="*/ 817551 w 9025636"/>
              <a:gd name="connsiteY12" fmla="*/ 1366221 h 5314278"/>
              <a:gd name="connsiteX13" fmla="*/ 839066 w 9025636"/>
              <a:gd name="connsiteY13" fmla="*/ 1333948 h 5314278"/>
              <a:gd name="connsiteX14" fmla="*/ 968158 w 9025636"/>
              <a:gd name="connsiteY14" fmla="*/ 1301675 h 5314278"/>
              <a:gd name="connsiteX15" fmla="*/ 957400 w 9025636"/>
              <a:gd name="connsiteY15" fmla="*/ 1215614 h 5314278"/>
              <a:gd name="connsiteX16" fmla="*/ 946643 w 9025636"/>
              <a:gd name="connsiteY16" fmla="*/ 1161826 h 5314278"/>
              <a:gd name="connsiteX17" fmla="*/ 968158 w 9025636"/>
              <a:gd name="connsiteY17" fmla="*/ 1000461 h 5314278"/>
              <a:gd name="connsiteX18" fmla="*/ 903612 w 9025636"/>
              <a:gd name="connsiteY18" fmla="*/ 946673 h 5314278"/>
              <a:gd name="connsiteX19" fmla="*/ 892855 w 9025636"/>
              <a:gd name="connsiteY19" fmla="*/ 914400 h 5314278"/>
              <a:gd name="connsiteX20" fmla="*/ 849824 w 9025636"/>
              <a:gd name="connsiteY20" fmla="*/ 871369 h 5314278"/>
              <a:gd name="connsiteX21" fmla="*/ 839066 w 9025636"/>
              <a:gd name="connsiteY21" fmla="*/ 839096 h 5314278"/>
              <a:gd name="connsiteX22" fmla="*/ 806793 w 9025636"/>
              <a:gd name="connsiteY22" fmla="*/ 774551 h 5314278"/>
              <a:gd name="connsiteX23" fmla="*/ 796036 w 9025636"/>
              <a:gd name="connsiteY23" fmla="*/ 688489 h 5314278"/>
              <a:gd name="connsiteX24" fmla="*/ 774520 w 9025636"/>
              <a:gd name="connsiteY24" fmla="*/ 666974 h 5314278"/>
              <a:gd name="connsiteX25" fmla="*/ 763763 w 9025636"/>
              <a:gd name="connsiteY25" fmla="*/ 634701 h 5314278"/>
              <a:gd name="connsiteX26" fmla="*/ 731490 w 9025636"/>
              <a:gd name="connsiteY26" fmla="*/ 570155 h 5314278"/>
              <a:gd name="connsiteX27" fmla="*/ 742248 w 9025636"/>
              <a:gd name="connsiteY27" fmla="*/ 516367 h 5314278"/>
              <a:gd name="connsiteX28" fmla="*/ 796036 w 9025636"/>
              <a:gd name="connsiteY28" fmla="*/ 462579 h 5314278"/>
              <a:gd name="connsiteX29" fmla="*/ 828309 w 9025636"/>
              <a:gd name="connsiteY29" fmla="*/ 451821 h 5314278"/>
              <a:gd name="connsiteX30" fmla="*/ 925128 w 9025636"/>
              <a:gd name="connsiteY30" fmla="*/ 473336 h 5314278"/>
              <a:gd name="connsiteX31" fmla="*/ 978916 w 9025636"/>
              <a:gd name="connsiteY31" fmla="*/ 505609 h 5314278"/>
              <a:gd name="connsiteX32" fmla="*/ 1043462 w 9025636"/>
              <a:gd name="connsiteY32" fmla="*/ 494852 h 5314278"/>
              <a:gd name="connsiteX33" fmla="*/ 1064977 w 9025636"/>
              <a:gd name="connsiteY33" fmla="*/ 473336 h 5314278"/>
              <a:gd name="connsiteX34" fmla="*/ 1097250 w 9025636"/>
              <a:gd name="connsiteY34" fmla="*/ 451821 h 5314278"/>
              <a:gd name="connsiteX35" fmla="*/ 1194069 w 9025636"/>
              <a:gd name="connsiteY35" fmla="*/ 398033 h 5314278"/>
              <a:gd name="connsiteX36" fmla="*/ 1452252 w 9025636"/>
              <a:gd name="connsiteY36" fmla="*/ 387275 h 5314278"/>
              <a:gd name="connsiteX37" fmla="*/ 1549071 w 9025636"/>
              <a:gd name="connsiteY37" fmla="*/ 344245 h 5314278"/>
              <a:gd name="connsiteX38" fmla="*/ 1785739 w 9025636"/>
              <a:gd name="connsiteY38" fmla="*/ 355002 h 5314278"/>
              <a:gd name="connsiteX39" fmla="*/ 1968619 w 9025636"/>
              <a:gd name="connsiteY39" fmla="*/ 376518 h 5314278"/>
              <a:gd name="connsiteX40" fmla="*/ 2291349 w 9025636"/>
              <a:gd name="connsiteY40" fmla="*/ 398033 h 5314278"/>
              <a:gd name="connsiteX41" fmla="*/ 2452713 w 9025636"/>
              <a:gd name="connsiteY41" fmla="*/ 451821 h 5314278"/>
              <a:gd name="connsiteX42" fmla="*/ 2528017 w 9025636"/>
              <a:gd name="connsiteY42" fmla="*/ 462579 h 5314278"/>
              <a:gd name="connsiteX43" fmla="*/ 2581805 w 9025636"/>
              <a:gd name="connsiteY43" fmla="*/ 494852 h 5314278"/>
              <a:gd name="connsiteX44" fmla="*/ 2614078 w 9025636"/>
              <a:gd name="connsiteY44" fmla="*/ 505609 h 5314278"/>
              <a:gd name="connsiteX45" fmla="*/ 2667866 w 9025636"/>
              <a:gd name="connsiteY45" fmla="*/ 537882 h 5314278"/>
              <a:gd name="connsiteX46" fmla="*/ 3194991 w 9025636"/>
              <a:gd name="connsiteY46" fmla="*/ 548640 h 5314278"/>
              <a:gd name="connsiteX47" fmla="*/ 3259537 w 9025636"/>
              <a:gd name="connsiteY47" fmla="*/ 570155 h 5314278"/>
              <a:gd name="connsiteX48" fmla="*/ 3291810 w 9025636"/>
              <a:gd name="connsiteY48" fmla="*/ 580913 h 5314278"/>
              <a:gd name="connsiteX49" fmla="*/ 3431659 w 9025636"/>
              <a:gd name="connsiteY49" fmla="*/ 570155 h 5314278"/>
              <a:gd name="connsiteX50" fmla="*/ 3453175 w 9025636"/>
              <a:gd name="connsiteY50" fmla="*/ 548640 h 5314278"/>
              <a:gd name="connsiteX51" fmla="*/ 3485448 w 9025636"/>
              <a:gd name="connsiteY51" fmla="*/ 537882 h 5314278"/>
              <a:gd name="connsiteX52" fmla="*/ 3571509 w 9025636"/>
              <a:gd name="connsiteY52" fmla="*/ 548640 h 5314278"/>
              <a:gd name="connsiteX53" fmla="*/ 3582266 w 9025636"/>
              <a:gd name="connsiteY53" fmla="*/ 580913 h 5314278"/>
              <a:gd name="connsiteX54" fmla="*/ 3603782 w 9025636"/>
              <a:gd name="connsiteY54" fmla="*/ 602428 h 5314278"/>
              <a:gd name="connsiteX55" fmla="*/ 3668328 w 9025636"/>
              <a:gd name="connsiteY55" fmla="*/ 634701 h 5314278"/>
              <a:gd name="connsiteX56" fmla="*/ 3775904 w 9025636"/>
              <a:gd name="connsiteY56" fmla="*/ 623943 h 5314278"/>
              <a:gd name="connsiteX57" fmla="*/ 3808177 w 9025636"/>
              <a:gd name="connsiteY57" fmla="*/ 613186 h 5314278"/>
              <a:gd name="connsiteX58" fmla="*/ 3958784 w 9025636"/>
              <a:gd name="connsiteY58" fmla="*/ 623943 h 5314278"/>
              <a:gd name="connsiteX59" fmla="*/ 3991057 w 9025636"/>
              <a:gd name="connsiteY59" fmla="*/ 634701 h 5314278"/>
              <a:gd name="connsiteX60" fmla="*/ 4098633 w 9025636"/>
              <a:gd name="connsiteY60" fmla="*/ 656216 h 5314278"/>
              <a:gd name="connsiteX61" fmla="*/ 4152422 w 9025636"/>
              <a:gd name="connsiteY61" fmla="*/ 699247 h 5314278"/>
              <a:gd name="connsiteX62" fmla="*/ 4216968 w 9025636"/>
              <a:gd name="connsiteY62" fmla="*/ 720762 h 5314278"/>
              <a:gd name="connsiteX63" fmla="*/ 4216968 w 9025636"/>
              <a:gd name="connsiteY63" fmla="*/ 548640 h 5314278"/>
              <a:gd name="connsiteX64" fmla="*/ 4227725 w 9025636"/>
              <a:gd name="connsiteY64" fmla="*/ 451821 h 5314278"/>
              <a:gd name="connsiteX65" fmla="*/ 4270756 w 9025636"/>
              <a:gd name="connsiteY65" fmla="*/ 398033 h 5314278"/>
              <a:gd name="connsiteX66" fmla="*/ 4292271 w 9025636"/>
              <a:gd name="connsiteY66" fmla="*/ 365760 h 5314278"/>
              <a:gd name="connsiteX67" fmla="*/ 4324544 w 9025636"/>
              <a:gd name="connsiteY67" fmla="*/ 344245 h 5314278"/>
              <a:gd name="connsiteX68" fmla="*/ 4378332 w 9025636"/>
              <a:gd name="connsiteY68" fmla="*/ 311972 h 5314278"/>
              <a:gd name="connsiteX69" fmla="*/ 4410605 w 9025636"/>
              <a:gd name="connsiteY69" fmla="*/ 290456 h 5314278"/>
              <a:gd name="connsiteX70" fmla="*/ 4475151 w 9025636"/>
              <a:gd name="connsiteY70" fmla="*/ 268941 h 5314278"/>
              <a:gd name="connsiteX71" fmla="*/ 4507424 w 9025636"/>
              <a:gd name="connsiteY71" fmla="*/ 247426 h 5314278"/>
              <a:gd name="connsiteX72" fmla="*/ 4615000 w 9025636"/>
              <a:gd name="connsiteY72" fmla="*/ 225911 h 5314278"/>
              <a:gd name="connsiteX73" fmla="*/ 4894699 w 9025636"/>
              <a:gd name="connsiteY73" fmla="*/ 215153 h 5314278"/>
              <a:gd name="connsiteX74" fmla="*/ 4970003 w 9025636"/>
              <a:gd name="connsiteY74" fmla="*/ 236668 h 5314278"/>
              <a:gd name="connsiteX75" fmla="*/ 5034549 w 9025636"/>
              <a:gd name="connsiteY75" fmla="*/ 225911 h 5314278"/>
              <a:gd name="connsiteX76" fmla="*/ 5077579 w 9025636"/>
              <a:gd name="connsiteY76" fmla="*/ 172122 h 5314278"/>
              <a:gd name="connsiteX77" fmla="*/ 5088337 w 9025636"/>
              <a:gd name="connsiteY77" fmla="*/ 139849 h 5314278"/>
              <a:gd name="connsiteX78" fmla="*/ 5131368 w 9025636"/>
              <a:gd name="connsiteY78" fmla="*/ 75303 h 5314278"/>
              <a:gd name="connsiteX79" fmla="*/ 5195913 w 9025636"/>
              <a:gd name="connsiteY79" fmla="*/ 53788 h 5314278"/>
              <a:gd name="connsiteX80" fmla="*/ 5325005 w 9025636"/>
              <a:gd name="connsiteY80" fmla="*/ 64546 h 5314278"/>
              <a:gd name="connsiteX81" fmla="*/ 5357278 w 9025636"/>
              <a:gd name="connsiteY81" fmla="*/ 75303 h 5314278"/>
              <a:gd name="connsiteX82" fmla="*/ 5443339 w 9025636"/>
              <a:gd name="connsiteY82" fmla="*/ 64546 h 5314278"/>
              <a:gd name="connsiteX83" fmla="*/ 5497128 w 9025636"/>
              <a:gd name="connsiteY83" fmla="*/ 21515 h 5314278"/>
              <a:gd name="connsiteX84" fmla="*/ 5572431 w 9025636"/>
              <a:gd name="connsiteY84" fmla="*/ 0 h 5314278"/>
              <a:gd name="connsiteX85" fmla="*/ 5636977 w 9025636"/>
              <a:gd name="connsiteY85" fmla="*/ 10758 h 5314278"/>
              <a:gd name="connsiteX86" fmla="*/ 5733796 w 9025636"/>
              <a:gd name="connsiteY86" fmla="*/ 43031 h 5314278"/>
              <a:gd name="connsiteX87" fmla="*/ 5819857 w 9025636"/>
              <a:gd name="connsiteY87" fmla="*/ 53788 h 5314278"/>
              <a:gd name="connsiteX88" fmla="*/ 5852130 w 9025636"/>
              <a:gd name="connsiteY88" fmla="*/ 64546 h 5314278"/>
              <a:gd name="connsiteX89" fmla="*/ 5895160 w 9025636"/>
              <a:gd name="connsiteY89" fmla="*/ 75303 h 5314278"/>
              <a:gd name="connsiteX90" fmla="*/ 5916676 w 9025636"/>
              <a:gd name="connsiteY90" fmla="*/ 107576 h 5314278"/>
              <a:gd name="connsiteX91" fmla="*/ 5948949 w 9025636"/>
              <a:gd name="connsiteY91" fmla="*/ 118334 h 5314278"/>
              <a:gd name="connsiteX92" fmla="*/ 6002737 w 9025636"/>
              <a:gd name="connsiteY92" fmla="*/ 161365 h 5314278"/>
              <a:gd name="connsiteX93" fmla="*/ 6024252 w 9025636"/>
              <a:gd name="connsiteY93" fmla="*/ 193638 h 5314278"/>
              <a:gd name="connsiteX94" fmla="*/ 6045768 w 9025636"/>
              <a:gd name="connsiteY94" fmla="*/ 290456 h 5314278"/>
              <a:gd name="connsiteX95" fmla="*/ 6078040 w 9025636"/>
              <a:gd name="connsiteY95" fmla="*/ 311972 h 5314278"/>
              <a:gd name="connsiteX96" fmla="*/ 6099556 w 9025636"/>
              <a:gd name="connsiteY96" fmla="*/ 333487 h 5314278"/>
              <a:gd name="connsiteX97" fmla="*/ 6164102 w 9025636"/>
              <a:gd name="connsiteY97" fmla="*/ 419548 h 5314278"/>
              <a:gd name="connsiteX98" fmla="*/ 6153344 w 9025636"/>
              <a:gd name="connsiteY98" fmla="*/ 484094 h 5314278"/>
              <a:gd name="connsiteX99" fmla="*/ 6121071 w 9025636"/>
              <a:gd name="connsiteY99" fmla="*/ 494852 h 5314278"/>
              <a:gd name="connsiteX100" fmla="*/ 6088798 w 9025636"/>
              <a:gd name="connsiteY100" fmla="*/ 527125 h 5314278"/>
              <a:gd name="connsiteX101" fmla="*/ 6121071 w 9025636"/>
              <a:gd name="connsiteY101" fmla="*/ 645459 h 5314278"/>
              <a:gd name="connsiteX102" fmla="*/ 6131829 w 9025636"/>
              <a:gd name="connsiteY102" fmla="*/ 710005 h 5314278"/>
              <a:gd name="connsiteX103" fmla="*/ 6142586 w 9025636"/>
              <a:gd name="connsiteY103" fmla="*/ 742278 h 5314278"/>
              <a:gd name="connsiteX104" fmla="*/ 6174859 w 9025636"/>
              <a:gd name="connsiteY104" fmla="*/ 753035 h 5314278"/>
              <a:gd name="connsiteX105" fmla="*/ 6250163 w 9025636"/>
              <a:gd name="connsiteY105" fmla="*/ 763793 h 5314278"/>
              <a:gd name="connsiteX106" fmla="*/ 6336224 w 9025636"/>
              <a:gd name="connsiteY106" fmla="*/ 828339 h 5314278"/>
              <a:gd name="connsiteX107" fmla="*/ 6368497 w 9025636"/>
              <a:gd name="connsiteY107" fmla="*/ 817581 h 5314278"/>
              <a:gd name="connsiteX108" fmla="*/ 6497589 w 9025636"/>
              <a:gd name="connsiteY108" fmla="*/ 849854 h 5314278"/>
              <a:gd name="connsiteX109" fmla="*/ 6529862 w 9025636"/>
              <a:gd name="connsiteY109" fmla="*/ 871369 h 5314278"/>
              <a:gd name="connsiteX110" fmla="*/ 6572892 w 9025636"/>
              <a:gd name="connsiteY110" fmla="*/ 925158 h 5314278"/>
              <a:gd name="connsiteX111" fmla="*/ 6605165 w 9025636"/>
              <a:gd name="connsiteY111" fmla="*/ 935915 h 5314278"/>
              <a:gd name="connsiteX112" fmla="*/ 6648196 w 9025636"/>
              <a:gd name="connsiteY112" fmla="*/ 989703 h 5314278"/>
              <a:gd name="connsiteX113" fmla="*/ 6680469 w 9025636"/>
              <a:gd name="connsiteY113" fmla="*/ 1075765 h 5314278"/>
              <a:gd name="connsiteX114" fmla="*/ 6669711 w 9025636"/>
              <a:gd name="connsiteY114" fmla="*/ 1183341 h 5314278"/>
              <a:gd name="connsiteX115" fmla="*/ 6658953 w 9025636"/>
              <a:gd name="connsiteY115" fmla="*/ 1215614 h 5314278"/>
              <a:gd name="connsiteX116" fmla="*/ 6669711 w 9025636"/>
              <a:gd name="connsiteY116" fmla="*/ 1269402 h 5314278"/>
              <a:gd name="connsiteX117" fmla="*/ 6777288 w 9025636"/>
              <a:gd name="connsiteY117" fmla="*/ 1333948 h 5314278"/>
              <a:gd name="connsiteX118" fmla="*/ 6820318 w 9025636"/>
              <a:gd name="connsiteY118" fmla="*/ 1344706 h 5314278"/>
              <a:gd name="connsiteX119" fmla="*/ 7024713 w 9025636"/>
              <a:gd name="connsiteY119" fmla="*/ 1355463 h 5314278"/>
              <a:gd name="connsiteX120" fmla="*/ 7089259 w 9025636"/>
              <a:gd name="connsiteY120" fmla="*/ 1376979 h 5314278"/>
              <a:gd name="connsiteX121" fmla="*/ 7110775 w 9025636"/>
              <a:gd name="connsiteY121" fmla="*/ 1398494 h 5314278"/>
              <a:gd name="connsiteX122" fmla="*/ 7196836 w 9025636"/>
              <a:gd name="connsiteY122" fmla="*/ 1420009 h 5314278"/>
              <a:gd name="connsiteX123" fmla="*/ 7229109 w 9025636"/>
              <a:gd name="connsiteY123" fmla="*/ 1430767 h 5314278"/>
              <a:gd name="connsiteX124" fmla="*/ 7379716 w 9025636"/>
              <a:gd name="connsiteY124" fmla="*/ 1420009 h 5314278"/>
              <a:gd name="connsiteX125" fmla="*/ 7411989 w 9025636"/>
              <a:gd name="connsiteY125" fmla="*/ 1409252 h 5314278"/>
              <a:gd name="connsiteX126" fmla="*/ 7476535 w 9025636"/>
              <a:gd name="connsiteY126" fmla="*/ 1366221 h 5314278"/>
              <a:gd name="connsiteX127" fmla="*/ 7541080 w 9025636"/>
              <a:gd name="connsiteY127" fmla="*/ 1344706 h 5314278"/>
              <a:gd name="connsiteX128" fmla="*/ 7573353 w 9025636"/>
              <a:gd name="connsiteY128" fmla="*/ 1333948 h 5314278"/>
              <a:gd name="connsiteX129" fmla="*/ 7605626 w 9025636"/>
              <a:gd name="connsiteY129" fmla="*/ 1323191 h 5314278"/>
              <a:gd name="connsiteX130" fmla="*/ 7702445 w 9025636"/>
              <a:gd name="connsiteY130" fmla="*/ 1333948 h 5314278"/>
              <a:gd name="connsiteX131" fmla="*/ 7756233 w 9025636"/>
              <a:gd name="connsiteY131" fmla="*/ 1398494 h 5314278"/>
              <a:gd name="connsiteX132" fmla="*/ 7766991 w 9025636"/>
              <a:gd name="connsiteY132" fmla="*/ 1430767 h 5314278"/>
              <a:gd name="connsiteX133" fmla="*/ 7831537 w 9025636"/>
              <a:gd name="connsiteY133" fmla="*/ 1495313 h 5314278"/>
              <a:gd name="connsiteX134" fmla="*/ 7863810 w 9025636"/>
              <a:gd name="connsiteY134" fmla="*/ 1559859 h 5314278"/>
              <a:gd name="connsiteX135" fmla="*/ 7874568 w 9025636"/>
              <a:gd name="connsiteY135" fmla="*/ 1592132 h 5314278"/>
              <a:gd name="connsiteX136" fmla="*/ 7906840 w 9025636"/>
              <a:gd name="connsiteY136" fmla="*/ 1602889 h 5314278"/>
              <a:gd name="connsiteX137" fmla="*/ 7992902 w 9025636"/>
              <a:gd name="connsiteY137" fmla="*/ 1602889 h 5314278"/>
              <a:gd name="connsiteX138" fmla="*/ 8025175 w 9025636"/>
              <a:gd name="connsiteY138" fmla="*/ 1592132 h 5314278"/>
              <a:gd name="connsiteX139" fmla="*/ 8240328 w 9025636"/>
              <a:gd name="connsiteY139" fmla="*/ 1602889 h 5314278"/>
              <a:gd name="connsiteX140" fmla="*/ 8272600 w 9025636"/>
              <a:gd name="connsiteY140" fmla="*/ 1624405 h 5314278"/>
              <a:gd name="connsiteX141" fmla="*/ 8304873 w 9025636"/>
              <a:gd name="connsiteY141" fmla="*/ 1635162 h 5314278"/>
              <a:gd name="connsiteX142" fmla="*/ 8326389 w 9025636"/>
              <a:gd name="connsiteY142" fmla="*/ 1656678 h 5314278"/>
              <a:gd name="connsiteX143" fmla="*/ 8444723 w 9025636"/>
              <a:gd name="connsiteY143" fmla="*/ 1678193 h 5314278"/>
              <a:gd name="connsiteX144" fmla="*/ 8552299 w 9025636"/>
              <a:gd name="connsiteY144" fmla="*/ 1710466 h 5314278"/>
              <a:gd name="connsiteX145" fmla="*/ 8649118 w 9025636"/>
              <a:gd name="connsiteY145" fmla="*/ 1742739 h 5314278"/>
              <a:gd name="connsiteX146" fmla="*/ 8681391 w 9025636"/>
              <a:gd name="connsiteY146" fmla="*/ 1753496 h 5314278"/>
              <a:gd name="connsiteX147" fmla="*/ 8788968 w 9025636"/>
              <a:gd name="connsiteY147" fmla="*/ 1818042 h 5314278"/>
              <a:gd name="connsiteX148" fmla="*/ 8821240 w 9025636"/>
              <a:gd name="connsiteY148" fmla="*/ 1828800 h 5314278"/>
              <a:gd name="connsiteX149" fmla="*/ 8842756 w 9025636"/>
              <a:gd name="connsiteY149" fmla="*/ 1850315 h 5314278"/>
              <a:gd name="connsiteX150" fmla="*/ 8875029 w 9025636"/>
              <a:gd name="connsiteY150" fmla="*/ 1861073 h 5314278"/>
              <a:gd name="connsiteX151" fmla="*/ 8950332 w 9025636"/>
              <a:gd name="connsiteY151" fmla="*/ 1904103 h 5314278"/>
              <a:gd name="connsiteX152" fmla="*/ 8993363 w 9025636"/>
              <a:gd name="connsiteY152" fmla="*/ 1957892 h 5314278"/>
              <a:gd name="connsiteX153" fmla="*/ 9025636 w 9025636"/>
              <a:gd name="connsiteY153" fmla="*/ 1990165 h 5314278"/>
              <a:gd name="connsiteX154" fmla="*/ 9014878 w 9025636"/>
              <a:gd name="connsiteY154" fmla="*/ 2119256 h 5314278"/>
              <a:gd name="connsiteX155" fmla="*/ 8993363 w 9025636"/>
              <a:gd name="connsiteY155" fmla="*/ 2140772 h 5314278"/>
              <a:gd name="connsiteX156" fmla="*/ 8950332 w 9025636"/>
              <a:gd name="connsiteY156" fmla="*/ 2194560 h 5314278"/>
              <a:gd name="connsiteX157" fmla="*/ 8918059 w 9025636"/>
              <a:gd name="connsiteY157" fmla="*/ 2248348 h 5314278"/>
              <a:gd name="connsiteX158" fmla="*/ 8875029 w 9025636"/>
              <a:gd name="connsiteY158" fmla="*/ 2302136 h 5314278"/>
              <a:gd name="connsiteX159" fmla="*/ 8896544 w 9025636"/>
              <a:gd name="connsiteY159" fmla="*/ 2334409 h 5314278"/>
              <a:gd name="connsiteX160" fmla="*/ 8896544 w 9025636"/>
              <a:gd name="connsiteY160" fmla="*/ 2431228 h 5314278"/>
              <a:gd name="connsiteX161" fmla="*/ 8875029 w 9025636"/>
              <a:gd name="connsiteY161" fmla="*/ 2463501 h 5314278"/>
              <a:gd name="connsiteX162" fmla="*/ 8842756 w 9025636"/>
              <a:gd name="connsiteY162" fmla="*/ 2538805 h 5314278"/>
              <a:gd name="connsiteX163" fmla="*/ 8799725 w 9025636"/>
              <a:gd name="connsiteY163" fmla="*/ 2549562 h 5314278"/>
              <a:gd name="connsiteX164" fmla="*/ 8831998 w 9025636"/>
              <a:gd name="connsiteY164" fmla="*/ 2603351 h 5314278"/>
              <a:gd name="connsiteX165" fmla="*/ 8842756 w 9025636"/>
              <a:gd name="connsiteY165" fmla="*/ 2635623 h 5314278"/>
              <a:gd name="connsiteX166" fmla="*/ 8864271 w 9025636"/>
              <a:gd name="connsiteY166" fmla="*/ 2657139 h 5314278"/>
              <a:gd name="connsiteX167" fmla="*/ 8896544 w 9025636"/>
              <a:gd name="connsiteY167" fmla="*/ 2721685 h 5314278"/>
              <a:gd name="connsiteX168" fmla="*/ 8875029 w 9025636"/>
              <a:gd name="connsiteY168" fmla="*/ 2915322 h 5314278"/>
              <a:gd name="connsiteX169" fmla="*/ 8853513 w 9025636"/>
              <a:gd name="connsiteY169" fmla="*/ 2979868 h 5314278"/>
              <a:gd name="connsiteX170" fmla="*/ 8821240 w 9025636"/>
              <a:gd name="connsiteY170" fmla="*/ 3001383 h 5314278"/>
              <a:gd name="connsiteX171" fmla="*/ 8810483 w 9025636"/>
              <a:gd name="connsiteY171" fmla="*/ 3033656 h 5314278"/>
              <a:gd name="connsiteX172" fmla="*/ 8745937 w 9025636"/>
              <a:gd name="connsiteY172" fmla="*/ 3055172 h 5314278"/>
              <a:gd name="connsiteX173" fmla="*/ 8552299 w 9025636"/>
              <a:gd name="connsiteY173" fmla="*/ 3076687 h 5314278"/>
              <a:gd name="connsiteX174" fmla="*/ 8466238 w 9025636"/>
              <a:gd name="connsiteY174" fmla="*/ 3076687 h 5314278"/>
              <a:gd name="connsiteX175" fmla="*/ 8401692 w 9025636"/>
              <a:gd name="connsiteY175" fmla="*/ 3055172 h 5314278"/>
              <a:gd name="connsiteX176" fmla="*/ 8337146 w 9025636"/>
              <a:gd name="connsiteY176" fmla="*/ 3098202 h 5314278"/>
              <a:gd name="connsiteX177" fmla="*/ 8315631 w 9025636"/>
              <a:gd name="connsiteY177" fmla="*/ 3119718 h 5314278"/>
              <a:gd name="connsiteX178" fmla="*/ 8283358 w 9025636"/>
              <a:gd name="connsiteY178" fmla="*/ 3141233 h 5314278"/>
              <a:gd name="connsiteX179" fmla="*/ 8261843 w 9025636"/>
              <a:gd name="connsiteY179" fmla="*/ 3173506 h 5314278"/>
              <a:gd name="connsiteX180" fmla="*/ 8197297 w 9025636"/>
              <a:gd name="connsiteY180" fmla="*/ 3216536 h 5314278"/>
              <a:gd name="connsiteX181" fmla="*/ 8175782 w 9025636"/>
              <a:gd name="connsiteY181" fmla="*/ 3238052 h 5314278"/>
              <a:gd name="connsiteX182" fmla="*/ 8132751 w 9025636"/>
              <a:gd name="connsiteY182" fmla="*/ 3227294 h 5314278"/>
              <a:gd name="connsiteX183" fmla="*/ 8089720 w 9025636"/>
              <a:gd name="connsiteY183" fmla="*/ 3291840 h 5314278"/>
              <a:gd name="connsiteX184" fmla="*/ 8078963 w 9025636"/>
              <a:gd name="connsiteY184" fmla="*/ 3324113 h 5314278"/>
              <a:gd name="connsiteX185" fmla="*/ 8068205 w 9025636"/>
              <a:gd name="connsiteY185" fmla="*/ 3367143 h 5314278"/>
              <a:gd name="connsiteX186" fmla="*/ 8046690 w 9025636"/>
              <a:gd name="connsiteY186" fmla="*/ 3388659 h 5314278"/>
              <a:gd name="connsiteX187" fmla="*/ 8025175 w 9025636"/>
              <a:gd name="connsiteY187" fmla="*/ 3420932 h 5314278"/>
              <a:gd name="connsiteX188" fmla="*/ 8014417 w 9025636"/>
              <a:gd name="connsiteY188" fmla="*/ 3528508 h 5314278"/>
              <a:gd name="connsiteX189" fmla="*/ 7949871 w 9025636"/>
              <a:gd name="connsiteY189" fmla="*/ 3550023 h 5314278"/>
              <a:gd name="connsiteX190" fmla="*/ 7917598 w 9025636"/>
              <a:gd name="connsiteY190" fmla="*/ 3560781 h 5314278"/>
              <a:gd name="connsiteX191" fmla="*/ 7713203 w 9025636"/>
              <a:gd name="connsiteY191" fmla="*/ 3582296 h 5314278"/>
              <a:gd name="connsiteX192" fmla="*/ 7648657 w 9025636"/>
              <a:gd name="connsiteY192" fmla="*/ 3603812 h 5314278"/>
              <a:gd name="connsiteX193" fmla="*/ 7616384 w 9025636"/>
              <a:gd name="connsiteY193" fmla="*/ 3614569 h 5314278"/>
              <a:gd name="connsiteX194" fmla="*/ 7584111 w 9025636"/>
              <a:gd name="connsiteY194" fmla="*/ 3636085 h 5314278"/>
              <a:gd name="connsiteX195" fmla="*/ 7551838 w 9025636"/>
              <a:gd name="connsiteY195" fmla="*/ 3646842 h 5314278"/>
              <a:gd name="connsiteX196" fmla="*/ 7487292 w 9025636"/>
              <a:gd name="connsiteY196" fmla="*/ 3689873 h 5314278"/>
              <a:gd name="connsiteX197" fmla="*/ 7455019 w 9025636"/>
              <a:gd name="connsiteY197" fmla="*/ 3700631 h 5314278"/>
              <a:gd name="connsiteX198" fmla="*/ 7390473 w 9025636"/>
              <a:gd name="connsiteY198" fmla="*/ 3743661 h 5314278"/>
              <a:gd name="connsiteX199" fmla="*/ 7358200 w 9025636"/>
              <a:gd name="connsiteY199" fmla="*/ 3765176 h 5314278"/>
              <a:gd name="connsiteX200" fmla="*/ 7325928 w 9025636"/>
              <a:gd name="connsiteY200" fmla="*/ 3775934 h 5314278"/>
              <a:gd name="connsiteX201" fmla="*/ 7272139 w 9025636"/>
              <a:gd name="connsiteY201" fmla="*/ 3808207 h 5314278"/>
              <a:gd name="connsiteX202" fmla="*/ 7100017 w 9025636"/>
              <a:gd name="connsiteY202" fmla="*/ 3840480 h 5314278"/>
              <a:gd name="connsiteX203" fmla="*/ 7035471 w 9025636"/>
              <a:gd name="connsiteY203" fmla="*/ 3861995 h 5314278"/>
              <a:gd name="connsiteX204" fmla="*/ 7003198 w 9025636"/>
              <a:gd name="connsiteY204" fmla="*/ 3872753 h 5314278"/>
              <a:gd name="connsiteX205" fmla="*/ 6927895 w 9025636"/>
              <a:gd name="connsiteY205" fmla="*/ 3861995 h 5314278"/>
              <a:gd name="connsiteX206" fmla="*/ 6895622 w 9025636"/>
              <a:gd name="connsiteY206" fmla="*/ 3851238 h 5314278"/>
              <a:gd name="connsiteX207" fmla="*/ 6777288 w 9025636"/>
              <a:gd name="connsiteY207" fmla="*/ 3861995 h 5314278"/>
              <a:gd name="connsiteX208" fmla="*/ 6723499 w 9025636"/>
              <a:gd name="connsiteY208" fmla="*/ 3894268 h 5314278"/>
              <a:gd name="connsiteX209" fmla="*/ 6680469 w 9025636"/>
              <a:gd name="connsiteY209" fmla="*/ 3948056 h 5314278"/>
              <a:gd name="connsiteX210" fmla="*/ 6637438 w 9025636"/>
              <a:gd name="connsiteY210" fmla="*/ 4001845 h 5314278"/>
              <a:gd name="connsiteX211" fmla="*/ 6605165 w 9025636"/>
              <a:gd name="connsiteY211" fmla="*/ 4023360 h 5314278"/>
              <a:gd name="connsiteX212" fmla="*/ 6594408 w 9025636"/>
              <a:gd name="connsiteY212" fmla="*/ 4055633 h 5314278"/>
              <a:gd name="connsiteX213" fmla="*/ 6540619 w 9025636"/>
              <a:gd name="connsiteY213" fmla="*/ 4098663 h 5314278"/>
              <a:gd name="connsiteX214" fmla="*/ 6519104 w 9025636"/>
              <a:gd name="connsiteY214" fmla="*/ 4120179 h 5314278"/>
              <a:gd name="connsiteX215" fmla="*/ 6454558 w 9025636"/>
              <a:gd name="connsiteY215" fmla="*/ 4163209 h 5314278"/>
              <a:gd name="connsiteX216" fmla="*/ 6411528 w 9025636"/>
              <a:gd name="connsiteY216" fmla="*/ 4216998 h 5314278"/>
              <a:gd name="connsiteX217" fmla="*/ 6379255 w 9025636"/>
              <a:gd name="connsiteY217" fmla="*/ 4227755 h 5314278"/>
              <a:gd name="connsiteX218" fmla="*/ 6400770 w 9025636"/>
              <a:gd name="connsiteY218" fmla="*/ 4335332 h 5314278"/>
              <a:gd name="connsiteX219" fmla="*/ 6411528 w 9025636"/>
              <a:gd name="connsiteY219" fmla="*/ 4378362 h 5314278"/>
              <a:gd name="connsiteX220" fmla="*/ 6433043 w 9025636"/>
              <a:gd name="connsiteY220" fmla="*/ 4399878 h 5314278"/>
              <a:gd name="connsiteX221" fmla="*/ 6454558 w 9025636"/>
              <a:gd name="connsiteY221" fmla="*/ 4432151 h 5314278"/>
              <a:gd name="connsiteX222" fmla="*/ 6476073 w 9025636"/>
              <a:gd name="connsiteY222" fmla="*/ 4496696 h 5314278"/>
              <a:gd name="connsiteX223" fmla="*/ 6497589 w 9025636"/>
              <a:gd name="connsiteY223" fmla="*/ 4518212 h 5314278"/>
              <a:gd name="connsiteX224" fmla="*/ 6519104 w 9025636"/>
              <a:gd name="connsiteY224" fmla="*/ 4550485 h 5314278"/>
              <a:gd name="connsiteX225" fmla="*/ 6583650 w 9025636"/>
              <a:gd name="connsiteY225" fmla="*/ 4615031 h 5314278"/>
              <a:gd name="connsiteX226" fmla="*/ 6615923 w 9025636"/>
              <a:gd name="connsiteY226" fmla="*/ 4625788 h 5314278"/>
              <a:gd name="connsiteX227" fmla="*/ 6648196 w 9025636"/>
              <a:gd name="connsiteY227" fmla="*/ 4647303 h 5314278"/>
              <a:gd name="connsiteX228" fmla="*/ 6669711 w 9025636"/>
              <a:gd name="connsiteY228" fmla="*/ 4668819 h 5314278"/>
              <a:gd name="connsiteX229" fmla="*/ 6701984 w 9025636"/>
              <a:gd name="connsiteY229" fmla="*/ 4679576 h 5314278"/>
              <a:gd name="connsiteX230" fmla="*/ 6809560 w 9025636"/>
              <a:gd name="connsiteY230" fmla="*/ 4647303 h 5314278"/>
              <a:gd name="connsiteX231" fmla="*/ 6917137 w 9025636"/>
              <a:gd name="connsiteY231" fmla="*/ 4636546 h 5314278"/>
              <a:gd name="connsiteX232" fmla="*/ 6949410 w 9025636"/>
              <a:gd name="connsiteY232" fmla="*/ 4615031 h 5314278"/>
              <a:gd name="connsiteX233" fmla="*/ 7164563 w 9025636"/>
              <a:gd name="connsiteY233" fmla="*/ 4615031 h 5314278"/>
              <a:gd name="connsiteX234" fmla="*/ 7196836 w 9025636"/>
              <a:gd name="connsiteY234" fmla="*/ 4625788 h 5314278"/>
              <a:gd name="connsiteX235" fmla="*/ 7229109 w 9025636"/>
              <a:gd name="connsiteY235" fmla="*/ 4733365 h 5314278"/>
              <a:gd name="connsiteX236" fmla="*/ 7218351 w 9025636"/>
              <a:gd name="connsiteY236" fmla="*/ 4776395 h 5314278"/>
              <a:gd name="connsiteX237" fmla="*/ 7175320 w 9025636"/>
              <a:gd name="connsiteY237" fmla="*/ 4830183 h 5314278"/>
              <a:gd name="connsiteX238" fmla="*/ 7153805 w 9025636"/>
              <a:gd name="connsiteY238" fmla="*/ 4862456 h 5314278"/>
              <a:gd name="connsiteX239" fmla="*/ 7100017 w 9025636"/>
              <a:gd name="connsiteY239" fmla="*/ 4905487 h 5314278"/>
              <a:gd name="connsiteX240" fmla="*/ 7035471 w 9025636"/>
              <a:gd name="connsiteY240" fmla="*/ 4927002 h 5314278"/>
              <a:gd name="connsiteX241" fmla="*/ 7003198 w 9025636"/>
              <a:gd name="connsiteY241" fmla="*/ 4937760 h 5314278"/>
              <a:gd name="connsiteX242" fmla="*/ 6906379 w 9025636"/>
              <a:gd name="connsiteY242" fmla="*/ 4948518 h 5314278"/>
              <a:gd name="connsiteX243" fmla="*/ 6841833 w 9025636"/>
              <a:gd name="connsiteY243" fmla="*/ 4970033 h 5314278"/>
              <a:gd name="connsiteX244" fmla="*/ 6755772 w 9025636"/>
              <a:gd name="connsiteY244" fmla="*/ 4959275 h 5314278"/>
              <a:gd name="connsiteX245" fmla="*/ 6723499 w 9025636"/>
              <a:gd name="connsiteY245" fmla="*/ 4948518 h 5314278"/>
              <a:gd name="connsiteX246" fmla="*/ 6680469 w 9025636"/>
              <a:gd name="connsiteY246" fmla="*/ 4905487 h 5314278"/>
              <a:gd name="connsiteX247" fmla="*/ 6637438 w 9025636"/>
              <a:gd name="connsiteY247" fmla="*/ 4948518 h 5314278"/>
              <a:gd name="connsiteX248" fmla="*/ 6626680 w 9025636"/>
              <a:gd name="connsiteY248" fmla="*/ 4980791 h 5314278"/>
              <a:gd name="connsiteX249" fmla="*/ 6594408 w 9025636"/>
              <a:gd name="connsiteY249" fmla="*/ 4991548 h 5314278"/>
              <a:gd name="connsiteX250" fmla="*/ 6508346 w 9025636"/>
              <a:gd name="connsiteY250" fmla="*/ 5002306 h 5314278"/>
              <a:gd name="connsiteX251" fmla="*/ 6443800 w 9025636"/>
              <a:gd name="connsiteY251" fmla="*/ 5013063 h 5314278"/>
              <a:gd name="connsiteX252" fmla="*/ 6390012 w 9025636"/>
              <a:gd name="connsiteY252" fmla="*/ 5045336 h 5314278"/>
              <a:gd name="connsiteX253" fmla="*/ 6325466 w 9025636"/>
              <a:gd name="connsiteY253" fmla="*/ 5077609 h 5314278"/>
              <a:gd name="connsiteX254" fmla="*/ 6303951 w 9025636"/>
              <a:gd name="connsiteY254" fmla="*/ 5099125 h 5314278"/>
              <a:gd name="connsiteX255" fmla="*/ 6260920 w 9025636"/>
              <a:gd name="connsiteY255" fmla="*/ 5109882 h 5314278"/>
              <a:gd name="connsiteX256" fmla="*/ 6228648 w 9025636"/>
              <a:gd name="connsiteY256" fmla="*/ 5120640 h 5314278"/>
              <a:gd name="connsiteX257" fmla="*/ 6185617 w 9025636"/>
              <a:gd name="connsiteY257" fmla="*/ 5163671 h 5314278"/>
              <a:gd name="connsiteX258" fmla="*/ 6164102 w 9025636"/>
              <a:gd name="connsiteY258" fmla="*/ 5195943 h 5314278"/>
              <a:gd name="connsiteX259" fmla="*/ 6131829 w 9025636"/>
              <a:gd name="connsiteY259" fmla="*/ 5206701 h 5314278"/>
              <a:gd name="connsiteX260" fmla="*/ 6110313 w 9025636"/>
              <a:gd name="connsiteY260" fmla="*/ 5228216 h 5314278"/>
              <a:gd name="connsiteX261" fmla="*/ 6045768 w 9025636"/>
              <a:gd name="connsiteY261" fmla="*/ 5271247 h 5314278"/>
              <a:gd name="connsiteX262" fmla="*/ 5981222 w 9025636"/>
              <a:gd name="connsiteY262" fmla="*/ 5282005 h 5314278"/>
              <a:gd name="connsiteX263" fmla="*/ 5927433 w 9025636"/>
              <a:gd name="connsiteY263" fmla="*/ 5292762 h 5314278"/>
              <a:gd name="connsiteX264" fmla="*/ 5895160 w 9025636"/>
              <a:gd name="connsiteY264" fmla="*/ 5303520 h 5314278"/>
              <a:gd name="connsiteX265" fmla="*/ 5841372 w 9025636"/>
              <a:gd name="connsiteY265" fmla="*/ 5314278 h 5314278"/>
              <a:gd name="connsiteX266" fmla="*/ 5766069 w 9025636"/>
              <a:gd name="connsiteY266" fmla="*/ 5303520 h 5314278"/>
              <a:gd name="connsiteX267" fmla="*/ 5701523 w 9025636"/>
              <a:gd name="connsiteY267" fmla="*/ 5282005 h 5314278"/>
              <a:gd name="connsiteX268" fmla="*/ 5636977 w 9025636"/>
              <a:gd name="connsiteY268" fmla="*/ 5271247 h 5314278"/>
              <a:gd name="connsiteX269" fmla="*/ 5593946 w 9025636"/>
              <a:gd name="connsiteY269" fmla="*/ 5174428 h 5314278"/>
              <a:gd name="connsiteX270" fmla="*/ 5636977 w 9025636"/>
              <a:gd name="connsiteY270" fmla="*/ 5056094 h 5314278"/>
              <a:gd name="connsiteX271" fmla="*/ 5658492 w 9025636"/>
              <a:gd name="connsiteY271" fmla="*/ 4894729 h 5314278"/>
              <a:gd name="connsiteX272" fmla="*/ 5583189 w 9025636"/>
              <a:gd name="connsiteY272" fmla="*/ 4819426 h 5314278"/>
              <a:gd name="connsiteX273" fmla="*/ 5529400 w 9025636"/>
              <a:gd name="connsiteY273" fmla="*/ 4787153 h 5314278"/>
              <a:gd name="connsiteX274" fmla="*/ 5421824 w 9025636"/>
              <a:gd name="connsiteY274" fmla="*/ 4765638 h 5314278"/>
              <a:gd name="connsiteX275" fmla="*/ 5357278 w 9025636"/>
              <a:gd name="connsiteY275" fmla="*/ 4733365 h 5314278"/>
              <a:gd name="connsiteX276" fmla="*/ 5325005 w 9025636"/>
              <a:gd name="connsiteY276" fmla="*/ 4722607 h 5314278"/>
              <a:gd name="connsiteX277" fmla="*/ 5292732 w 9025636"/>
              <a:gd name="connsiteY277" fmla="*/ 4701092 h 5314278"/>
              <a:gd name="connsiteX278" fmla="*/ 5174211 w 9025636"/>
              <a:gd name="connsiteY278" fmla="*/ 4703744 h 5314278"/>
              <a:gd name="connsiteX279" fmla="*/ 5164649 w 9025636"/>
              <a:gd name="connsiteY279" fmla="*/ 4654662 h 5314278"/>
              <a:gd name="connsiteX280" fmla="*/ 5195913 w 9025636"/>
              <a:gd name="connsiteY280" fmla="*/ 4572000 h 5314278"/>
              <a:gd name="connsiteX281" fmla="*/ 5263074 w 9025636"/>
              <a:gd name="connsiteY281" fmla="*/ 4543537 h 5314278"/>
              <a:gd name="connsiteX282" fmla="*/ 5338415 w 9025636"/>
              <a:gd name="connsiteY282" fmla="*/ 4489114 h 5314278"/>
              <a:gd name="connsiteX283" fmla="*/ 5400309 w 9025636"/>
              <a:gd name="connsiteY283" fmla="*/ 4432151 h 5314278"/>
              <a:gd name="connsiteX284" fmla="*/ 5464855 w 9025636"/>
              <a:gd name="connsiteY284" fmla="*/ 4421393 h 5314278"/>
              <a:gd name="connsiteX285" fmla="*/ 5615462 w 9025636"/>
              <a:gd name="connsiteY285" fmla="*/ 4378362 h 5314278"/>
              <a:gd name="connsiteX286" fmla="*/ 5710712 w 9025636"/>
              <a:gd name="connsiteY286" fmla="*/ 4285428 h 5314278"/>
              <a:gd name="connsiteX287" fmla="*/ 5572431 w 9025636"/>
              <a:gd name="connsiteY287" fmla="*/ 4195482 h 5314278"/>
              <a:gd name="connsiteX288" fmla="*/ 5465564 w 9025636"/>
              <a:gd name="connsiteY288" fmla="*/ 4186667 h 5314278"/>
              <a:gd name="connsiteX289" fmla="*/ 5402774 w 9025636"/>
              <a:gd name="connsiteY289" fmla="*/ 4245087 h 5314278"/>
              <a:gd name="connsiteX290" fmla="*/ 5294824 w 9025636"/>
              <a:gd name="connsiteY290" fmla="*/ 4229212 h 5314278"/>
              <a:gd name="connsiteX291" fmla="*/ 5221799 w 9025636"/>
              <a:gd name="connsiteY291" fmla="*/ 4222862 h 5314278"/>
              <a:gd name="connsiteX292" fmla="*/ 5152883 w 9025636"/>
              <a:gd name="connsiteY292" fmla="*/ 4184725 h 5314278"/>
              <a:gd name="connsiteX293" fmla="*/ 5120610 w 9025636"/>
              <a:gd name="connsiteY293" fmla="*/ 4195482 h 5314278"/>
              <a:gd name="connsiteX294" fmla="*/ 5023791 w 9025636"/>
              <a:gd name="connsiteY294" fmla="*/ 4184725 h 5314278"/>
              <a:gd name="connsiteX295" fmla="*/ 4959245 w 9025636"/>
              <a:gd name="connsiteY295" fmla="*/ 4152452 h 5314278"/>
              <a:gd name="connsiteX296" fmla="*/ 4905457 w 9025636"/>
              <a:gd name="connsiteY296" fmla="*/ 4098663 h 5314278"/>
              <a:gd name="connsiteX297" fmla="*/ 4834449 w 9025636"/>
              <a:gd name="connsiteY297" fmla="*/ 4092687 h 5314278"/>
              <a:gd name="connsiteX298" fmla="*/ 4803334 w 9025636"/>
              <a:gd name="connsiteY298" fmla="*/ 4048050 h 5314278"/>
              <a:gd name="connsiteX299" fmla="*/ 4901124 w 9025636"/>
              <a:gd name="connsiteY299" fmla="*/ 4006962 h 5314278"/>
              <a:gd name="connsiteX300" fmla="*/ 4879011 w 9025636"/>
              <a:gd name="connsiteY300" fmla="*/ 3944172 h 5314278"/>
              <a:gd name="connsiteX301" fmla="*/ 4737742 w 9025636"/>
              <a:gd name="connsiteY301" fmla="*/ 3953174 h 5314278"/>
              <a:gd name="connsiteX302" fmla="*/ 4637935 w 9025636"/>
              <a:gd name="connsiteY302" fmla="*/ 3859343 h 5314278"/>
              <a:gd name="connsiteX303" fmla="*/ 4501074 w 9025636"/>
              <a:gd name="connsiteY303" fmla="*/ 3870437 h 5314278"/>
              <a:gd name="connsiteX304" fmla="*/ 4420130 w 9025636"/>
              <a:gd name="connsiteY304" fmla="*/ 3860053 h 5314278"/>
              <a:gd name="connsiteX305" fmla="*/ 4326449 w 9025636"/>
              <a:gd name="connsiteY305" fmla="*/ 3873612 h 5314278"/>
              <a:gd name="connsiteX306" fmla="*/ 4301049 w 9025636"/>
              <a:gd name="connsiteY306" fmla="*/ 3899012 h 5314278"/>
              <a:gd name="connsiteX307" fmla="*/ 4304224 w 9025636"/>
              <a:gd name="connsiteY307" fmla="*/ 3946637 h 5314278"/>
              <a:gd name="connsiteX308" fmla="*/ 4270756 w 9025636"/>
              <a:gd name="connsiteY308" fmla="*/ 4044875 h 5314278"/>
              <a:gd name="connsiteX309" fmla="*/ 4227725 w 9025636"/>
              <a:gd name="connsiteY309" fmla="*/ 4109421 h 5314278"/>
              <a:gd name="connsiteX310" fmla="*/ 4206210 w 9025636"/>
              <a:gd name="connsiteY310" fmla="*/ 4141694 h 5314278"/>
              <a:gd name="connsiteX311" fmla="*/ 4173937 w 9025636"/>
              <a:gd name="connsiteY311" fmla="*/ 4173967 h 5314278"/>
              <a:gd name="connsiteX312" fmla="*/ 4120149 w 9025636"/>
              <a:gd name="connsiteY312" fmla="*/ 4216998 h 5314278"/>
              <a:gd name="connsiteX313" fmla="*/ 4094674 w 9025636"/>
              <a:gd name="connsiteY313" fmla="*/ 4270487 h 5314278"/>
              <a:gd name="connsiteX314" fmla="*/ 4044845 w 9025636"/>
              <a:gd name="connsiteY314" fmla="*/ 4335332 h 5314278"/>
              <a:gd name="connsiteX315" fmla="*/ 4012572 w 9025636"/>
              <a:gd name="connsiteY315" fmla="*/ 4367605 h 5314278"/>
              <a:gd name="connsiteX316" fmla="*/ 3922626 w 9025636"/>
              <a:gd name="connsiteY316" fmla="*/ 4468121 h 5314278"/>
              <a:gd name="connsiteX317" fmla="*/ 3836565 w 9025636"/>
              <a:gd name="connsiteY317" fmla="*/ 4537075 h 5314278"/>
              <a:gd name="connsiteX318" fmla="*/ 3778892 w 9025636"/>
              <a:gd name="connsiteY318" fmla="*/ 4562998 h 5314278"/>
              <a:gd name="connsiteX319" fmla="*/ 3812099 w 9025636"/>
              <a:gd name="connsiteY319" fmla="*/ 4638787 h 5314278"/>
              <a:gd name="connsiteX320" fmla="*/ 3808924 w 9025636"/>
              <a:gd name="connsiteY320" fmla="*/ 4727687 h 5314278"/>
              <a:gd name="connsiteX321" fmla="*/ 3743631 w 9025636"/>
              <a:gd name="connsiteY321" fmla="*/ 4754880 h 5314278"/>
              <a:gd name="connsiteX322" fmla="*/ 3697799 w 9025636"/>
              <a:gd name="connsiteY322" fmla="*/ 4692762 h 5314278"/>
              <a:gd name="connsiteX323" fmla="*/ 3620180 w 9025636"/>
              <a:gd name="connsiteY323" fmla="*/ 4641476 h 5314278"/>
              <a:gd name="connsiteX324" fmla="*/ 3497774 w 9025636"/>
              <a:gd name="connsiteY324" fmla="*/ 4664187 h 5314278"/>
              <a:gd name="connsiteX325" fmla="*/ 3421574 w 9025636"/>
              <a:gd name="connsiteY325" fmla="*/ 4727687 h 5314278"/>
              <a:gd name="connsiteX326" fmla="*/ 3340481 w 9025636"/>
              <a:gd name="connsiteY326" fmla="*/ 4725072 h 5314278"/>
              <a:gd name="connsiteX327" fmla="*/ 3285049 w 9025636"/>
              <a:gd name="connsiteY327" fmla="*/ 4784837 h 5314278"/>
              <a:gd name="connsiteX328" fmla="*/ 3210866 w 9025636"/>
              <a:gd name="connsiteY328" fmla="*/ 4788386 h 5314278"/>
              <a:gd name="connsiteX329" fmla="*/ 3151960 w 9025636"/>
              <a:gd name="connsiteY329" fmla="*/ 4754880 h 5314278"/>
              <a:gd name="connsiteX330" fmla="*/ 3098172 w 9025636"/>
              <a:gd name="connsiteY330" fmla="*/ 4711849 h 5314278"/>
              <a:gd name="connsiteX331" fmla="*/ 3031049 w 9025636"/>
              <a:gd name="connsiteY331" fmla="*/ 4591162 h 5314278"/>
              <a:gd name="connsiteX332" fmla="*/ 3053274 w 9025636"/>
              <a:gd name="connsiteY332" fmla="*/ 4556237 h 5314278"/>
              <a:gd name="connsiteX333" fmla="*/ 3087415 w 9025636"/>
              <a:gd name="connsiteY333" fmla="*/ 4561242 h 5314278"/>
              <a:gd name="connsiteX334" fmla="*/ 3129474 w 9025636"/>
              <a:gd name="connsiteY334" fmla="*/ 4584812 h 5314278"/>
              <a:gd name="connsiteX335" fmla="*/ 3172430 w 9025636"/>
              <a:gd name="connsiteY335" fmla="*/ 4559673 h 5314278"/>
              <a:gd name="connsiteX336" fmla="*/ 3170749 w 9025636"/>
              <a:gd name="connsiteY336" fmla="*/ 4505437 h 5314278"/>
              <a:gd name="connsiteX337" fmla="*/ 3141203 w 9025636"/>
              <a:gd name="connsiteY337" fmla="*/ 4442908 h 5314278"/>
              <a:gd name="connsiteX338" fmla="*/ 3190583 w 9025636"/>
              <a:gd name="connsiteY338" fmla="*/ 4403762 h 5314278"/>
              <a:gd name="connsiteX339" fmla="*/ 3267306 w 9025636"/>
              <a:gd name="connsiteY339" fmla="*/ 4377316 h 5314278"/>
              <a:gd name="connsiteX340" fmla="*/ 3298160 w 9025636"/>
              <a:gd name="connsiteY340" fmla="*/ 4261448 h 5314278"/>
              <a:gd name="connsiteX341" fmla="*/ 3410331 w 9025636"/>
              <a:gd name="connsiteY341" fmla="*/ 4243294 h 5314278"/>
              <a:gd name="connsiteX342" fmla="*/ 3421574 w 9025636"/>
              <a:gd name="connsiteY342" fmla="*/ 4140312 h 5314278"/>
              <a:gd name="connsiteX343" fmla="*/ 3379104 w 9025636"/>
              <a:gd name="connsiteY343" fmla="*/ 4049806 h 5314278"/>
              <a:gd name="connsiteX344" fmla="*/ 3400432 w 9025636"/>
              <a:gd name="connsiteY344" fmla="*/ 3940997 h 5314278"/>
              <a:gd name="connsiteX345" fmla="*/ 3488623 w 9025636"/>
              <a:gd name="connsiteY345" fmla="*/ 3890906 h 5314278"/>
              <a:gd name="connsiteX346" fmla="*/ 3588093 w 9025636"/>
              <a:gd name="connsiteY346" fmla="*/ 3896733 h 5314278"/>
              <a:gd name="connsiteX347" fmla="*/ 3668328 w 9025636"/>
              <a:gd name="connsiteY347" fmla="*/ 3948056 h 5314278"/>
              <a:gd name="connsiteX348" fmla="*/ 3736048 w 9025636"/>
              <a:gd name="connsiteY348" fmla="*/ 3984214 h 5314278"/>
              <a:gd name="connsiteX349" fmla="*/ 3811875 w 9025636"/>
              <a:gd name="connsiteY349" fmla="*/ 3954406 h 5314278"/>
              <a:gd name="connsiteX350" fmla="*/ 3912055 w 9025636"/>
              <a:gd name="connsiteY350" fmla="*/ 3962699 h 5314278"/>
              <a:gd name="connsiteX351" fmla="*/ 3898123 w 9025636"/>
              <a:gd name="connsiteY351" fmla="*/ 3864647 h 5314278"/>
              <a:gd name="connsiteX352" fmla="*/ 3909590 w 9025636"/>
              <a:gd name="connsiteY352" fmla="*/ 3759349 h 5314278"/>
              <a:gd name="connsiteX353" fmla="*/ 3827750 w 9025636"/>
              <a:gd name="connsiteY353" fmla="*/ 3709633 h 5314278"/>
              <a:gd name="connsiteX354" fmla="*/ 3748562 w 9025636"/>
              <a:gd name="connsiteY354" fmla="*/ 3650727 h 5314278"/>
              <a:gd name="connsiteX355" fmla="*/ 3700600 w 9025636"/>
              <a:gd name="connsiteY355" fmla="*/ 3571539 h 5314278"/>
              <a:gd name="connsiteX356" fmla="*/ 3657570 w 9025636"/>
              <a:gd name="connsiteY356" fmla="*/ 3517751 h 5314278"/>
              <a:gd name="connsiteX357" fmla="*/ 3653872 w 9025636"/>
              <a:gd name="connsiteY357" fmla="*/ 3410174 h 5314278"/>
              <a:gd name="connsiteX358" fmla="*/ 3556866 w 9025636"/>
              <a:gd name="connsiteY358" fmla="*/ 3367853 h 5314278"/>
              <a:gd name="connsiteX359" fmla="*/ 3472561 w 9025636"/>
              <a:gd name="connsiteY359" fmla="*/ 3262742 h 5314278"/>
              <a:gd name="connsiteX360" fmla="*/ 3506963 w 9025636"/>
              <a:gd name="connsiteY360" fmla="*/ 3173506 h 5314278"/>
              <a:gd name="connsiteX361" fmla="*/ 3529898 w 9025636"/>
              <a:gd name="connsiteY361" fmla="*/ 3083560 h 5314278"/>
              <a:gd name="connsiteX362" fmla="*/ 3463932 w 9025636"/>
              <a:gd name="connsiteY362" fmla="*/ 2990626 h 5314278"/>
              <a:gd name="connsiteX363" fmla="*/ 3380336 w 9025636"/>
              <a:gd name="connsiteY363" fmla="*/ 2972995 h 5314278"/>
              <a:gd name="connsiteX364" fmla="*/ 3314745 w 9025636"/>
              <a:gd name="connsiteY364" fmla="*/ 2893807 h 5314278"/>
              <a:gd name="connsiteX365" fmla="*/ 3247547 w 9025636"/>
              <a:gd name="connsiteY365" fmla="*/ 2840187 h 5314278"/>
              <a:gd name="connsiteX366" fmla="*/ 3195355 w 9025636"/>
              <a:gd name="connsiteY366" fmla="*/ 2838562 h 5314278"/>
              <a:gd name="connsiteX367" fmla="*/ 3144901 w 9025636"/>
              <a:gd name="connsiteY367" fmla="*/ 2886495 h 5314278"/>
              <a:gd name="connsiteX368" fmla="*/ 3098172 w 9025636"/>
              <a:gd name="connsiteY368" fmla="*/ 2829261 h 5314278"/>
              <a:gd name="connsiteX369" fmla="*/ 3021805 w 9025636"/>
              <a:gd name="connsiteY369" fmla="*/ 2819652 h 5314278"/>
              <a:gd name="connsiteX370" fmla="*/ 2953644 w 9025636"/>
              <a:gd name="connsiteY370" fmla="*/ 2788612 h 5314278"/>
              <a:gd name="connsiteX371" fmla="*/ 2936723 w 9025636"/>
              <a:gd name="connsiteY371" fmla="*/ 2705183 h 5314278"/>
              <a:gd name="connsiteX372" fmla="*/ 2871029 w 9025636"/>
              <a:gd name="connsiteY372" fmla="*/ 2718154 h 5314278"/>
              <a:gd name="connsiteX373" fmla="*/ 2771745 w 9025636"/>
              <a:gd name="connsiteY373" fmla="*/ 2628648 h 5314278"/>
              <a:gd name="connsiteX374" fmla="*/ 2657109 w 9025636"/>
              <a:gd name="connsiteY374" fmla="*/ 2646381 h 5314278"/>
              <a:gd name="connsiteX375" fmla="*/ 2563735 w 9025636"/>
              <a:gd name="connsiteY375" fmla="*/ 2702383 h 5314278"/>
              <a:gd name="connsiteX376" fmla="*/ 2441956 w 9025636"/>
              <a:gd name="connsiteY376" fmla="*/ 2710927 h 5314278"/>
              <a:gd name="connsiteX377" fmla="*/ 2312864 w 9025636"/>
              <a:gd name="connsiteY377" fmla="*/ 2743200 h 5314278"/>
              <a:gd name="connsiteX378" fmla="*/ 2216045 w 9025636"/>
              <a:gd name="connsiteY378" fmla="*/ 2775473 h 5314278"/>
              <a:gd name="connsiteX379" fmla="*/ 2163406 w 9025636"/>
              <a:gd name="connsiteY379" fmla="*/ 2850608 h 5314278"/>
              <a:gd name="connsiteX380" fmla="*/ 2103622 w 9025636"/>
              <a:gd name="connsiteY380" fmla="*/ 2910392 h 5314278"/>
              <a:gd name="connsiteX381" fmla="*/ 2033165 w 9025636"/>
              <a:gd name="connsiteY381" fmla="*/ 2936838 h 5314278"/>
              <a:gd name="connsiteX382" fmla="*/ 1979377 w 9025636"/>
              <a:gd name="connsiteY382" fmla="*/ 2958353 h 5314278"/>
              <a:gd name="connsiteX383" fmla="*/ 1870652 w 9025636"/>
              <a:gd name="connsiteY383" fmla="*/ 2985947 h 5314278"/>
              <a:gd name="connsiteX384" fmla="*/ 1732726 w 9025636"/>
              <a:gd name="connsiteY384" fmla="*/ 2998292 h 5314278"/>
              <a:gd name="connsiteX385" fmla="*/ 1596865 w 9025636"/>
              <a:gd name="connsiteY385" fmla="*/ 2999087 h 5314278"/>
              <a:gd name="connsiteX386" fmla="*/ 1522878 w 9025636"/>
              <a:gd name="connsiteY386" fmla="*/ 3066014 h 5314278"/>
              <a:gd name="connsiteX387" fmla="*/ 1483208 w 9025636"/>
              <a:gd name="connsiteY387" fmla="*/ 3119718 h 5314278"/>
              <a:gd name="connsiteX388" fmla="*/ 1419979 w 9025636"/>
              <a:gd name="connsiteY388" fmla="*/ 3130475 h 5314278"/>
              <a:gd name="connsiteX389" fmla="*/ 1362577 w 9025636"/>
              <a:gd name="connsiteY389" fmla="*/ 3105431 h 5314278"/>
              <a:gd name="connsiteX390" fmla="*/ 1312403 w 9025636"/>
              <a:gd name="connsiteY390" fmla="*/ 3065929 h 5314278"/>
              <a:gd name="connsiteX391" fmla="*/ 1290888 w 9025636"/>
              <a:gd name="connsiteY391" fmla="*/ 3033656 h 5314278"/>
              <a:gd name="connsiteX392" fmla="*/ 1222644 w 9025636"/>
              <a:gd name="connsiteY392" fmla="*/ 2974041 h 5314278"/>
              <a:gd name="connsiteX393" fmla="*/ 1118765 w 9025636"/>
              <a:gd name="connsiteY393" fmla="*/ 2979868 h 5314278"/>
              <a:gd name="connsiteX394" fmla="*/ 1049456 w 9025636"/>
              <a:gd name="connsiteY394" fmla="*/ 2998834 h 5314278"/>
              <a:gd name="connsiteX395" fmla="*/ 992699 w 9025636"/>
              <a:gd name="connsiteY395" fmla="*/ 2981437 h 5314278"/>
              <a:gd name="connsiteX396" fmla="*/ 906974 w 9025636"/>
              <a:gd name="connsiteY396" fmla="*/ 2983818 h 5314278"/>
              <a:gd name="connsiteX397" fmla="*/ 847443 w 9025636"/>
              <a:gd name="connsiteY397" fmla="*/ 2960006 h 5314278"/>
              <a:gd name="connsiteX398" fmla="*/ 742248 w 9025636"/>
              <a:gd name="connsiteY398" fmla="*/ 2958353 h 5314278"/>
              <a:gd name="connsiteX399" fmla="*/ 667028 w 9025636"/>
              <a:gd name="connsiteY399" fmla="*/ 2936753 h 5314278"/>
              <a:gd name="connsiteX400" fmla="*/ 607329 w 9025636"/>
              <a:gd name="connsiteY400" fmla="*/ 2911709 h 5314278"/>
              <a:gd name="connsiteX401" fmla="*/ 580883 w 9025636"/>
              <a:gd name="connsiteY401" fmla="*/ 2883049 h 5314278"/>
              <a:gd name="connsiteX402" fmla="*/ 441033 w 9025636"/>
              <a:gd name="connsiteY402" fmla="*/ 2915322 h 5314278"/>
              <a:gd name="connsiteX403" fmla="*/ 430276 w 9025636"/>
              <a:gd name="connsiteY403" fmla="*/ 2947595 h 5314278"/>
              <a:gd name="connsiteX404" fmla="*/ 366430 w 9025636"/>
              <a:gd name="connsiteY404" fmla="*/ 2936193 h 5314278"/>
              <a:gd name="connsiteX405" fmla="*/ 314239 w 9025636"/>
              <a:gd name="connsiteY405" fmla="*/ 2889213 h 5314278"/>
              <a:gd name="connsiteX406" fmla="*/ 236638 w 9025636"/>
              <a:gd name="connsiteY406" fmla="*/ 2883049 h 5314278"/>
              <a:gd name="connsiteX407" fmla="*/ 200583 w 9025636"/>
              <a:gd name="connsiteY407" fmla="*/ 2794691 h 5314278"/>
              <a:gd name="connsiteX408" fmla="*/ 118304 w 9025636"/>
              <a:gd name="connsiteY408" fmla="*/ 2753958 h 5314278"/>
              <a:gd name="connsiteX409" fmla="*/ 40872 w 9025636"/>
              <a:gd name="connsiteY409" fmla="*/ 2693026 h 5314278"/>
              <a:gd name="connsiteX410" fmla="*/ 138 w 9025636"/>
              <a:gd name="connsiteY410" fmla="*/ 2607133 h 5314278"/>
              <a:gd name="connsiteX411" fmla="*/ 53758 w 9025636"/>
              <a:gd name="connsiteY411" fmla="*/ 2506532 h 5314278"/>
              <a:gd name="connsiteX412" fmla="*/ 96789 w 9025636"/>
              <a:gd name="connsiteY412" fmla="*/ 2452743 h 5314278"/>
              <a:gd name="connsiteX413" fmla="*/ 118304 w 9025636"/>
              <a:gd name="connsiteY413" fmla="*/ 2420471 h 5314278"/>
              <a:gd name="connsiteX414" fmla="*/ 182850 w 9025636"/>
              <a:gd name="connsiteY414" fmla="*/ 2345167 h 5314278"/>
              <a:gd name="connsiteX415" fmla="*/ 225880 w 9025636"/>
              <a:gd name="connsiteY415" fmla="*/ 2248348 h 5314278"/>
              <a:gd name="connsiteX416" fmla="*/ 258153 w 9025636"/>
              <a:gd name="connsiteY416" fmla="*/ 2226833 h 5314278"/>
              <a:gd name="connsiteX417" fmla="*/ 279669 w 9025636"/>
              <a:gd name="connsiteY417" fmla="*/ 2151529 h 5314278"/>
              <a:gd name="connsiteX418" fmla="*/ 311942 w 9025636"/>
              <a:gd name="connsiteY418" fmla="*/ 2065468 h 5314278"/>
              <a:gd name="connsiteX419" fmla="*/ 322699 w 9025636"/>
              <a:gd name="connsiteY419" fmla="*/ 2000922 h 5314278"/>
              <a:gd name="connsiteX420" fmla="*/ 344215 w 9025636"/>
              <a:gd name="connsiteY420" fmla="*/ 1979407 h 5314278"/>
              <a:gd name="connsiteX421" fmla="*/ 333457 w 9025636"/>
              <a:gd name="connsiteY421" fmla="*/ 1947134 h 5314278"/>
              <a:gd name="connsiteX422" fmla="*/ 322699 w 9025636"/>
              <a:gd name="connsiteY422" fmla="*/ 1893346 h 5314278"/>
              <a:gd name="connsiteX423" fmla="*/ 354972 w 9025636"/>
              <a:gd name="connsiteY423" fmla="*/ 1785769 h 5314278"/>
              <a:gd name="connsiteX424" fmla="*/ 376488 w 9025636"/>
              <a:gd name="connsiteY424" fmla="*/ 1721223 h 5314278"/>
              <a:gd name="connsiteX425" fmla="*/ 365730 w 9025636"/>
              <a:gd name="connsiteY425" fmla="*/ 1678193 h 5314278"/>
              <a:gd name="connsiteX426" fmla="*/ 462549 w 9025636"/>
              <a:gd name="connsiteY426" fmla="*/ 1667435 h 5314278"/>
              <a:gd name="connsiteX427" fmla="*/ 473306 w 9025636"/>
              <a:gd name="connsiteY427" fmla="*/ 1656678 h 5314278"/>
              <a:gd name="connsiteX428" fmla="*/ 484064 w 9025636"/>
              <a:gd name="connsiteY428" fmla="*/ 1678193 h 5314278"/>
              <a:gd name="connsiteX0" fmla="*/ 388998 w 9027389"/>
              <a:gd name="connsiteY0" fmla="*/ 1710466 h 5314278"/>
              <a:gd name="connsiteX1" fmla="*/ 388998 w 9027389"/>
              <a:gd name="connsiteY1" fmla="*/ 1710466 h 5314278"/>
              <a:gd name="connsiteX2" fmla="*/ 528848 w 9027389"/>
              <a:gd name="connsiteY2" fmla="*/ 1635162 h 5314278"/>
              <a:gd name="connsiteX3" fmla="*/ 561121 w 9027389"/>
              <a:gd name="connsiteY3" fmla="*/ 1602889 h 5314278"/>
              <a:gd name="connsiteX4" fmla="*/ 582636 w 9027389"/>
              <a:gd name="connsiteY4" fmla="*/ 1570616 h 5314278"/>
              <a:gd name="connsiteX5" fmla="*/ 614909 w 9027389"/>
              <a:gd name="connsiteY5" fmla="*/ 1559859 h 5314278"/>
              <a:gd name="connsiteX6" fmla="*/ 636424 w 9027389"/>
              <a:gd name="connsiteY6" fmla="*/ 1538343 h 5314278"/>
              <a:gd name="connsiteX7" fmla="*/ 668697 w 9027389"/>
              <a:gd name="connsiteY7" fmla="*/ 1516828 h 5314278"/>
              <a:gd name="connsiteX8" fmla="*/ 690212 w 9027389"/>
              <a:gd name="connsiteY8" fmla="*/ 1484555 h 5314278"/>
              <a:gd name="connsiteX9" fmla="*/ 711728 w 9027389"/>
              <a:gd name="connsiteY9" fmla="*/ 1463040 h 5314278"/>
              <a:gd name="connsiteX10" fmla="*/ 733243 w 9027389"/>
              <a:gd name="connsiteY10" fmla="*/ 1430767 h 5314278"/>
              <a:gd name="connsiteX11" fmla="*/ 765516 w 9027389"/>
              <a:gd name="connsiteY11" fmla="*/ 1409252 h 5314278"/>
              <a:gd name="connsiteX12" fmla="*/ 819304 w 9027389"/>
              <a:gd name="connsiteY12" fmla="*/ 1366221 h 5314278"/>
              <a:gd name="connsiteX13" fmla="*/ 840819 w 9027389"/>
              <a:gd name="connsiteY13" fmla="*/ 1333948 h 5314278"/>
              <a:gd name="connsiteX14" fmla="*/ 969911 w 9027389"/>
              <a:gd name="connsiteY14" fmla="*/ 1301675 h 5314278"/>
              <a:gd name="connsiteX15" fmla="*/ 959153 w 9027389"/>
              <a:gd name="connsiteY15" fmla="*/ 1215614 h 5314278"/>
              <a:gd name="connsiteX16" fmla="*/ 948396 w 9027389"/>
              <a:gd name="connsiteY16" fmla="*/ 1161826 h 5314278"/>
              <a:gd name="connsiteX17" fmla="*/ 969911 w 9027389"/>
              <a:gd name="connsiteY17" fmla="*/ 1000461 h 5314278"/>
              <a:gd name="connsiteX18" fmla="*/ 905365 w 9027389"/>
              <a:gd name="connsiteY18" fmla="*/ 946673 h 5314278"/>
              <a:gd name="connsiteX19" fmla="*/ 894608 w 9027389"/>
              <a:gd name="connsiteY19" fmla="*/ 914400 h 5314278"/>
              <a:gd name="connsiteX20" fmla="*/ 851577 w 9027389"/>
              <a:gd name="connsiteY20" fmla="*/ 871369 h 5314278"/>
              <a:gd name="connsiteX21" fmla="*/ 840819 w 9027389"/>
              <a:gd name="connsiteY21" fmla="*/ 839096 h 5314278"/>
              <a:gd name="connsiteX22" fmla="*/ 808546 w 9027389"/>
              <a:gd name="connsiteY22" fmla="*/ 774551 h 5314278"/>
              <a:gd name="connsiteX23" fmla="*/ 797789 w 9027389"/>
              <a:gd name="connsiteY23" fmla="*/ 688489 h 5314278"/>
              <a:gd name="connsiteX24" fmla="*/ 776273 w 9027389"/>
              <a:gd name="connsiteY24" fmla="*/ 666974 h 5314278"/>
              <a:gd name="connsiteX25" fmla="*/ 765516 w 9027389"/>
              <a:gd name="connsiteY25" fmla="*/ 634701 h 5314278"/>
              <a:gd name="connsiteX26" fmla="*/ 733243 w 9027389"/>
              <a:gd name="connsiteY26" fmla="*/ 570155 h 5314278"/>
              <a:gd name="connsiteX27" fmla="*/ 744001 w 9027389"/>
              <a:gd name="connsiteY27" fmla="*/ 516367 h 5314278"/>
              <a:gd name="connsiteX28" fmla="*/ 797789 w 9027389"/>
              <a:gd name="connsiteY28" fmla="*/ 462579 h 5314278"/>
              <a:gd name="connsiteX29" fmla="*/ 830062 w 9027389"/>
              <a:gd name="connsiteY29" fmla="*/ 451821 h 5314278"/>
              <a:gd name="connsiteX30" fmla="*/ 926881 w 9027389"/>
              <a:gd name="connsiteY30" fmla="*/ 473336 h 5314278"/>
              <a:gd name="connsiteX31" fmla="*/ 980669 w 9027389"/>
              <a:gd name="connsiteY31" fmla="*/ 505609 h 5314278"/>
              <a:gd name="connsiteX32" fmla="*/ 1045215 w 9027389"/>
              <a:gd name="connsiteY32" fmla="*/ 494852 h 5314278"/>
              <a:gd name="connsiteX33" fmla="*/ 1066730 w 9027389"/>
              <a:gd name="connsiteY33" fmla="*/ 473336 h 5314278"/>
              <a:gd name="connsiteX34" fmla="*/ 1099003 w 9027389"/>
              <a:gd name="connsiteY34" fmla="*/ 451821 h 5314278"/>
              <a:gd name="connsiteX35" fmla="*/ 1195822 w 9027389"/>
              <a:gd name="connsiteY35" fmla="*/ 398033 h 5314278"/>
              <a:gd name="connsiteX36" fmla="*/ 1454005 w 9027389"/>
              <a:gd name="connsiteY36" fmla="*/ 387275 h 5314278"/>
              <a:gd name="connsiteX37" fmla="*/ 1550824 w 9027389"/>
              <a:gd name="connsiteY37" fmla="*/ 344245 h 5314278"/>
              <a:gd name="connsiteX38" fmla="*/ 1787492 w 9027389"/>
              <a:gd name="connsiteY38" fmla="*/ 355002 h 5314278"/>
              <a:gd name="connsiteX39" fmla="*/ 1970372 w 9027389"/>
              <a:gd name="connsiteY39" fmla="*/ 376518 h 5314278"/>
              <a:gd name="connsiteX40" fmla="*/ 2293102 w 9027389"/>
              <a:gd name="connsiteY40" fmla="*/ 398033 h 5314278"/>
              <a:gd name="connsiteX41" fmla="*/ 2454466 w 9027389"/>
              <a:gd name="connsiteY41" fmla="*/ 451821 h 5314278"/>
              <a:gd name="connsiteX42" fmla="*/ 2529770 w 9027389"/>
              <a:gd name="connsiteY42" fmla="*/ 462579 h 5314278"/>
              <a:gd name="connsiteX43" fmla="*/ 2583558 w 9027389"/>
              <a:gd name="connsiteY43" fmla="*/ 494852 h 5314278"/>
              <a:gd name="connsiteX44" fmla="*/ 2615831 w 9027389"/>
              <a:gd name="connsiteY44" fmla="*/ 505609 h 5314278"/>
              <a:gd name="connsiteX45" fmla="*/ 2669619 w 9027389"/>
              <a:gd name="connsiteY45" fmla="*/ 537882 h 5314278"/>
              <a:gd name="connsiteX46" fmla="*/ 3196744 w 9027389"/>
              <a:gd name="connsiteY46" fmla="*/ 548640 h 5314278"/>
              <a:gd name="connsiteX47" fmla="*/ 3261290 w 9027389"/>
              <a:gd name="connsiteY47" fmla="*/ 570155 h 5314278"/>
              <a:gd name="connsiteX48" fmla="*/ 3293563 w 9027389"/>
              <a:gd name="connsiteY48" fmla="*/ 580913 h 5314278"/>
              <a:gd name="connsiteX49" fmla="*/ 3433412 w 9027389"/>
              <a:gd name="connsiteY49" fmla="*/ 570155 h 5314278"/>
              <a:gd name="connsiteX50" fmla="*/ 3454928 w 9027389"/>
              <a:gd name="connsiteY50" fmla="*/ 548640 h 5314278"/>
              <a:gd name="connsiteX51" fmla="*/ 3487201 w 9027389"/>
              <a:gd name="connsiteY51" fmla="*/ 537882 h 5314278"/>
              <a:gd name="connsiteX52" fmla="*/ 3573262 w 9027389"/>
              <a:gd name="connsiteY52" fmla="*/ 548640 h 5314278"/>
              <a:gd name="connsiteX53" fmla="*/ 3584019 w 9027389"/>
              <a:gd name="connsiteY53" fmla="*/ 580913 h 5314278"/>
              <a:gd name="connsiteX54" fmla="*/ 3605535 w 9027389"/>
              <a:gd name="connsiteY54" fmla="*/ 602428 h 5314278"/>
              <a:gd name="connsiteX55" fmla="*/ 3670081 w 9027389"/>
              <a:gd name="connsiteY55" fmla="*/ 634701 h 5314278"/>
              <a:gd name="connsiteX56" fmla="*/ 3777657 w 9027389"/>
              <a:gd name="connsiteY56" fmla="*/ 623943 h 5314278"/>
              <a:gd name="connsiteX57" fmla="*/ 3809930 w 9027389"/>
              <a:gd name="connsiteY57" fmla="*/ 613186 h 5314278"/>
              <a:gd name="connsiteX58" fmla="*/ 3960537 w 9027389"/>
              <a:gd name="connsiteY58" fmla="*/ 623943 h 5314278"/>
              <a:gd name="connsiteX59" fmla="*/ 3992810 w 9027389"/>
              <a:gd name="connsiteY59" fmla="*/ 634701 h 5314278"/>
              <a:gd name="connsiteX60" fmla="*/ 4100386 w 9027389"/>
              <a:gd name="connsiteY60" fmla="*/ 656216 h 5314278"/>
              <a:gd name="connsiteX61" fmla="*/ 4154175 w 9027389"/>
              <a:gd name="connsiteY61" fmla="*/ 699247 h 5314278"/>
              <a:gd name="connsiteX62" fmla="*/ 4218721 w 9027389"/>
              <a:gd name="connsiteY62" fmla="*/ 720762 h 5314278"/>
              <a:gd name="connsiteX63" fmla="*/ 4218721 w 9027389"/>
              <a:gd name="connsiteY63" fmla="*/ 548640 h 5314278"/>
              <a:gd name="connsiteX64" fmla="*/ 4229478 w 9027389"/>
              <a:gd name="connsiteY64" fmla="*/ 451821 h 5314278"/>
              <a:gd name="connsiteX65" fmla="*/ 4272509 w 9027389"/>
              <a:gd name="connsiteY65" fmla="*/ 398033 h 5314278"/>
              <a:gd name="connsiteX66" fmla="*/ 4294024 w 9027389"/>
              <a:gd name="connsiteY66" fmla="*/ 365760 h 5314278"/>
              <a:gd name="connsiteX67" fmla="*/ 4326297 w 9027389"/>
              <a:gd name="connsiteY67" fmla="*/ 344245 h 5314278"/>
              <a:gd name="connsiteX68" fmla="*/ 4380085 w 9027389"/>
              <a:gd name="connsiteY68" fmla="*/ 311972 h 5314278"/>
              <a:gd name="connsiteX69" fmla="*/ 4412358 w 9027389"/>
              <a:gd name="connsiteY69" fmla="*/ 290456 h 5314278"/>
              <a:gd name="connsiteX70" fmla="*/ 4476904 w 9027389"/>
              <a:gd name="connsiteY70" fmla="*/ 268941 h 5314278"/>
              <a:gd name="connsiteX71" fmla="*/ 4509177 w 9027389"/>
              <a:gd name="connsiteY71" fmla="*/ 247426 h 5314278"/>
              <a:gd name="connsiteX72" fmla="*/ 4616753 w 9027389"/>
              <a:gd name="connsiteY72" fmla="*/ 225911 h 5314278"/>
              <a:gd name="connsiteX73" fmla="*/ 4896452 w 9027389"/>
              <a:gd name="connsiteY73" fmla="*/ 215153 h 5314278"/>
              <a:gd name="connsiteX74" fmla="*/ 4971756 w 9027389"/>
              <a:gd name="connsiteY74" fmla="*/ 236668 h 5314278"/>
              <a:gd name="connsiteX75" fmla="*/ 5036302 w 9027389"/>
              <a:gd name="connsiteY75" fmla="*/ 225911 h 5314278"/>
              <a:gd name="connsiteX76" fmla="*/ 5079332 w 9027389"/>
              <a:gd name="connsiteY76" fmla="*/ 172122 h 5314278"/>
              <a:gd name="connsiteX77" fmla="*/ 5090090 w 9027389"/>
              <a:gd name="connsiteY77" fmla="*/ 139849 h 5314278"/>
              <a:gd name="connsiteX78" fmla="*/ 5133121 w 9027389"/>
              <a:gd name="connsiteY78" fmla="*/ 75303 h 5314278"/>
              <a:gd name="connsiteX79" fmla="*/ 5197666 w 9027389"/>
              <a:gd name="connsiteY79" fmla="*/ 53788 h 5314278"/>
              <a:gd name="connsiteX80" fmla="*/ 5326758 w 9027389"/>
              <a:gd name="connsiteY80" fmla="*/ 64546 h 5314278"/>
              <a:gd name="connsiteX81" fmla="*/ 5359031 w 9027389"/>
              <a:gd name="connsiteY81" fmla="*/ 75303 h 5314278"/>
              <a:gd name="connsiteX82" fmla="*/ 5445092 w 9027389"/>
              <a:gd name="connsiteY82" fmla="*/ 64546 h 5314278"/>
              <a:gd name="connsiteX83" fmla="*/ 5498881 w 9027389"/>
              <a:gd name="connsiteY83" fmla="*/ 21515 h 5314278"/>
              <a:gd name="connsiteX84" fmla="*/ 5574184 w 9027389"/>
              <a:gd name="connsiteY84" fmla="*/ 0 h 5314278"/>
              <a:gd name="connsiteX85" fmla="*/ 5638730 w 9027389"/>
              <a:gd name="connsiteY85" fmla="*/ 10758 h 5314278"/>
              <a:gd name="connsiteX86" fmla="*/ 5735549 w 9027389"/>
              <a:gd name="connsiteY86" fmla="*/ 43031 h 5314278"/>
              <a:gd name="connsiteX87" fmla="*/ 5821610 w 9027389"/>
              <a:gd name="connsiteY87" fmla="*/ 53788 h 5314278"/>
              <a:gd name="connsiteX88" fmla="*/ 5853883 w 9027389"/>
              <a:gd name="connsiteY88" fmla="*/ 64546 h 5314278"/>
              <a:gd name="connsiteX89" fmla="*/ 5896913 w 9027389"/>
              <a:gd name="connsiteY89" fmla="*/ 75303 h 5314278"/>
              <a:gd name="connsiteX90" fmla="*/ 5918429 w 9027389"/>
              <a:gd name="connsiteY90" fmla="*/ 107576 h 5314278"/>
              <a:gd name="connsiteX91" fmla="*/ 5950702 w 9027389"/>
              <a:gd name="connsiteY91" fmla="*/ 118334 h 5314278"/>
              <a:gd name="connsiteX92" fmla="*/ 6004490 w 9027389"/>
              <a:gd name="connsiteY92" fmla="*/ 161365 h 5314278"/>
              <a:gd name="connsiteX93" fmla="*/ 6026005 w 9027389"/>
              <a:gd name="connsiteY93" fmla="*/ 193638 h 5314278"/>
              <a:gd name="connsiteX94" fmla="*/ 6047521 w 9027389"/>
              <a:gd name="connsiteY94" fmla="*/ 290456 h 5314278"/>
              <a:gd name="connsiteX95" fmla="*/ 6079793 w 9027389"/>
              <a:gd name="connsiteY95" fmla="*/ 311972 h 5314278"/>
              <a:gd name="connsiteX96" fmla="*/ 6101309 w 9027389"/>
              <a:gd name="connsiteY96" fmla="*/ 333487 h 5314278"/>
              <a:gd name="connsiteX97" fmla="*/ 6165855 w 9027389"/>
              <a:gd name="connsiteY97" fmla="*/ 419548 h 5314278"/>
              <a:gd name="connsiteX98" fmla="*/ 6155097 w 9027389"/>
              <a:gd name="connsiteY98" fmla="*/ 484094 h 5314278"/>
              <a:gd name="connsiteX99" fmla="*/ 6122824 w 9027389"/>
              <a:gd name="connsiteY99" fmla="*/ 494852 h 5314278"/>
              <a:gd name="connsiteX100" fmla="*/ 6090551 w 9027389"/>
              <a:gd name="connsiteY100" fmla="*/ 527125 h 5314278"/>
              <a:gd name="connsiteX101" fmla="*/ 6122824 w 9027389"/>
              <a:gd name="connsiteY101" fmla="*/ 645459 h 5314278"/>
              <a:gd name="connsiteX102" fmla="*/ 6133582 w 9027389"/>
              <a:gd name="connsiteY102" fmla="*/ 710005 h 5314278"/>
              <a:gd name="connsiteX103" fmla="*/ 6144339 w 9027389"/>
              <a:gd name="connsiteY103" fmla="*/ 742278 h 5314278"/>
              <a:gd name="connsiteX104" fmla="*/ 6176612 w 9027389"/>
              <a:gd name="connsiteY104" fmla="*/ 753035 h 5314278"/>
              <a:gd name="connsiteX105" fmla="*/ 6251916 w 9027389"/>
              <a:gd name="connsiteY105" fmla="*/ 763793 h 5314278"/>
              <a:gd name="connsiteX106" fmla="*/ 6337977 w 9027389"/>
              <a:gd name="connsiteY106" fmla="*/ 828339 h 5314278"/>
              <a:gd name="connsiteX107" fmla="*/ 6370250 w 9027389"/>
              <a:gd name="connsiteY107" fmla="*/ 817581 h 5314278"/>
              <a:gd name="connsiteX108" fmla="*/ 6499342 w 9027389"/>
              <a:gd name="connsiteY108" fmla="*/ 849854 h 5314278"/>
              <a:gd name="connsiteX109" fmla="*/ 6531615 w 9027389"/>
              <a:gd name="connsiteY109" fmla="*/ 871369 h 5314278"/>
              <a:gd name="connsiteX110" fmla="*/ 6574645 w 9027389"/>
              <a:gd name="connsiteY110" fmla="*/ 925158 h 5314278"/>
              <a:gd name="connsiteX111" fmla="*/ 6606918 w 9027389"/>
              <a:gd name="connsiteY111" fmla="*/ 935915 h 5314278"/>
              <a:gd name="connsiteX112" fmla="*/ 6649949 w 9027389"/>
              <a:gd name="connsiteY112" fmla="*/ 989703 h 5314278"/>
              <a:gd name="connsiteX113" fmla="*/ 6682222 w 9027389"/>
              <a:gd name="connsiteY113" fmla="*/ 1075765 h 5314278"/>
              <a:gd name="connsiteX114" fmla="*/ 6671464 w 9027389"/>
              <a:gd name="connsiteY114" fmla="*/ 1183341 h 5314278"/>
              <a:gd name="connsiteX115" fmla="*/ 6660706 w 9027389"/>
              <a:gd name="connsiteY115" fmla="*/ 1215614 h 5314278"/>
              <a:gd name="connsiteX116" fmla="*/ 6671464 w 9027389"/>
              <a:gd name="connsiteY116" fmla="*/ 1269402 h 5314278"/>
              <a:gd name="connsiteX117" fmla="*/ 6779041 w 9027389"/>
              <a:gd name="connsiteY117" fmla="*/ 1333948 h 5314278"/>
              <a:gd name="connsiteX118" fmla="*/ 6822071 w 9027389"/>
              <a:gd name="connsiteY118" fmla="*/ 1344706 h 5314278"/>
              <a:gd name="connsiteX119" fmla="*/ 7026466 w 9027389"/>
              <a:gd name="connsiteY119" fmla="*/ 1355463 h 5314278"/>
              <a:gd name="connsiteX120" fmla="*/ 7091012 w 9027389"/>
              <a:gd name="connsiteY120" fmla="*/ 1376979 h 5314278"/>
              <a:gd name="connsiteX121" fmla="*/ 7112528 w 9027389"/>
              <a:gd name="connsiteY121" fmla="*/ 1398494 h 5314278"/>
              <a:gd name="connsiteX122" fmla="*/ 7198589 w 9027389"/>
              <a:gd name="connsiteY122" fmla="*/ 1420009 h 5314278"/>
              <a:gd name="connsiteX123" fmla="*/ 7230862 w 9027389"/>
              <a:gd name="connsiteY123" fmla="*/ 1430767 h 5314278"/>
              <a:gd name="connsiteX124" fmla="*/ 7381469 w 9027389"/>
              <a:gd name="connsiteY124" fmla="*/ 1420009 h 5314278"/>
              <a:gd name="connsiteX125" fmla="*/ 7413742 w 9027389"/>
              <a:gd name="connsiteY125" fmla="*/ 1409252 h 5314278"/>
              <a:gd name="connsiteX126" fmla="*/ 7478288 w 9027389"/>
              <a:gd name="connsiteY126" fmla="*/ 1366221 h 5314278"/>
              <a:gd name="connsiteX127" fmla="*/ 7542833 w 9027389"/>
              <a:gd name="connsiteY127" fmla="*/ 1344706 h 5314278"/>
              <a:gd name="connsiteX128" fmla="*/ 7575106 w 9027389"/>
              <a:gd name="connsiteY128" fmla="*/ 1333948 h 5314278"/>
              <a:gd name="connsiteX129" fmla="*/ 7607379 w 9027389"/>
              <a:gd name="connsiteY129" fmla="*/ 1323191 h 5314278"/>
              <a:gd name="connsiteX130" fmla="*/ 7704198 w 9027389"/>
              <a:gd name="connsiteY130" fmla="*/ 1333948 h 5314278"/>
              <a:gd name="connsiteX131" fmla="*/ 7757986 w 9027389"/>
              <a:gd name="connsiteY131" fmla="*/ 1398494 h 5314278"/>
              <a:gd name="connsiteX132" fmla="*/ 7768744 w 9027389"/>
              <a:gd name="connsiteY132" fmla="*/ 1430767 h 5314278"/>
              <a:gd name="connsiteX133" fmla="*/ 7833290 w 9027389"/>
              <a:gd name="connsiteY133" fmla="*/ 1495313 h 5314278"/>
              <a:gd name="connsiteX134" fmla="*/ 7865563 w 9027389"/>
              <a:gd name="connsiteY134" fmla="*/ 1559859 h 5314278"/>
              <a:gd name="connsiteX135" fmla="*/ 7876321 w 9027389"/>
              <a:gd name="connsiteY135" fmla="*/ 1592132 h 5314278"/>
              <a:gd name="connsiteX136" fmla="*/ 7908593 w 9027389"/>
              <a:gd name="connsiteY136" fmla="*/ 1602889 h 5314278"/>
              <a:gd name="connsiteX137" fmla="*/ 7994655 w 9027389"/>
              <a:gd name="connsiteY137" fmla="*/ 1602889 h 5314278"/>
              <a:gd name="connsiteX138" fmla="*/ 8026928 w 9027389"/>
              <a:gd name="connsiteY138" fmla="*/ 1592132 h 5314278"/>
              <a:gd name="connsiteX139" fmla="*/ 8242081 w 9027389"/>
              <a:gd name="connsiteY139" fmla="*/ 1602889 h 5314278"/>
              <a:gd name="connsiteX140" fmla="*/ 8274353 w 9027389"/>
              <a:gd name="connsiteY140" fmla="*/ 1624405 h 5314278"/>
              <a:gd name="connsiteX141" fmla="*/ 8306626 w 9027389"/>
              <a:gd name="connsiteY141" fmla="*/ 1635162 h 5314278"/>
              <a:gd name="connsiteX142" fmla="*/ 8328142 w 9027389"/>
              <a:gd name="connsiteY142" fmla="*/ 1656678 h 5314278"/>
              <a:gd name="connsiteX143" fmla="*/ 8446476 w 9027389"/>
              <a:gd name="connsiteY143" fmla="*/ 1678193 h 5314278"/>
              <a:gd name="connsiteX144" fmla="*/ 8554052 w 9027389"/>
              <a:gd name="connsiteY144" fmla="*/ 1710466 h 5314278"/>
              <a:gd name="connsiteX145" fmla="*/ 8650871 w 9027389"/>
              <a:gd name="connsiteY145" fmla="*/ 1742739 h 5314278"/>
              <a:gd name="connsiteX146" fmla="*/ 8683144 w 9027389"/>
              <a:gd name="connsiteY146" fmla="*/ 1753496 h 5314278"/>
              <a:gd name="connsiteX147" fmla="*/ 8790721 w 9027389"/>
              <a:gd name="connsiteY147" fmla="*/ 1818042 h 5314278"/>
              <a:gd name="connsiteX148" fmla="*/ 8822993 w 9027389"/>
              <a:gd name="connsiteY148" fmla="*/ 1828800 h 5314278"/>
              <a:gd name="connsiteX149" fmla="*/ 8844509 w 9027389"/>
              <a:gd name="connsiteY149" fmla="*/ 1850315 h 5314278"/>
              <a:gd name="connsiteX150" fmla="*/ 8876782 w 9027389"/>
              <a:gd name="connsiteY150" fmla="*/ 1861073 h 5314278"/>
              <a:gd name="connsiteX151" fmla="*/ 8952085 w 9027389"/>
              <a:gd name="connsiteY151" fmla="*/ 1904103 h 5314278"/>
              <a:gd name="connsiteX152" fmla="*/ 8995116 w 9027389"/>
              <a:gd name="connsiteY152" fmla="*/ 1957892 h 5314278"/>
              <a:gd name="connsiteX153" fmla="*/ 9027389 w 9027389"/>
              <a:gd name="connsiteY153" fmla="*/ 1990165 h 5314278"/>
              <a:gd name="connsiteX154" fmla="*/ 9016631 w 9027389"/>
              <a:gd name="connsiteY154" fmla="*/ 2119256 h 5314278"/>
              <a:gd name="connsiteX155" fmla="*/ 8995116 w 9027389"/>
              <a:gd name="connsiteY155" fmla="*/ 2140772 h 5314278"/>
              <a:gd name="connsiteX156" fmla="*/ 8952085 w 9027389"/>
              <a:gd name="connsiteY156" fmla="*/ 2194560 h 5314278"/>
              <a:gd name="connsiteX157" fmla="*/ 8919812 w 9027389"/>
              <a:gd name="connsiteY157" fmla="*/ 2248348 h 5314278"/>
              <a:gd name="connsiteX158" fmla="*/ 8876782 w 9027389"/>
              <a:gd name="connsiteY158" fmla="*/ 2302136 h 5314278"/>
              <a:gd name="connsiteX159" fmla="*/ 8898297 w 9027389"/>
              <a:gd name="connsiteY159" fmla="*/ 2334409 h 5314278"/>
              <a:gd name="connsiteX160" fmla="*/ 8898297 w 9027389"/>
              <a:gd name="connsiteY160" fmla="*/ 2431228 h 5314278"/>
              <a:gd name="connsiteX161" fmla="*/ 8876782 w 9027389"/>
              <a:gd name="connsiteY161" fmla="*/ 2463501 h 5314278"/>
              <a:gd name="connsiteX162" fmla="*/ 8844509 w 9027389"/>
              <a:gd name="connsiteY162" fmla="*/ 2538805 h 5314278"/>
              <a:gd name="connsiteX163" fmla="*/ 8801478 w 9027389"/>
              <a:gd name="connsiteY163" fmla="*/ 2549562 h 5314278"/>
              <a:gd name="connsiteX164" fmla="*/ 8833751 w 9027389"/>
              <a:gd name="connsiteY164" fmla="*/ 2603351 h 5314278"/>
              <a:gd name="connsiteX165" fmla="*/ 8844509 w 9027389"/>
              <a:gd name="connsiteY165" fmla="*/ 2635623 h 5314278"/>
              <a:gd name="connsiteX166" fmla="*/ 8866024 w 9027389"/>
              <a:gd name="connsiteY166" fmla="*/ 2657139 h 5314278"/>
              <a:gd name="connsiteX167" fmla="*/ 8898297 w 9027389"/>
              <a:gd name="connsiteY167" fmla="*/ 2721685 h 5314278"/>
              <a:gd name="connsiteX168" fmla="*/ 8876782 w 9027389"/>
              <a:gd name="connsiteY168" fmla="*/ 2915322 h 5314278"/>
              <a:gd name="connsiteX169" fmla="*/ 8855266 w 9027389"/>
              <a:gd name="connsiteY169" fmla="*/ 2979868 h 5314278"/>
              <a:gd name="connsiteX170" fmla="*/ 8822993 w 9027389"/>
              <a:gd name="connsiteY170" fmla="*/ 3001383 h 5314278"/>
              <a:gd name="connsiteX171" fmla="*/ 8812236 w 9027389"/>
              <a:gd name="connsiteY171" fmla="*/ 3033656 h 5314278"/>
              <a:gd name="connsiteX172" fmla="*/ 8747690 w 9027389"/>
              <a:gd name="connsiteY172" fmla="*/ 3055172 h 5314278"/>
              <a:gd name="connsiteX173" fmla="*/ 8554052 w 9027389"/>
              <a:gd name="connsiteY173" fmla="*/ 3076687 h 5314278"/>
              <a:gd name="connsiteX174" fmla="*/ 8467991 w 9027389"/>
              <a:gd name="connsiteY174" fmla="*/ 3076687 h 5314278"/>
              <a:gd name="connsiteX175" fmla="*/ 8403445 w 9027389"/>
              <a:gd name="connsiteY175" fmla="*/ 3055172 h 5314278"/>
              <a:gd name="connsiteX176" fmla="*/ 8338899 w 9027389"/>
              <a:gd name="connsiteY176" fmla="*/ 3098202 h 5314278"/>
              <a:gd name="connsiteX177" fmla="*/ 8317384 w 9027389"/>
              <a:gd name="connsiteY177" fmla="*/ 3119718 h 5314278"/>
              <a:gd name="connsiteX178" fmla="*/ 8285111 w 9027389"/>
              <a:gd name="connsiteY178" fmla="*/ 3141233 h 5314278"/>
              <a:gd name="connsiteX179" fmla="*/ 8263596 w 9027389"/>
              <a:gd name="connsiteY179" fmla="*/ 3173506 h 5314278"/>
              <a:gd name="connsiteX180" fmla="*/ 8199050 w 9027389"/>
              <a:gd name="connsiteY180" fmla="*/ 3216536 h 5314278"/>
              <a:gd name="connsiteX181" fmla="*/ 8177535 w 9027389"/>
              <a:gd name="connsiteY181" fmla="*/ 3238052 h 5314278"/>
              <a:gd name="connsiteX182" fmla="*/ 8134504 w 9027389"/>
              <a:gd name="connsiteY182" fmla="*/ 3227294 h 5314278"/>
              <a:gd name="connsiteX183" fmla="*/ 8091473 w 9027389"/>
              <a:gd name="connsiteY183" fmla="*/ 3291840 h 5314278"/>
              <a:gd name="connsiteX184" fmla="*/ 8080716 w 9027389"/>
              <a:gd name="connsiteY184" fmla="*/ 3324113 h 5314278"/>
              <a:gd name="connsiteX185" fmla="*/ 8069958 w 9027389"/>
              <a:gd name="connsiteY185" fmla="*/ 3367143 h 5314278"/>
              <a:gd name="connsiteX186" fmla="*/ 8048443 w 9027389"/>
              <a:gd name="connsiteY186" fmla="*/ 3388659 h 5314278"/>
              <a:gd name="connsiteX187" fmla="*/ 8026928 w 9027389"/>
              <a:gd name="connsiteY187" fmla="*/ 3420932 h 5314278"/>
              <a:gd name="connsiteX188" fmla="*/ 8016170 w 9027389"/>
              <a:gd name="connsiteY188" fmla="*/ 3528508 h 5314278"/>
              <a:gd name="connsiteX189" fmla="*/ 7951624 w 9027389"/>
              <a:gd name="connsiteY189" fmla="*/ 3550023 h 5314278"/>
              <a:gd name="connsiteX190" fmla="*/ 7919351 w 9027389"/>
              <a:gd name="connsiteY190" fmla="*/ 3560781 h 5314278"/>
              <a:gd name="connsiteX191" fmla="*/ 7714956 w 9027389"/>
              <a:gd name="connsiteY191" fmla="*/ 3582296 h 5314278"/>
              <a:gd name="connsiteX192" fmla="*/ 7650410 w 9027389"/>
              <a:gd name="connsiteY192" fmla="*/ 3603812 h 5314278"/>
              <a:gd name="connsiteX193" fmla="*/ 7618137 w 9027389"/>
              <a:gd name="connsiteY193" fmla="*/ 3614569 h 5314278"/>
              <a:gd name="connsiteX194" fmla="*/ 7585864 w 9027389"/>
              <a:gd name="connsiteY194" fmla="*/ 3636085 h 5314278"/>
              <a:gd name="connsiteX195" fmla="*/ 7553591 w 9027389"/>
              <a:gd name="connsiteY195" fmla="*/ 3646842 h 5314278"/>
              <a:gd name="connsiteX196" fmla="*/ 7489045 w 9027389"/>
              <a:gd name="connsiteY196" fmla="*/ 3689873 h 5314278"/>
              <a:gd name="connsiteX197" fmla="*/ 7456772 w 9027389"/>
              <a:gd name="connsiteY197" fmla="*/ 3700631 h 5314278"/>
              <a:gd name="connsiteX198" fmla="*/ 7392226 w 9027389"/>
              <a:gd name="connsiteY198" fmla="*/ 3743661 h 5314278"/>
              <a:gd name="connsiteX199" fmla="*/ 7359953 w 9027389"/>
              <a:gd name="connsiteY199" fmla="*/ 3765176 h 5314278"/>
              <a:gd name="connsiteX200" fmla="*/ 7327681 w 9027389"/>
              <a:gd name="connsiteY200" fmla="*/ 3775934 h 5314278"/>
              <a:gd name="connsiteX201" fmla="*/ 7273892 w 9027389"/>
              <a:gd name="connsiteY201" fmla="*/ 3808207 h 5314278"/>
              <a:gd name="connsiteX202" fmla="*/ 7101770 w 9027389"/>
              <a:gd name="connsiteY202" fmla="*/ 3840480 h 5314278"/>
              <a:gd name="connsiteX203" fmla="*/ 7037224 w 9027389"/>
              <a:gd name="connsiteY203" fmla="*/ 3861995 h 5314278"/>
              <a:gd name="connsiteX204" fmla="*/ 7004951 w 9027389"/>
              <a:gd name="connsiteY204" fmla="*/ 3872753 h 5314278"/>
              <a:gd name="connsiteX205" fmla="*/ 6929648 w 9027389"/>
              <a:gd name="connsiteY205" fmla="*/ 3861995 h 5314278"/>
              <a:gd name="connsiteX206" fmla="*/ 6897375 w 9027389"/>
              <a:gd name="connsiteY206" fmla="*/ 3851238 h 5314278"/>
              <a:gd name="connsiteX207" fmla="*/ 6779041 w 9027389"/>
              <a:gd name="connsiteY207" fmla="*/ 3861995 h 5314278"/>
              <a:gd name="connsiteX208" fmla="*/ 6725252 w 9027389"/>
              <a:gd name="connsiteY208" fmla="*/ 3894268 h 5314278"/>
              <a:gd name="connsiteX209" fmla="*/ 6682222 w 9027389"/>
              <a:gd name="connsiteY209" fmla="*/ 3948056 h 5314278"/>
              <a:gd name="connsiteX210" fmla="*/ 6639191 w 9027389"/>
              <a:gd name="connsiteY210" fmla="*/ 4001845 h 5314278"/>
              <a:gd name="connsiteX211" fmla="*/ 6606918 w 9027389"/>
              <a:gd name="connsiteY211" fmla="*/ 4023360 h 5314278"/>
              <a:gd name="connsiteX212" fmla="*/ 6596161 w 9027389"/>
              <a:gd name="connsiteY212" fmla="*/ 4055633 h 5314278"/>
              <a:gd name="connsiteX213" fmla="*/ 6542372 w 9027389"/>
              <a:gd name="connsiteY213" fmla="*/ 4098663 h 5314278"/>
              <a:gd name="connsiteX214" fmla="*/ 6520857 w 9027389"/>
              <a:gd name="connsiteY214" fmla="*/ 4120179 h 5314278"/>
              <a:gd name="connsiteX215" fmla="*/ 6456311 w 9027389"/>
              <a:gd name="connsiteY215" fmla="*/ 4163209 h 5314278"/>
              <a:gd name="connsiteX216" fmla="*/ 6413281 w 9027389"/>
              <a:gd name="connsiteY216" fmla="*/ 4216998 h 5314278"/>
              <a:gd name="connsiteX217" fmla="*/ 6381008 w 9027389"/>
              <a:gd name="connsiteY217" fmla="*/ 4227755 h 5314278"/>
              <a:gd name="connsiteX218" fmla="*/ 6402523 w 9027389"/>
              <a:gd name="connsiteY218" fmla="*/ 4335332 h 5314278"/>
              <a:gd name="connsiteX219" fmla="*/ 6413281 w 9027389"/>
              <a:gd name="connsiteY219" fmla="*/ 4378362 h 5314278"/>
              <a:gd name="connsiteX220" fmla="*/ 6434796 w 9027389"/>
              <a:gd name="connsiteY220" fmla="*/ 4399878 h 5314278"/>
              <a:gd name="connsiteX221" fmla="*/ 6456311 w 9027389"/>
              <a:gd name="connsiteY221" fmla="*/ 4432151 h 5314278"/>
              <a:gd name="connsiteX222" fmla="*/ 6477826 w 9027389"/>
              <a:gd name="connsiteY222" fmla="*/ 4496696 h 5314278"/>
              <a:gd name="connsiteX223" fmla="*/ 6499342 w 9027389"/>
              <a:gd name="connsiteY223" fmla="*/ 4518212 h 5314278"/>
              <a:gd name="connsiteX224" fmla="*/ 6520857 w 9027389"/>
              <a:gd name="connsiteY224" fmla="*/ 4550485 h 5314278"/>
              <a:gd name="connsiteX225" fmla="*/ 6585403 w 9027389"/>
              <a:gd name="connsiteY225" fmla="*/ 4615031 h 5314278"/>
              <a:gd name="connsiteX226" fmla="*/ 6617676 w 9027389"/>
              <a:gd name="connsiteY226" fmla="*/ 4625788 h 5314278"/>
              <a:gd name="connsiteX227" fmla="*/ 6649949 w 9027389"/>
              <a:gd name="connsiteY227" fmla="*/ 4647303 h 5314278"/>
              <a:gd name="connsiteX228" fmla="*/ 6671464 w 9027389"/>
              <a:gd name="connsiteY228" fmla="*/ 4668819 h 5314278"/>
              <a:gd name="connsiteX229" fmla="*/ 6703737 w 9027389"/>
              <a:gd name="connsiteY229" fmla="*/ 4679576 h 5314278"/>
              <a:gd name="connsiteX230" fmla="*/ 6811313 w 9027389"/>
              <a:gd name="connsiteY230" fmla="*/ 4647303 h 5314278"/>
              <a:gd name="connsiteX231" fmla="*/ 6918890 w 9027389"/>
              <a:gd name="connsiteY231" fmla="*/ 4636546 h 5314278"/>
              <a:gd name="connsiteX232" fmla="*/ 6951163 w 9027389"/>
              <a:gd name="connsiteY232" fmla="*/ 4615031 h 5314278"/>
              <a:gd name="connsiteX233" fmla="*/ 7166316 w 9027389"/>
              <a:gd name="connsiteY233" fmla="*/ 4615031 h 5314278"/>
              <a:gd name="connsiteX234" fmla="*/ 7198589 w 9027389"/>
              <a:gd name="connsiteY234" fmla="*/ 4625788 h 5314278"/>
              <a:gd name="connsiteX235" fmla="*/ 7230862 w 9027389"/>
              <a:gd name="connsiteY235" fmla="*/ 4733365 h 5314278"/>
              <a:gd name="connsiteX236" fmla="*/ 7220104 w 9027389"/>
              <a:gd name="connsiteY236" fmla="*/ 4776395 h 5314278"/>
              <a:gd name="connsiteX237" fmla="*/ 7177073 w 9027389"/>
              <a:gd name="connsiteY237" fmla="*/ 4830183 h 5314278"/>
              <a:gd name="connsiteX238" fmla="*/ 7155558 w 9027389"/>
              <a:gd name="connsiteY238" fmla="*/ 4862456 h 5314278"/>
              <a:gd name="connsiteX239" fmla="*/ 7101770 w 9027389"/>
              <a:gd name="connsiteY239" fmla="*/ 4905487 h 5314278"/>
              <a:gd name="connsiteX240" fmla="*/ 7037224 w 9027389"/>
              <a:gd name="connsiteY240" fmla="*/ 4927002 h 5314278"/>
              <a:gd name="connsiteX241" fmla="*/ 7004951 w 9027389"/>
              <a:gd name="connsiteY241" fmla="*/ 4937760 h 5314278"/>
              <a:gd name="connsiteX242" fmla="*/ 6908132 w 9027389"/>
              <a:gd name="connsiteY242" fmla="*/ 4948518 h 5314278"/>
              <a:gd name="connsiteX243" fmla="*/ 6843586 w 9027389"/>
              <a:gd name="connsiteY243" fmla="*/ 4970033 h 5314278"/>
              <a:gd name="connsiteX244" fmla="*/ 6757525 w 9027389"/>
              <a:gd name="connsiteY244" fmla="*/ 4959275 h 5314278"/>
              <a:gd name="connsiteX245" fmla="*/ 6725252 w 9027389"/>
              <a:gd name="connsiteY245" fmla="*/ 4948518 h 5314278"/>
              <a:gd name="connsiteX246" fmla="*/ 6682222 w 9027389"/>
              <a:gd name="connsiteY246" fmla="*/ 4905487 h 5314278"/>
              <a:gd name="connsiteX247" fmla="*/ 6639191 w 9027389"/>
              <a:gd name="connsiteY247" fmla="*/ 4948518 h 5314278"/>
              <a:gd name="connsiteX248" fmla="*/ 6628433 w 9027389"/>
              <a:gd name="connsiteY248" fmla="*/ 4980791 h 5314278"/>
              <a:gd name="connsiteX249" fmla="*/ 6596161 w 9027389"/>
              <a:gd name="connsiteY249" fmla="*/ 4991548 h 5314278"/>
              <a:gd name="connsiteX250" fmla="*/ 6510099 w 9027389"/>
              <a:gd name="connsiteY250" fmla="*/ 5002306 h 5314278"/>
              <a:gd name="connsiteX251" fmla="*/ 6445553 w 9027389"/>
              <a:gd name="connsiteY251" fmla="*/ 5013063 h 5314278"/>
              <a:gd name="connsiteX252" fmla="*/ 6391765 w 9027389"/>
              <a:gd name="connsiteY252" fmla="*/ 5045336 h 5314278"/>
              <a:gd name="connsiteX253" fmla="*/ 6327219 w 9027389"/>
              <a:gd name="connsiteY253" fmla="*/ 5077609 h 5314278"/>
              <a:gd name="connsiteX254" fmla="*/ 6305704 w 9027389"/>
              <a:gd name="connsiteY254" fmla="*/ 5099125 h 5314278"/>
              <a:gd name="connsiteX255" fmla="*/ 6262673 w 9027389"/>
              <a:gd name="connsiteY255" fmla="*/ 5109882 h 5314278"/>
              <a:gd name="connsiteX256" fmla="*/ 6230401 w 9027389"/>
              <a:gd name="connsiteY256" fmla="*/ 5120640 h 5314278"/>
              <a:gd name="connsiteX257" fmla="*/ 6187370 w 9027389"/>
              <a:gd name="connsiteY257" fmla="*/ 5163671 h 5314278"/>
              <a:gd name="connsiteX258" fmla="*/ 6165855 w 9027389"/>
              <a:gd name="connsiteY258" fmla="*/ 5195943 h 5314278"/>
              <a:gd name="connsiteX259" fmla="*/ 6133582 w 9027389"/>
              <a:gd name="connsiteY259" fmla="*/ 5206701 h 5314278"/>
              <a:gd name="connsiteX260" fmla="*/ 6112066 w 9027389"/>
              <a:gd name="connsiteY260" fmla="*/ 5228216 h 5314278"/>
              <a:gd name="connsiteX261" fmla="*/ 6047521 w 9027389"/>
              <a:gd name="connsiteY261" fmla="*/ 5271247 h 5314278"/>
              <a:gd name="connsiteX262" fmla="*/ 5982975 w 9027389"/>
              <a:gd name="connsiteY262" fmla="*/ 5282005 h 5314278"/>
              <a:gd name="connsiteX263" fmla="*/ 5929186 w 9027389"/>
              <a:gd name="connsiteY263" fmla="*/ 5292762 h 5314278"/>
              <a:gd name="connsiteX264" fmla="*/ 5896913 w 9027389"/>
              <a:gd name="connsiteY264" fmla="*/ 5303520 h 5314278"/>
              <a:gd name="connsiteX265" fmla="*/ 5843125 w 9027389"/>
              <a:gd name="connsiteY265" fmla="*/ 5314278 h 5314278"/>
              <a:gd name="connsiteX266" fmla="*/ 5767822 w 9027389"/>
              <a:gd name="connsiteY266" fmla="*/ 5303520 h 5314278"/>
              <a:gd name="connsiteX267" fmla="*/ 5703276 w 9027389"/>
              <a:gd name="connsiteY267" fmla="*/ 5282005 h 5314278"/>
              <a:gd name="connsiteX268" fmla="*/ 5638730 w 9027389"/>
              <a:gd name="connsiteY268" fmla="*/ 5271247 h 5314278"/>
              <a:gd name="connsiteX269" fmla="*/ 5595699 w 9027389"/>
              <a:gd name="connsiteY269" fmla="*/ 5174428 h 5314278"/>
              <a:gd name="connsiteX270" fmla="*/ 5638730 w 9027389"/>
              <a:gd name="connsiteY270" fmla="*/ 5056094 h 5314278"/>
              <a:gd name="connsiteX271" fmla="*/ 5660245 w 9027389"/>
              <a:gd name="connsiteY271" fmla="*/ 4894729 h 5314278"/>
              <a:gd name="connsiteX272" fmla="*/ 5584942 w 9027389"/>
              <a:gd name="connsiteY272" fmla="*/ 4819426 h 5314278"/>
              <a:gd name="connsiteX273" fmla="*/ 5531153 w 9027389"/>
              <a:gd name="connsiteY273" fmla="*/ 4787153 h 5314278"/>
              <a:gd name="connsiteX274" fmla="*/ 5423577 w 9027389"/>
              <a:gd name="connsiteY274" fmla="*/ 4765638 h 5314278"/>
              <a:gd name="connsiteX275" fmla="*/ 5359031 w 9027389"/>
              <a:gd name="connsiteY275" fmla="*/ 4733365 h 5314278"/>
              <a:gd name="connsiteX276" fmla="*/ 5326758 w 9027389"/>
              <a:gd name="connsiteY276" fmla="*/ 4722607 h 5314278"/>
              <a:gd name="connsiteX277" fmla="*/ 5294485 w 9027389"/>
              <a:gd name="connsiteY277" fmla="*/ 4701092 h 5314278"/>
              <a:gd name="connsiteX278" fmla="*/ 5175964 w 9027389"/>
              <a:gd name="connsiteY278" fmla="*/ 4703744 h 5314278"/>
              <a:gd name="connsiteX279" fmla="*/ 5166402 w 9027389"/>
              <a:gd name="connsiteY279" fmla="*/ 4654662 h 5314278"/>
              <a:gd name="connsiteX280" fmla="*/ 5197666 w 9027389"/>
              <a:gd name="connsiteY280" fmla="*/ 4572000 h 5314278"/>
              <a:gd name="connsiteX281" fmla="*/ 5264827 w 9027389"/>
              <a:gd name="connsiteY281" fmla="*/ 4543537 h 5314278"/>
              <a:gd name="connsiteX282" fmla="*/ 5340168 w 9027389"/>
              <a:gd name="connsiteY282" fmla="*/ 4489114 h 5314278"/>
              <a:gd name="connsiteX283" fmla="*/ 5402062 w 9027389"/>
              <a:gd name="connsiteY283" fmla="*/ 4432151 h 5314278"/>
              <a:gd name="connsiteX284" fmla="*/ 5466608 w 9027389"/>
              <a:gd name="connsiteY284" fmla="*/ 4421393 h 5314278"/>
              <a:gd name="connsiteX285" fmla="*/ 5617215 w 9027389"/>
              <a:gd name="connsiteY285" fmla="*/ 4378362 h 5314278"/>
              <a:gd name="connsiteX286" fmla="*/ 5712465 w 9027389"/>
              <a:gd name="connsiteY286" fmla="*/ 4285428 h 5314278"/>
              <a:gd name="connsiteX287" fmla="*/ 5574184 w 9027389"/>
              <a:gd name="connsiteY287" fmla="*/ 4195482 h 5314278"/>
              <a:gd name="connsiteX288" fmla="*/ 5467317 w 9027389"/>
              <a:gd name="connsiteY288" fmla="*/ 4186667 h 5314278"/>
              <a:gd name="connsiteX289" fmla="*/ 5404527 w 9027389"/>
              <a:gd name="connsiteY289" fmla="*/ 4245087 h 5314278"/>
              <a:gd name="connsiteX290" fmla="*/ 5296577 w 9027389"/>
              <a:gd name="connsiteY290" fmla="*/ 4229212 h 5314278"/>
              <a:gd name="connsiteX291" fmla="*/ 5223552 w 9027389"/>
              <a:gd name="connsiteY291" fmla="*/ 4222862 h 5314278"/>
              <a:gd name="connsiteX292" fmla="*/ 5154636 w 9027389"/>
              <a:gd name="connsiteY292" fmla="*/ 4184725 h 5314278"/>
              <a:gd name="connsiteX293" fmla="*/ 5122363 w 9027389"/>
              <a:gd name="connsiteY293" fmla="*/ 4195482 h 5314278"/>
              <a:gd name="connsiteX294" fmla="*/ 5025544 w 9027389"/>
              <a:gd name="connsiteY294" fmla="*/ 4184725 h 5314278"/>
              <a:gd name="connsiteX295" fmla="*/ 4960998 w 9027389"/>
              <a:gd name="connsiteY295" fmla="*/ 4152452 h 5314278"/>
              <a:gd name="connsiteX296" fmla="*/ 4907210 w 9027389"/>
              <a:gd name="connsiteY296" fmla="*/ 4098663 h 5314278"/>
              <a:gd name="connsiteX297" fmla="*/ 4836202 w 9027389"/>
              <a:gd name="connsiteY297" fmla="*/ 4092687 h 5314278"/>
              <a:gd name="connsiteX298" fmla="*/ 4805087 w 9027389"/>
              <a:gd name="connsiteY298" fmla="*/ 4048050 h 5314278"/>
              <a:gd name="connsiteX299" fmla="*/ 4902877 w 9027389"/>
              <a:gd name="connsiteY299" fmla="*/ 4006962 h 5314278"/>
              <a:gd name="connsiteX300" fmla="*/ 4880764 w 9027389"/>
              <a:gd name="connsiteY300" fmla="*/ 3944172 h 5314278"/>
              <a:gd name="connsiteX301" fmla="*/ 4739495 w 9027389"/>
              <a:gd name="connsiteY301" fmla="*/ 3953174 h 5314278"/>
              <a:gd name="connsiteX302" fmla="*/ 4639688 w 9027389"/>
              <a:gd name="connsiteY302" fmla="*/ 3859343 h 5314278"/>
              <a:gd name="connsiteX303" fmla="*/ 4502827 w 9027389"/>
              <a:gd name="connsiteY303" fmla="*/ 3870437 h 5314278"/>
              <a:gd name="connsiteX304" fmla="*/ 4421883 w 9027389"/>
              <a:gd name="connsiteY304" fmla="*/ 3860053 h 5314278"/>
              <a:gd name="connsiteX305" fmla="*/ 4328202 w 9027389"/>
              <a:gd name="connsiteY305" fmla="*/ 3873612 h 5314278"/>
              <a:gd name="connsiteX306" fmla="*/ 4302802 w 9027389"/>
              <a:gd name="connsiteY306" fmla="*/ 3899012 h 5314278"/>
              <a:gd name="connsiteX307" fmla="*/ 4305977 w 9027389"/>
              <a:gd name="connsiteY307" fmla="*/ 3946637 h 5314278"/>
              <a:gd name="connsiteX308" fmla="*/ 4272509 w 9027389"/>
              <a:gd name="connsiteY308" fmla="*/ 4044875 h 5314278"/>
              <a:gd name="connsiteX309" fmla="*/ 4229478 w 9027389"/>
              <a:gd name="connsiteY309" fmla="*/ 4109421 h 5314278"/>
              <a:gd name="connsiteX310" fmla="*/ 4207963 w 9027389"/>
              <a:gd name="connsiteY310" fmla="*/ 4141694 h 5314278"/>
              <a:gd name="connsiteX311" fmla="*/ 4175690 w 9027389"/>
              <a:gd name="connsiteY311" fmla="*/ 4173967 h 5314278"/>
              <a:gd name="connsiteX312" fmla="*/ 4121902 w 9027389"/>
              <a:gd name="connsiteY312" fmla="*/ 4216998 h 5314278"/>
              <a:gd name="connsiteX313" fmla="*/ 4096427 w 9027389"/>
              <a:gd name="connsiteY313" fmla="*/ 4270487 h 5314278"/>
              <a:gd name="connsiteX314" fmla="*/ 4046598 w 9027389"/>
              <a:gd name="connsiteY314" fmla="*/ 4335332 h 5314278"/>
              <a:gd name="connsiteX315" fmla="*/ 4014325 w 9027389"/>
              <a:gd name="connsiteY315" fmla="*/ 4367605 h 5314278"/>
              <a:gd name="connsiteX316" fmla="*/ 3924379 w 9027389"/>
              <a:gd name="connsiteY316" fmla="*/ 4468121 h 5314278"/>
              <a:gd name="connsiteX317" fmla="*/ 3838318 w 9027389"/>
              <a:gd name="connsiteY317" fmla="*/ 4537075 h 5314278"/>
              <a:gd name="connsiteX318" fmla="*/ 3780645 w 9027389"/>
              <a:gd name="connsiteY318" fmla="*/ 4562998 h 5314278"/>
              <a:gd name="connsiteX319" fmla="*/ 3813852 w 9027389"/>
              <a:gd name="connsiteY319" fmla="*/ 4638787 h 5314278"/>
              <a:gd name="connsiteX320" fmla="*/ 3810677 w 9027389"/>
              <a:gd name="connsiteY320" fmla="*/ 4727687 h 5314278"/>
              <a:gd name="connsiteX321" fmla="*/ 3745384 w 9027389"/>
              <a:gd name="connsiteY321" fmla="*/ 4754880 h 5314278"/>
              <a:gd name="connsiteX322" fmla="*/ 3699552 w 9027389"/>
              <a:gd name="connsiteY322" fmla="*/ 4692762 h 5314278"/>
              <a:gd name="connsiteX323" fmla="*/ 3621933 w 9027389"/>
              <a:gd name="connsiteY323" fmla="*/ 4641476 h 5314278"/>
              <a:gd name="connsiteX324" fmla="*/ 3499527 w 9027389"/>
              <a:gd name="connsiteY324" fmla="*/ 4664187 h 5314278"/>
              <a:gd name="connsiteX325" fmla="*/ 3423327 w 9027389"/>
              <a:gd name="connsiteY325" fmla="*/ 4727687 h 5314278"/>
              <a:gd name="connsiteX326" fmla="*/ 3342234 w 9027389"/>
              <a:gd name="connsiteY326" fmla="*/ 4725072 h 5314278"/>
              <a:gd name="connsiteX327" fmla="*/ 3286802 w 9027389"/>
              <a:gd name="connsiteY327" fmla="*/ 4784837 h 5314278"/>
              <a:gd name="connsiteX328" fmla="*/ 3212619 w 9027389"/>
              <a:gd name="connsiteY328" fmla="*/ 4788386 h 5314278"/>
              <a:gd name="connsiteX329" fmla="*/ 3153713 w 9027389"/>
              <a:gd name="connsiteY329" fmla="*/ 4754880 h 5314278"/>
              <a:gd name="connsiteX330" fmla="*/ 3099925 w 9027389"/>
              <a:gd name="connsiteY330" fmla="*/ 4711849 h 5314278"/>
              <a:gd name="connsiteX331" fmla="*/ 3032802 w 9027389"/>
              <a:gd name="connsiteY331" fmla="*/ 4591162 h 5314278"/>
              <a:gd name="connsiteX332" fmla="*/ 3055027 w 9027389"/>
              <a:gd name="connsiteY332" fmla="*/ 4556237 h 5314278"/>
              <a:gd name="connsiteX333" fmla="*/ 3089168 w 9027389"/>
              <a:gd name="connsiteY333" fmla="*/ 4561242 h 5314278"/>
              <a:gd name="connsiteX334" fmla="*/ 3131227 w 9027389"/>
              <a:gd name="connsiteY334" fmla="*/ 4584812 h 5314278"/>
              <a:gd name="connsiteX335" fmla="*/ 3174183 w 9027389"/>
              <a:gd name="connsiteY335" fmla="*/ 4559673 h 5314278"/>
              <a:gd name="connsiteX336" fmla="*/ 3172502 w 9027389"/>
              <a:gd name="connsiteY336" fmla="*/ 4505437 h 5314278"/>
              <a:gd name="connsiteX337" fmla="*/ 3142956 w 9027389"/>
              <a:gd name="connsiteY337" fmla="*/ 4442908 h 5314278"/>
              <a:gd name="connsiteX338" fmla="*/ 3192336 w 9027389"/>
              <a:gd name="connsiteY338" fmla="*/ 4403762 h 5314278"/>
              <a:gd name="connsiteX339" fmla="*/ 3269059 w 9027389"/>
              <a:gd name="connsiteY339" fmla="*/ 4377316 h 5314278"/>
              <a:gd name="connsiteX340" fmla="*/ 3299913 w 9027389"/>
              <a:gd name="connsiteY340" fmla="*/ 4261448 h 5314278"/>
              <a:gd name="connsiteX341" fmla="*/ 3412084 w 9027389"/>
              <a:gd name="connsiteY341" fmla="*/ 4243294 h 5314278"/>
              <a:gd name="connsiteX342" fmla="*/ 3423327 w 9027389"/>
              <a:gd name="connsiteY342" fmla="*/ 4140312 h 5314278"/>
              <a:gd name="connsiteX343" fmla="*/ 3380857 w 9027389"/>
              <a:gd name="connsiteY343" fmla="*/ 4049806 h 5314278"/>
              <a:gd name="connsiteX344" fmla="*/ 3402185 w 9027389"/>
              <a:gd name="connsiteY344" fmla="*/ 3940997 h 5314278"/>
              <a:gd name="connsiteX345" fmla="*/ 3490376 w 9027389"/>
              <a:gd name="connsiteY345" fmla="*/ 3890906 h 5314278"/>
              <a:gd name="connsiteX346" fmla="*/ 3589846 w 9027389"/>
              <a:gd name="connsiteY346" fmla="*/ 3896733 h 5314278"/>
              <a:gd name="connsiteX347" fmla="*/ 3670081 w 9027389"/>
              <a:gd name="connsiteY347" fmla="*/ 3948056 h 5314278"/>
              <a:gd name="connsiteX348" fmla="*/ 3737801 w 9027389"/>
              <a:gd name="connsiteY348" fmla="*/ 3984214 h 5314278"/>
              <a:gd name="connsiteX349" fmla="*/ 3813628 w 9027389"/>
              <a:gd name="connsiteY349" fmla="*/ 3954406 h 5314278"/>
              <a:gd name="connsiteX350" fmla="*/ 3913808 w 9027389"/>
              <a:gd name="connsiteY350" fmla="*/ 3962699 h 5314278"/>
              <a:gd name="connsiteX351" fmla="*/ 3899876 w 9027389"/>
              <a:gd name="connsiteY351" fmla="*/ 3864647 h 5314278"/>
              <a:gd name="connsiteX352" fmla="*/ 3911343 w 9027389"/>
              <a:gd name="connsiteY352" fmla="*/ 3759349 h 5314278"/>
              <a:gd name="connsiteX353" fmla="*/ 3829503 w 9027389"/>
              <a:gd name="connsiteY353" fmla="*/ 3709633 h 5314278"/>
              <a:gd name="connsiteX354" fmla="*/ 3750315 w 9027389"/>
              <a:gd name="connsiteY354" fmla="*/ 3650727 h 5314278"/>
              <a:gd name="connsiteX355" fmla="*/ 3702353 w 9027389"/>
              <a:gd name="connsiteY355" fmla="*/ 3571539 h 5314278"/>
              <a:gd name="connsiteX356" fmla="*/ 3659323 w 9027389"/>
              <a:gd name="connsiteY356" fmla="*/ 3517751 h 5314278"/>
              <a:gd name="connsiteX357" fmla="*/ 3655625 w 9027389"/>
              <a:gd name="connsiteY357" fmla="*/ 3410174 h 5314278"/>
              <a:gd name="connsiteX358" fmla="*/ 3558619 w 9027389"/>
              <a:gd name="connsiteY358" fmla="*/ 3367853 h 5314278"/>
              <a:gd name="connsiteX359" fmla="*/ 3474314 w 9027389"/>
              <a:gd name="connsiteY359" fmla="*/ 3262742 h 5314278"/>
              <a:gd name="connsiteX360" fmla="*/ 3508716 w 9027389"/>
              <a:gd name="connsiteY360" fmla="*/ 3173506 h 5314278"/>
              <a:gd name="connsiteX361" fmla="*/ 3531651 w 9027389"/>
              <a:gd name="connsiteY361" fmla="*/ 3083560 h 5314278"/>
              <a:gd name="connsiteX362" fmla="*/ 3465685 w 9027389"/>
              <a:gd name="connsiteY362" fmla="*/ 2990626 h 5314278"/>
              <a:gd name="connsiteX363" fmla="*/ 3382089 w 9027389"/>
              <a:gd name="connsiteY363" fmla="*/ 2972995 h 5314278"/>
              <a:gd name="connsiteX364" fmla="*/ 3316498 w 9027389"/>
              <a:gd name="connsiteY364" fmla="*/ 2893807 h 5314278"/>
              <a:gd name="connsiteX365" fmla="*/ 3249300 w 9027389"/>
              <a:gd name="connsiteY365" fmla="*/ 2840187 h 5314278"/>
              <a:gd name="connsiteX366" fmla="*/ 3197108 w 9027389"/>
              <a:gd name="connsiteY366" fmla="*/ 2838562 h 5314278"/>
              <a:gd name="connsiteX367" fmla="*/ 3146654 w 9027389"/>
              <a:gd name="connsiteY367" fmla="*/ 2886495 h 5314278"/>
              <a:gd name="connsiteX368" fmla="*/ 3099925 w 9027389"/>
              <a:gd name="connsiteY368" fmla="*/ 2829261 h 5314278"/>
              <a:gd name="connsiteX369" fmla="*/ 3023558 w 9027389"/>
              <a:gd name="connsiteY369" fmla="*/ 2819652 h 5314278"/>
              <a:gd name="connsiteX370" fmla="*/ 2955397 w 9027389"/>
              <a:gd name="connsiteY370" fmla="*/ 2788612 h 5314278"/>
              <a:gd name="connsiteX371" fmla="*/ 2938476 w 9027389"/>
              <a:gd name="connsiteY371" fmla="*/ 2705183 h 5314278"/>
              <a:gd name="connsiteX372" fmla="*/ 2872782 w 9027389"/>
              <a:gd name="connsiteY372" fmla="*/ 2718154 h 5314278"/>
              <a:gd name="connsiteX373" fmla="*/ 2773498 w 9027389"/>
              <a:gd name="connsiteY373" fmla="*/ 2628648 h 5314278"/>
              <a:gd name="connsiteX374" fmla="*/ 2658862 w 9027389"/>
              <a:gd name="connsiteY374" fmla="*/ 2646381 h 5314278"/>
              <a:gd name="connsiteX375" fmla="*/ 2565488 w 9027389"/>
              <a:gd name="connsiteY375" fmla="*/ 2702383 h 5314278"/>
              <a:gd name="connsiteX376" fmla="*/ 2443709 w 9027389"/>
              <a:gd name="connsiteY376" fmla="*/ 2710927 h 5314278"/>
              <a:gd name="connsiteX377" fmla="*/ 2314617 w 9027389"/>
              <a:gd name="connsiteY377" fmla="*/ 2743200 h 5314278"/>
              <a:gd name="connsiteX378" fmla="*/ 2217798 w 9027389"/>
              <a:gd name="connsiteY378" fmla="*/ 2775473 h 5314278"/>
              <a:gd name="connsiteX379" fmla="*/ 2165159 w 9027389"/>
              <a:gd name="connsiteY379" fmla="*/ 2850608 h 5314278"/>
              <a:gd name="connsiteX380" fmla="*/ 2105375 w 9027389"/>
              <a:gd name="connsiteY380" fmla="*/ 2910392 h 5314278"/>
              <a:gd name="connsiteX381" fmla="*/ 2034918 w 9027389"/>
              <a:gd name="connsiteY381" fmla="*/ 2936838 h 5314278"/>
              <a:gd name="connsiteX382" fmla="*/ 1981130 w 9027389"/>
              <a:gd name="connsiteY382" fmla="*/ 2958353 h 5314278"/>
              <a:gd name="connsiteX383" fmla="*/ 1872405 w 9027389"/>
              <a:gd name="connsiteY383" fmla="*/ 2985947 h 5314278"/>
              <a:gd name="connsiteX384" fmla="*/ 1734479 w 9027389"/>
              <a:gd name="connsiteY384" fmla="*/ 2998292 h 5314278"/>
              <a:gd name="connsiteX385" fmla="*/ 1598618 w 9027389"/>
              <a:gd name="connsiteY385" fmla="*/ 2999087 h 5314278"/>
              <a:gd name="connsiteX386" fmla="*/ 1524631 w 9027389"/>
              <a:gd name="connsiteY386" fmla="*/ 3066014 h 5314278"/>
              <a:gd name="connsiteX387" fmla="*/ 1484961 w 9027389"/>
              <a:gd name="connsiteY387" fmla="*/ 3119718 h 5314278"/>
              <a:gd name="connsiteX388" fmla="*/ 1421732 w 9027389"/>
              <a:gd name="connsiteY388" fmla="*/ 3130475 h 5314278"/>
              <a:gd name="connsiteX389" fmla="*/ 1364330 w 9027389"/>
              <a:gd name="connsiteY389" fmla="*/ 3105431 h 5314278"/>
              <a:gd name="connsiteX390" fmla="*/ 1314156 w 9027389"/>
              <a:gd name="connsiteY390" fmla="*/ 3065929 h 5314278"/>
              <a:gd name="connsiteX391" fmla="*/ 1292641 w 9027389"/>
              <a:gd name="connsiteY391" fmla="*/ 3033656 h 5314278"/>
              <a:gd name="connsiteX392" fmla="*/ 1224397 w 9027389"/>
              <a:gd name="connsiteY392" fmla="*/ 2974041 h 5314278"/>
              <a:gd name="connsiteX393" fmla="*/ 1120518 w 9027389"/>
              <a:gd name="connsiteY393" fmla="*/ 2979868 h 5314278"/>
              <a:gd name="connsiteX394" fmla="*/ 1051209 w 9027389"/>
              <a:gd name="connsiteY394" fmla="*/ 2998834 h 5314278"/>
              <a:gd name="connsiteX395" fmla="*/ 994452 w 9027389"/>
              <a:gd name="connsiteY395" fmla="*/ 2981437 h 5314278"/>
              <a:gd name="connsiteX396" fmla="*/ 908727 w 9027389"/>
              <a:gd name="connsiteY396" fmla="*/ 2983818 h 5314278"/>
              <a:gd name="connsiteX397" fmla="*/ 849196 w 9027389"/>
              <a:gd name="connsiteY397" fmla="*/ 2960006 h 5314278"/>
              <a:gd name="connsiteX398" fmla="*/ 744001 w 9027389"/>
              <a:gd name="connsiteY398" fmla="*/ 2958353 h 5314278"/>
              <a:gd name="connsiteX399" fmla="*/ 668781 w 9027389"/>
              <a:gd name="connsiteY399" fmla="*/ 2936753 h 5314278"/>
              <a:gd name="connsiteX400" fmla="*/ 609082 w 9027389"/>
              <a:gd name="connsiteY400" fmla="*/ 2911709 h 5314278"/>
              <a:gd name="connsiteX401" fmla="*/ 582636 w 9027389"/>
              <a:gd name="connsiteY401" fmla="*/ 2883049 h 5314278"/>
              <a:gd name="connsiteX402" fmla="*/ 442786 w 9027389"/>
              <a:gd name="connsiteY402" fmla="*/ 2915322 h 5314278"/>
              <a:gd name="connsiteX403" fmla="*/ 432029 w 9027389"/>
              <a:gd name="connsiteY403" fmla="*/ 2947595 h 5314278"/>
              <a:gd name="connsiteX404" fmla="*/ 368183 w 9027389"/>
              <a:gd name="connsiteY404" fmla="*/ 2936193 h 5314278"/>
              <a:gd name="connsiteX405" fmla="*/ 315992 w 9027389"/>
              <a:gd name="connsiteY405" fmla="*/ 2889213 h 5314278"/>
              <a:gd name="connsiteX406" fmla="*/ 238391 w 9027389"/>
              <a:gd name="connsiteY406" fmla="*/ 2883049 h 5314278"/>
              <a:gd name="connsiteX407" fmla="*/ 202336 w 9027389"/>
              <a:gd name="connsiteY407" fmla="*/ 2794691 h 5314278"/>
              <a:gd name="connsiteX408" fmla="*/ 120057 w 9027389"/>
              <a:gd name="connsiteY408" fmla="*/ 2753958 h 5314278"/>
              <a:gd name="connsiteX409" fmla="*/ 42625 w 9027389"/>
              <a:gd name="connsiteY409" fmla="*/ 2693026 h 5314278"/>
              <a:gd name="connsiteX410" fmla="*/ 1891 w 9027389"/>
              <a:gd name="connsiteY410" fmla="*/ 2607133 h 5314278"/>
              <a:gd name="connsiteX411" fmla="*/ 55511 w 9027389"/>
              <a:gd name="connsiteY411" fmla="*/ 2506532 h 5314278"/>
              <a:gd name="connsiteX412" fmla="*/ 98542 w 9027389"/>
              <a:gd name="connsiteY412" fmla="*/ 2452743 h 5314278"/>
              <a:gd name="connsiteX413" fmla="*/ 120057 w 9027389"/>
              <a:gd name="connsiteY413" fmla="*/ 2420471 h 5314278"/>
              <a:gd name="connsiteX414" fmla="*/ 184603 w 9027389"/>
              <a:gd name="connsiteY414" fmla="*/ 2345167 h 5314278"/>
              <a:gd name="connsiteX415" fmla="*/ 227633 w 9027389"/>
              <a:gd name="connsiteY415" fmla="*/ 2248348 h 5314278"/>
              <a:gd name="connsiteX416" fmla="*/ 259906 w 9027389"/>
              <a:gd name="connsiteY416" fmla="*/ 2226833 h 5314278"/>
              <a:gd name="connsiteX417" fmla="*/ 281422 w 9027389"/>
              <a:gd name="connsiteY417" fmla="*/ 2151529 h 5314278"/>
              <a:gd name="connsiteX418" fmla="*/ 313695 w 9027389"/>
              <a:gd name="connsiteY418" fmla="*/ 2065468 h 5314278"/>
              <a:gd name="connsiteX419" fmla="*/ 324452 w 9027389"/>
              <a:gd name="connsiteY419" fmla="*/ 2000922 h 5314278"/>
              <a:gd name="connsiteX420" fmla="*/ 345968 w 9027389"/>
              <a:gd name="connsiteY420" fmla="*/ 1979407 h 5314278"/>
              <a:gd name="connsiteX421" fmla="*/ 335210 w 9027389"/>
              <a:gd name="connsiteY421" fmla="*/ 1947134 h 5314278"/>
              <a:gd name="connsiteX422" fmla="*/ 324452 w 9027389"/>
              <a:gd name="connsiteY422" fmla="*/ 1893346 h 5314278"/>
              <a:gd name="connsiteX423" fmla="*/ 356725 w 9027389"/>
              <a:gd name="connsiteY423" fmla="*/ 1785769 h 5314278"/>
              <a:gd name="connsiteX424" fmla="*/ 378241 w 9027389"/>
              <a:gd name="connsiteY424" fmla="*/ 1721223 h 5314278"/>
              <a:gd name="connsiteX425" fmla="*/ 367483 w 9027389"/>
              <a:gd name="connsiteY425" fmla="*/ 1678193 h 5314278"/>
              <a:gd name="connsiteX426" fmla="*/ 464302 w 9027389"/>
              <a:gd name="connsiteY426" fmla="*/ 1667435 h 5314278"/>
              <a:gd name="connsiteX427" fmla="*/ 475059 w 9027389"/>
              <a:gd name="connsiteY427" fmla="*/ 1656678 h 5314278"/>
              <a:gd name="connsiteX428" fmla="*/ 485817 w 9027389"/>
              <a:gd name="connsiteY428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96652 w 9025499"/>
              <a:gd name="connsiteY412" fmla="*/ 2452743 h 5314278"/>
              <a:gd name="connsiteX413" fmla="*/ 118167 w 9025499"/>
              <a:gd name="connsiteY413" fmla="*/ 2420471 h 5314278"/>
              <a:gd name="connsiteX414" fmla="*/ 182713 w 9025499"/>
              <a:gd name="connsiteY414" fmla="*/ 2345167 h 5314278"/>
              <a:gd name="connsiteX415" fmla="*/ 225743 w 9025499"/>
              <a:gd name="connsiteY415" fmla="*/ 2248348 h 5314278"/>
              <a:gd name="connsiteX416" fmla="*/ 258016 w 9025499"/>
              <a:gd name="connsiteY416" fmla="*/ 2226833 h 5314278"/>
              <a:gd name="connsiteX417" fmla="*/ 279532 w 9025499"/>
              <a:gd name="connsiteY417" fmla="*/ 2151529 h 5314278"/>
              <a:gd name="connsiteX418" fmla="*/ 311805 w 9025499"/>
              <a:gd name="connsiteY418" fmla="*/ 2065468 h 5314278"/>
              <a:gd name="connsiteX419" fmla="*/ 322562 w 9025499"/>
              <a:gd name="connsiteY419" fmla="*/ 2000922 h 5314278"/>
              <a:gd name="connsiteX420" fmla="*/ 344078 w 9025499"/>
              <a:gd name="connsiteY420" fmla="*/ 1979407 h 5314278"/>
              <a:gd name="connsiteX421" fmla="*/ 333320 w 9025499"/>
              <a:gd name="connsiteY421" fmla="*/ 1947134 h 5314278"/>
              <a:gd name="connsiteX422" fmla="*/ 322562 w 9025499"/>
              <a:gd name="connsiteY422" fmla="*/ 1893346 h 5314278"/>
              <a:gd name="connsiteX423" fmla="*/ 354835 w 9025499"/>
              <a:gd name="connsiteY423" fmla="*/ 1785769 h 5314278"/>
              <a:gd name="connsiteX424" fmla="*/ 376351 w 9025499"/>
              <a:gd name="connsiteY424" fmla="*/ 1721223 h 5314278"/>
              <a:gd name="connsiteX425" fmla="*/ 365593 w 9025499"/>
              <a:gd name="connsiteY425" fmla="*/ 1678193 h 5314278"/>
              <a:gd name="connsiteX426" fmla="*/ 462412 w 9025499"/>
              <a:gd name="connsiteY426" fmla="*/ 1667435 h 5314278"/>
              <a:gd name="connsiteX427" fmla="*/ 473169 w 9025499"/>
              <a:gd name="connsiteY427" fmla="*/ 1656678 h 5314278"/>
              <a:gd name="connsiteX428" fmla="*/ 483927 w 9025499"/>
              <a:gd name="connsiteY428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118167 w 9025499"/>
              <a:gd name="connsiteY412" fmla="*/ 2420471 h 5314278"/>
              <a:gd name="connsiteX413" fmla="*/ 182713 w 9025499"/>
              <a:gd name="connsiteY413" fmla="*/ 2345167 h 5314278"/>
              <a:gd name="connsiteX414" fmla="*/ 225743 w 9025499"/>
              <a:gd name="connsiteY414" fmla="*/ 2248348 h 5314278"/>
              <a:gd name="connsiteX415" fmla="*/ 258016 w 9025499"/>
              <a:gd name="connsiteY415" fmla="*/ 2226833 h 5314278"/>
              <a:gd name="connsiteX416" fmla="*/ 279532 w 9025499"/>
              <a:gd name="connsiteY416" fmla="*/ 2151529 h 5314278"/>
              <a:gd name="connsiteX417" fmla="*/ 311805 w 9025499"/>
              <a:gd name="connsiteY417" fmla="*/ 2065468 h 5314278"/>
              <a:gd name="connsiteX418" fmla="*/ 322562 w 9025499"/>
              <a:gd name="connsiteY418" fmla="*/ 2000922 h 5314278"/>
              <a:gd name="connsiteX419" fmla="*/ 344078 w 9025499"/>
              <a:gd name="connsiteY419" fmla="*/ 1979407 h 5314278"/>
              <a:gd name="connsiteX420" fmla="*/ 333320 w 9025499"/>
              <a:gd name="connsiteY420" fmla="*/ 1947134 h 5314278"/>
              <a:gd name="connsiteX421" fmla="*/ 322562 w 9025499"/>
              <a:gd name="connsiteY421" fmla="*/ 1893346 h 5314278"/>
              <a:gd name="connsiteX422" fmla="*/ 354835 w 9025499"/>
              <a:gd name="connsiteY422" fmla="*/ 1785769 h 5314278"/>
              <a:gd name="connsiteX423" fmla="*/ 376351 w 9025499"/>
              <a:gd name="connsiteY423" fmla="*/ 1721223 h 5314278"/>
              <a:gd name="connsiteX424" fmla="*/ 365593 w 9025499"/>
              <a:gd name="connsiteY424" fmla="*/ 1678193 h 5314278"/>
              <a:gd name="connsiteX425" fmla="*/ 462412 w 9025499"/>
              <a:gd name="connsiteY425" fmla="*/ 1667435 h 5314278"/>
              <a:gd name="connsiteX426" fmla="*/ 473169 w 9025499"/>
              <a:gd name="connsiteY426" fmla="*/ 1656678 h 5314278"/>
              <a:gd name="connsiteX427" fmla="*/ 483927 w 9025499"/>
              <a:gd name="connsiteY427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118167 w 9025499"/>
              <a:gd name="connsiteY412" fmla="*/ 2420471 h 5314278"/>
              <a:gd name="connsiteX413" fmla="*/ 120801 w 9025499"/>
              <a:gd name="connsiteY413" fmla="*/ 2316592 h 5314278"/>
              <a:gd name="connsiteX414" fmla="*/ 225743 w 9025499"/>
              <a:gd name="connsiteY414" fmla="*/ 2248348 h 5314278"/>
              <a:gd name="connsiteX415" fmla="*/ 258016 w 9025499"/>
              <a:gd name="connsiteY415" fmla="*/ 2226833 h 5314278"/>
              <a:gd name="connsiteX416" fmla="*/ 279532 w 9025499"/>
              <a:gd name="connsiteY416" fmla="*/ 2151529 h 5314278"/>
              <a:gd name="connsiteX417" fmla="*/ 311805 w 9025499"/>
              <a:gd name="connsiteY417" fmla="*/ 2065468 h 5314278"/>
              <a:gd name="connsiteX418" fmla="*/ 322562 w 9025499"/>
              <a:gd name="connsiteY418" fmla="*/ 2000922 h 5314278"/>
              <a:gd name="connsiteX419" fmla="*/ 344078 w 9025499"/>
              <a:gd name="connsiteY419" fmla="*/ 1979407 h 5314278"/>
              <a:gd name="connsiteX420" fmla="*/ 333320 w 9025499"/>
              <a:gd name="connsiteY420" fmla="*/ 1947134 h 5314278"/>
              <a:gd name="connsiteX421" fmla="*/ 322562 w 9025499"/>
              <a:gd name="connsiteY421" fmla="*/ 1893346 h 5314278"/>
              <a:gd name="connsiteX422" fmla="*/ 354835 w 9025499"/>
              <a:gd name="connsiteY422" fmla="*/ 1785769 h 5314278"/>
              <a:gd name="connsiteX423" fmla="*/ 376351 w 9025499"/>
              <a:gd name="connsiteY423" fmla="*/ 1721223 h 5314278"/>
              <a:gd name="connsiteX424" fmla="*/ 365593 w 9025499"/>
              <a:gd name="connsiteY424" fmla="*/ 1678193 h 5314278"/>
              <a:gd name="connsiteX425" fmla="*/ 462412 w 9025499"/>
              <a:gd name="connsiteY425" fmla="*/ 1667435 h 5314278"/>
              <a:gd name="connsiteX426" fmla="*/ 473169 w 9025499"/>
              <a:gd name="connsiteY426" fmla="*/ 1656678 h 5314278"/>
              <a:gd name="connsiteX427" fmla="*/ 483927 w 9025499"/>
              <a:gd name="connsiteY427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118167 w 9025499"/>
              <a:gd name="connsiteY412" fmla="*/ 2420471 h 5314278"/>
              <a:gd name="connsiteX413" fmla="*/ 120801 w 9025499"/>
              <a:gd name="connsiteY413" fmla="*/ 2316592 h 5314278"/>
              <a:gd name="connsiteX414" fmla="*/ 225743 w 9025499"/>
              <a:gd name="connsiteY414" fmla="*/ 2248348 h 5314278"/>
              <a:gd name="connsiteX415" fmla="*/ 231822 w 9025499"/>
              <a:gd name="connsiteY415" fmla="*/ 2191114 h 5314278"/>
              <a:gd name="connsiteX416" fmla="*/ 279532 w 9025499"/>
              <a:gd name="connsiteY416" fmla="*/ 2151529 h 5314278"/>
              <a:gd name="connsiteX417" fmla="*/ 311805 w 9025499"/>
              <a:gd name="connsiteY417" fmla="*/ 2065468 h 5314278"/>
              <a:gd name="connsiteX418" fmla="*/ 322562 w 9025499"/>
              <a:gd name="connsiteY418" fmla="*/ 2000922 h 5314278"/>
              <a:gd name="connsiteX419" fmla="*/ 344078 w 9025499"/>
              <a:gd name="connsiteY419" fmla="*/ 1979407 h 5314278"/>
              <a:gd name="connsiteX420" fmla="*/ 333320 w 9025499"/>
              <a:gd name="connsiteY420" fmla="*/ 1947134 h 5314278"/>
              <a:gd name="connsiteX421" fmla="*/ 322562 w 9025499"/>
              <a:gd name="connsiteY421" fmla="*/ 1893346 h 5314278"/>
              <a:gd name="connsiteX422" fmla="*/ 354835 w 9025499"/>
              <a:gd name="connsiteY422" fmla="*/ 1785769 h 5314278"/>
              <a:gd name="connsiteX423" fmla="*/ 376351 w 9025499"/>
              <a:gd name="connsiteY423" fmla="*/ 1721223 h 5314278"/>
              <a:gd name="connsiteX424" fmla="*/ 365593 w 9025499"/>
              <a:gd name="connsiteY424" fmla="*/ 1678193 h 5314278"/>
              <a:gd name="connsiteX425" fmla="*/ 462412 w 9025499"/>
              <a:gd name="connsiteY425" fmla="*/ 1667435 h 5314278"/>
              <a:gd name="connsiteX426" fmla="*/ 473169 w 9025499"/>
              <a:gd name="connsiteY426" fmla="*/ 1656678 h 5314278"/>
              <a:gd name="connsiteX427" fmla="*/ 483927 w 9025499"/>
              <a:gd name="connsiteY427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118167 w 9025499"/>
              <a:gd name="connsiteY412" fmla="*/ 2420471 h 5314278"/>
              <a:gd name="connsiteX413" fmla="*/ 120801 w 9025499"/>
              <a:gd name="connsiteY413" fmla="*/ 2316592 h 5314278"/>
              <a:gd name="connsiteX414" fmla="*/ 199549 w 9025499"/>
              <a:gd name="connsiteY414" fmla="*/ 2245966 h 5314278"/>
              <a:gd name="connsiteX415" fmla="*/ 231822 w 9025499"/>
              <a:gd name="connsiteY415" fmla="*/ 2191114 h 5314278"/>
              <a:gd name="connsiteX416" fmla="*/ 279532 w 9025499"/>
              <a:gd name="connsiteY416" fmla="*/ 2151529 h 5314278"/>
              <a:gd name="connsiteX417" fmla="*/ 311805 w 9025499"/>
              <a:gd name="connsiteY417" fmla="*/ 2065468 h 5314278"/>
              <a:gd name="connsiteX418" fmla="*/ 322562 w 9025499"/>
              <a:gd name="connsiteY418" fmla="*/ 2000922 h 5314278"/>
              <a:gd name="connsiteX419" fmla="*/ 344078 w 9025499"/>
              <a:gd name="connsiteY419" fmla="*/ 1979407 h 5314278"/>
              <a:gd name="connsiteX420" fmla="*/ 333320 w 9025499"/>
              <a:gd name="connsiteY420" fmla="*/ 1947134 h 5314278"/>
              <a:gd name="connsiteX421" fmla="*/ 322562 w 9025499"/>
              <a:gd name="connsiteY421" fmla="*/ 1893346 h 5314278"/>
              <a:gd name="connsiteX422" fmla="*/ 354835 w 9025499"/>
              <a:gd name="connsiteY422" fmla="*/ 1785769 h 5314278"/>
              <a:gd name="connsiteX423" fmla="*/ 376351 w 9025499"/>
              <a:gd name="connsiteY423" fmla="*/ 1721223 h 5314278"/>
              <a:gd name="connsiteX424" fmla="*/ 365593 w 9025499"/>
              <a:gd name="connsiteY424" fmla="*/ 1678193 h 5314278"/>
              <a:gd name="connsiteX425" fmla="*/ 462412 w 9025499"/>
              <a:gd name="connsiteY425" fmla="*/ 1667435 h 5314278"/>
              <a:gd name="connsiteX426" fmla="*/ 473169 w 9025499"/>
              <a:gd name="connsiteY426" fmla="*/ 1656678 h 5314278"/>
              <a:gd name="connsiteX427" fmla="*/ 483927 w 9025499"/>
              <a:gd name="connsiteY427" fmla="*/ 1678193 h 5314278"/>
              <a:gd name="connsiteX0" fmla="*/ 387108 w 9025499"/>
              <a:gd name="connsiteY0" fmla="*/ 1710466 h 5314278"/>
              <a:gd name="connsiteX1" fmla="*/ 387108 w 9025499"/>
              <a:gd name="connsiteY1" fmla="*/ 1710466 h 5314278"/>
              <a:gd name="connsiteX2" fmla="*/ 526958 w 9025499"/>
              <a:gd name="connsiteY2" fmla="*/ 1635162 h 5314278"/>
              <a:gd name="connsiteX3" fmla="*/ 559231 w 9025499"/>
              <a:gd name="connsiteY3" fmla="*/ 1602889 h 5314278"/>
              <a:gd name="connsiteX4" fmla="*/ 580746 w 9025499"/>
              <a:gd name="connsiteY4" fmla="*/ 1570616 h 5314278"/>
              <a:gd name="connsiteX5" fmla="*/ 613019 w 9025499"/>
              <a:gd name="connsiteY5" fmla="*/ 1559859 h 5314278"/>
              <a:gd name="connsiteX6" fmla="*/ 634534 w 9025499"/>
              <a:gd name="connsiteY6" fmla="*/ 1538343 h 5314278"/>
              <a:gd name="connsiteX7" fmla="*/ 666807 w 9025499"/>
              <a:gd name="connsiteY7" fmla="*/ 1516828 h 5314278"/>
              <a:gd name="connsiteX8" fmla="*/ 688322 w 9025499"/>
              <a:gd name="connsiteY8" fmla="*/ 1484555 h 5314278"/>
              <a:gd name="connsiteX9" fmla="*/ 709838 w 9025499"/>
              <a:gd name="connsiteY9" fmla="*/ 1463040 h 5314278"/>
              <a:gd name="connsiteX10" fmla="*/ 731353 w 9025499"/>
              <a:gd name="connsiteY10" fmla="*/ 1430767 h 5314278"/>
              <a:gd name="connsiteX11" fmla="*/ 763626 w 9025499"/>
              <a:gd name="connsiteY11" fmla="*/ 1409252 h 5314278"/>
              <a:gd name="connsiteX12" fmla="*/ 817414 w 9025499"/>
              <a:gd name="connsiteY12" fmla="*/ 1366221 h 5314278"/>
              <a:gd name="connsiteX13" fmla="*/ 838929 w 9025499"/>
              <a:gd name="connsiteY13" fmla="*/ 1333948 h 5314278"/>
              <a:gd name="connsiteX14" fmla="*/ 968021 w 9025499"/>
              <a:gd name="connsiteY14" fmla="*/ 1301675 h 5314278"/>
              <a:gd name="connsiteX15" fmla="*/ 957263 w 9025499"/>
              <a:gd name="connsiteY15" fmla="*/ 1215614 h 5314278"/>
              <a:gd name="connsiteX16" fmla="*/ 946506 w 9025499"/>
              <a:gd name="connsiteY16" fmla="*/ 1161826 h 5314278"/>
              <a:gd name="connsiteX17" fmla="*/ 968021 w 9025499"/>
              <a:gd name="connsiteY17" fmla="*/ 1000461 h 5314278"/>
              <a:gd name="connsiteX18" fmla="*/ 903475 w 9025499"/>
              <a:gd name="connsiteY18" fmla="*/ 946673 h 5314278"/>
              <a:gd name="connsiteX19" fmla="*/ 892718 w 9025499"/>
              <a:gd name="connsiteY19" fmla="*/ 914400 h 5314278"/>
              <a:gd name="connsiteX20" fmla="*/ 849687 w 9025499"/>
              <a:gd name="connsiteY20" fmla="*/ 871369 h 5314278"/>
              <a:gd name="connsiteX21" fmla="*/ 838929 w 9025499"/>
              <a:gd name="connsiteY21" fmla="*/ 839096 h 5314278"/>
              <a:gd name="connsiteX22" fmla="*/ 806656 w 9025499"/>
              <a:gd name="connsiteY22" fmla="*/ 774551 h 5314278"/>
              <a:gd name="connsiteX23" fmla="*/ 795899 w 9025499"/>
              <a:gd name="connsiteY23" fmla="*/ 688489 h 5314278"/>
              <a:gd name="connsiteX24" fmla="*/ 774383 w 9025499"/>
              <a:gd name="connsiteY24" fmla="*/ 666974 h 5314278"/>
              <a:gd name="connsiteX25" fmla="*/ 763626 w 9025499"/>
              <a:gd name="connsiteY25" fmla="*/ 634701 h 5314278"/>
              <a:gd name="connsiteX26" fmla="*/ 731353 w 9025499"/>
              <a:gd name="connsiteY26" fmla="*/ 570155 h 5314278"/>
              <a:gd name="connsiteX27" fmla="*/ 742111 w 9025499"/>
              <a:gd name="connsiteY27" fmla="*/ 516367 h 5314278"/>
              <a:gd name="connsiteX28" fmla="*/ 795899 w 9025499"/>
              <a:gd name="connsiteY28" fmla="*/ 462579 h 5314278"/>
              <a:gd name="connsiteX29" fmla="*/ 828172 w 9025499"/>
              <a:gd name="connsiteY29" fmla="*/ 451821 h 5314278"/>
              <a:gd name="connsiteX30" fmla="*/ 924991 w 9025499"/>
              <a:gd name="connsiteY30" fmla="*/ 473336 h 5314278"/>
              <a:gd name="connsiteX31" fmla="*/ 978779 w 9025499"/>
              <a:gd name="connsiteY31" fmla="*/ 505609 h 5314278"/>
              <a:gd name="connsiteX32" fmla="*/ 1043325 w 9025499"/>
              <a:gd name="connsiteY32" fmla="*/ 494852 h 5314278"/>
              <a:gd name="connsiteX33" fmla="*/ 1064840 w 9025499"/>
              <a:gd name="connsiteY33" fmla="*/ 473336 h 5314278"/>
              <a:gd name="connsiteX34" fmla="*/ 1097113 w 9025499"/>
              <a:gd name="connsiteY34" fmla="*/ 451821 h 5314278"/>
              <a:gd name="connsiteX35" fmla="*/ 1193932 w 9025499"/>
              <a:gd name="connsiteY35" fmla="*/ 398033 h 5314278"/>
              <a:gd name="connsiteX36" fmla="*/ 1452115 w 9025499"/>
              <a:gd name="connsiteY36" fmla="*/ 387275 h 5314278"/>
              <a:gd name="connsiteX37" fmla="*/ 1548934 w 9025499"/>
              <a:gd name="connsiteY37" fmla="*/ 344245 h 5314278"/>
              <a:gd name="connsiteX38" fmla="*/ 1785602 w 9025499"/>
              <a:gd name="connsiteY38" fmla="*/ 355002 h 5314278"/>
              <a:gd name="connsiteX39" fmla="*/ 1968482 w 9025499"/>
              <a:gd name="connsiteY39" fmla="*/ 376518 h 5314278"/>
              <a:gd name="connsiteX40" fmla="*/ 2291212 w 9025499"/>
              <a:gd name="connsiteY40" fmla="*/ 398033 h 5314278"/>
              <a:gd name="connsiteX41" fmla="*/ 2452576 w 9025499"/>
              <a:gd name="connsiteY41" fmla="*/ 451821 h 5314278"/>
              <a:gd name="connsiteX42" fmla="*/ 2527880 w 9025499"/>
              <a:gd name="connsiteY42" fmla="*/ 462579 h 5314278"/>
              <a:gd name="connsiteX43" fmla="*/ 2581668 w 9025499"/>
              <a:gd name="connsiteY43" fmla="*/ 494852 h 5314278"/>
              <a:gd name="connsiteX44" fmla="*/ 2613941 w 9025499"/>
              <a:gd name="connsiteY44" fmla="*/ 505609 h 5314278"/>
              <a:gd name="connsiteX45" fmla="*/ 2667729 w 9025499"/>
              <a:gd name="connsiteY45" fmla="*/ 537882 h 5314278"/>
              <a:gd name="connsiteX46" fmla="*/ 3194854 w 9025499"/>
              <a:gd name="connsiteY46" fmla="*/ 548640 h 5314278"/>
              <a:gd name="connsiteX47" fmla="*/ 3259400 w 9025499"/>
              <a:gd name="connsiteY47" fmla="*/ 570155 h 5314278"/>
              <a:gd name="connsiteX48" fmla="*/ 3291673 w 9025499"/>
              <a:gd name="connsiteY48" fmla="*/ 580913 h 5314278"/>
              <a:gd name="connsiteX49" fmla="*/ 3431522 w 9025499"/>
              <a:gd name="connsiteY49" fmla="*/ 570155 h 5314278"/>
              <a:gd name="connsiteX50" fmla="*/ 3453038 w 9025499"/>
              <a:gd name="connsiteY50" fmla="*/ 548640 h 5314278"/>
              <a:gd name="connsiteX51" fmla="*/ 3485311 w 9025499"/>
              <a:gd name="connsiteY51" fmla="*/ 537882 h 5314278"/>
              <a:gd name="connsiteX52" fmla="*/ 3571372 w 9025499"/>
              <a:gd name="connsiteY52" fmla="*/ 548640 h 5314278"/>
              <a:gd name="connsiteX53" fmla="*/ 3582129 w 9025499"/>
              <a:gd name="connsiteY53" fmla="*/ 580913 h 5314278"/>
              <a:gd name="connsiteX54" fmla="*/ 3603645 w 9025499"/>
              <a:gd name="connsiteY54" fmla="*/ 602428 h 5314278"/>
              <a:gd name="connsiteX55" fmla="*/ 3668191 w 9025499"/>
              <a:gd name="connsiteY55" fmla="*/ 634701 h 5314278"/>
              <a:gd name="connsiteX56" fmla="*/ 3775767 w 9025499"/>
              <a:gd name="connsiteY56" fmla="*/ 623943 h 5314278"/>
              <a:gd name="connsiteX57" fmla="*/ 3808040 w 9025499"/>
              <a:gd name="connsiteY57" fmla="*/ 613186 h 5314278"/>
              <a:gd name="connsiteX58" fmla="*/ 3958647 w 9025499"/>
              <a:gd name="connsiteY58" fmla="*/ 623943 h 5314278"/>
              <a:gd name="connsiteX59" fmla="*/ 3990920 w 9025499"/>
              <a:gd name="connsiteY59" fmla="*/ 634701 h 5314278"/>
              <a:gd name="connsiteX60" fmla="*/ 4098496 w 9025499"/>
              <a:gd name="connsiteY60" fmla="*/ 656216 h 5314278"/>
              <a:gd name="connsiteX61" fmla="*/ 4152285 w 9025499"/>
              <a:gd name="connsiteY61" fmla="*/ 699247 h 5314278"/>
              <a:gd name="connsiteX62" fmla="*/ 4216831 w 9025499"/>
              <a:gd name="connsiteY62" fmla="*/ 720762 h 5314278"/>
              <a:gd name="connsiteX63" fmla="*/ 4216831 w 9025499"/>
              <a:gd name="connsiteY63" fmla="*/ 548640 h 5314278"/>
              <a:gd name="connsiteX64" fmla="*/ 4227588 w 9025499"/>
              <a:gd name="connsiteY64" fmla="*/ 451821 h 5314278"/>
              <a:gd name="connsiteX65" fmla="*/ 4270619 w 9025499"/>
              <a:gd name="connsiteY65" fmla="*/ 398033 h 5314278"/>
              <a:gd name="connsiteX66" fmla="*/ 4292134 w 9025499"/>
              <a:gd name="connsiteY66" fmla="*/ 365760 h 5314278"/>
              <a:gd name="connsiteX67" fmla="*/ 4324407 w 9025499"/>
              <a:gd name="connsiteY67" fmla="*/ 344245 h 5314278"/>
              <a:gd name="connsiteX68" fmla="*/ 4378195 w 9025499"/>
              <a:gd name="connsiteY68" fmla="*/ 311972 h 5314278"/>
              <a:gd name="connsiteX69" fmla="*/ 4410468 w 9025499"/>
              <a:gd name="connsiteY69" fmla="*/ 290456 h 5314278"/>
              <a:gd name="connsiteX70" fmla="*/ 4475014 w 9025499"/>
              <a:gd name="connsiteY70" fmla="*/ 268941 h 5314278"/>
              <a:gd name="connsiteX71" fmla="*/ 4507287 w 9025499"/>
              <a:gd name="connsiteY71" fmla="*/ 247426 h 5314278"/>
              <a:gd name="connsiteX72" fmla="*/ 4614863 w 9025499"/>
              <a:gd name="connsiteY72" fmla="*/ 225911 h 5314278"/>
              <a:gd name="connsiteX73" fmla="*/ 4894562 w 9025499"/>
              <a:gd name="connsiteY73" fmla="*/ 215153 h 5314278"/>
              <a:gd name="connsiteX74" fmla="*/ 4969866 w 9025499"/>
              <a:gd name="connsiteY74" fmla="*/ 236668 h 5314278"/>
              <a:gd name="connsiteX75" fmla="*/ 5034412 w 9025499"/>
              <a:gd name="connsiteY75" fmla="*/ 225911 h 5314278"/>
              <a:gd name="connsiteX76" fmla="*/ 5077442 w 9025499"/>
              <a:gd name="connsiteY76" fmla="*/ 172122 h 5314278"/>
              <a:gd name="connsiteX77" fmla="*/ 5088200 w 9025499"/>
              <a:gd name="connsiteY77" fmla="*/ 139849 h 5314278"/>
              <a:gd name="connsiteX78" fmla="*/ 5131231 w 9025499"/>
              <a:gd name="connsiteY78" fmla="*/ 75303 h 5314278"/>
              <a:gd name="connsiteX79" fmla="*/ 5195776 w 9025499"/>
              <a:gd name="connsiteY79" fmla="*/ 53788 h 5314278"/>
              <a:gd name="connsiteX80" fmla="*/ 5324868 w 9025499"/>
              <a:gd name="connsiteY80" fmla="*/ 64546 h 5314278"/>
              <a:gd name="connsiteX81" fmla="*/ 5357141 w 9025499"/>
              <a:gd name="connsiteY81" fmla="*/ 75303 h 5314278"/>
              <a:gd name="connsiteX82" fmla="*/ 5443202 w 9025499"/>
              <a:gd name="connsiteY82" fmla="*/ 64546 h 5314278"/>
              <a:gd name="connsiteX83" fmla="*/ 5496991 w 9025499"/>
              <a:gd name="connsiteY83" fmla="*/ 21515 h 5314278"/>
              <a:gd name="connsiteX84" fmla="*/ 5572294 w 9025499"/>
              <a:gd name="connsiteY84" fmla="*/ 0 h 5314278"/>
              <a:gd name="connsiteX85" fmla="*/ 5636840 w 9025499"/>
              <a:gd name="connsiteY85" fmla="*/ 10758 h 5314278"/>
              <a:gd name="connsiteX86" fmla="*/ 5733659 w 9025499"/>
              <a:gd name="connsiteY86" fmla="*/ 43031 h 5314278"/>
              <a:gd name="connsiteX87" fmla="*/ 5819720 w 9025499"/>
              <a:gd name="connsiteY87" fmla="*/ 53788 h 5314278"/>
              <a:gd name="connsiteX88" fmla="*/ 5851993 w 9025499"/>
              <a:gd name="connsiteY88" fmla="*/ 64546 h 5314278"/>
              <a:gd name="connsiteX89" fmla="*/ 5895023 w 9025499"/>
              <a:gd name="connsiteY89" fmla="*/ 75303 h 5314278"/>
              <a:gd name="connsiteX90" fmla="*/ 5916539 w 9025499"/>
              <a:gd name="connsiteY90" fmla="*/ 107576 h 5314278"/>
              <a:gd name="connsiteX91" fmla="*/ 5948812 w 9025499"/>
              <a:gd name="connsiteY91" fmla="*/ 118334 h 5314278"/>
              <a:gd name="connsiteX92" fmla="*/ 6002600 w 9025499"/>
              <a:gd name="connsiteY92" fmla="*/ 161365 h 5314278"/>
              <a:gd name="connsiteX93" fmla="*/ 6024115 w 9025499"/>
              <a:gd name="connsiteY93" fmla="*/ 193638 h 5314278"/>
              <a:gd name="connsiteX94" fmla="*/ 6045631 w 9025499"/>
              <a:gd name="connsiteY94" fmla="*/ 290456 h 5314278"/>
              <a:gd name="connsiteX95" fmla="*/ 6077903 w 9025499"/>
              <a:gd name="connsiteY95" fmla="*/ 311972 h 5314278"/>
              <a:gd name="connsiteX96" fmla="*/ 6099419 w 9025499"/>
              <a:gd name="connsiteY96" fmla="*/ 333487 h 5314278"/>
              <a:gd name="connsiteX97" fmla="*/ 6163965 w 9025499"/>
              <a:gd name="connsiteY97" fmla="*/ 419548 h 5314278"/>
              <a:gd name="connsiteX98" fmla="*/ 6153207 w 9025499"/>
              <a:gd name="connsiteY98" fmla="*/ 484094 h 5314278"/>
              <a:gd name="connsiteX99" fmla="*/ 6120934 w 9025499"/>
              <a:gd name="connsiteY99" fmla="*/ 494852 h 5314278"/>
              <a:gd name="connsiteX100" fmla="*/ 6088661 w 9025499"/>
              <a:gd name="connsiteY100" fmla="*/ 527125 h 5314278"/>
              <a:gd name="connsiteX101" fmla="*/ 6120934 w 9025499"/>
              <a:gd name="connsiteY101" fmla="*/ 645459 h 5314278"/>
              <a:gd name="connsiteX102" fmla="*/ 6131692 w 9025499"/>
              <a:gd name="connsiteY102" fmla="*/ 710005 h 5314278"/>
              <a:gd name="connsiteX103" fmla="*/ 6142449 w 9025499"/>
              <a:gd name="connsiteY103" fmla="*/ 742278 h 5314278"/>
              <a:gd name="connsiteX104" fmla="*/ 6174722 w 9025499"/>
              <a:gd name="connsiteY104" fmla="*/ 753035 h 5314278"/>
              <a:gd name="connsiteX105" fmla="*/ 6250026 w 9025499"/>
              <a:gd name="connsiteY105" fmla="*/ 763793 h 5314278"/>
              <a:gd name="connsiteX106" fmla="*/ 6336087 w 9025499"/>
              <a:gd name="connsiteY106" fmla="*/ 828339 h 5314278"/>
              <a:gd name="connsiteX107" fmla="*/ 6368360 w 9025499"/>
              <a:gd name="connsiteY107" fmla="*/ 817581 h 5314278"/>
              <a:gd name="connsiteX108" fmla="*/ 6497452 w 9025499"/>
              <a:gd name="connsiteY108" fmla="*/ 849854 h 5314278"/>
              <a:gd name="connsiteX109" fmla="*/ 6529725 w 9025499"/>
              <a:gd name="connsiteY109" fmla="*/ 871369 h 5314278"/>
              <a:gd name="connsiteX110" fmla="*/ 6572755 w 9025499"/>
              <a:gd name="connsiteY110" fmla="*/ 925158 h 5314278"/>
              <a:gd name="connsiteX111" fmla="*/ 6605028 w 9025499"/>
              <a:gd name="connsiteY111" fmla="*/ 935915 h 5314278"/>
              <a:gd name="connsiteX112" fmla="*/ 6648059 w 9025499"/>
              <a:gd name="connsiteY112" fmla="*/ 989703 h 5314278"/>
              <a:gd name="connsiteX113" fmla="*/ 6680332 w 9025499"/>
              <a:gd name="connsiteY113" fmla="*/ 1075765 h 5314278"/>
              <a:gd name="connsiteX114" fmla="*/ 6669574 w 9025499"/>
              <a:gd name="connsiteY114" fmla="*/ 1183341 h 5314278"/>
              <a:gd name="connsiteX115" fmla="*/ 6658816 w 9025499"/>
              <a:gd name="connsiteY115" fmla="*/ 1215614 h 5314278"/>
              <a:gd name="connsiteX116" fmla="*/ 6669574 w 9025499"/>
              <a:gd name="connsiteY116" fmla="*/ 1269402 h 5314278"/>
              <a:gd name="connsiteX117" fmla="*/ 6777151 w 9025499"/>
              <a:gd name="connsiteY117" fmla="*/ 1333948 h 5314278"/>
              <a:gd name="connsiteX118" fmla="*/ 6820181 w 9025499"/>
              <a:gd name="connsiteY118" fmla="*/ 1344706 h 5314278"/>
              <a:gd name="connsiteX119" fmla="*/ 7024576 w 9025499"/>
              <a:gd name="connsiteY119" fmla="*/ 1355463 h 5314278"/>
              <a:gd name="connsiteX120" fmla="*/ 7089122 w 9025499"/>
              <a:gd name="connsiteY120" fmla="*/ 1376979 h 5314278"/>
              <a:gd name="connsiteX121" fmla="*/ 7110638 w 9025499"/>
              <a:gd name="connsiteY121" fmla="*/ 1398494 h 5314278"/>
              <a:gd name="connsiteX122" fmla="*/ 7196699 w 9025499"/>
              <a:gd name="connsiteY122" fmla="*/ 1420009 h 5314278"/>
              <a:gd name="connsiteX123" fmla="*/ 7228972 w 9025499"/>
              <a:gd name="connsiteY123" fmla="*/ 1430767 h 5314278"/>
              <a:gd name="connsiteX124" fmla="*/ 7379579 w 9025499"/>
              <a:gd name="connsiteY124" fmla="*/ 1420009 h 5314278"/>
              <a:gd name="connsiteX125" fmla="*/ 7411852 w 9025499"/>
              <a:gd name="connsiteY125" fmla="*/ 1409252 h 5314278"/>
              <a:gd name="connsiteX126" fmla="*/ 7476398 w 9025499"/>
              <a:gd name="connsiteY126" fmla="*/ 1366221 h 5314278"/>
              <a:gd name="connsiteX127" fmla="*/ 7540943 w 9025499"/>
              <a:gd name="connsiteY127" fmla="*/ 1344706 h 5314278"/>
              <a:gd name="connsiteX128" fmla="*/ 7573216 w 9025499"/>
              <a:gd name="connsiteY128" fmla="*/ 1333948 h 5314278"/>
              <a:gd name="connsiteX129" fmla="*/ 7605489 w 9025499"/>
              <a:gd name="connsiteY129" fmla="*/ 1323191 h 5314278"/>
              <a:gd name="connsiteX130" fmla="*/ 7702308 w 9025499"/>
              <a:gd name="connsiteY130" fmla="*/ 1333948 h 5314278"/>
              <a:gd name="connsiteX131" fmla="*/ 7756096 w 9025499"/>
              <a:gd name="connsiteY131" fmla="*/ 1398494 h 5314278"/>
              <a:gd name="connsiteX132" fmla="*/ 7766854 w 9025499"/>
              <a:gd name="connsiteY132" fmla="*/ 1430767 h 5314278"/>
              <a:gd name="connsiteX133" fmla="*/ 7831400 w 9025499"/>
              <a:gd name="connsiteY133" fmla="*/ 1495313 h 5314278"/>
              <a:gd name="connsiteX134" fmla="*/ 7863673 w 9025499"/>
              <a:gd name="connsiteY134" fmla="*/ 1559859 h 5314278"/>
              <a:gd name="connsiteX135" fmla="*/ 7874431 w 9025499"/>
              <a:gd name="connsiteY135" fmla="*/ 1592132 h 5314278"/>
              <a:gd name="connsiteX136" fmla="*/ 7906703 w 9025499"/>
              <a:gd name="connsiteY136" fmla="*/ 1602889 h 5314278"/>
              <a:gd name="connsiteX137" fmla="*/ 7992765 w 9025499"/>
              <a:gd name="connsiteY137" fmla="*/ 1602889 h 5314278"/>
              <a:gd name="connsiteX138" fmla="*/ 8025038 w 9025499"/>
              <a:gd name="connsiteY138" fmla="*/ 1592132 h 5314278"/>
              <a:gd name="connsiteX139" fmla="*/ 8240191 w 9025499"/>
              <a:gd name="connsiteY139" fmla="*/ 1602889 h 5314278"/>
              <a:gd name="connsiteX140" fmla="*/ 8272463 w 9025499"/>
              <a:gd name="connsiteY140" fmla="*/ 1624405 h 5314278"/>
              <a:gd name="connsiteX141" fmla="*/ 8304736 w 9025499"/>
              <a:gd name="connsiteY141" fmla="*/ 1635162 h 5314278"/>
              <a:gd name="connsiteX142" fmla="*/ 8326252 w 9025499"/>
              <a:gd name="connsiteY142" fmla="*/ 1656678 h 5314278"/>
              <a:gd name="connsiteX143" fmla="*/ 8444586 w 9025499"/>
              <a:gd name="connsiteY143" fmla="*/ 1678193 h 5314278"/>
              <a:gd name="connsiteX144" fmla="*/ 8552162 w 9025499"/>
              <a:gd name="connsiteY144" fmla="*/ 1710466 h 5314278"/>
              <a:gd name="connsiteX145" fmla="*/ 8648981 w 9025499"/>
              <a:gd name="connsiteY145" fmla="*/ 1742739 h 5314278"/>
              <a:gd name="connsiteX146" fmla="*/ 8681254 w 9025499"/>
              <a:gd name="connsiteY146" fmla="*/ 1753496 h 5314278"/>
              <a:gd name="connsiteX147" fmla="*/ 8788831 w 9025499"/>
              <a:gd name="connsiteY147" fmla="*/ 1818042 h 5314278"/>
              <a:gd name="connsiteX148" fmla="*/ 8821103 w 9025499"/>
              <a:gd name="connsiteY148" fmla="*/ 1828800 h 5314278"/>
              <a:gd name="connsiteX149" fmla="*/ 8842619 w 9025499"/>
              <a:gd name="connsiteY149" fmla="*/ 1850315 h 5314278"/>
              <a:gd name="connsiteX150" fmla="*/ 8874892 w 9025499"/>
              <a:gd name="connsiteY150" fmla="*/ 1861073 h 5314278"/>
              <a:gd name="connsiteX151" fmla="*/ 8950195 w 9025499"/>
              <a:gd name="connsiteY151" fmla="*/ 1904103 h 5314278"/>
              <a:gd name="connsiteX152" fmla="*/ 8993226 w 9025499"/>
              <a:gd name="connsiteY152" fmla="*/ 1957892 h 5314278"/>
              <a:gd name="connsiteX153" fmla="*/ 9025499 w 9025499"/>
              <a:gd name="connsiteY153" fmla="*/ 1990165 h 5314278"/>
              <a:gd name="connsiteX154" fmla="*/ 9014741 w 9025499"/>
              <a:gd name="connsiteY154" fmla="*/ 2119256 h 5314278"/>
              <a:gd name="connsiteX155" fmla="*/ 8993226 w 9025499"/>
              <a:gd name="connsiteY155" fmla="*/ 2140772 h 5314278"/>
              <a:gd name="connsiteX156" fmla="*/ 8950195 w 9025499"/>
              <a:gd name="connsiteY156" fmla="*/ 2194560 h 5314278"/>
              <a:gd name="connsiteX157" fmla="*/ 8917922 w 9025499"/>
              <a:gd name="connsiteY157" fmla="*/ 2248348 h 5314278"/>
              <a:gd name="connsiteX158" fmla="*/ 8874892 w 9025499"/>
              <a:gd name="connsiteY158" fmla="*/ 2302136 h 5314278"/>
              <a:gd name="connsiteX159" fmla="*/ 8896407 w 9025499"/>
              <a:gd name="connsiteY159" fmla="*/ 2334409 h 5314278"/>
              <a:gd name="connsiteX160" fmla="*/ 8896407 w 9025499"/>
              <a:gd name="connsiteY160" fmla="*/ 2431228 h 5314278"/>
              <a:gd name="connsiteX161" fmla="*/ 8874892 w 9025499"/>
              <a:gd name="connsiteY161" fmla="*/ 2463501 h 5314278"/>
              <a:gd name="connsiteX162" fmla="*/ 8842619 w 9025499"/>
              <a:gd name="connsiteY162" fmla="*/ 2538805 h 5314278"/>
              <a:gd name="connsiteX163" fmla="*/ 8799588 w 9025499"/>
              <a:gd name="connsiteY163" fmla="*/ 2549562 h 5314278"/>
              <a:gd name="connsiteX164" fmla="*/ 8831861 w 9025499"/>
              <a:gd name="connsiteY164" fmla="*/ 2603351 h 5314278"/>
              <a:gd name="connsiteX165" fmla="*/ 8842619 w 9025499"/>
              <a:gd name="connsiteY165" fmla="*/ 2635623 h 5314278"/>
              <a:gd name="connsiteX166" fmla="*/ 8864134 w 9025499"/>
              <a:gd name="connsiteY166" fmla="*/ 2657139 h 5314278"/>
              <a:gd name="connsiteX167" fmla="*/ 8896407 w 9025499"/>
              <a:gd name="connsiteY167" fmla="*/ 2721685 h 5314278"/>
              <a:gd name="connsiteX168" fmla="*/ 8874892 w 9025499"/>
              <a:gd name="connsiteY168" fmla="*/ 2915322 h 5314278"/>
              <a:gd name="connsiteX169" fmla="*/ 8853376 w 9025499"/>
              <a:gd name="connsiteY169" fmla="*/ 2979868 h 5314278"/>
              <a:gd name="connsiteX170" fmla="*/ 8821103 w 9025499"/>
              <a:gd name="connsiteY170" fmla="*/ 3001383 h 5314278"/>
              <a:gd name="connsiteX171" fmla="*/ 8810346 w 9025499"/>
              <a:gd name="connsiteY171" fmla="*/ 3033656 h 5314278"/>
              <a:gd name="connsiteX172" fmla="*/ 8745800 w 9025499"/>
              <a:gd name="connsiteY172" fmla="*/ 3055172 h 5314278"/>
              <a:gd name="connsiteX173" fmla="*/ 8552162 w 9025499"/>
              <a:gd name="connsiteY173" fmla="*/ 3076687 h 5314278"/>
              <a:gd name="connsiteX174" fmla="*/ 8466101 w 9025499"/>
              <a:gd name="connsiteY174" fmla="*/ 3076687 h 5314278"/>
              <a:gd name="connsiteX175" fmla="*/ 8401555 w 9025499"/>
              <a:gd name="connsiteY175" fmla="*/ 3055172 h 5314278"/>
              <a:gd name="connsiteX176" fmla="*/ 8337009 w 9025499"/>
              <a:gd name="connsiteY176" fmla="*/ 3098202 h 5314278"/>
              <a:gd name="connsiteX177" fmla="*/ 8315494 w 9025499"/>
              <a:gd name="connsiteY177" fmla="*/ 3119718 h 5314278"/>
              <a:gd name="connsiteX178" fmla="*/ 8283221 w 9025499"/>
              <a:gd name="connsiteY178" fmla="*/ 3141233 h 5314278"/>
              <a:gd name="connsiteX179" fmla="*/ 8261706 w 9025499"/>
              <a:gd name="connsiteY179" fmla="*/ 3173506 h 5314278"/>
              <a:gd name="connsiteX180" fmla="*/ 8197160 w 9025499"/>
              <a:gd name="connsiteY180" fmla="*/ 3216536 h 5314278"/>
              <a:gd name="connsiteX181" fmla="*/ 8175645 w 9025499"/>
              <a:gd name="connsiteY181" fmla="*/ 3238052 h 5314278"/>
              <a:gd name="connsiteX182" fmla="*/ 8132614 w 9025499"/>
              <a:gd name="connsiteY182" fmla="*/ 3227294 h 5314278"/>
              <a:gd name="connsiteX183" fmla="*/ 8089583 w 9025499"/>
              <a:gd name="connsiteY183" fmla="*/ 3291840 h 5314278"/>
              <a:gd name="connsiteX184" fmla="*/ 8078826 w 9025499"/>
              <a:gd name="connsiteY184" fmla="*/ 3324113 h 5314278"/>
              <a:gd name="connsiteX185" fmla="*/ 8068068 w 9025499"/>
              <a:gd name="connsiteY185" fmla="*/ 3367143 h 5314278"/>
              <a:gd name="connsiteX186" fmla="*/ 8046553 w 9025499"/>
              <a:gd name="connsiteY186" fmla="*/ 3388659 h 5314278"/>
              <a:gd name="connsiteX187" fmla="*/ 8025038 w 9025499"/>
              <a:gd name="connsiteY187" fmla="*/ 3420932 h 5314278"/>
              <a:gd name="connsiteX188" fmla="*/ 8014280 w 9025499"/>
              <a:gd name="connsiteY188" fmla="*/ 3528508 h 5314278"/>
              <a:gd name="connsiteX189" fmla="*/ 7949734 w 9025499"/>
              <a:gd name="connsiteY189" fmla="*/ 3550023 h 5314278"/>
              <a:gd name="connsiteX190" fmla="*/ 7917461 w 9025499"/>
              <a:gd name="connsiteY190" fmla="*/ 3560781 h 5314278"/>
              <a:gd name="connsiteX191" fmla="*/ 7713066 w 9025499"/>
              <a:gd name="connsiteY191" fmla="*/ 3582296 h 5314278"/>
              <a:gd name="connsiteX192" fmla="*/ 7648520 w 9025499"/>
              <a:gd name="connsiteY192" fmla="*/ 3603812 h 5314278"/>
              <a:gd name="connsiteX193" fmla="*/ 7616247 w 9025499"/>
              <a:gd name="connsiteY193" fmla="*/ 3614569 h 5314278"/>
              <a:gd name="connsiteX194" fmla="*/ 7583974 w 9025499"/>
              <a:gd name="connsiteY194" fmla="*/ 3636085 h 5314278"/>
              <a:gd name="connsiteX195" fmla="*/ 7551701 w 9025499"/>
              <a:gd name="connsiteY195" fmla="*/ 3646842 h 5314278"/>
              <a:gd name="connsiteX196" fmla="*/ 7487155 w 9025499"/>
              <a:gd name="connsiteY196" fmla="*/ 3689873 h 5314278"/>
              <a:gd name="connsiteX197" fmla="*/ 7454882 w 9025499"/>
              <a:gd name="connsiteY197" fmla="*/ 3700631 h 5314278"/>
              <a:gd name="connsiteX198" fmla="*/ 7390336 w 9025499"/>
              <a:gd name="connsiteY198" fmla="*/ 3743661 h 5314278"/>
              <a:gd name="connsiteX199" fmla="*/ 7358063 w 9025499"/>
              <a:gd name="connsiteY199" fmla="*/ 3765176 h 5314278"/>
              <a:gd name="connsiteX200" fmla="*/ 7325791 w 9025499"/>
              <a:gd name="connsiteY200" fmla="*/ 3775934 h 5314278"/>
              <a:gd name="connsiteX201" fmla="*/ 7272002 w 9025499"/>
              <a:gd name="connsiteY201" fmla="*/ 3808207 h 5314278"/>
              <a:gd name="connsiteX202" fmla="*/ 7099880 w 9025499"/>
              <a:gd name="connsiteY202" fmla="*/ 3840480 h 5314278"/>
              <a:gd name="connsiteX203" fmla="*/ 7035334 w 9025499"/>
              <a:gd name="connsiteY203" fmla="*/ 3861995 h 5314278"/>
              <a:gd name="connsiteX204" fmla="*/ 7003061 w 9025499"/>
              <a:gd name="connsiteY204" fmla="*/ 3872753 h 5314278"/>
              <a:gd name="connsiteX205" fmla="*/ 6927758 w 9025499"/>
              <a:gd name="connsiteY205" fmla="*/ 3861995 h 5314278"/>
              <a:gd name="connsiteX206" fmla="*/ 6895485 w 9025499"/>
              <a:gd name="connsiteY206" fmla="*/ 3851238 h 5314278"/>
              <a:gd name="connsiteX207" fmla="*/ 6777151 w 9025499"/>
              <a:gd name="connsiteY207" fmla="*/ 3861995 h 5314278"/>
              <a:gd name="connsiteX208" fmla="*/ 6723362 w 9025499"/>
              <a:gd name="connsiteY208" fmla="*/ 3894268 h 5314278"/>
              <a:gd name="connsiteX209" fmla="*/ 6680332 w 9025499"/>
              <a:gd name="connsiteY209" fmla="*/ 3948056 h 5314278"/>
              <a:gd name="connsiteX210" fmla="*/ 6637301 w 9025499"/>
              <a:gd name="connsiteY210" fmla="*/ 4001845 h 5314278"/>
              <a:gd name="connsiteX211" fmla="*/ 6605028 w 9025499"/>
              <a:gd name="connsiteY211" fmla="*/ 4023360 h 5314278"/>
              <a:gd name="connsiteX212" fmla="*/ 6594271 w 9025499"/>
              <a:gd name="connsiteY212" fmla="*/ 4055633 h 5314278"/>
              <a:gd name="connsiteX213" fmla="*/ 6540482 w 9025499"/>
              <a:gd name="connsiteY213" fmla="*/ 4098663 h 5314278"/>
              <a:gd name="connsiteX214" fmla="*/ 6518967 w 9025499"/>
              <a:gd name="connsiteY214" fmla="*/ 4120179 h 5314278"/>
              <a:gd name="connsiteX215" fmla="*/ 6454421 w 9025499"/>
              <a:gd name="connsiteY215" fmla="*/ 4163209 h 5314278"/>
              <a:gd name="connsiteX216" fmla="*/ 6411391 w 9025499"/>
              <a:gd name="connsiteY216" fmla="*/ 4216998 h 5314278"/>
              <a:gd name="connsiteX217" fmla="*/ 6379118 w 9025499"/>
              <a:gd name="connsiteY217" fmla="*/ 4227755 h 5314278"/>
              <a:gd name="connsiteX218" fmla="*/ 6400633 w 9025499"/>
              <a:gd name="connsiteY218" fmla="*/ 4335332 h 5314278"/>
              <a:gd name="connsiteX219" fmla="*/ 6411391 w 9025499"/>
              <a:gd name="connsiteY219" fmla="*/ 4378362 h 5314278"/>
              <a:gd name="connsiteX220" fmla="*/ 6432906 w 9025499"/>
              <a:gd name="connsiteY220" fmla="*/ 4399878 h 5314278"/>
              <a:gd name="connsiteX221" fmla="*/ 6454421 w 9025499"/>
              <a:gd name="connsiteY221" fmla="*/ 4432151 h 5314278"/>
              <a:gd name="connsiteX222" fmla="*/ 6475936 w 9025499"/>
              <a:gd name="connsiteY222" fmla="*/ 4496696 h 5314278"/>
              <a:gd name="connsiteX223" fmla="*/ 6497452 w 9025499"/>
              <a:gd name="connsiteY223" fmla="*/ 4518212 h 5314278"/>
              <a:gd name="connsiteX224" fmla="*/ 6518967 w 9025499"/>
              <a:gd name="connsiteY224" fmla="*/ 4550485 h 5314278"/>
              <a:gd name="connsiteX225" fmla="*/ 6583513 w 9025499"/>
              <a:gd name="connsiteY225" fmla="*/ 4615031 h 5314278"/>
              <a:gd name="connsiteX226" fmla="*/ 6615786 w 9025499"/>
              <a:gd name="connsiteY226" fmla="*/ 4625788 h 5314278"/>
              <a:gd name="connsiteX227" fmla="*/ 6648059 w 9025499"/>
              <a:gd name="connsiteY227" fmla="*/ 4647303 h 5314278"/>
              <a:gd name="connsiteX228" fmla="*/ 6669574 w 9025499"/>
              <a:gd name="connsiteY228" fmla="*/ 4668819 h 5314278"/>
              <a:gd name="connsiteX229" fmla="*/ 6701847 w 9025499"/>
              <a:gd name="connsiteY229" fmla="*/ 4679576 h 5314278"/>
              <a:gd name="connsiteX230" fmla="*/ 6809423 w 9025499"/>
              <a:gd name="connsiteY230" fmla="*/ 4647303 h 5314278"/>
              <a:gd name="connsiteX231" fmla="*/ 6917000 w 9025499"/>
              <a:gd name="connsiteY231" fmla="*/ 4636546 h 5314278"/>
              <a:gd name="connsiteX232" fmla="*/ 6949273 w 9025499"/>
              <a:gd name="connsiteY232" fmla="*/ 4615031 h 5314278"/>
              <a:gd name="connsiteX233" fmla="*/ 7164426 w 9025499"/>
              <a:gd name="connsiteY233" fmla="*/ 4615031 h 5314278"/>
              <a:gd name="connsiteX234" fmla="*/ 7196699 w 9025499"/>
              <a:gd name="connsiteY234" fmla="*/ 4625788 h 5314278"/>
              <a:gd name="connsiteX235" fmla="*/ 7228972 w 9025499"/>
              <a:gd name="connsiteY235" fmla="*/ 4733365 h 5314278"/>
              <a:gd name="connsiteX236" fmla="*/ 7218214 w 9025499"/>
              <a:gd name="connsiteY236" fmla="*/ 4776395 h 5314278"/>
              <a:gd name="connsiteX237" fmla="*/ 7175183 w 9025499"/>
              <a:gd name="connsiteY237" fmla="*/ 4830183 h 5314278"/>
              <a:gd name="connsiteX238" fmla="*/ 7153668 w 9025499"/>
              <a:gd name="connsiteY238" fmla="*/ 4862456 h 5314278"/>
              <a:gd name="connsiteX239" fmla="*/ 7099880 w 9025499"/>
              <a:gd name="connsiteY239" fmla="*/ 4905487 h 5314278"/>
              <a:gd name="connsiteX240" fmla="*/ 7035334 w 9025499"/>
              <a:gd name="connsiteY240" fmla="*/ 4927002 h 5314278"/>
              <a:gd name="connsiteX241" fmla="*/ 7003061 w 9025499"/>
              <a:gd name="connsiteY241" fmla="*/ 4937760 h 5314278"/>
              <a:gd name="connsiteX242" fmla="*/ 6906242 w 9025499"/>
              <a:gd name="connsiteY242" fmla="*/ 4948518 h 5314278"/>
              <a:gd name="connsiteX243" fmla="*/ 6841696 w 9025499"/>
              <a:gd name="connsiteY243" fmla="*/ 4970033 h 5314278"/>
              <a:gd name="connsiteX244" fmla="*/ 6755635 w 9025499"/>
              <a:gd name="connsiteY244" fmla="*/ 4959275 h 5314278"/>
              <a:gd name="connsiteX245" fmla="*/ 6723362 w 9025499"/>
              <a:gd name="connsiteY245" fmla="*/ 4948518 h 5314278"/>
              <a:gd name="connsiteX246" fmla="*/ 6680332 w 9025499"/>
              <a:gd name="connsiteY246" fmla="*/ 4905487 h 5314278"/>
              <a:gd name="connsiteX247" fmla="*/ 6637301 w 9025499"/>
              <a:gd name="connsiteY247" fmla="*/ 4948518 h 5314278"/>
              <a:gd name="connsiteX248" fmla="*/ 6626543 w 9025499"/>
              <a:gd name="connsiteY248" fmla="*/ 4980791 h 5314278"/>
              <a:gd name="connsiteX249" fmla="*/ 6594271 w 9025499"/>
              <a:gd name="connsiteY249" fmla="*/ 4991548 h 5314278"/>
              <a:gd name="connsiteX250" fmla="*/ 6508209 w 9025499"/>
              <a:gd name="connsiteY250" fmla="*/ 5002306 h 5314278"/>
              <a:gd name="connsiteX251" fmla="*/ 6443663 w 9025499"/>
              <a:gd name="connsiteY251" fmla="*/ 5013063 h 5314278"/>
              <a:gd name="connsiteX252" fmla="*/ 6389875 w 9025499"/>
              <a:gd name="connsiteY252" fmla="*/ 5045336 h 5314278"/>
              <a:gd name="connsiteX253" fmla="*/ 6325329 w 9025499"/>
              <a:gd name="connsiteY253" fmla="*/ 5077609 h 5314278"/>
              <a:gd name="connsiteX254" fmla="*/ 6303814 w 9025499"/>
              <a:gd name="connsiteY254" fmla="*/ 5099125 h 5314278"/>
              <a:gd name="connsiteX255" fmla="*/ 6260783 w 9025499"/>
              <a:gd name="connsiteY255" fmla="*/ 5109882 h 5314278"/>
              <a:gd name="connsiteX256" fmla="*/ 6228511 w 9025499"/>
              <a:gd name="connsiteY256" fmla="*/ 5120640 h 5314278"/>
              <a:gd name="connsiteX257" fmla="*/ 6185480 w 9025499"/>
              <a:gd name="connsiteY257" fmla="*/ 5163671 h 5314278"/>
              <a:gd name="connsiteX258" fmla="*/ 6163965 w 9025499"/>
              <a:gd name="connsiteY258" fmla="*/ 5195943 h 5314278"/>
              <a:gd name="connsiteX259" fmla="*/ 6131692 w 9025499"/>
              <a:gd name="connsiteY259" fmla="*/ 5206701 h 5314278"/>
              <a:gd name="connsiteX260" fmla="*/ 6110176 w 9025499"/>
              <a:gd name="connsiteY260" fmla="*/ 5228216 h 5314278"/>
              <a:gd name="connsiteX261" fmla="*/ 6045631 w 9025499"/>
              <a:gd name="connsiteY261" fmla="*/ 5271247 h 5314278"/>
              <a:gd name="connsiteX262" fmla="*/ 5981085 w 9025499"/>
              <a:gd name="connsiteY262" fmla="*/ 5282005 h 5314278"/>
              <a:gd name="connsiteX263" fmla="*/ 5927296 w 9025499"/>
              <a:gd name="connsiteY263" fmla="*/ 5292762 h 5314278"/>
              <a:gd name="connsiteX264" fmla="*/ 5895023 w 9025499"/>
              <a:gd name="connsiteY264" fmla="*/ 5303520 h 5314278"/>
              <a:gd name="connsiteX265" fmla="*/ 5841235 w 9025499"/>
              <a:gd name="connsiteY265" fmla="*/ 5314278 h 5314278"/>
              <a:gd name="connsiteX266" fmla="*/ 5765932 w 9025499"/>
              <a:gd name="connsiteY266" fmla="*/ 5303520 h 5314278"/>
              <a:gd name="connsiteX267" fmla="*/ 5701386 w 9025499"/>
              <a:gd name="connsiteY267" fmla="*/ 5282005 h 5314278"/>
              <a:gd name="connsiteX268" fmla="*/ 5636840 w 9025499"/>
              <a:gd name="connsiteY268" fmla="*/ 5271247 h 5314278"/>
              <a:gd name="connsiteX269" fmla="*/ 5593809 w 9025499"/>
              <a:gd name="connsiteY269" fmla="*/ 5174428 h 5314278"/>
              <a:gd name="connsiteX270" fmla="*/ 5636840 w 9025499"/>
              <a:gd name="connsiteY270" fmla="*/ 5056094 h 5314278"/>
              <a:gd name="connsiteX271" fmla="*/ 5658355 w 9025499"/>
              <a:gd name="connsiteY271" fmla="*/ 4894729 h 5314278"/>
              <a:gd name="connsiteX272" fmla="*/ 5583052 w 9025499"/>
              <a:gd name="connsiteY272" fmla="*/ 4819426 h 5314278"/>
              <a:gd name="connsiteX273" fmla="*/ 5529263 w 9025499"/>
              <a:gd name="connsiteY273" fmla="*/ 4787153 h 5314278"/>
              <a:gd name="connsiteX274" fmla="*/ 5421687 w 9025499"/>
              <a:gd name="connsiteY274" fmla="*/ 4765638 h 5314278"/>
              <a:gd name="connsiteX275" fmla="*/ 5357141 w 9025499"/>
              <a:gd name="connsiteY275" fmla="*/ 4733365 h 5314278"/>
              <a:gd name="connsiteX276" fmla="*/ 5324868 w 9025499"/>
              <a:gd name="connsiteY276" fmla="*/ 4722607 h 5314278"/>
              <a:gd name="connsiteX277" fmla="*/ 5292595 w 9025499"/>
              <a:gd name="connsiteY277" fmla="*/ 4701092 h 5314278"/>
              <a:gd name="connsiteX278" fmla="*/ 5174074 w 9025499"/>
              <a:gd name="connsiteY278" fmla="*/ 4703744 h 5314278"/>
              <a:gd name="connsiteX279" fmla="*/ 5164512 w 9025499"/>
              <a:gd name="connsiteY279" fmla="*/ 4654662 h 5314278"/>
              <a:gd name="connsiteX280" fmla="*/ 5195776 w 9025499"/>
              <a:gd name="connsiteY280" fmla="*/ 4572000 h 5314278"/>
              <a:gd name="connsiteX281" fmla="*/ 5262937 w 9025499"/>
              <a:gd name="connsiteY281" fmla="*/ 4543537 h 5314278"/>
              <a:gd name="connsiteX282" fmla="*/ 5338278 w 9025499"/>
              <a:gd name="connsiteY282" fmla="*/ 4489114 h 5314278"/>
              <a:gd name="connsiteX283" fmla="*/ 5400172 w 9025499"/>
              <a:gd name="connsiteY283" fmla="*/ 4432151 h 5314278"/>
              <a:gd name="connsiteX284" fmla="*/ 5464718 w 9025499"/>
              <a:gd name="connsiteY284" fmla="*/ 4421393 h 5314278"/>
              <a:gd name="connsiteX285" fmla="*/ 5615325 w 9025499"/>
              <a:gd name="connsiteY285" fmla="*/ 4378362 h 5314278"/>
              <a:gd name="connsiteX286" fmla="*/ 5710575 w 9025499"/>
              <a:gd name="connsiteY286" fmla="*/ 4285428 h 5314278"/>
              <a:gd name="connsiteX287" fmla="*/ 5572294 w 9025499"/>
              <a:gd name="connsiteY287" fmla="*/ 4195482 h 5314278"/>
              <a:gd name="connsiteX288" fmla="*/ 5465427 w 9025499"/>
              <a:gd name="connsiteY288" fmla="*/ 4186667 h 5314278"/>
              <a:gd name="connsiteX289" fmla="*/ 5402637 w 9025499"/>
              <a:gd name="connsiteY289" fmla="*/ 4245087 h 5314278"/>
              <a:gd name="connsiteX290" fmla="*/ 5294687 w 9025499"/>
              <a:gd name="connsiteY290" fmla="*/ 4229212 h 5314278"/>
              <a:gd name="connsiteX291" fmla="*/ 5221662 w 9025499"/>
              <a:gd name="connsiteY291" fmla="*/ 4222862 h 5314278"/>
              <a:gd name="connsiteX292" fmla="*/ 5152746 w 9025499"/>
              <a:gd name="connsiteY292" fmla="*/ 4184725 h 5314278"/>
              <a:gd name="connsiteX293" fmla="*/ 5120473 w 9025499"/>
              <a:gd name="connsiteY293" fmla="*/ 4195482 h 5314278"/>
              <a:gd name="connsiteX294" fmla="*/ 5023654 w 9025499"/>
              <a:gd name="connsiteY294" fmla="*/ 4184725 h 5314278"/>
              <a:gd name="connsiteX295" fmla="*/ 4959108 w 9025499"/>
              <a:gd name="connsiteY295" fmla="*/ 4152452 h 5314278"/>
              <a:gd name="connsiteX296" fmla="*/ 4905320 w 9025499"/>
              <a:gd name="connsiteY296" fmla="*/ 4098663 h 5314278"/>
              <a:gd name="connsiteX297" fmla="*/ 4834312 w 9025499"/>
              <a:gd name="connsiteY297" fmla="*/ 4092687 h 5314278"/>
              <a:gd name="connsiteX298" fmla="*/ 4803197 w 9025499"/>
              <a:gd name="connsiteY298" fmla="*/ 4048050 h 5314278"/>
              <a:gd name="connsiteX299" fmla="*/ 4900987 w 9025499"/>
              <a:gd name="connsiteY299" fmla="*/ 4006962 h 5314278"/>
              <a:gd name="connsiteX300" fmla="*/ 4878874 w 9025499"/>
              <a:gd name="connsiteY300" fmla="*/ 3944172 h 5314278"/>
              <a:gd name="connsiteX301" fmla="*/ 4737605 w 9025499"/>
              <a:gd name="connsiteY301" fmla="*/ 3953174 h 5314278"/>
              <a:gd name="connsiteX302" fmla="*/ 4637798 w 9025499"/>
              <a:gd name="connsiteY302" fmla="*/ 3859343 h 5314278"/>
              <a:gd name="connsiteX303" fmla="*/ 4500937 w 9025499"/>
              <a:gd name="connsiteY303" fmla="*/ 3870437 h 5314278"/>
              <a:gd name="connsiteX304" fmla="*/ 4419993 w 9025499"/>
              <a:gd name="connsiteY304" fmla="*/ 3860053 h 5314278"/>
              <a:gd name="connsiteX305" fmla="*/ 4326312 w 9025499"/>
              <a:gd name="connsiteY305" fmla="*/ 3873612 h 5314278"/>
              <a:gd name="connsiteX306" fmla="*/ 4300912 w 9025499"/>
              <a:gd name="connsiteY306" fmla="*/ 3899012 h 5314278"/>
              <a:gd name="connsiteX307" fmla="*/ 4304087 w 9025499"/>
              <a:gd name="connsiteY307" fmla="*/ 3946637 h 5314278"/>
              <a:gd name="connsiteX308" fmla="*/ 4270619 w 9025499"/>
              <a:gd name="connsiteY308" fmla="*/ 4044875 h 5314278"/>
              <a:gd name="connsiteX309" fmla="*/ 4227588 w 9025499"/>
              <a:gd name="connsiteY309" fmla="*/ 4109421 h 5314278"/>
              <a:gd name="connsiteX310" fmla="*/ 4206073 w 9025499"/>
              <a:gd name="connsiteY310" fmla="*/ 4141694 h 5314278"/>
              <a:gd name="connsiteX311" fmla="*/ 4173800 w 9025499"/>
              <a:gd name="connsiteY311" fmla="*/ 4173967 h 5314278"/>
              <a:gd name="connsiteX312" fmla="*/ 4120012 w 9025499"/>
              <a:gd name="connsiteY312" fmla="*/ 4216998 h 5314278"/>
              <a:gd name="connsiteX313" fmla="*/ 4094537 w 9025499"/>
              <a:gd name="connsiteY313" fmla="*/ 4270487 h 5314278"/>
              <a:gd name="connsiteX314" fmla="*/ 4044708 w 9025499"/>
              <a:gd name="connsiteY314" fmla="*/ 4335332 h 5314278"/>
              <a:gd name="connsiteX315" fmla="*/ 4012435 w 9025499"/>
              <a:gd name="connsiteY315" fmla="*/ 4367605 h 5314278"/>
              <a:gd name="connsiteX316" fmla="*/ 3922489 w 9025499"/>
              <a:gd name="connsiteY316" fmla="*/ 4468121 h 5314278"/>
              <a:gd name="connsiteX317" fmla="*/ 3836428 w 9025499"/>
              <a:gd name="connsiteY317" fmla="*/ 4537075 h 5314278"/>
              <a:gd name="connsiteX318" fmla="*/ 3778755 w 9025499"/>
              <a:gd name="connsiteY318" fmla="*/ 4562998 h 5314278"/>
              <a:gd name="connsiteX319" fmla="*/ 3811962 w 9025499"/>
              <a:gd name="connsiteY319" fmla="*/ 4638787 h 5314278"/>
              <a:gd name="connsiteX320" fmla="*/ 3808787 w 9025499"/>
              <a:gd name="connsiteY320" fmla="*/ 4727687 h 5314278"/>
              <a:gd name="connsiteX321" fmla="*/ 3743494 w 9025499"/>
              <a:gd name="connsiteY321" fmla="*/ 4754880 h 5314278"/>
              <a:gd name="connsiteX322" fmla="*/ 3697662 w 9025499"/>
              <a:gd name="connsiteY322" fmla="*/ 4692762 h 5314278"/>
              <a:gd name="connsiteX323" fmla="*/ 3620043 w 9025499"/>
              <a:gd name="connsiteY323" fmla="*/ 4641476 h 5314278"/>
              <a:gd name="connsiteX324" fmla="*/ 3497637 w 9025499"/>
              <a:gd name="connsiteY324" fmla="*/ 4664187 h 5314278"/>
              <a:gd name="connsiteX325" fmla="*/ 3421437 w 9025499"/>
              <a:gd name="connsiteY325" fmla="*/ 4727687 h 5314278"/>
              <a:gd name="connsiteX326" fmla="*/ 3340344 w 9025499"/>
              <a:gd name="connsiteY326" fmla="*/ 4725072 h 5314278"/>
              <a:gd name="connsiteX327" fmla="*/ 3284912 w 9025499"/>
              <a:gd name="connsiteY327" fmla="*/ 4784837 h 5314278"/>
              <a:gd name="connsiteX328" fmla="*/ 3210729 w 9025499"/>
              <a:gd name="connsiteY328" fmla="*/ 4788386 h 5314278"/>
              <a:gd name="connsiteX329" fmla="*/ 3151823 w 9025499"/>
              <a:gd name="connsiteY329" fmla="*/ 4754880 h 5314278"/>
              <a:gd name="connsiteX330" fmla="*/ 3098035 w 9025499"/>
              <a:gd name="connsiteY330" fmla="*/ 4711849 h 5314278"/>
              <a:gd name="connsiteX331" fmla="*/ 3030912 w 9025499"/>
              <a:gd name="connsiteY331" fmla="*/ 4591162 h 5314278"/>
              <a:gd name="connsiteX332" fmla="*/ 3053137 w 9025499"/>
              <a:gd name="connsiteY332" fmla="*/ 4556237 h 5314278"/>
              <a:gd name="connsiteX333" fmla="*/ 3087278 w 9025499"/>
              <a:gd name="connsiteY333" fmla="*/ 4561242 h 5314278"/>
              <a:gd name="connsiteX334" fmla="*/ 3129337 w 9025499"/>
              <a:gd name="connsiteY334" fmla="*/ 4584812 h 5314278"/>
              <a:gd name="connsiteX335" fmla="*/ 3172293 w 9025499"/>
              <a:gd name="connsiteY335" fmla="*/ 4559673 h 5314278"/>
              <a:gd name="connsiteX336" fmla="*/ 3170612 w 9025499"/>
              <a:gd name="connsiteY336" fmla="*/ 4505437 h 5314278"/>
              <a:gd name="connsiteX337" fmla="*/ 3141066 w 9025499"/>
              <a:gd name="connsiteY337" fmla="*/ 4442908 h 5314278"/>
              <a:gd name="connsiteX338" fmla="*/ 3190446 w 9025499"/>
              <a:gd name="connsiteY338" fmla="*/ 4403762 h 5314278"/>
              <a:gd name="connsiteX339" fmla="*/ 3267169 w 9025499"/>
              <a:gd name="connsiteY339" fmla="*/ 4377316 h 5314278"/>
              <a:gd name="connsiteX340" fmla="*/ 3298023 w 9025499"/>
              <a:gd name="connsiteY340" fmla="*/ 4261448 h 5314278"/>
              <a:gd name="connsiteX341" fmla="*/ 3410194 w 9025499"/>
              <a:gd name="connsiteY341" fmla="*/ 4243294 h 5314278"/>
              <a:gd name="connsiteX342" fmla="*/ 3421437 w 9025499"/>
              <a:gd name="connsiteY342" fmla="*/ 4140312 h 5314278"/>
              <a:gd name="connsiteX343" fmla="*/ 3378967 w 9025499"/>
              <a:gd name="connsiteY343" fmla="*/ 4049806 h 5314278"/>
              <a:gd name="connsiteX344" fmla="*/ 3400295 w 9025499"/>
              <a:gd name="connsiteY344" fmla="*/ 3940997 h 5314278"/>
              <a:gd name="connsiteX345" fmla="*/ 3488486 w 9025499"/>
              <a:gd name="connsiteY345" fmla="*/ 3890906 h 5314278"/>
              <a:gd name="connsiteX346" fmla="*/ 3587956 w 9025499"/>
              <a:gd name="connsiteY346" fmla="*/ 3896733 h 5314278"/>
              <a:gd name="connsiteX347" fmla="*/ 3668191 w 9025499"/>
              <a:gd name="connsiteY347" fmla="*/ 3948056 h 5314278"/>
              <a:gd name="connsiteX348" fmla="*/ 3735911 w 9025499"/>
              <a:gd name="connsiteY348" fmla="*/ 3984214 h 5314278"/>
              <a:gd name="connsiteX349" fmla="*/ 3811738 w 9025499"/>
              <a:gd name="connsiteY349" fmla="*/ 3954406 h 5314278"/>
              <a:gd name="connsiteX350" fmla="*/ 3911918 w 9025499"/>
              <a:gd name="connsiteY350" fmla="*/ 3962699 h 5314278"/>
              <a:gd name="connsiteX351" fmla="*/ 3897986 w 9025499"/>
              <a:gd name="connsiteY351" fmla="*/ 3864647 h 5314278"/>
              <a:gd name="connsiteX352" fmla="*/ 3909453 w 9025499"/>
              <a:gd name="connsiteY352" fmla="*/ 3759349 h 5314278"/>
              <a:gd name="connsiteX353" fmla="*/ 3827613 w 9025499"/>
              <a:gd name="connsiteY353" fmla="*/ 3709633 h 5314278"/>
              <a:gd name="connsiteX354" fmla="*/ 3748425 w 9025499"/>
              <a:gd name="connsiteY354" fmla="*/ 3650727 h 5314278"/>
              <a:gd name="connsiteX355" fmla="*/ 3700463 w 9025499"/>
              <a:gd name="connsiteY355" fmla="*/ 3571539 h 5314278"/>
              <a:gd name="connsiteX356" fmla="*/ 3657433 w 9025499"/>
              <a:gd name="connsiteY356" fmla="*/ 3517751 h 5314278"/>
              <a:gd name="connsiteX357" fmla="*/ 3653735 w 9025499"/>
              <a:gd name="connsiteY357" fmla="*/ 3410174 h 5314278"/>
              <a:gd name="connsiteX358" fmla="*/ 3556729 w 9025499"/>
              <a:gd name="connsiteY358" fmla="*/ 3367853 h 5314278"/>
              <a:gd name="connsiteX359" fmla="*/ 3472424 w 9025499"/>
              <a:gd name="connsiteY359" fmla="*/ 3262742 h 5314278"/>
              <a:gd name="connsiteX360" fmla="*/ 3506826 w 9025499"/>
              <a:gd name="connsiteY360" fmla="*/ 3173506 h 5314278"/>
              <a:gd name="connsiteX361" fmla="*/ 3529761 w 9025499"/>
              <a:gd name="connsiteY361" fmla="*/ 3083560 h 5314278"/>
              <a:gd name="connsiteX362" fmla="*/ 3463795 w 9025499"/>
              <a:gd name="connsiteY362" fmla="*/ 2990626 h 5314278"/>
              <a:gd name="connsiteX363" fmla="*/ 3380199 w 9025499"/>
              <a:gd name="connsiteY363" fmla="*/ 2972995 h 5314278"/>
              <a:gd name="connsiteX364" fmla="*/ 3314608 w 9025499"/>
              <a:gd name="connsiteY364" fmla="*/ 2893807 h 5314278"/>
              <a:gd name="connsiteX365" fmla="*/ 3247410 w 9025499"/>
              <a:gd name="connsiteY365" fmla="*/ 2840187 h 5314278"/>
              <a:gd name="connsiteX366" fmla="*/ 3195218 w 9025499"/>
              <a:gd name="connsiteY366" fmla="*/ 2838562 h 5314278"/>
              <a:gd name="connsiteX367" fmla="*/ 3144764 w 9025499"/>
              <a:gd name="connsiteY367" fmla="*/ 2886495 h 5314278"/>
              <a:gd name="connsiteX368" fmla="*/ 3098035 w 9025499"/>
              <a:gd name="connsiteY368" fmla="*/ 2829261 h 5314278"/>
              <a:gd name="connsiteX369" fmla="*/ 3021668 w 9025499"/>
              <a:gd name="connsiteY369" fmla="*/ 2819652 h 5314278"/>
              <a:gd name="connsiteX370" fmla="*/ 2953507 w 9025499"/>
              <a:gd name="connsiteY370" fmla="*/ 2788612 h 5314278"/>
              <a:gd name="connsiteX371" fmla="*/ 2936586 w 9025499"/>
              <a:gd name="connsiteY371" fmla="*/ 2705183 h 5314278"/>
              <a:gd name="connsiteX372" fmla="*/ 2870892 w 9025499"/>
              <a:gd name="connsiteY372" fmla="*/ 2718154 h 5314278"/>
              <a:gd name="connsiteX373" fmla="*/ 2771608 w 9025499"/>
              <a:gd name="connsiteY373" fmla="*/ 2628648 h 5314278"/>
              <a:gd name="connsiteX374" fmla="*/ 2656972 w 9025499"/>
              <a:gd name="connsiteY374" fmla="*/ 2646381 h 5314278"/>
              <a:gd name="connsiteX375" fmla="*/ 2563598 w 9025499"/>
              <a:gd name="connsiteY375" fmla="*/ 2702383 h 5314278"/>
              <a:gd name="connsiteX376" fmla="*/ 2441819 w 9025499"/>
              <a:gd name="connsiteY376" fmla="*/ 2710927 h 5314278"/>
              <a:gd name="connsiteX377" fmla="*/ 2312727 w 9025499"/>
              <a:gd name="connsiteY377" fmla="*/ 2743200 h 5314278"/>
              <a:gd name="connsiteX378" fmla="*/ 2215908 w 9025499"/>
              <a:gd name="connsiteY378" fmla="*/ 2775473 h 5314278"/>
              <a:gd name="connsiteX379" fmla="*/ 2163269 w 9025499"/>
              <a:gd name="connsiteY379" fmla="*/ 2850608 h 5314278"/>
              <a:gd name="connsiteX380" fmla="*/ 2103485 w 9025499"/>
              <a:gd name="connsiteY380" fmla="*/ 2910392 h 5314278"/>
              <a:gd name="connsiteX381" fmla="*/ 2033028 w 9025499"/>
              <a:gd name="connsiteY381" fmla="*/ 2936838 h 5314278"/>
              <a:gd name="connsiteX382" fmla="*/ 1979240 w 9025499"/>
              <a:gd name="connsiteY382" fmla="*/ 2958353 h 5314278"/>
              <a:gd name="connsiteX383" fmla="*/ 1870515 w 9025499"/>
              <a:gd name="connsiteY383" fmla="*/ 2985947 h 5314278"/>
              <a:gd name="connsiteX384" fmla="*/ 1732589 w 9025499"/>
              <a:gd name="connsiteY384" fmla="*/ 2998292 h 5314278"/>
              <a:gd name="connsiteX385" fmla="*/ 1596728 w 9025499"/>
              <a:gd name="connsiteY385" fmla="*/ 2999087 h 5314278"/>
              <a:gd name="connsiteX386" fmla="*/ 1522741 w 9025499"/>
              <a:gd name="connsiteY386" fmla="*/ 3066014 h 5314278"/>
              <a:gd name="connsiteX387" fmla="*/ 1483071 w 9025499"/>
              <a:gd name="connsiteY387" fmla="*/ 3119718 h 5314278"/>
              <a:gd name="connsiteX388" fmla="*/ 1419842 w 9025499"/>
              <a:gd name="connsiteY388" fmla="*/ 3130475 h 5314278"/>
              <a:gd name="connsiteX389" fmla="*/ 1362440 w 9025499"/>
              <a:gd name="connsiteY389" fmla="*/ 3105431 h 5314278"/>
              <a:gd name="connsiteX390" fmla="*/ 1312266 w 9025499"/>
              <a:gd name="connsiteY390" fmla="*/ 3065929 h 5314278"/>
              <a:gd name="connsiteX391" fmla="*/ 1290751 w 9025499"/>
              <a:gd name="connsiteY391" fmla="*/ 3033656 h 5314278"/>
              <a:gd name="connsiteX392" fmla="*/ 1222507 w 9025499"/>
              <a:gd name="connsiteY392" fmla="*/ 2974041 h 5314278"/>
              <a:gd name="connsiteX393" fmla="*/ 1118628 w 9025499"/>
              <a:gd name="connsiteY393" fmla="*/ 2979868 h 5314278"/>
              <a:gd name="connsiteX394" fmla="*/ 1049319 w 9025499"/>
              <a:gd name="connsiteY394" fmla="*/ 2998834 h 5314278"/>
              <a:gd name="connsiteX395" fmla="*/ 992562 w 9025499"/>
              <a:gd name="connsiteY395" fmla="*/ 2981437 h 5314278"/>
              <a:gd name="connsiteX396" fmla="*/ 906837 w 9025499"/>
              <a:gd name="connsiteY396" fmla="*/ 2983818 h 5314278"/>
              <a:gd name="connsiteX397" fmla="*/ 847306 w 9025499"/>
              <a:gd name="connsiteY397" fmla="*/ 2960006 h 5314278"/>
              <a:gd name="connsiteX398" fmla="*/ 742111 w 9025499"/>
              <a:gd name="connsiteY398" fmla="*/ 2958353 h 5314278"/>
              <a:gd name="connsiteX399" fmla="*/ 666891 w 9025499"/>
              <a:gd name="connsiteY399" fmla="*/ 2936753 h 5314278"/>
              <a:gd name="connsiteX400" fmla="*/ 607192 w 9025499"/>
              <a:gd name="connsiteY400" fmla="*/ 2911709 h 5314278"/>
              <a:gd name="connsiteX401" fmla="*/ 580746 w 9025499"/>
              <a:gd name="connsiteY401" fmla="*/ 2883049 h 5314278"/>
              <a:gd name="connsiteX402" fmla="*/ 440896 w 9025499"/>
              <a:gd name="connsiteY402" fmla="*/ 2915322 h 5314278"/>
              <a:gd name="connsiteX403" fmla="*/ 430139 w 9025499"/>
              <a:gd name="connsiteY403" fmla="*/ 2947595 h 5314278"/>
              <a:gd name="connsiteX404" fmla="*/ 366293 w 9025499"/>
              <a:gd name="connsiteY404" fmla="*/ 2936193 h 5314278"/>
              <a:gd name="connsiteX405" fmla="*/ 314102 w 9025499"/>
              <a:gd name="connsiteY405" fmla="*/ 2889213 h 5314278"/>
              <a:gd name="connsiteX406" fmla="*/ 236501 w 9025499"/>
              <a:gd name="connsiteY406" fmla="*/ 2883049 h 5314278"/>
              <a:gd name="connsiteX407" fmla="*/ 200446 w 9025499"/>
              <a:gd name="connsiteY407" fmla="*/ 2794691 h 5314278"/>
              <a:gd name="connsiteX408" fmla="*/ 118167 w 9025499"/>
              <a:gd name="connsiteY408" fmla="*/ 2753958 h 5314278"/>
              <a:gd name="connsiteX409" fmla="*/ 40735 w 9025499"/>
              <a:gd name="connsiteY409" fmla="*/ 2693026 h 5314278"/>
              <a:gd name="connsiteX410" fmla="*/ 1 w 9025499"/>
              <a:gd name="connsiteY410" fmla="*/ 2607133 h 5314278"/>
              <a:gd name="connsiteX411" fmla="*/ 41715 w 9025499"/>
              <a:gd name="connsiteY411" fmla="*/ 2482719 h 5314278"/>
              <a:gd name="connsiteX412" fmla="*/ 118167 w 9025499"/>
              <a:gd name="connsiteY412" fmla="*/ 2420471 h 5314278"/>
              <a:gd name="connsiteX413" fmla="*/ 120801 w 9025499"/>
              <a:gd name="connsiteY413" fmla="*/ 2316592 h 5314278"/>
              <a:gd name="connsiteX414" fmla="*/ 199549 w 9025499"/>
              <a:gd name="connsiteY414" fmla="*/ 2245966 h 5314278"/>
              <a:gd name="connsiteX415" fmla="*/ 231822 w 9025499"/>
              <a:gd name="connsiteY415" fmla="*/ 2191114 h 5314278"/>
              <a:gd name="connsiteX416" fmla="*/ 279532 w 9025499"/>
              <a:gd name="connsiteY416" fmla="*/ 2151529 h 5314278"/>
              <a:gd name="connsiteX417" fmla="*/ 311805 w 9025499"/>
              <a:gd name="connsiteY417" fmla="*/ 2065468 h 5314278"/>
              <a:gd name="connsiteX418" fmla="*/ 322562 w 9025499"/>
              <a:gd name="connsiteY418" fmla="*/ 2000922 h 5314278"/>
              <a:gd name="connsiteX419" fmla="*/ 333320 w 9025499"/>
              <a:gd name="connsiteY419" fmla="*/ 1947134 h 5314278"/>
              <a:gd name="connsiteX420" fmla="*/ 322562 w 9025499"/>
              <a:gd name="connsiteY420" fmla="*/ 1893346 h 5314278"/>
              <a:gd name="connsiteX421" fmla="*/ 354835 w 9025499"/>
              <a:gd name="connsiteY421" fmla="*/ 1785769 h 5314278"/>
              <a:gd name="connsiteX422" fmla="*/ 376351 w 9025499"/>
              <a:gd name="connsiteY422" fmla="*/ 1721223 h 5314278"/>
              <a:gd name="connsiteX423" fmla="*/ 365593 w 9025499"/>
              <a:gd name="connsiteY423" fmla="*/ 1678193 h 5314278"/>
              <a:gd name="connsiteX424" fmla="*/ 462412 w 9025499"/>
              <a:gd name="connsiteY424" fmla="*/ 1667435 h 5314278"/>
              <a:gd name="connsiteX425" fmla="*/ 473169 w 9025499"/>
              <a:gd name="connsiteY425" fmla="*/ 1656678 h 5314278"/>
              <a:gd name="connsiteX426" fmla="*/ 483927 w 9025499"/>
              <a:gd name="connsiteY426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322562 w 9025499"/>
              <a:gd name="connsiteY417" fmla="*/ 2000922 h 5314278"/>
              <a:gd name="connsiteX418" fmla="*/ 333320 w 9025499"/>
              <a:gd name="connsiteY418" fmla="*/ 1947134 h 5314278"/>
              <a:gd name="connsiteX419" fmla="*/ 322562 w 9025499"/>
              <a:gd name="connsiteY419" fmla="*/ 1893346 h 5314278"/>
              <a:gd name="connsiteX420" fmla="*/ 354835 w 9025499"/>
              <a:gd name="connsiteY420" fmla="*/ 1785769 h 5314278"/>
              <a:gd name="connsiteX421" fmla="*/ 376351 w 9025499"/>
              <a:gd name="connsiteY421" fmla="*/ 1721223 h 5314278"/>
              <a:gd name="connsiteX422" fmla="*/ 365593 w 9025499"/>
              <a:gd name="connsiteY422" fmla="*/ 1678193 h 5314278"/>
              <a:gd name="connsiteX423" fmla="*/ 462412 w 9025499"/>
              <a:gd name="connsiteY423" fmla="*/ 1667435 h 5314278"/>
              <a:gd name="connsiteX424" fmla="*/ 473169 w 9025499"/>
              <a:gd name="connsiteY424" fmla="*/ 1656678 h 5314278"/>
              <a:gd name="connsiteX425" fmla="*/ 483927 w 9025499"/>
              <a:gd name="connsiteY425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333320 w 9025499"/>
              <a:gd name="connsiteY417" fmla="*/ 1947134 h 5314278"/>
              <a:gd name="connsiteX418" fmla="*/ 322562 w 9025499"/>
              <a:gd name="connsiteY418" fmla="*/ 1893346 h 5314278"/>
              <a:gd name="connsiteX419" fmla="*/ 354835 w 9025499"/>
              <a:gd name="connsiteY419" fmla="*/ 1785769 h 5314278"/>
              <a:gd name="connsiteX420" fmla="*/ 376351 w 9025499"/>
              <a:gd name="connsiteY420" fmla="*/ 1721223 h 5314278"/>
              <a:gd name="connsiteX421" fmla="*/ 365593 w 9025499"/>
              <a:gd name="connsiteY421" fmla="*/ 1678193 h 5314278"/>
              <a:gd name="connsiteX422" fmla="*/ 462412 w 9025499"/>
              <a:gd name="connsiteY422" fmla="*/ 1667435 h 5314278"/>
              <a:gd name="connsiteX423" fmla="*/ 473169 w 9025499"/>
              <a:gd name="connsiteY423" fmla="*/ 1656678 h 5314278"/>
              <a:gd name="connsiteX424" fmla="*/ 483927 w 9025499"/>
              <a:gd name="connsiteY424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22562 w 9025499"/>
              <a:gd name="connsiteY418" fmla="*/ 1893346 h 5314278"/>
              <a:gd name="connsiteX419" fmla="*/ 354835 w 9025499"/>
              <a:gd name="connsiteY419" fmla="*/ 1785769 h 5314278"/>
              <a:gd name="connsiteX420" fmla="*/ 376351 w 9025499"/>
              <a:gd name="connsiteY420" fmla="*/ 1721223 h 5314278"/>
              <a:gd name="connsiteX421" fmla="*/ 365593 w 9025499"/>
              <a:gd name="connsiteY421" fmla="*/ 1678193 h 5314278"/>
              <a:gd name="connsiteX422" fmla="*/ 462412 w 9025499"/>
              <a:gd name="connsiteY422" fmla="*/ 1667435 h 5314278"/>
              <a:gd name="connsiteX423" fmla="*/ 473169 w 9025499"/>
              <a:gd name="connsiteY423" fmla="*/ 1656678 h 5314278"/>
              <a:gd name="connsiteX424" fmla="*/ 483927 w 9025499"/>
              <a:gd name="connsiteY424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08275 w 9025499"/>
              <a:gd name="connsiteY418" fmla="*/ 1850483 h 5314278"/>
              <a:gd name="connsiteX419" fmla="*/ 354835 w 9025499"/>
              <a:gd name="connsiteY419" fmla="*/ 1785769 h 5314278"/>
              <a:gd name="connsiteX420" fmla="*/ 376351 w 9025499"/>
              <a:gd name="connsiteY420" fmla="*/ 1721223 h 5314278"/>
              <a:gd name="connsiteX421" fmla="*/ 365593 w 9025499"/>
              <a:gd name="connsiteY421" fmla="*/ 1678193 h 5314278"/>
              <a:gd name="connsiteX422" fmla="*/ 462412 w 9025499"/>
              <a:gd name="connsiteY422" fmla="*/ 1667435 h 5314278"/>
              <a:gd name="connsiteX423" fmla="*/ 473169 w 9025499"/>
              <a:gd name="connsiteY423" fmla="*/ 1656678 h 5314278"/>
              <a:gd name="connsiteX424" fmla="*/ 483927 w 9025499"/>
              <a:gd name="connsiteY424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08275 w 9025499"/>
              <a:gd name="connsiteY418" fmla="*/ 1850483 h 5314278"/>
              <a:gd name="connsiteX419" fmla="*/ 376351 w 9025499"/>
              <a:gd name="connsiteY419" fmla="*/ 1721223 h 5314278"/>
              <a:gd name="connsiteX420" fmla="*/ 365593 w 9025499"/>
              <a:gd name="connsiteY420" fmla="*/ 1678193 h 5314278"/>
              <a:gd name="connsiteX421" fmla="*/ 462412 w 9025499"/>
              <a:gd name="connsiteY421" fmla="*/ 1667435 h 5314278"/>
              <a:gd name="connsiteX422" fmla="*/ 473169 w 9025499"/>
              <a:gd name="connsiteY422" fmla="*/ 1656678 h 5314278"/>
              <a:gd name="connsiteX423" fmla="*/ 483927 w 9025499"/>
              <a:gd name="connsiteY423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08275 w 9025499"/>
              <a:gd name="connsiteY418" fmla="*/ 1850483 h 5314278"/>
              <a:gd name="connsiteX419" fmla="*/ 376351 w 9025499"/>
              <a:gd name="connsiteY419" fmla="*/ 1721223 h 5314278"/>
              <a:gd name="connsiteX420" fmla="*/ 462412 w 9025499"/>
              <a:gd name="connsiteY420" fmla="*/ 1667435 h 5314278"/>
              <a:gd name="connsiteX421" fmla="*/ 473169 w 9025499"/>
              <a:gd name="connsiteY421" fmla="*/ 1656678 h 5314278"/>
              <a:gd name="connsiteX422" fmla="*/ 483927 w 9025499"/>
              <a:gd name="connsiteY422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08275 w 9025499"/>
              <a:gd name="connsiteY418" fmla="*/ 1850483 h 5314278"/>
              <a:gd name="connsiteX419" fmla="*/ 376351 w 9025499"/>
              <a:gd name="connsiteY419" fmla="*/ 1721223 h 5314278"/>
              <a:gd name="connsiteX420" fmla="*/ 462412 w 9025499"/>
              <a:gd name="connsiteY420" fmla="*/ 1667435 h 5314278"/>
              <a:gd name="connsiteX421" fmla="*/ 483927 w 9025499"/>
              <a:gd name="connsiteY421" fmla="*/ 1678193 h 5314278"/>
              <a:gd name="connsiteX0" fmla="*/ 387108 w 9025499"/>
              <a:gd name="connsiteY0" fmla="*/ 1710466 h 5314278"/>
              <a:gd name="connsiteX1" fmla="*/ 526958 w 9025499"/>
              <a:gd name="connsiteY1" fmla="*/ 1635162 h 5314278"/>
              <a:gd name="connsiteX2" fmla="*/ 559231 w 9025499"/>
              <a:gd name="connsiteY2" fmla="*/ 1602889 h 5314278"/>
              <a:gd name="connsiteX3" fmla="*/ 580746 w 9025499"/>
              <a:gd name="connsiteY3" fmla="*/ 1570616 h 5314278"/>
              <a:gd name="connsiteX4" fmla="*/ 613019 w 9025499"/>
              <a:gd name="connsiteY4" fmla="*/ 1559859 h 5314278"/>
              <a:gd name="connsiteX5" fmla="*/ 634534 w 9025499"/>
              <a:gd name="connsiteY5" fmla="*/ 1538343 h 5314278"/>
              <a:gd name="connsiteX6" fmla="*/ 666807 w 9025499"/>
              <a:gd name="connsiteY6" fmla="*/ 1516828 h 5314278"/>
              <a:gd name="connsiteX7" fmla="*/ 688322 w 9025499"/>
              <a:gd name="connsiteY7" fmla="*/ 1484555 h 5314278"/>
              <a:gd name="connsiteX8" fmla="*/ 709838 w 9025499"/>
              <a:gd name="connsiteY8" fmla="*/ 1463040 h 5314278"/>
              <a:gd name="connsiteX9" fmla="*/ 731353 w 9025499"/>
              <a:gd name="connsiteY9" fmla="*/ 1430767 h 5314278"/>
              <a:gd name="connsiteX10" fmla="*/ 763626 w 9025499"/>
              <a:gd name="connsiteY10" fmla="*/ 1409252 h 5314278"/>
              <a:gd name="connsiteX11" fmla="*/ 817414 w 9025499"/>
              <a:gd name="connsiteY11" fmla="*/ 1366221 h 5314278"/>
              <a:gd name="connsiteX12" fmla="*/ 838929 w 9025499"/>
              <a:gd name="connsiteY12" fmla="*/ 1333948 h 5314278"/>
              <a:gd name="connsiteX13" fmla="*/ 968021 w 9025499"/>
              <a:gd name="connsiteY13" fmla="*/ 1301675 h 5314278"/>
              <a:gd name="connsiteX14" fmla="*/ 957263 w 9025499"/>
              <a:gd name="connsiteY14" fmla="*/ 1215614 h 5314278"/>
              <a:gd name="connsiteX15" fmla="*/ 946506 w 9025499"/>
              <a:gd name="connsiteY15" fmla="*/ 1161826 h 5314278"/>
              <a:gd name="connsiteX16" fmla="*/ 968021 w 9025499"/>
              <a:gd name="connsiteY16" fmla="*/ 1000461 h 5314278"/>
              <a:gd name="connsiteX17" fmla="*/ 903475 w 9025499"/>
              <a:gd name="connsiteY17" fmla="*/ 946673 h 5314278"/>
              <a:gd name="connsiteX18" fmla="*/ 892718 w 9025499"/>
              <a:gd name="connsiteY18" fmla="*/ 914400 h 5314278"/>
              <a:gd name="connsiteX19" fmla="*/ 849687 w 9025499"/>
              <a:gd name="connsiteY19" fmla="*/ 871369 h 5314278"/>
              <a:gd name="connsiteX20" fmla="*/ 838929 w 9025499"/>
              <a:gd name="connsiteY20" fmla="*/ 839096 h 5314278"/>
              <a:gd name="connsiteX21" fmla="*/ 806656 w 9025499"/>
              <a:gd name="connsiteY21" fmla="*/ 774551 h 5314278"/>
              <a:gd name="connsiteX22" fmla="*/ 795899 w 9025499"/>
              <a:gd name="connsiteY22" fmla="*/ 688489 h 5314278"/>
              <a:gd name="connsiteX23" fmla="*/ 774383 w 9025499"/>
              <a:gd name="connsiteY23" fmla="*/ 666974 h 5314278"/>
              <a:gd name="connsiteX24" fmla="*/ 763626 w 9025499"/>
              <a:gd name="connsiteY24" fmla="*/ 634701 h 5314278"/>
              <a:gd name="connsiteX25" fmla="*/ 731353 w 9025499"/>
              <a:gd name="connsiteY25" fmla="*/ 570155 h 5314278"/>
              <a:gd name="connsiteX26" fmla="*/ 742111 w 9025499"/>
              <a:gd name="connsiteY26" fmla="*/ 516367 h 5314278"/>
              <a:gd name="connsiteX27" fmla="*/ 795899 w 9025499"/>
              <a:gd name="connsiteY27" fmla="*/ 462579 h 5314278"/>
              <a:gd name="connsiteX28" fmla="*/ 828172 w 9025499"/>
              <a:gd name="connsiteY28" fmla="*/ 451821 h 5314278"/>
              <a:gd name="connsiteX29" fmla="*/ 924991 w 9025499"/>
              <a:gd name="connsiteY29" fmla="*/ 473336 h 5314278"/>
              <a:gd name="connsiteX30" fmla="*/ 978779 w 9025499"/>
              <a:gd name="connsiteY30" fmla="*/ 505609 h 5314278"/>
              <a:gd name="connsiteX31" fmla="*/ 1043325 w 9025499"/>
              <a:gd name="connsiteY31" fmla="*/ 494852 h 5314278"/>
              <a:gd name="connsiteX32" fmla="*/ 1064840 w 9025499"/>
              <a:gd name="connsiteY32" fmla="*/ 473336 h 5314278"/>
              <a:gd name="connsiteX33" fmla="*/ 1097113 w 9025499"/>
              <a:gd name="connsiteY33" fmla="*/ 451821 h 5314278"/>
              <a:gd name="connsiteX34" fmla="*/ 1193932 w 9025499"/>
              <a:gd name="connsiteY34" fmla="*/ 398033 h 5314278"/>
              <a:gd name="connsiteX35" fmla="*/ 1452115 w 9025499"/>
              <a:gd name="connsiteY35" fmla="*/ 387275 h 5314278"/>
              <a:gd name="connsiteX36" fmla="*/ 1548934 w 9025499"/>
              <a:gd name="connsiteY36" fmla="*/ 344245 h 5314278"/>
              <a:gd name="connsiteX37" fmla="*/ 1785602 w 9025499"/>
              <a:gd name="connsiteY37" fmla="*/ 355002 h 5314278"/>
              <a:gd name="connsiteX38" fmla="*/ 1968482 w 9025499"/>
              <a:gd name="connsiteY38" fmla="*/ 376518 h 5314278"/>
              <a:gd name="connsiteX39" fmla="*/ 2291212 w 9025499"/>
              <a:gd name="connsiteY39" fmla="*/ 398033 h 5314278"/>
              <a:gd name="connsiteX40" fmla="*/ 2452576 w 9025499"/>
              <a:gd name="connsiteY40" fmla="*/ 451821 h 5314278"/>
              <a:gd name="connsiteX41" fmla="*/ 2527880 w 9025499"/>
              <a:gd name="connsiteY41" fmla="*/ 462579 h 5314278"/>
              <a:gd name="connsiteX42" fmla="*/ 2581668 w 9025499"/>
              <a:gd name="connsiteY42" fmla="*/ 494852 h 5314278"/>
              <a:gd name="connsiteX43" fmla="*/ 2613941 w 9025499"/>
              <a:gd name="connsiteY43" fmla="*/ 505609 h 5314278"/>
              <a:gd name="connsiteX44" fmla="*/ 2667729 w 9025499"/>
              <a:gd name="connsiteY44" fmla="*/ 537882 h 5314278"/>
              <a:gd name="connsiteX45" fmla="*/ 3194854 w 9025499"/>
              <a:gd name="connsiteY45" fmla="*/ 548640 h 5314278"/>
              <a:gd name="connsiteX46" fmla="*/ 3259400 w 9025499"/>
              <a:gd name="connsiteY46" fmla="*/ 570155 h 5314278"/>
              <a:gd name="connsiteX47" fmla="*/ 3291673 w 9025499"/>
              <a:gd name="connsiteY47" fmla="*/ 580913 h 5314278"/>
              <a:gd name="connsiteX48" fmla="*/ 3431522 w 9025499"/>
              <a:gd name="connsiteY48" fmla="*/ 570155 h 5314278"/>
              <a:gd name="connsiteX49" fmla="*/ 3453038 w 9025499"/>
              <a:gd name="connsiteY49" fmla="*/ 548640 h 5314278"/>
              <a:gd name="connsiteX50" fmla="*/ 3485311 w 9025499"/>
              <a:gd name="connsiteY50" fmla="*/ 537882 h 5314278"/>
              <a:gd name="connsiteX51" fmla="*/ 3571372 w 9025499"/>
              <a:gd name="connsiteY51" fmla="*/ 548640 h 5314278"/>
              <a:gd name="connsiteX52" fmla="*/ 3582129 w 9025499"/>
              <a:gd name="connsiteY52" fmla="*/ 580913 h 5314278"/>
              <a:gd name="connsiteX53" fmla="*/ 3603645 w 9025499"/>
              <a:gd name="connsiteY53" fmla="*/ 602428 h 5314278"/>
              <a:gd name="connsiteX54" fmla="*/ 3668191 w 9025499"/>
              <a:gd name="connsiteY54" fmla="*/ 634701 h 5314278"/>
              <a:gd name="connsiteX55" fmla="*/ 3775767 w 9025499"/>
              <a:gd name="connsiteY55" fmla="*/ 623943 h 5314278"/>
              <a:gd name="connsiteX56" fmla="*/ 3808040 w 9025499"/>
              <a:gd name="connsiteY56" fmla="*/ 613186 h 5314278"/>
              <a:gd name="connsiteX57" fmla="*/ 3958647 w 9025499"/>
              <a:gd name="connsiteY57" fmla="*/ 623943 h 5314278"/>
              <a:gd name="connsiteX58" fmla="*/ 3990920 w 9025499"/>
              <a:gd name="connsiteY58" fmla="*/ 634701 h 5314278"/>
              <a:gd name="connsiteX59" fmla="*/ 4098496 w 9025499"/>
              <a:gd name="connsiteY59" fmla="*/ 656216 h 5314278"/>
              <a:gd name="connsiteX60" fmla="*/ 4152285 w 9025499"/>
              <a:gd name="connsiteY60" fmla="*/ 699247 h 5314278"/>
              <a:gd name="connsiteX61" fmla="*/ 4216831 w 9025499"/>
              <a:gd name="connsiteY61" fmla="*/ 720762 h 5314278"/>
              <a:gd name="connsiteX62" fmla="*/ 4216831 w 9025499"/>
              <a:gd name="connsiteY62" fmla="*/ 548640 h 5314278"/>
              <a:gd name="connsiteX63" fmla="*/ 4227588 w 9025499"/>
              <a:gd name="connsiteY63" fmla="*/ 451821 h 5314278"/>
              <a:gd name="connsiteX64" fmla="*/ 4270619 w 9025499"/>
              <a:gd name="connsiteY64" fmla="*/ 398033 h 5314278"/>
              <a:gd name="connsiteX65" fmla="*/ 4292134 w 9025499"/>
              <a:gd name="connsiteY65" fmla="*/ 365760 h 5314278"/>
              <a:gd name="connsiteX66" fmla="*/ 4324407 w 9025499"/>
              <a:gd name="connsiteY66" fmla="*/ 344245 h 5314278"/>
              <a:gd name="connsiteX67" fmla="*/ 4378195 w 9025499"/>
              <a:gd name="connsiteY67" fmla="*/ 311972 h 5314278"/>
              <a:gd name="connsiteX68" fmla="*/ 4410468 w 9025499"/>
              <a:gd name="connsiteY68" fmla="*/ 290456 h 5314278"/>
              <a:gd name="connsiteX69" fmla="*/ 4475014 w 9025499"/>
              <a:gd name="connsiteY69" fmla="*/ 268941 h 5314278"/>
              <a:gd name="connsiteX70" fmla="*/ 4507287 w 9025499"/>
              <a:gd name="connsiteY70" fmla="*/ 247426 h 5314278"/>
              <a:gd name="connsiteX71" fmla="*/ 4614863 w 9025499"/>
              <a:gd name="connsiteY71" fmla="*/ 225911 h 5314278"/>
              <a:gd name="connsiteX72" fmla="*/ 4894562 w 9025499"/>
              <a:gd name="connsiteY72" fmla="*/ 215153 h 5314278"/>
              <a:gd name="connsiteX73" fmla="*/ 4969866 w 9025499"/>
              <a:gd name="connsiteY73" fmla="*/ 236668 h 5314278"/>
              <a:gd name="connsiteX74" fmla="*/ 5034412 w 9025499"/>
              <a:gd name="connsiteY74" fmla="*/ 225911 h 5314278"/>
              <a:gd name="connsiteX75" fmla="*/ 5077442 w 9025499"/>
              <a:gd name="connsiteY75" fmla="*/ 172122 h 5314278"/>
              <a:gd name="connsiteX76" fmla="*/ 5088200 w 9025499"/>
              <a:gd name="connsiteY76" fmla="*/ 139849 h 5314278"/>
              <a:gd name="connsiteX77" fmla="*/ 5131231 w 9025499"/>
              <a:gd name="connsiteY77" fmla="*/ 75303 h 5314278"/>
              <a:gd name="connsiteX78" fmla="*/ 5195776 w 9025499"/>
              <a:gd name="connsiteY78" fmla="*/ 53788 h 5314278"/>
              <a:gd name="connsiteX79" fmla="*/ 5324868 w 9025499"/>
              <a:gd name="connsiteY79" fmla="*/ 64546 h 5314278"/>
              <a:gd name="connsiteX80" fmla="*/ 5357141 w 9025499"/>
              <a:gd name="connsiteY80" fmla="*/ 75303 h 5314278"/>
              <a:gd name="connsiteX81" fmla="*/ 5443202 w 9025499"/>
              <a:gd name="connsiteY81" fmla="*/ 64546 h 5314278"/>
              <a:gd name="connsiteX82" fmla="*/ 5496991 w 9025499"/>
              <a:gd name="connsiteY82" fmla="*/ 21515 h 5314278"/>
              <a:gd name="connsiteX83" fmla="*/ 5572294 w 9025499"/>
              <a:gd name="connsiteY83" fmla="*/ 0 h 5314278"/>
              <a:gd name="connsiteX84" fmla="*/ 5636840 w 9025499"/>
              <a:gd name="connsiteY84" fmla="*/ 10758 h 5314278"/>
              <a:gd name="connsiteX85" fmla="*/ 5733659 w 9025499"/>
              <a:gd name="connsiteY85" fmla="*/ 43031 h 5314278"/>
              <a:gd name="connsiteX86" fmla="*/ 5819720 w 9025499"/>
              <a:gd name="connsiteY86" fmla="*/ 53788 h 5314278"/>
              <a:gd name="connsiteX87" fmla="*/ 5851993 w 9025499"/>
              <a:gd name="connsiteY87" fmla="*/ 64546 h 5314278"/>
              <a:gd name="connsiteX88" fmla="*/ 5895023 w 9025499"/>
              <a:gd name="connsiteY88" fmla="*/ 75303 h 5314278"/>
              <a:gd name="connsiteX89" fmla="*/ 5916539 w 9025499"/>
              <a:gd name="connsiteY89" fmla="*/ 107576 h 5314278"/>
              <a:gd name="connsiteX90" fmla="*/ 5948812 w 9025499"/>
              <a:gd name="connsiteY90" fmla="*/ 118334 h 5314278"/>
              <a:gd name="connsiteX91" fmla="*/ 6002600 w 9025499"/>
              <a:gd name="connsiteY91" fmla="*/ 161365 h 5314278"/>
              <a:gd name="connsiteX92" fmla="*/ 6024115 w 9025499"/>
              <a:gd name="connsiteY92" fmla="*/ 193638 h 5314278"/>
              <a:gd name="connsiteX93" fmla="*/ 6045631 w 9025499"/>
              <a:gd name="connsiteY93" fmla="*/ 290456 h 5314278"/>
              <a:gd name="connsiteX94" fmla="*/ 6077903 w 9025499"/>
              <a:gd name="connsiteY94" fmla="*/ 311972 h 5314278"/>
              <a:gd name="connsiteX95" fmla="*/ 6099419 w 9025499"/>
              <a:gd name="connsiteY95" fmla="*/ 333487 h 5314278"/>
              <a:gd name="connsiteX96" fmla="*/ 6163965 w 9025499"/>
              <a:gd name="connsiteY96" fmla="*/ 419548 h 5314278"/>
              <a:gd name="connsiteX97" fmla="*/ 6153207 w 9025499"/>
              <a:gd name="connsiteY97" fmla="*/ 484094 h 5314278"/>
              <a:gd name="connsiteX98" fmla="*/ 6120934 w 9025499"/>
              <a:gd name="connsiteY98" fmla="*/ 494852 h 5314278"/>
              <a:gd name="connsiteX99" fmla="*/ 6088661 w 9025499"/>
              <a:gd name="connsiteY99" fmla="*/ 527125 h 5314278"/>
              <a:gd name="connsiteX100" fmla="*/ 6120934 w 9025499"/>
              <a:gd name="connsiteY100" fmla="*/ 645459 h 5314278"/>
              <a:gd name="connsiteX101" fmla="*/ 6131692 w 9025499"/>
              <a:gd name="connsiteY101" fmla="*/ 710005 h 5314278"/>
              <a:gd name="connsiteX102" fmla="*/ 6142449 w 9025499"/>
              <a:gd name="connsiteY102" fmla="*/ 742278 h 5314278"/>
              <a:gd name="connsiteX103" fmla="*/ 6174722 w 9025499"/>
              <a:gd name="connsiteY103" fmla="*/ 753035 h 5314278"/>
              <a:gd name="connsiteX104" fmla="*/ 6250026 w 9025499"/>
              <a:gd name="connsiteY104" fmla="*/ 763793 h 5314278"/>
              <a:gd name="connsiteX105" fmla="*/ 6336087 w 9025499"/>
              <a:gd name="connsiteY105" fmla="*/ 828339 h 5314278"/>
              <a:gd name="connsiteX106" fmla="*/ 6368360 w 9025499"/>
              <a:gd name="connsiteY106" fmla="*/ 817581 h 5314278"/>
              <a:gd name="connsiteX107" fmla="*/ 6497452 w 9025499"/>
              <a:gd name="connsiteY107" fmla="*/ 849854 h 5314278"/>
              <a:gd name="connsiteX108" fmla="*/ 6529725 w 9025499"/>
              <a:gd name="connsiteY108" fmla="*/ 871369 h 5314278"/>
              <a:gd name="connsiteX109" fmla="*/ 6572755 w 9025499"/>
              <a:gd name="connsiteY109" fmla="*/ 925158 h 5314278"/>
              <a:gd name="connsiteX110" fmla="*/ 6605028 w 9025499"/>
              <a:gd name="connsiteY110" fmla="*/ 935915 h 5314278"/>
              <a:gd name="connsiteX111" fmla="*/ 6648059 w 9025499"/>
              <a:gd name="connsiteY111" fmla="*/ 989703 h 5314278"/>
              <a:gd name="connsiteX112" fmla="*/ 6680332 w 9025499"/>
              <a:gd name="connsiteY112" fmla="*/ 1075765 h 5314278"/>
              <a:gd name="connsiteX113" fmla="*/ 6669574 w 9025499"/>
              <a:gd name="connsiteY113" fmla="*/ 1183341 h 5314278"/>
              <a:gd name="connsiteX114" fmla="*/ 6658816 w 9025499"/>
              <a:gd name="connsiteY114" fmla="*/ 1215614 h 5314278"/>
              <a:gd name="connsiteX115" fmla="*/ 6669574 w 9025499"/>
              <a:gd name="connsiteY115" fmla="*/ 1269402 h 5314278"/>
              <a:gd name="connsiteX116" fmla="*/ 6777151 w 9025499"/>
              <a:gd name="connsiteY116" fmla="*/ 1333948 h 5314278"/>
              <a:gd name="connsiteX117" fmla="*/ 6820181 w 9025499"/>
              <a:gd name="connsiteY117" fmla="*/ 1344706 h 5314278"/>
              <a:gd name="connsiteX118" fmla="*/ 7024576 w 9025499"/>
              <a:gd name="connsiteY118" fmla="*/ 1355463 h 5314278"/>
              <a:gd name="connsiteX119" fmla="*/ 7089122 w 9025499"/>
              <a:gd name="connsiteY119" fmla="*/ 1376979 h 5314278"/>
              <a:gd name="connsiteX120" fmla="*/ 7110638 w 9025499"/>
              <a:gd name="connsiteY120" fmla="*/ 1398494 h 5314278"/>
              <a:gd name="connsiteX121" fmla="*/ 7196699 w 9025499"/>
              <a:gd name="connsiteY121" fmla="*/ 1420009 h 5314278"/>
              <a:gd name="connsiteX122" fmla="*/ 7228972 w 9025499"/>
              <a:gd name="connsiteY122" fmla="*/ 1430767 h 5314278"/>
              <a:gd name="connsiteX123" fmla="*/ 7379579 w 9025499"/>
              <a:gd name="connsiteY123" fmla="*/ 1420009 h 5314278"/>
              <a:gd name="connsiteX124" fmla="*/ 7411852 w 9025499"/>
              <a:gd name="connsiteY124" fmla="*/ 1409252 h 5314278"/>
              <a:gd name="connsiteX125" fmla="*/ 7476398 w 9025499"/>
              <a:gd name="connsiteY125" fmla="*/ 1366221 h 5314278"/>
              <a:gd name="connsiteX126" fmla="*/ 7540943 w 9025499"/>
              <a:gd name="connsiteY126" fmla="*/ 1344706 h 5314278"/>
              <a:gd name="connsiteX127" fmla="*/ 7573216 w 9025499"/>
              <a:gd name="connsiteY127" fmla="*/ 1333948 h 5314278"/>
              <a:gd name="connsiteX128" fmla="*/ 7605489 w 9025499"/>
              <a:gd name="connsiteY128" fmla="*/ 1323191 h 5314278"/>
              <a:gd name="connsiteX129" fmla="*/ 7702308 w 9025499"/>
              <a:gd name="connsiteY129" fmla="*/ 1333948 h 5314278"/>
              <a:gd name="connsiteX130" fmla="*/ 7756096 w 9025499"/>
              <a:gd name="connsiteY130" fmla="*/ 1398494 h 5314278"/>
              <a:gd name="connsiteX131" fmla="*/ 7766854 w 9025499"/>
              <a:gd name="connsiteY131" fmla="*/ 1430767 h 5314278"/>
              <a:gd name="connsiteX132" fmla="*/ 7831400 w 9025499"/>
              <a:gd name="connsiteY132" fmla="*/ 1495313 h 5314278"/>
              <a:gd name="connsiteX133" fmla="*/ 7863673 w 9025499"/>
              <a:gd name="connsiteY133" fmla="*/ 1559859 h 5314278"/>
              <a:gd name="connsiteX134" fmla="*/ 7874431 w 9025499"/>
              <a:gd name="connsiteY134" fmla="*/ 1592132 h 5314278"/>
              <a:gd name="connsiteX135" fmla="*/ 7906703 w 9025499"/>
              <a:gd name="connsiteY135" fmla="*/ 1602889 h 5314278"/>
              <a:gd name="connsiteX136" fmla="*/ 7992765 w 9025499"/>
              <a:gd name="connsiteY136" fmla="*/ 1602889 h 5314278"/>
              <a:gd name="connsiteX137" fmla="*/ 8025038 w 9025499"/>
              <a:gd name="connsiteY137" fmla="*/ 1592132 h 5314278"/>
              <a:gd name="connsiteX138" fmla="*/ 8240191 w 9025499"/>
              <a:gd name="connsiteY138" fmla="*/ 1602889 h 5314278"/>
              <a:gd name="connsiteX139" fmla="*/ 8272463 w 9025499"/>
              <a:gd name="connsiteY139" fmla="*/ 1624405 h 5314278"/>
              <a:gd name="connsiteX140" fmla="*/ 8304736 w 9025499"/>
              <a:gd name="connsiteY140" fmla="*/ 1635162 h 5314278"/>
              <a:gd name="connsiteX141" fmla="*/ 8326252 w 9025499"/>
              <a:gd name="connsiteY141" fmla="*/ 1656678 h 5314278"/>
              <a:gd name="connsiteX142" fmla="*/ 8444586 w 9025499"/>
              <a:gd name="connsiteY142" fmla="*/ 1678193 h 5314278"/>
              <a:gd name="connsiteX143" fmla="*/ 8552162 w 9025499"/>
              <a:gd name="connsiteY143" fmla="*/ 1710466 h 5314278"/>
              <a:gd name="connsiteX144" fmla="*/ 8648981 w 9025499"/>
              <a:gd name="connsiteY144" fmla="*/ 1742739 h 5314278"/>
              <a:gd name="connsiteX145" fmla="*/ 8681254 w 9025499"/>
              <a:gd name="connsiteY145" fmla="*/ 1753496 h 5314278"/>
              <a:gd name="connsiteX146" fmla="*/ 8788831 w 9025499"/>
              <a:gd name="connsiteY146" fmla="*/ 1818042 h 5314278"/>
              <a:gd name="connsiteX147" fmla="*/ 8821103 w 9025499"/>
              <a:gd name="connsiteY147" fmla="*/ 1828800 h 5314278"/>
              <a:gd name="connsiteX148" fmla="*/ 8842619 w 9025499"/>
              <a:gd name="connsiteY148" fmla="*/ 1850315 h 5314278"/>
              <a:gd name="connsiteX149" fmla="*/ 8874892 w 9025499"/>
              <a:gd name="connsiteY149" fmla="*/ 1861073 h 5314278"/>
              <a:gd name="connsiteX150" fmla="*/ 8950195 w 9025499"/>
              <a:gd name="connsiteY150" fmla="*/ 1904103 h 5314278"/>
              <a:gd name="connsiteX151" fmla="*/ 8993226 w 9025499"/>
              <a:gd name="connsiteY151" fmla="*/ 1957892 h 5314278"/>
              <a:gd name="connsiteX152" fmla="*/ 9025499 w 9025499"/>
              <a:gd name="connsiteY152" fmla="*/ 1990165 h 5314278"/>
              <a:gd name="connsiteX153" fmla="*/ 9014741 w 9025499"/>
              <a:gd name="connsiteY153" fmla="*/ 2119256 h 5314278"/>
              <a:gd name="connsiteX154" fmla="*/ 8993226 w 9025499"/>
              <a:gd name="connsiteY154" fmla="*/ 2140772 h 5314278"/>
              <a:gd name="connsiteX155" fmla="*/ 8950195 w 9025499"/>
              <a:gd name="connsiteY155" fmla="*/ 2194560 h 5314278"/>
              <a:gd name="connsiteX156" fmla="*/ 8917922 w 9025499"/>
              <a:gd name="connsiteY156" fmla="*/ 2248348 h 5314278"/>
              <a:gd name="connsiteX157" fmla="*/ 8874892 w 9025499"/>
              <a:gd name="connsiteY157" fmla="*/ 2302136 h 5314278"/>
              <a:gd name="connsiteX158" fmla="*/ 8896407 w 9025499"/>
              <a:gd name="connsiteY158" fmla="*/ 2334409 h 5314278"/>
              <a:gd name="connsiteX159" fmla="*/ 8896407 w 9025499"/>
              <a:gd name="connsiteY159" fmla="*/ 2431228 h 5314278"/>
              <a:gd name="connsiteX160" fmla="*/ 8874892 w 9025499"/>
              <a:gd name="connsiteY160" fmla="*/ 2463501 h 5314278"/>
              <a:gd name="connsiteX161" fmla="*/ 8842619 w 9025499"/>
              <a:gd name="connsiteY161" fmla="*/ 2538805 h 5314278"/>
              <a:gd name="connsiteX162" fmla="*/ 8799588 w 9025499"/>
              <a:gd name="connsiteY162" fmla="*/ 2549562 h 5314278"/>
              <a:gd name="connsiteX163" fmla="*/ 8831861 w 9025499"/>
              <a:gd name="connsiteY163" fmla="*/ 2603351 h 5314278"/>
              <a:gd name="connsiteX164" fmla="*/ 8842619 w 9025499"/>
              <a:gd name="connsiteY164" fmla="*/ 2635623 h 5314278"/>
              <a:gd name="connsiteX165" fmla="*/ 8864134 w 9025499"/>
              <a:gd name="connsiteY165" fmla="*/ 2657139 h 5314278"/>
              <a:gd name="connsiteX166" fmla="*/ 8896407 w 9025499"/>
              <a:gd name="connsiteY166" fmla="*/ 2721685 h 5314278"/>
              <a:gd name="connsiteX167" fmla="*/ 8874892 w 9025499"/>
              <a:gd name="connsiteY167" fmla="*/ 2915322 h 5314278"/>
              <a:gd name="connsiteX168" fmla="*/ 8853376 w 9025499"/>
              <a:gd name="connsiteY168" fmla="*/ 2979868 h 5314278"/>
              <a:gd name="connsiteX169" fmla="*/ 8821103 w 9025499"/>
              <a:gd name="connsiteY169" fmla="*/ 3001383 h 5314278"/>
              <a:gd name="connsiteX170" fmla="*/ 8810346 w 9025499"/>
              <a:gd name="connsiteY170" fmla="*/ 3033656 h 5314278"/>
              <a:gd name="connsiteX171" fmla="*/ 8745800 w 9025499"/>
              <a:gd name="connsiteY171" fmla="*/ 3055172 h 5314278"/>
              <a:gd name="connsiteX172" fmla="*/ 8552162 w 9025499"/>
              <a:gd name="connsiteY172" fmla="*/ 3076687 h 5314278"/>
              <a:gd name="connsiteX173" fmla="*/ 8466101 w 9025499"/>
              <a:gd name="connsiteY173" fmla="*/ 3076687 h 5314278"/>
              <a:gd name="connsiteX174" fmla="*/ 8401555 w 9025499"/>
              <a:gd name="connsiteY174" fmla="*/ 3055172 h 5314278"/>
              <a:gd name="connsiteX175" fmla="*/ 8337009 w 9025499"/>
              <a:gd name="connsiteY175" fmla="*/ 3098202 h 5314278"/>
              <a:gd name="connsiteX176" fmla="*/ 8315494 w 9025499"/>
              <a:gd name="connsiteY176" fmla="*/ 3119718 h 5314278"/>
              <a:gd name="connsiteX177" fmla="*/ 8283221 w 9025499"/>
              <a:gd name="connsiteY177" fmla="*/ 3141233 h 5314278"/>
              <a:gd name="connsiteX178" fmla="*/ 8261706 w 9025499"/>
              <a:gd name="connsiteY178" fmla="*/ 3173506 h 5314278"/>
              <a:gd name="connsiteX179" fmla="*/ 8197160 w 9025499"/>
              <a:gd name="connsiteY179" fmla="*/ 3216536 h 5314278"/>
              <a:gd name="connsiteX180" fmla="*/ 8175645 w 9025499"/>
              <a:gd name="connsiteY180" fmla="*/ 3238052 h 5314278"/>
              <a:gd name="connsiteX181" fmla="*/ 8132614 w 9025499"/>
              <a:gd name="connsiteY181" fmla="*/ 3227294 h 5314278"/>
              <a:gd name="connsiteX182" fmla="*/ 8089583 w 9025499"/>
              <a:gd name="connsiteY182" fmla="*/ 3291840 h 5314278"/>
              <a:gd name="connsiteX183" fmla="*/ 8078826 w 9025499"/>
              <a:gd name="connsiteY183" fmla="*/ 3324113 h 5314278"/>
              <a:gd name="connsiteX184" fmla="*/ 8068068 w 9025499"/>
              <a:gd name="connsiteY184" fmla="*/ 3367143 h 5314278"/>
              <a:gd name="connsiteX185" fmla="*/ 8046553 w 9025499"/>
              <a:gd name="connsiteY185" fmla="*/ 3388659 h 5314278"/>
              <a:gd name="connsiteX186" fmla="*/ 8025038 w 9025499"/>
              <a:gd name="connsiteY186" fmla="*/ 3420932 h 5314278"/>
              <a:gd name="connsiteX187" fmla="*/ 8014280 w 9025499"/>
              <a:gd name="connsiteY187" fmla="*/ 3528508 h 5314278"/>
              <a:gd name="connsiteX188" fmla="*/ 7949734 w 9025499"/>
              <a:gd name="connsiteY188" fmla="*/ 3550023 h 5314278"/>
              <a:gd name="connsiteX189" fmla="*/ 7917461 w 9025499"/>
              <a:gd name="connsiteY189" fmla="*/ 3560781 h 5314278"/>
              <a:gd name="connsiteX190" fmla="*/ 7713066 w 9025499"/>
              <a:gd name="connsiteY190" fmla="*/ 3582296 h 5314278"/>
              <a:gd name="connsiteX191" fmla="*/ 7648520 w 9025499"/>
              <a:gd name="connsiteY191" fmla="*/ 3603812 h 5314278"/>
              <a:gd name="connsiteX192" fmla="*/ 7616247 w 9025499"/>
              <a:gd name="connsiteY192" fmla="*/ 3614569 h 5314278"/>
              <a:gd name="connsiteX193" fmla="*/ 7583974 w 9025499"/>
              <a:gd name="connsiteY193" fmla="*/ 3636085 h 5314278"/>
              <a:gd name="connsiteX194" fmla="*/ 7551701 w 9025499"/>
              <a:gd name="connsiteY194" fmla="*/ 3646842 h 5314278"/>
              <a:gd name="connsiteX195" fmla="*/ 7487155 w 9025499"/>
              <a:gd name="connsiteY195" fmla="*/ 3689873 h 5314278"/>
              <a:gd name="connsiteX196" fmla="*/ 7454882 w 9025499"/>
              <a:gd name="connsiteY196" fmla="*/ 3700631 h 5314278"/>
              <a:gd name="connsiteX197" fmla="*/ 7390336 w 9025499"/>
              <a:gd name="connsiteY197" fmla="*/ 3743661 h 5314278"/>
              <a:gd name="connsiteX198" fmla="*/ 7358063 w 9025499"/>
              <a:gd name="connsiteY198" fmla="*/ 3765176 h 5314278"/>
              <a:gd name="connsiteX199" fmla="*/ 7325791 w 9025499"/>
              <a:gd name="connsiteY199" fmla="*/ 3775934 h 5314278"/>
              <a:gd name="connsiteX200" fmla="*/ 7272002 w 9025499"/>
              <a:gd name="connsiteY200" fmla="*/ 3808207 h 5314278"/>
              <a:gd name="connsiteX201" fmla="*/ 7099880 w 9025499"/>
              <a:gd name="connsiteY201" fmla="*/ 3840480 h 5314278"/>
              <a:gd name="connsiteX202" fmla="*/ 7035334 w 9025499"/>
              <a:gd name="connsiteY202" fmla="*/ 3861995 h 5314278"/>
              <a:gd name="connsiteX203" fmla="*/ 7003061 w 9025499"/>
              <a:gd name="connsiteY203" fmla="*/ 3872753 h 5314278"/>
              <a:gd name="connsiteX204" fmla="*/ 6927758 w 9025499"/>
              <a:gd name="connsiteY204" fmla="*/ 3861995 h 5314278"/>
              <a:gd name="connsiteX205" fmla="*/ 6895485 w 9025499"/>
              <a:gd name="connsiteY205" fmla="*/ 3851238 h 5314278"/>
              <a:gd name="connsiteX206" fmla="*/ 6777151 w 9025499"/>
              <a:gd name="connsiteY206" fmla="*/ 3861995 h 5314278"/>
              <a:gd name="connsiteX207" fmla="*/ 6723362 w 9025499"/>
              <a:gd name="connsiteY207" fmla="*/ 3894268 h 5314278"/>
              <a:gd name="connsiteX208" fmla="*/ 6680332 w 9025499"/>
              <a:gd name="connsiteY208" fmla="*/ 3948056 h 5314278"/>
              <a:gd name="connsiteX209" fmla="*/ 6637301 w 9025499"/>
              <a:gd name="connsiteY209" fmla="*/ 4001845 h 5314278"/>
              <a:gd name="connsiteX210" fmla="*/ 6605028 w 9025499"/>
              <a:gd name="connsiteY210" fmla="*/ 4023360 h 5314278"/>
              <a:gd name="connsiteX211" fmla="*/ 6594271 w 9025499"/>
              <a:gd name="connsiteY211" fmla="*/ 4055633 h 5314278"/>
              <a:gd name="connsiteX212" fmla="*/ 6540482 w 9025499"/>
              <a:gd name="connsiteY212" fmla="*/ 4098663 h 5314278"/>
              <a:gd name="connsiteX213" fmla="*/ 6518967 w 9025499"/>
              <a:gd name="connsiteY213" fmla="*/ 4120179 h 5314278"/>
              <a:gd name="connsiteX214" fmla="*/ 6454421 w 9025499"/>
              <a:gd name="connsiteY214" fmla="*/ 4163209 h 5314278"/>
              <a:gd name="connsiteX215" fmla="*/ 6411391 w 9025499"/>
              <a:gd name="connsiteY215" fmla="*/ 4216998 h 5314278"/>
              <a:gd name="connsiteX216" fmla="*/ 6379118 w 9025499"/>
              <a:gd name="connsiteY216" fmla="*/ 4227755 h 5314278"/>
              <a:gd name="connsiteX217" fmla="*/ 6400633 w 9025499"/>
              <a:gd name="connsiteY217" fmla="*/ 4335332 h 5314278"/>
              <a:gd name="connsiteX218" fmla="*/ 6411391 w 9025499"/>
              <a:gd name="connsiteY218" fmla="*/ 4378362 h 5314278"/>
              <a:gd name="connsiteX219" fmla="*/ 6432906 w 9025499"/>
              <a:gd name="connsiteY219" fmla="*/ 4399878 h 5314278"/>
              <a:gd name="connsiteX220" fmla="*/ 6454421 w 9025499"/>
              <a:gd name="connsiteY220" fmla="*/ 4432151 h 5314278"/>
              <a:gd name="connsiteX221" fmla="*/ 6475936 w 9025499"/>
              <a:gd name="connsiteY221" fmla="*/ 4496696 h 5314278"/>
              <a:gd name="connsiteX222" fmla="*/ 6497452 w 9025499"/>
              <a:gd name="connsiteY222" fmla="*/ 4518212 h 5314278"/>
              <a:gd name="connsiteX223" fmla="*/ 6518967 w 9025499"/>
              <a:gd name="connsiteY223" fmla="*/ 4550485 h 5314278"/>
              <a:gd name="connsiteX224" fmla="*/ 6583513 w 9025499"/>
              <a:gd name="connsiteY224" fmla="*/ 4615031 h 5314278"/>
              <a:gd name="connsiteX225" fmla="*/ 6615786 w 9025499"/>
              <a:gd name="connsiteY225" fmla="*/ 4625788 h 5314278"/>
              <a:gd name="connsiteX226" fmla="*/ 6648059 w 9025499"/>
              <a:gd name="connsiteY226" fmla="*/ 4647303 h 5314278"/>
              <a:gd name="connsiteX227" fmla="*/ 6669574 w 9025499"/>
              <a:gd name="connsiteY227" fmla="*/ 4668819 h 5314278"/>
              <a:gd name="connsiteX228" fmla="*/ 6701847 w 9025499"/>
              <a:gd name="connsiteY228" fmla="*/ 4679576 h 5314278"/>
              <a:gd name="connsiteX229" fmla="*/ 6809423 w 9025499"/>
              <a:gd name="connsiteY229" fmla="*/ 4647303 h 5314278"/>
              <a:gd name="connsiteX230" fmla="*/ 6917000 w 9025499"/>
              <a:gd name="connsiteY230" fmla="*/ 4636546 h 5314278"/>
              <a:gd name="connsiteX231" fmla="*/ 6949273 w 9025499"/>
              <a:gd name="connsiteY231" fmla="*/ 4615031 h 5314278"/>
              <a:gd name="connsiteX232" fmla="*/ 7164426 w 9025499"/>
              <a:gd name="connsiteY232" fmla="*/ 4615031 h 5314278"/>
              <a:gd name="connsiteX233" fmla="*/ 7196699 w 9025499"/>
              <a:gd name="connsiteY233" fmla="*/ 4625788 h 5314278"/>
              <a:gd name="connsiteX234" fmla="*/ 7228972 w 9025499"/>
              <a:gd name="connsiteY234" fmla="*/ 4733365 h 5314278"/>
              <a:gd name="connsiteX235" fmla="*/ 7218214 w 9025499"/>
              <a:gd name="connsiteY235" fmla="*/ 4776395 h 5314278"/>
              <a:gd name="connsiteX236" fmla="*/ 7175183 w 9025499"/>
              <a:gd name="connsiteY236" fmla="*/ 4830183 h 5314278"/>
              <a:gd name="connsiteX237" fmla="*/ 7153668 w 9025499"/>
              <a:gd name="connsiteY237" fmla="*/ 4862456 h 5314278"/>
              <a:gd name="connsiteX238" fmla="*/ 7099880 w 9025499"/>
              <a:gd name="connsiteY238" fmla="*/ 4905487 h 5314278"/>
              <a:gd name="connsiteX239" fmla="*/ 7035334 w 9025499"/>
              <a:gd name="connsiteY239" fmla="*/ 4927002 h 5314278"/>
              <a:gd name="connsiteX240" fmla="*/ 7003061 w 9025499"/>
              <a:gd name="connsiteY240" fmla="*/ 4937760 h 5314278"/>
              <a:gd name="connsiteX241" fmla="*/ 6906242 w 9025499"/>
              <a:gd name="connsiteY241" fmla="*/ 4948518 h 5314278"/>
              <a:gd name="connsiteX242" fmla="*/ 6841696 w 9025499"/>
              <a:gd name="connsiteY242" fmla="*/ 4970033 h 5314278"/>
              <a:gd name="connsiteX243" fmla="*/ 6755635 w 9025499"/>
              <a:gd name="connsiteY243" fmla="*/ 4959275 h 5314278"/>
              <a:gd name="connsiteX244" fmla="*/ 6723362 w 9025499"/>
              <a:gd name="connsiteY244" fmla="*/ 4948518 h 5314278"/>
              <a:gd name="connsiteX245" fmla="*/ 6680332 w 9025499"/>
              <a:gd name="connsiteY245" fmla="*/ 4905487 h 5314278"/>
              <a:gd name="connsiteX246" fmla="*/ 6637301 w 9025499"/>
              <a:gd name="connsiteY246" fmla="*/ 4948518 h 5314278"/>
              <a:gd name="connsiteX247" fmla="*/ 6626543 w 9025499"/>
              <a:gd name="connsiteY247" fmla="*/ 4980791 h 5314278"/>
              <a:gd name="connsiteX248" fmla="*/ 6594271 w 9025499"/>
              <a:gd name="connsiteY248" fmla="*/ 4991548 h 5314278"/>
              <a:gd name="connsiteX249" fmla="*/ 6508209 w 9025499"/>
              <a:gd name="connsiteY249" fmla="*/ 5002306 h 5314278"/>
              <a:gd name="connsiteX250" fmla="*/ 6443663 w 9025499"/>
              <a:gd name="connsiteY250" fmla="*/ 5013063 h 5314278"/>
              <a:gd name="connsiteX251" fmla="*/ 6389875 w 9025499"/>
              <a:gd name="connsiteY251" fmla="*/ 5045336 h 5314278"/>
              <a:gd name="connsiteX252" fmla="*/ 6325329 w 9025499"/>
              <a:gd name="connsiteY252" fmla="*/ 5077609 h 5314278"/>
              <a:gd name="connsiteX253" fmla="*/ 6303814 w 9025499"/>
              <a:gd name="connsiteY253" fmla="*/ 5099125 h 5314278"/>
              <a:gd name="connsiteX254" fmla="*/ 6260783 w 9025499"/>
              <a:gd name="connsiteY254" fmla="*/ 5109882 h 5314278"/>
              <a:gd name="connsiteX255" fmla="*/ 6228511 w 9025499"/>
              <a:gd name="connsiteY255" fmla="*/ 5120640 h 5314278"/>
              <a:gd name="connsiteX256" fmla="*/ 6185480 w 9025499"/>
              <a:gd name="connsiteY256" fmla="*/ 5163671 h 5314278"/>
              <a:gd name="connsiteX257" fmla="*/ 6163965 w 9025499"/>
              <a:gd name="connsiteY257" fmla="*/ 5195943 h 5314278"/>
              <a:gd name="connsiteX258" fmla="*/ 6131692 w 9025499"/>
              <a:gd name="connsiteY258" fmla="*/ 5206701 h 5314278"/>
              <a:gd name="connsiteX259" fmla="*/ 6110176 w 9025499"/>
              <a:gd name="connsiteY259" fmla="*/ 5228216 h 5314278"/>
              <a:gd name="connsiteX260" fmla="*/ 6045631 w 9025499"/>
              <a:gd name="connsiteY260" fmla="*/ 5271247 h 5314278"/>
              <a:gd name="connsiteX261" fmla="*/ 5981085 w 9025499"/>
              <a:gd name="connsiteY261" fmla="*/ 5282005 h 5314278"/>
              <a:gd name="connsiteX262" fmla="*/ 5927296 w 9025499"/>
              <a:gd name="connsiteY262" fmla="*/ 5292762 h 5314278"/>
              <a:gd name="connsiteX263" fmla="*/ 5895023 w 9025499"/>
              <a:gd name="connsiteY263" fmla="*/ 5303520 h 5314278"/>
              <a:gd name="connsiteX264" fmla="*/ 5841235 w 9025499"/>
              <a:gd name="connsiteY264" fmla="*/ 5314278 h 5314278"/>
              <a:gd name="connsiteX265" fmla="*/ 5765932 w 9025499"/>
              <a:gd name="connsiteY265" fmla="*/ 5303520 h 5314278"/>
              <a:gd name="connsiteX266" fmla="*/ 5701386 w 9025499"/>
              <a:gd name="connsiteY266" fmla="*/ 5282005 h 5314278"/>
              <a:gd name="connsiteX267" fmla="*/ 5636840 w 9025499"/>
              <a:gd name="connsiteY267" fmla="*/ 5271247 h 5314278"/>
              <a:gd name="connsiteX268" fmla="*/ 5593809 w 9025499"/>
              <a:gd name="connsiteY268" fmla="*/ 5174428 h 5314278"/>
              <a:gd name="connsiteX269" fmla="*/ 5636840 w 9025499"/>
              <a:gd name="connsiteY269" fmla="*/ 5056094 h 5314278"/>
              <a:gd name="connsiteX270" fmla="*/ 5658355 w 9025499"/>
              <a:gd name="connsiteY270" fmla="*/ 4894729 h 5314278"/>
              <a:gd name="connsiteX271" fmla="*/ 5583052 w 9025499"/>
              <a:gd name="connsiteY271" fmla="*/ 4819426 h 5314278"/>
              <a:gd name="connsiteX272" fmla="*/ 5529263 w 9025499"/>
              <a:gd name="connsiteY272" fmla="*/ 4787153 h 5314278"/>
              <a:gd name="connsiteX273" fmla="*/ 5421687 w 9025499"/>
              <a:gd name="connsiteY273" fmla="*/ 4765638 h 5314278"/>
              <a:gd name="connsiteX274" fmla="*/ 5357141 w 9025499"/>
              <a:gd name="connsiteY274" fmla="*/ 4733365 h 5314278"/>
              <a:gd name="connsiteX275" fmla="*/ 5324868 w 9025499"/>
              <a:gd name="connsiteY275" fmla="*/ 4722607 h 5314278"/>
              <a:gd name="connsiteX276" fmla="*/ 5292595 w 9025499"/>
              <a:gd name="connsiteY276" fmla="*/ 4701092 h 5314278"/>
              <a:gd name="connsiteX277" fmla="*/ 5174074 w 9025499"/>
              <a:gd name="connsiteY277" fmla="*/ 4703744 h 5314278"/>
              <a:gd name="connsiteX278" fmla="*/ 5164512 w 9025499"/>
              <a:gd name="connsiteY278" fmla="*/ 4654662 h 5314278"/>
              <a:gd name="connsiteX279" fmla="*/ 5195776 w 9025499"/>
              <a:gd name="connsiteY279" fmla="*/ 4572000 h 5314278"/>
              <a:gd name="connsiteX280" fmla="*/ 5262937 w 9025499"/>
              <a:gd name="connsiteY280" fmla="*/ 4543537 h 5314278"/>
              <a:gd name="connsiteX281" fmla="*/ 5338278 w 9025499"/>
              <a:gd name="connsiteY281" fmla="*/ 4489114 h 5314278"/>
              <a:gd name="connsiteX282" fmla="*/ 5400172 w 9025499"/>
              <a:gd name="connsiteY282" fmla="*/ 4432151 h 5314278"/>
              <a:gd name="connsiteX283" fmla="*/ 5464718 w 9025499"/>
              <a:gd name="connsiteY283" fmla="*/ 4421393 h 5314278"/>
              <a:gd name="connsiteX284" fmla="*/ 5615325 w 9025499"/>
              <a:gd name="connsiteY284" fmla="*/ 4378362 h 5314278"/>
              <a:gd name="connsiteX285" fmla="*/ 5710575 w 9025499"/>
              <a:gd name="connsiteY285" fmla="*/ 4285428 h 5314278"/>
              <a:gd name="connsiteX286" fmla="*/ 5572294 w 9025499"/>
              <a:gd name="connsiteY286" fmla="*/ 4195482 h 5314278"/>
              <a:gd name="connsiteX287" fmla="*/ 5465427 w 9025499"/>
              <a:gd name="connsiteY287" fmla="*/ 4186667 h 5314278"/>
              <a:gd name="connsiteX288" fmla="*/ 5402637 w 9025499"/>
              <a:gd name="connsiteY288" fmla="*/ 4245087 h 5314278"/>
              <a:gd name="connsiteX289" fmla="*/ 5294687 w 9025499"/>
              <a:gd name="connsiteY289" fmla="*/ 4229212 h 5314278"/>
              <a:gd name="connsiteX290" fmla="*/ 5221662 w 9025499"/>
              <a:gd name="connsiteY290" fmla="*/ 4222862 h 5314278"/>
              <a:gd name="connsiteX291" fmla="*/ 5152746 w 9025499"/>
              <a:gd name="connsiteY291" fmla="*/ 4184725 h 5314278"/>
              <a:gd name="connsiteX292" fmla="*/ 5120473 w 9025499"/>
              <a:gd name="connsiteY292" fmla="*/ 4195482 h 5314278"/>
              <a:gd name="connsiteX293" fmla="*/ 5023654 w 9025499"/>
              <a:gd name="connsiteY293" fmla="*/ 4184725 h 5314278"/>
              <a:gd name="connsiteX294" fmla="*/ 4959108 w 9025499"/>
              <a:gd name="connsiteY294" fmla="*/ 4152452 h 5314278"/>
              <a:gd name="connsiteX295" fmla="*/ 4905320 w 9025499"/>
              <a:gd name="connsiteY295" fmla="*/ 4098663 h 5314278"/>
              <a:gd name="connsiteX296" fmla="*/ 4834312 w 9025499"/>
              <a:gd name="connsiteY296" fmla="*/ 4092687 h 5314278"/>
              <a:gd name="connsiteX297" fmla="*/ 4803197 w 9025499"/>
              <a:gd name="connsiteY297" fmla="*/ 4048050 h 5314278"/>
              <a:gd name="connsiteX298" fmla="*/ 4900987 w 9025499"/>
              <a:gd name="connsiteY298" fmla="*/ 4006962 h 5314278"/>
              <a:gd name="connsiteX299" fmla="*/ 4878874 w 9025499"/>
              <a:gd name="connsiteY299" fmla="*/ 3944172 h 5314278"/>
              <a:gd name="connsiteX300" fmla="*/ 4737605 w 9025499"/>
              <a:gd name="connsiteY300" fmla="*/ 3953174 h 5314278"/>
              <a:gd name="connsiteX301" fmla="*/ 4637798 w 9025499"/>
              <a:gd name="connsiteY301" fmla="*/ 3859343 h 5314278"/>
              <a:gd name="connsiteX302" fmla="*/ 4500937 w 9025499"/>
              <a:gd name="connsiteY302" fmla="*/ 3870437 h 5314278"/>
              <a:gd name="connsiteX303" fmla="*/ 4419993 w 9025499"/>
              <a:gd name="connsiteY303" fmla="*/ 3860053 h 5314278"/>
              <a:gd name="connsiteX304" fmla="*/ 4326312 w 9025499"/>
              <a:gd name="connsiteY304" fmla="*/ 3873612 h 5314278"/>
              <a:gd name="connsiteX305" fmla="*/ 4300912 w 9025499"/>
              <a:gd name="connsiteY305" fmla="*/ 3899012 h 5314278"/>
              <a:gd name="connsiteX306" fmla="*/ 4304087 w 9025499"/>
              <a:gd name="connsiteY306" fmla="*/ 3946637 h 5314278"/>
              <a:gd name="connsiteX307" fmla="*/ 4270619 w 9025499"/>
              <a:gd name="connsiteY307" fmla="*/ 4044875 h 5314278"/>
              <a:gd name="connsiteX308" fmla="*/ 4227588 w 9025499"/>
              <a:gd name="connsiteY308" fmla="*/ 4109421 h 5314278"/>
              <a:gd name="connsiteX309" fmla="*/ 4206073 w 9025499"/>
              <a:gd name="connsiteY309" fmla="*/ 4141694 h 5314278"/>
              <a:gd name="connsiteX310" fmla="*/ 4173800 w 9025499"/>
              <a:gd name="connsiteY310" fmla="*/ 4173967 h 5314278"/>
              <a:gd name="connsiteX311" fmla="*/ 4120012 w 9025499"/>
              <a:gd name="connsiteY311" fmla="*/ 4216998 h 5314278"/>
              <a:gd name="connsiteX312" fmla="*/ 4094537 w 9025499"/>
              <a:gd name="connsiteY312" fmla="*/ 4270487 h 5314278"/>
              <a:gd name="connsiteX313" fmla="*/ 4044708 w 9025499"/>
              <a:gd name="connsiteY313" fmla="*/ 4335332 h 5314278"/>
              <a:gd name="connsiteX314" fmla="*/ 4012435 w 9025499"/>
              <a:gd name="connsiteY314" fmla="*/ 4367605 h 5314278"/>
              <a:gd name="connsiteX315" fmla="*/ 3922489 w 9025499"/>
              <a:gd name="connsiteY315" fmla="*/ 4468121 h 5314278"/>
              <a:gd name="connsiteX316" fmla="*/ 3836428 w 9025499"/>
              <a:gd name="connsiteY316" fmla="*/ 4537075 h 5314278"/>
              <a:gd name="connsiteX317" fmla="*/ 3778755 w 9025499"/>
              <a:gd name="connsiteY317" fmla="*/ 4562998 h 5314278"/>
              <a:gd name="connsiteX318" fmla="*/ 3811962 w 9025499"/>
              <a:gd name="connsiteY318" fmla="*/ 4638787 h 5314278"/>
              <a:gd name="connsiteX319" fmla="*/ 3808787 w 9025499"/>
              <a:gd name="connsiteY319" fmla="*/ 4727687 h 5314278"/>
              <a:gd name="connsiteX320" fmla="*/ 3743494 w 9025499"/>
              <a:gd name="connsiteY320" fmla="*/ 4754880 h 5314278"/>
              <a:gd name="connsiteX321" fmla="*/ 3697662 w 9025499"/>
              <a:gd name="connsiteY321" fmla="*/ 4692762 h 5314278"/>
              <a:gd name="connsiteX322" fmla="*/ 3620043 w 9025499"/>
              <a:gd name="connsiteY322" fmla="*/ 4641476 h 5314278"/>
              <a:gd name="connsiteX323" fmla="*/ 3497637 w 9025499"/>
              <a:gd name="connsiteY323" fmla="*/ 4664187 h 5314278"/>
              <a:gd name="connsiteX324" fmla="*/ 3421437 w 9025499"/>
              <a:gd name="connsiteY324" fmla="*/ 4727687 h 5314278"/>
              <a:gd name="connsiteX325" fmla="*/ 3340344 w 9025499"/>
              <a:gd name="connsiteY325" fmla="*/ 4725072 h 5314278"/>
              <a:gd name="connsiteX326" fmla="*/ 3284912 w 9025499"/>
              <a:gd name="connsiteY326" fmla="*/ 4784837 h 5314278"/>
              <a:gd name="connsiteX327" fmla="*/ 3210729 w 9025499"/>
              <a:gd name="connsiteY327" fmla="*/ 4788386 h 5314278"/>
              <a:gd name="connsiteX328" fmla="*/ 3151823 w 9025499"/>
              <a:gd name="connsiteY328" fmla="*/ 4754880 h 5314278"/>
              <a:gd name="connsiteX329" fmla="*/ 3098035 w 9025499"/>
              <a:gd name="connsiteY329" fmla="*/ 4711849 h 5314278"/>
              <a:gd name="connsiteX330" fmla="*/ 3030912 w 9025499"/>
              <a:gd name="connsiteY330" fmla="*/ 4591162 h 5314278"/>
              <a:gd name="connsiteX331" fmla="*/ 3053137 w 9025499"/>
              <a:gd name="connsiteY331" fmla="*/ 4556237 h 5314278"/>
              <a:gd name="connsiteX332" fmla="*/ 3087278 w 9025499"/>
              <a:gd name="connsiteY332" fmla="*/ 4561242 h 5314278"/>
              <a:gd name="connsiteX333" fmla="*/ 3129337 w 9025499"/>
              <a:gd name="connsiteY333" fmla="*/ 4584812 h 5314278"/>
              <a:gd name="connsiteX334" fmla="*/ 3172293 w 9025499"/>
              <a:gd name="connsiteY334" fmla="*/ 4559673 h 5314278"/>
              <a:gd name="connsiteX335" fmla="*/ 3170612 w 9025499"/>
              <a:gd name="connsiteY335" fmla="*/ 4505437 h 5314278"/>
              <a:gd name="connsiteX336" fmla="*/ 3141066 w 9025499"/>
              <a:gd name="connsiteY336" fmla="*/ 4442908 h 5314278"/>
              <a:gd name="connsiteX337" fmla="*/ 3190446 w 9025499"/>
              <a:gd name="connsiteY337" fmla="*/ 4403762 h 5314278"/>
              <a:gd name="connsiteX338" fmla="*/ 3267169 w 9025499"/>
              <a:gd name="connsiteY338" fmla="*/ 4377316 h 5314278"/>
              <a:gd name="connsiteX339" fmla="*/ 3298023 w 9025499"/>
              <a:gd name="connsiteY339" fmla="*/ 4261448 h 5314278"/>
              <a:gd name="connsiteX340" fmla="*/ 3410194 w 9025499"/>
              <a:gd name="connsiteY340" fmla="*/ 4243294 h 5314278"/>
              <a:gd name="connsiteX341" fmla="*/ 3421437 w 9025499"/>
              <a:gd name="connsiteY341" fmla="*/ 4140312 h 5314278"/>
              <a:gd name="connsiteX342" fmla="*/ 3378967 w 9025499"/>
              <a:gd name="connsiteY342" fmla="*/ 4049806 h 5314278"/>
              <a:gd name="connsiteX343" fmla="*/ 3400295 w 9025499"/>
              <a:gd name="connsiteY343" fmla="*/ 3940997 h 5314278"/>
              <a:gd name="connsiteX344" fmla="*/ 3488486 w 9025499"/>
              <a:gd name="connsiteY344" fmla="*/ 3890906 h 5314278"/>
              <a:gd name="connsiteX345" fmla="*/ 3587956 w 9025499"/>
              <a:gd name="connsiteY345" fmla="*/ 3896733 h 5314278"/>
              <a:gd name="connsiteX346" fmla="*/ 3668191 w 9025499"/>
              <a:gd name="connsiteY346" fmla="*/ 3948056 h 5314278"/>
              <a:gd name="connsiteX347" fmla="*/ 3735911 w 9025499"/>
              <a:gd name="connsiteY347" fmla="*/ 3984214 h 5314278"/>
              <a:gd name="connsiteX348" fmla="*/ 3811738 w 9025499"/>
              <a:gd name="connsiteY348" fmla="*/ 3954406 h 5314278"/>
              <a:gd name="connsiteX349" fmla="*/ 3911918 w 9025499"/>
              <a:gd name="connsiteY349" fmla="*/ 3962699 h 5314278"/>
              <a:gd name="connsiteX350" fmla="*/ 3897986 w 9025499"/>
              <a:gd name="connsiteY350" fmla="*/ 3864647 h 5314278"/>
              <a:gd name="connsiteX351" fmla="*/ 3909453 w 9025499"/>
              <a:gd name="connsiteY351" fmla="*/ 3759349 h 5314278"/>
              <a:gd name="connsiteX352" fmla="*/ 3827613 w 9025499"/>
              <a:gd name="connsiteY352" fmla="*/ 3709633 h 5314278"/>
              <a:gd name="connsiteX353" fmla="*/ 3748425 w 9025499"/>
              <a:gd name="connsiteY353" fmla="*/ 3650727 h 5314278"/>
              <a:gd name="connsiteX354" fmla="*/ 3700463 w 9025499"/>
              <a:gd name="connsiteY354" fmla="*/ 3571539 h 5314278"/>
              <a:gd name="connsiteX355" fmla="*/ 3657433 w 9025499"/>
              <a:gd name="connsiteY355" fmla="*/ 3517751 h 5314278"/>
              <a:gd name="connsiteX356" fmla="*/ 3653735 w 9025499"/>
              <a:gd name="connsiteY356" fmla="*/ 3410174 h 5314278"/>
              <a:gd name="connsiteX357" fmla="*/ 3556729 w 9025499"/>
              <a:gd name="connsiteY357" fmla="*/ 3367853 h 5314278"/>
              <a:gd name="connsiteX358" fmla="*/ 3472424 w 9025499"/>
              <a:gd name="connsiteY358" fmla="*/ 3262742 h 5314278"/>
              <a:gd name="connsiteX359" fmla="*/ 3506826 w 9025499"/>
              <a:gd name="connsiteY359" fmla="*/ 3173506 h 5314278"/>
              <a:gd name="connsiteX360" fmla="*/ 3529761 w 9025499"/>
              <a:gd name="connsiteY360" fmla="*/ 3083560 h 5314278"/>
              <a:gd name="connsiteX361" fmla="*/ 3463795 w 9025499"/>
              <a:gd name="connsiteY361" fmla="*/ 2990626 h 5314278"/>
              <a:gd name="connsiteX362" fmla="*/ 3380199 w 9025499"/>
              <a:gd name="connsiteY362" fmla="*/ 2972995 h 5314278"/>
              <a:gd name="connsiteX363" fmla="*/ 3314608 w 9025499"/>
              <a:gd name="connsiteY363" fmla="*/ 2893807 h 5314278"/>
              <a:gd name="connsiteX364" fmla="*/ 3247410 w 9025499"/>
              <a:gd name="connsiteY364" fmla="*/ 2840187 h 5314278"/>
              <a:gd name="connsiteX365" fmla="*/ 3195218 w 9025499"/>
              <a:gd name="connsiteY365" fmla="*/ 2838562 h 5314278"/>
              <a:gd name="connsiteX366" fmla="*/ 3144764 w 9025499"/>
              <a:gd name="connsiteY366" fmla="*/ 2886495 h 5314278"/>
              <a:gd name="connsiteX367" fmla="*/ 3098035 w 9025499"/>
              <a:gd name="connsiteY367" fmla="*/ 2829261 h 5314278"/>
              <a:gd name="connsiteX368" fmla="*/ 3021668 w 9025499"/>
              <a:gd name="connsiteY368" fmla="*/ 2819652 h 5314278"/>
              <a:gd name="connsiteX369" fmla="*/ 2953507 w 9025499"/>
              <a:gd name="connsiteY369" fmla="*/ 2788612 h 5314278"/>
              <a:gd name="connsiteX370" fmla="*/ 2936586 w 9025499"/>
              <a:gd name="connsiteY370" fmla="*/ 2705183 h 5314278"/>
              <a:gd name="connsiteX371" fmla="*/ 2870892 w 9025499"/>
              <a:gd name="connsiteY371" fmla="*/ 2718154 h 5314278"/>
              <a:gd name="connsiteX372" fmla="*/ 2771608 w 9025499"/>
              <a:gd name="connsiteY372" fmla="*/ 2628648 h 5314278"/>
              <a:gd name="connsiteX373" fmla="*/ 2656972 w 9025499"/>
              <a:gd name="connsiteY373" fmla="*/ 2646381 h 5314278"/>
              <a:gd name="connsiteX374" fmla="*/ 2563598 w 9025499"/>
              <a:gd name="connsiteY374" fmla="*/ 2702383 h 5314278"/>
              <a:gd name="connsiteX375" fmla="*/ 2441819 w 9025499"/>
              <a:gd name="connsiteY375" fmla="*/ 2710927 h 5314278"/>
              <a:gd name="connsiteX376" fmla="*/ 2312727 w 9025499"/>
              <a:gd name="connsiteY376" fmla="*/ 2743200 h 5314278"/>
              <a:gd name="connsiteX377" fmla="*/ 2215908 w 9025499"/>
              <a:gd name="connsiteY377" fmla="*/ 2775473 h 5314278"/>
              <a:gd name="connsiteX378" fmla="*/ 2163269 w 9025499"/>
              <a:gd name="connsiteY378" fmla="*/ 2850608 h 5314278"/>
              <a:gd name="connsiteX379" fmla="*/ 2103485 w 9025499"/>
              <a:gd name="connsiteY379" fmla="*/ 2910392 h 5314278"/>
              <a:gd name="connsiteX380" fmla="*/ 2033028 w 9025499"/>
              <a:gd name="connsiteY380" fmla="*/ 2936838 h 5314278"/>
              <a:gd name="connsiteX381" fmla="*/ 1979240 w 9025499"/>
              <a:gd name="connsiteY381" fmla="*/ 2958353 h 5314278"/>
              <a:gd name="connsiteX382" fmla="*/ 1870515 w 9025499"/>
              <a:gd name="connsiteY382" fmla="*/ 2985947 h 5314278"/>
              <a:gd name="connsiteX383" fmla="*/ 1732589 w 9025499"/>
              <a:gd name="connsiteY383" fmla="*/ 2998292 h 5314278"/>
              <a:gd name="connsiteX384" fmla="*/ 1596728 w 9025499"/>
              <a:gd name="connsiteY384" fmla="*/ 2999087 h 5314278"/>
              <a:gd name="connsiteX385" fmla="*/ 1522741 w 9025499"/>
              <a:gd name="connsiteY385" fmla="*/ 3066014 h 5314278"/>
              <a:gd name="connsiteX386" fmla="*/ 1483071 w 9025499"/>
              <a:gd name="connsiteY386" fmla="*/ 3119718 h 5314278"/>
              <a:gd name="connsiteX387" fmla="*/ 1419842 w 9025499"/>
              <a:gd name="connsiteY387" fmla="*/ 3130475 h 5314278"/>
              <a:gd name="connsiteX388" fmla="*/ 1362440 w 9025499"/>
              <a:gd name="connsiteY388" fmla="*/ 3105431 h 5314278"/>
              <a:gd name="connsiteX389" fmla="*/ 1312266 w 9025499"/>
              <a:gd name="connsiteY389" fmla="*/ 3065929 h 5314278"/>
              <a:gd name="connsiteX390" fmla="*/ 1290751 w 9025499"/>
              <a:gd name="connsiteY390" fmla="*/ 3033656 h 5314278"/>
              <a:gd name="connsiteX391" fmla="*/ 1222507 w 9025499"/>
              <a:gd name="connsiteY391" fmla="*/ 2974041 h 5314278"/>
              <a:gd name="connsiteX392" fmla="*/ 1118628 w 9025499"/>
              <a:gd name="connsiteY392" fmla="*/ 2979868 h 5314278"/>
              <a:gd name="connsiteX393" fmla="*/ 1049319 w 9025499"/>
              <a:gd name="connsiteY393" fmla="*/ 2998834 h 5314278"/>
              <a:gd name="connsiteX394" fmla="*/ 992562 w 9025499"/>
              <a:gd name="connsiteY394" fmla="*/ 2981437 h 5314278"/>
              <a:gd name="connsiteX395" fmla="*/ 906837 w 9025499"/>
              <a:gd name="connsiteY395" fmla="*/ 2983818 h 5314278"/>
              <a:gd name="connsiteX396" fmla="*/ 847306 w 9025499"/>
              <a:gd name="connsiteY396" fmla="*/ 2960006 h 5314278"/>
              <a:gd name="connsiteX397" fmla="*/ 742111 w 9025499"/>
              <a:gd name="connsiteY397" fmla="*/ 2958353 h 5314278"/>
              <a:gd name="connsiteX398" fmla="*/ 666891 w 9025499"/>
              <a:gd name="connsiteY398" fmla="*/ 2936753 h 5314278"/>
              <a:gd name="connsiteX399" fmla="*/ 607192 w 9025499"/>
              <a:gd name="connsiteY399" fmla="*/ 2911709 h 5314278"/>
              <a:gd name="connsiteX400" fmla="*/ 580746 w 9025499"/>
              <a:gd name="connsiteY400" fmla="*/ 2883049 h 5314278"/>
              <a:gd name="connsiteX401" fmla="*/ 440896 w 9025499"/>
              <a:gd name="connsiteY401" fmla="*/ 2915322 h 5314278"/>
              <a:gd name="connsiteX402" fmla="*/ 430139 w 9025499"/>
              <a:gd name="connsiteY402" fmla="*/ 2947595 h 5314278"/>
              <a:gd name="connsiteX403" fmla="*/ 366293 w 9025499"/>
              <a:gd name="connsiteY403" fmla="*/ 2936193 h 5314278"/>
              <a:gd name="connsiteX404" fmla="*/ 314102 w 9025499"/>
              <a:gd name="connsiteY404" fmla="*/ 2889213 h 5314278"/>
              <a:gd name="connsiteX405" fmla="*/ 236501 w 9025499"/>
              <a:gd name="connsiteY405" fmla="*/ 2883049 h 5314278"/>
              <a:gd name="connsiteX406" fmla="*/ 200446 w 9025499"/>
              <a:gd name="connsiteY406" fmla="*/ 2794691 h 5314278"/>
              <a:gd name="connsiteX407" fmla="*/ 118167 w 9025499"/>
              <a:gd name="connsiteY407" fmla="*/ 2753958 h 5314278"/>
              <a:gd name="connsiteX408" fmla="*/ 40735 w 9025499"/>
              <a:gd name="connsiteY408" fmla="*/ 2693026 h 5314278"/>
              <a:gd name="connsiteX409" fmla="*/ 1 w 9025499"/>
              <a:gd name="connsiteY409" fmla="*/ 2607133 h 5314278"/>
              <a:gd name="connsiteX410" fmla="*/ 41715 w 9025499"/>
              <a:gd name="connsiteY410" fmla="*/ 2482719 h 5314278"/>
              <a:gd name="connsiteX411" fmla="*/ 118167 w 9025499"/>
              <a:gd name="connsiteY411" fmla="*/ 2420471 h 5314278"/>
              <a:gd name="connsiteX412" fmla="*/ 120801 w 9025499"/>
              <a:gd name="connsiteY412" fmla="*/ 2316592 h 5314278"/>
              <a:gd name="connsiteX413" fmla="*/ 199549 w 9025499"/>
              <a:gd name="connsiteY413" fmla="*/ 2245966 h 5314278"/>
              <a:gd name="connsiteX414" fmla="*/ 231822 w 9025499"/>
              <a:gd name="connsiteY414" fmla="*/ 2191114 h 5314278"/>
              <a:gd name="connsiteX415" fmla="*/ 279532 w 9025499"/>
              <a:gd name="connsiteY415" fmla="*/ 2151529 h 5314278"/>
              <a:gd name="connsiteX416" fmla="*/ 311805 w 9025499"/>
              <a:gd name="connsiteY416" fmla="*/ 2065468 h 5314278"/>
              <a:gd name="connsiteX417" fmla="*/ 264264 w 9025499"/>
              <a:gd name="connsiteY417" fmla="*/ 1923322 h 5314278"/>
              <a:gd name="connsiteX418" fmla="*/ 308275 w 9025499"/>
              <a:gd name="connsiteY418" fmla="*/ 1850483 h 5314278"/>
              <a:gd name="connsiteX419" fmla="*/ 376351 w 9025499"/>
              <a:gd name="connsiteY419" fmla="*/ 1721223 h 5314278"/>
              <a:gd name="connsiteX420" fmla="*/ 462412 w 9025499"/>
              <a:gd name="connsiteY420" fmla="*/ 1667435 h 5314278"/>
              <a:gd name="connsiteX0" fmla="*/ 526958 w 9025499"/>
              <a:gd name="connsiteY0" fmla="*/ 1635162 h 5314278"/>
              <a:gd name="connsiteX1" fmla="*/ 559231 w 9025499"/>
              <a:gd name="connsiteY1" fmla="*/ 1602889 h 5314278"/>
              <a:gd name="connsiteX2" fmla="*/ 580746 w 9025499"/>
              <a:gd name="connsiteY2" fmla="*/ 1570616 h 5314278"/>
              <a:gd name="connsiteX3" fmla="*/ 613019 w 9025499"/>
              <a:gd name="connsiteY3" fmla="*/ 1559859 h 5314278"/>
              <a:gd name="connsiteX4" fmla="*/ 634534 w 9025499"/>
              <a:gd name="connsiteY4" fmla="*/ 1538343 h 5314278"/>
              <a:gd name="connsiteX5" fmla="*/ 666807 w 9025499"/>
              <a:gd name="connsiteY5" fmla="*/ 1516828 h 5314278"/>
              <a:gd name="connsiteX6" fmla="*/ 688322 w 9025499"/>
              <a:gd name="connsiteY6" fmla="*/ 1484555 h 5314278"/>
              <a:gd name="connsiteX7" fmla="*/ 709838 w 9025499"/>
              <a:gd name="connsiteY7" fmla="*/ 1463040 h 5314278"/>
              <a:gd name="connsiteX8" fmla="*/ 731353 w 9025499"/>
              <a:gd name="connsiteY8" fmla="*/ 1430767 h 5314278"/>
              <a:gd name="connsiteX9" fmla="*/ 763626 w 9025499"/>
              <a:gd name="connsiteY9" fmla="*/ 1409252 h 5314278"/>
              <a:gd name="connsiteX10" fmla="*/ 817414 w 9025499"/>
              <a:gd name="connsiteY10" fmla="*/ 1366221 h 5314278"/>
              <a:gd name="connsiteX11" fmla="*/ 838929 w 9025499"/>
              <a:gd name="connsiteY11" fmla="*/ 1333948 h 5314278"/>
              <a:gd name="connsiteX12" fmla="*/ 968021 w 9025499"/>
              <a:gd name="connsiteY12" fmla="*/ 1301675 h 5314278"/>
              <a:gd name="connsiteX13" fmla="*/ 957263 w 9025499"/>
              <a:gd name="connsiteY13" fmla="*/ 1215614 h 5314278"/>
              <a:gd name="connsiteX14" fmla="*/ 946506 w 9025499"/>
              <a:gd name="connsiteY14" fmla="*/ 1161826 h 5314278"/>
              <a:gd name="connsiteX15" fmla="*/ 968021 w 9025499"/>
              <a:gd name="connsiteY15" fmla="*/ 1000461 h 5314278"/>
              <a:gd name="connsiteX16" fmla="*/ 903475 w 9025499"/>
              <a:gd name="connsiteY16" fmla="*/ 946673 h 5314278"/>
              <a:gd name="connsiteX17" fmla="*/ 892718 w 9025499"/>
              <a:gd name="connsiteY17" fmla="*/ 914400 h 5314278"/>
              <a:gd name="connsiteX18" fmla="*/ 849687 w 9025499"/>
              <a:gd name="connsiteY18" fmla="*/ 871369 h 5314278"/>
              <a:gd name="connsiteX19" fmla="*/ 838929 w 9025499"/>
              <a:gd name="connsiteY19" fmla="*/ 839096 h 5314278"/>
              <a:gd name="connsiteX20" fmla="*/ 806656 w 9025499"/>
              <a:gd name="connsiteY20" fmla="*/ 774551 h 5314278"/>
              <a:gd name="connsiteX21" fmla="*/ 795899 w 9025499"/>
              <a:gd name="connsiteY21" fmla="*/ 688489 h 5314278"/>
              <a:gd name="connsiteX22" fmla="*/ 774383 w 9025499"/>
              <a:gd name="connsiteY22" fmla="*/ 666974 h 5314278"/>
              <a:gd name="connsiteX23" fmla="*/ 763626 w 9025499"/>
              <a:gd name="connsiteY23" fmla="*/ 634701 h 5314278"/>
              <a:gd name="connsiteX24" fmla="*/ 731353 w 9025499"/>
              <a:gd name="connsiteY24" fmla="*/ 570155 h 5314278"/>
              <a:gd name="connsiteX25" fmla="*/ 742111 w 9025499"/>
              <a:gd name="connsiteY25" fmla="*/ 516367 h 5314278"/>
              <a:gd name="connsiteX26" fmla="*/ 795899 w 9025499"/>
              <a:gd name="connsiteY26" fmla="*/ 462579 h 5314278"/>
              <a:gd name="connsiteX27" fmla="*/ 828172 w 9025499"/>
              <a:gd name="connsiteY27" fmla="*/ 451821 h 5314278"/>
              <a:gd name="connsiteX28" fmla="*/ 924991 w 9025499"/>
              <a:gd name="connsiteY28" fmla="*/ 473336 h 5314278"/>
              <a:gd name="connsiteX29" fmla="*/ 978779 w 9025499"/>
              <a:gd name="connsiteY29" fmla="*/ 505609 h 5314278"/>
              <a:gd name="connsiteX30" fmla="*/ 1043325 w 9025499"/>
              <a:gd name="connsiteY30" fmla="*/ 494852 h 5314278"/>
              <a:gd name="connsiteX31" fmla="*/ 1064840 w 9025499"/>
              <a:gd name="connsiteY31" fmla="*/ 473336 h 5314278"/>
              <a:gd name="connsiteX32" fmla="*/ 1097113 w 9025499"/>
              <a:gd name="connsiteY32" fmla="*/ 451821 h 5314278"/>
              <a:gd name="connsiteX33" fmla="*/ 1193932 w 9025499"/>
              <a:gd name="connsiteY33" fmla="*/ 398033 h 5314278"/>
              <a:gd name="connsiteX34" fmla="*/ 1452115 w 9025499"/>
              <a:gd name="connsiteY34" fmla="*/ 387275 h 5314278"/>
              <a:gd name="connsiteX35" fmla="*/ 1548934 w 9025499"/>
              <a:gd name="connsiteY35" fmla="*/ 344245 h 5314278"/>
              <a:gd name="connsiteX36" fmla="*/ 1785602 w 9025499"/>
              <a:gd name="connsiteY36" fmla="*/ 355002 h 5314278"/>
              <a:gd name="connsiteX37" fmla="*/ 1968482 w 9025499"/>
              <a:gd name="connsiteY37" fmla="*/ 376518 h 5314278"/>
              <a:gd name="connsiteX38" fmla="*/ 2291212 w 9025499"/>
              <a:gd name="connsiteY38" fmla="*/ 398033 h 5314278"/>
              <a:gd name="connsiteX39" fmla="*/ 2452576 w 9025499"/>
              <a:gd name="connsiteY39" fmla="*/ 451821 h 5314278"/>
              <a:gd name="connsiteX40" fmla="*/ 2527880 w 9025499"/>
              <a:gd name="connsiteY40" fmla="*/ 462579 h 5314278"/>
              <a:gd name="connsiteX41" fmla="*/ 2581668 w 9025499"/>
              <a:gd name="connsiteY41" fmla="*/ 494852 h 5314278"/>
              <a:gd name="connsiteX42" fmla="*/ 2613941 w 9025499"/>
              <a:gd name="connsiteY42" fmla="*/ 505609 h 5314278"/>
              <a:gd name="connsiteX43" fmla="*/ 2667729 w 9025499"/>
              <a:gd name="connsiteY43" fmla="*/ 537882 h 5314278"/>
              <a:gd name="connsiteX44" fmla="*/ 3194854 w 9025499"/>
              <a:gd name="connsiteY44" fmla="*/ 548640 h 5314278"/>
              <a:gd name="connsiteX45" fmla="*/ 3259400 w 9025499"/>
              <a:gd name="connsiteY45" fmla="*/ 570155 h 5314278"/>
              <a:gd name="connsiteX46" fmla="*/ 3291673 w 9025499"/>
              <a:gd name="connsiteY46" fmla="*/ 580913 h 5314278"/>
              <a:gd name="connsiteX47" fmla="*/ 3431522 w 9025499"/>
              <a:gd name="connsiteY47" fmla="*/ 570155 h 5314278"/>
              <a:gd name="connsiteX48" fmla="*/ 3453038 w 9025499"/>
              <a:gd name="connsiteY48" fmla="*/ 548640 h 5314278"/>
              <a:gd name="connsiteX49" fmla="*/ 3485311 w 9025499"/>
              <a:gd name="connsiteY49" fmla="*/ 537882 h 5314278"/>
              <a:gd name="connsiteX50" fmla="*/ 3571372 w 9025499"/>
              <a:gd name="connsiteY50" fmla="*/ 548640 h 5314278"/>
              <a:gd name="connsiteX51" fmla="*/ 3582129 w 9025499"/>
              <a:gd name="connsiteY51" fmla="*/ 580913 h 5314278"/>
              <a:gd name="connsiteX52" fmla="*/ 3603645 w 9025499"/>
              <a:gd name="connsiteY52" fmla="*/ 602428 h 5314278"/>
              <a:gd name="connsiteX53" fmla="*/ 3668191 w 9025499"/>
              <a:gd name="connsiteY53" fmla="*/ 634701 h 5314278"/>
              <a:gd name="connsiteX54" fmla="*/ 3775767 w 9025499"/>
              <a:gd name="connsiteY54" fmla="*/ 623943 h 5314278"/>
              <a:gd name="connsiteX55" fmla="*/ 3808040 w 9025499"/>
              <a:gd name="connsiteY55" fmla="*/ 613186 h 5314278"/>
              <a:gd name="connsiteX56" fmla="*/ 3958647 w 9025499"/>
              <a:gd name="connsiteY56" fmla="*/ 623943 h 5314278"/>
              <a:gd name="connsiteX57" fmla="*/ 3990920 w 9025499"/>
              <a:gd name="connsiteY57" fmla="*/ 634701 h 5314278"/>
              <a:gd name="connsiteX58" fmla="*/ 4098496 w 9025499"/>
              <a:gd name="connsiteY58" fmla="*/ 656216 h 5314278"/>
              <a:gd name="connsiteX59" fmla="*/ 4152285 w 9025499"/>
              <a:gd name="connsiteY59" fmla="*/ 699247 h 5314278"/>
              <a:gd name="connsiteX60" fmla="*/ 4216831 w 9025499"/>
              <a:gd name="connsiteY60" fmla="*/ 720762 h 5314278"/>
              <a:gd name="connsiteX61" fmla="*/ 4216831 w 9025499"/>
              <a:gd name="connsiteY61" fmla="*/ 548640 h 5314278"/>
              <a:gd name="connsiteX62" fmla="*/ 4227588 w 9025499"/>
              <a:gd name="connsiteY62" fmla="*/ 451821 h 5314278"/>
              <a:gd name="connsiteX63" fmla="*/ 4270619 w 9025499"/>
              <a:gd name="connsiteY63" fmla="*/ 398033 h 5314278"/>
              <a:gd name="connsiteX64" fmla="*/ 4292134 w 9025499"/>
              <a:gd name="connsiteY64" fmla="*/ 365760 h 5314278"/>
              <a:gd name="connsiteX65" fmla="*/ 4324407 w 9025499"/>
              <a:gd name="connsiteY65" fmla="*/ 344245 h 5314278"/>
              <a:gd name="connsiteX66" fmla="*/ 4378195 w 9025499"/>
              <a:gd name="connsiteY66" fmla="*/ 311972 h 5314278"/>
              <a:gd name="connsiteX67" fmla="*/ 4410468 w 9025499"/>
              <a:gd name="connsiteY67" fmla="*/ 290456 h 5314278"/>
              <a:gd name="connsiteX68" fmla="*/ 4475014 w 9025499"/>
              <a:gd name="connsiteY68" fmla="*/ 268941 h 5314278"/>
              <a:gd name="connsiteX69" fmla="*/ 4507287 w 9025499"/>
              <a:gd name="connsiteY69" fmla="*/ 247426 h 5314278"/>
              <a:gd name="connsiteX70" fmla="*/ 4614863 w 9025499"/>
              <a:gd name="connsiteY70" fmla="*/ 225911 h 5314278"/>
              <a:gd name="connsiteX71" fmla="*/ 4894562 w 9025499"/>
              <a:gd name="connsiteY71" fmla="*/ 215153 h 5314278"/>
              <a:gd name="connsiteX72" fmla="*/ 4969866 w 9025499"/>
              <a:gd name="connsiteY72" fmla="*/ 236668 h 5314278"/>
              <a:gd name="connsiteX73" fmla="*/ 5034412 w 9025499"/>
              <a:gd name="connsiteY73" fmla="*/ 225911 h 5314278"/>
              <a:gd name="connsiteX74" fmla="*/ 5077442 w 9025499"/>
              <a:gd name="connsiteY74" fmla="*/ 172122 h 5314278"/>
              <a:gd name="connsiteX75" fmla="*/ 5088200 w 9025499"/>
              <a:gd name="connsiteY75" fmla="*/ 139849 h 5314278"/>
              <a:gd name="connsiteX76" fmla="*/ 5131231 w 9025499"/>
              <a:gd name="connsiteY76" fmla="*/ 75303 h 5314278"/>
              <a:gd name="connsiteX77" fmla="*/ 5195776 w 9025499"/>
              <a:gd name="connsiteY77" fmla="*/ 53788 h 5314278"/>
              <a:gd name="connsiteX78" fmla="*/ 5324868 w 9025499"/>
              <a:gd name="connsiteY78" fmla="*/ 64546 h 5314278"/>
              <a:gd name="connsiteX79" fmla="*/ 5357141 w 9025499"/>
              <a:gd name="connsiteY79" fmla="*/ 75303 h 5314278"/>
              <a:gd name="connsiteX80" fmla="*/ 5443202 w 9025499"/>
              <a:gd name="connsiteY80" fmla="*/ 64546 h 5314278"/>
              <a:gd name="connsiteX81" fmla="*/ 5496991 w 9025499"/>
              <a:gd name="connsiteY81" fmla="*/ 21515 h 5314278"/>
              <a:gd name="connsiteX82" fmla="*/ 5572294 w 9025499"/>
              <a:gd name="connsiteY82" fmla="*/ 0 h 5314278"/>
              <a:gd name="connsiteX83" fmla="*/ 5636840 w 9025499"/>
              <a:gd name="connsiteY83" fmla="*/ 10758 h 5314278"/>
              <a:gd name="connsiteX84" fmla="*/ 5733659 w 9025499"/>
              <a:gd name="connsiteY84" fmla="*/ 43031 h 5314278"/>
              <a:gd name="connsiteX85" fmla="*/ 5819720 w 9025499"/>
              <a:gd name="connsiteY85" fmla="*/ 53788 h 5314278"/>
              <a:gd name="connsiteX86" fmla="*/ 5851993 w 9025499"/>
              <a:gd name="connsiteY86" fmla="*/ 64546 h 5314278"/>
              <a:gd name="connsiteX87" fmla="*/ 5895023 w 9025499"/>
              <a:gd name="connsiteY87" fmla="*/ 75303 h 5314278"/>
              <a:gd name="connsiteX88" fmla="*/ 5916539 w 9025499"/>
              <a:gd name="connsiteY88" fmla="*/ 107576 h 5314278"/>
              <a:gd name="connsiteX89" fmla="*/ 5948812 w 9025499"/>
              <a:gd name="connsiteY89" fmla="*/ 118334 h 5314278"/>
              <a:gd name="connsiteX90" fmla="*/ 6002600 w 9025499"/>
              <a:gd name="connsiteY90" fmla="*/ 161365 h 5314278"/>
              <a:gd name="connsiteX91" fmla="*/ 6024115 w 9025499"/>
              <a:gd name="connsiteY91" fmla="*/ 193638 h 5314278"/>
              <a:gd name="connsiteX92" fmla="*/ 6045631 w 9025499"/>
              <a:gd name="connsiteY92" fmla="*/ 290456 h 5314278"/>
              <a:gd name="connsiteX93" fmla="*/ 6077903 w 9025499"/>
              <a:gd name="connsiteY93" fmla="*/ 311972 h 5314278"/>
              <a:gd name="connsiteX94" fmla="*/ 6099419 w 9025499"/>
              <a:gd name="connsiteY94" fmla="*/ 333487 h 5314278"/>
              <a:gd name="connsiteX95" fmla="*/ 6163965 w 9025499"/>
              <a:gd name="connsiteY95" fmla="*/ 419548 h 5314278"/>
              <a:gd name="connsiteX96" fmla="*/ 6153207 w 9025499"/>
              <a:gd name="connsiteY96" fmla="*/ 484094 h 5314278"/>
              <a:gd name="connsiteX97" fmla="*/ 6120934 w 9025499"/>
              <a:gd name="connsiteY97" fmla="*/ 494852 h 5314278"/>
              <a:gd name="connsiteX98" fmla="*/ 6088661 w 9025499"/>
              <a:gd name="connsiteY98" fmla="*/ 527125 h 5314278"/>
              <a:gd name="connsiteX99" fmla="*/ 6120934 w 9025499"/>
              <a:gd name="connsiteY99" fmla="*/ 645459 h 5314278"/>
              <a:gd name="connsiteX100" fmla="*/ 6131692 w 9025499"/>
              <a:gd name="connsiteY100" fmla="*/ 710005 h 5314278"/>
              <a:gd name="connsiteX101" fmla="*/ 6142449 w 9025499"/>
              <a:gd name="connsiteY101" fmla="*/ 742278 h 5314278"/>
              <a:gd name="connsiteX102" fmla="*/ 6174722 w 9025499"/>
              <a:gd name="connsiteY102" fmla="*/ 753035 h 5314278"/>
              <a:gd name="connsiteX103" fmla="*/ 6250026 w 9025499"/>
              <a:gd name="connsiteY103" fmla="*/ 763793 h 5314278"/>
              <a:gd name="connsiteX104" fmla="*/ 6336087 w 9025499"/>
              <a:gd name="connsiteY104" fmla="*/ 828339 h 5314278"/>
              <a:gd name="connsiteX105" fmla="*/ 6368360 w 9025499"/>
              <a:gd name="connsiteY105" fmla="*/ 817581 h 5314278"/>
              <a:gd name="connsiteX106" fmla="*/ 6497452 w 9025499"/>
              <a:gd name="connsiteY106" fmla="*/ 849854 h 5314278"/>
              <a:gd name="connsiteX107" fmla="*/ 6529725 w 9025499"/>
              <a:gd name="connsiteY107" fmla="*/ 871369 h 5314278"/>
              <a:gd name="connsiteX108" fmla="*/ 6572755 w 9025499"/>
              <a:gd name="connsiteY108" fmla="*/ 925158 h 5314278"/>
              <a:gd name="connsiteX109" fmla="*/ 6605028 w 9025499"/>
              <a:gd name="connsiteY109" fmla="*/ 935915 h 5314278"/>
              <a:gd name="connsiteX110" fmla="*/ 6648059 w 9025499"/>
              <a:gd name="connsiteY110" fmla="*/ 989703 h 5314278"/>
              <a:gd name="connsiteX111" fmla="*/ 6680332 w 9025499"/>
              <a:gd name="connsiteY111" fmla="*/ 1075765 h 5314278"/>
              <a:gd name="connsiteX112" fmla="*/ 6669574 w 9025499"/>
              <a:gd name="connsiteY112" fmla="*/ 1183341 h 5314278"/>
              <a:gd name="connsiteX113" fmla="*/ 6658816 w 9025499"/>
              <a:gd name="connsiteY113" fmla="*/ 1215614 h 5314278"/>
              <a:gd name="connsiteX114" fmla="*/ 6669574 w 9025499"/>
              <a:gd name="connsiteY114" fmla="*/ 1269402 h 5314278"/>
              <a:gd name="connsiteX115" fmla="*/ 6777151 w 9025499"/>
              <a:gd name="connsiteY115" fmla="*/ 1333948 h 5314278"/>
              <a:gd name="connsiteX116" fmla="*/ 6820181 w 9025499"/>
              <a:gd name="connsiteY116" fmla="*/ 1344706 h 5314278"/>
              <a:gd name="connsiteX117" fmla="*/ 7024576 w 9025499"/>
              <a:gd name="connsiteY117" fmla="*/ 1355463 h 5314278"/>
              <a:gd name="connsiteX118" fmla="*/ 7089122 w 9025499"/>
              <a:gd name="connsiteY118" fmla="*/ 1376979 h 5314278"/>
              <a:gd name="connsiteX119" fmla="*/ 7110638 w 9025499"/>
              <a:gd name="connsiteY119" fmla="*/ 1398494 h 5314278"/>
              <a:gd name="connsiteX120" fmla="*/ 7196699 w 9025499"/>
              <a:gd name="connsiteY120" fmla="*/ 1420009 h 5314278"/>
              <a:gd name="connsiteX121" fmla="*/ 7228972 w 9025499"/>
              <a:gd name="connsiteY121" fmla="*/ 1430767 h 5314278"/>
              <a:gd name="connsiteX122" fmla="*/ 7379579 w 9025499"/>
              <a:gd name="connsiteY122" fmla="*/ 1420009 h 5314278"/>
              <a:gd name="connsiteX123" fmla="*/ 7411852 w 9025499"/>
              <a:gd name="connsiteY123" fmla="*/ 1409252 h 5314278"/>
              <a:gd name="connsiteX124" fmla="*/ 7476398 w 9025499"/>
              <a:gd name="connsiteY124" fmla="*/ 1366221 h 5314278"/>
              <a:gd name="connsiteX125" fmla="*/ 7540943 w 9025499"/>
              <a:gd name="connsiteY125" fmla="*/ 1344706 h 5314278"/>
              <a:gd name="connsiteX126" fmla="*/ 7573216 w 9025499"/>
              <a:gd name="connsiteY126" fmla="*/ 1333948 h 5314278"/>
              <a:gd name="connsiteX127" fmla="*/ 7605489 w 9025499"/>
              <a:gd name="connsiteY127" fmla="*/ 1323191 h 5314278"/>
              <a:gd name="connsiteX128" fmla="*/ 7702308 w 9025499"/>
              <a:gd name="connsiteY128" fmla="*/ 1333948 h 5314278"/>
              <a:gd name="connsiteX129" fmla="*/ 7756096 w 9025499"/>
              <a:gd name="connsiteY129" fmla="*/ 1398494 h 5314278"/>
              <a:gd name="connsiteX130" fmla="*/ 7766854 w 9025499"/>
              <a:gd name="connsiteY130" fmla="*/ 1430767 h 5314278"/>
              <a:gd name="connsiteX131" fmla="*/ 7831400 w 9025499"/>
              <a:gd name="connsiteY131" fmla="*/ 1495313 h 5314278"/>
              <a:gd name="connsiteX132" fmla="*/ 7863673 w 9025499"/>
              <a:gd name="connsiteY132" fmla="*/ 1559859 h 5314278"/>
              <a:gd name="connsiteX133" fmla="*/ 7874431 w 9025499"/>
              <a:gd name="connsiteY133" fmla="*/ 1592132 h 5314278"/>
              <a:gd name="connsiteX134" fmla="*/ 7906703 w 9025499"/>
              <a:gd name="connsiteY134" fmla="*/ 1602889 h 5314278"/>
              <a:gd name="connsiteX135" fmla="*/ 7992765 w 9025499"/>
              <a:gd name="connsiteY135" fmla="*/ 1602889 h 5314278"/>
              <a:gd name="connsiteX136" fmla="*/ 8025038 w 9025499"/>
              <a:gd name="connsiteY136" fmla="*/ 1592132 h 5314278"/>
              <a:gd name="connsiteX137" fmla="*/ 8240191 w 9025499"/>
              <a:gd name="connsiteY137" fmla="*/ 1602889 h 5314278"/>
              <a:gd name="connsiteX138" fmla="*/ 8272463 w 9025499"/>
              <a:gd name="connsiteY138" fmla="*/ 1624405 h 5314278"/>
              <a:gd name="connsiteX139" fmla="*/ 8304736 w 9025499"/>
              <a:gd name="connsiteY139" fmla="*/ 1635162 h 5314278"/>
              <a:gd name="connsiteX140" fmla="*/ 8326252 w 9025499"/>
              <a:gd name="connsiteY140" fmla="*/ 1656678 h 5314278"/>
              <a:gd name="connsiteX141" fmla="*/ 8444586 w 9025499"/>
              <a:gd name="connsiteY141" fmla="*/ 1678193 h 5314278"/>
              <a:gd name="connsiteX142" fmla="*/ 8552162 w 9025499"/>
              <a:gd name="connsiteY142" fmla="*/ 1710466 h 5314278"/>
              <a:gd name="connsiteX143" fmla="*/ 8648981 w 9025499"/>
              <a:gd name="connsiteY143" fmla="*/ 1742739 h 5314278"/>
              <a:gd name="connsiteX144" fmla="*/ 8681254 w 9025499"/>
              <a:gd name="connsiteY144" fmla="*/ 1753496 h 5314278"/>
              <a:gd name="connsiteX145" fmla="*/ 8788831 w 9025499"/>
              <a:gd name="connsiteY145" fmla="*/ 1818042 h 5314278"/>
              <a:gd name="connsiteX146" fmla="*/ 8821103 w 9025499"/>
              <a:gd name="connsiteY146" fmla="*/ 1828800 h 5314278"/>
              <a:gd name="connsiteX147" fmla="*/ 8842619 w 9025499"/>
              <a:gd name="connsiteY147" fmla="*/ 1850315 h 5314278"/>
              <a:gd name="connsiteX148" fmla="*/ 8874892 w 9025499"/>
              <a:gd name="connsiteY148" fmla="*/ 1861073 h 5314278"/>
              <a:gd name="connsiteX149" fmla="*/ 8950195 w 9025499"/>
              <a:gd name="connsiteY149" fmla="*/ 1904103 h 5314278"/>
              <a:gd name="connsiteX150" fmla="*/ 8993226 w 9025499"/>
              <a:gd name="connsiteY150" fmla="*/ 1957892 h 5314278"/>
              <a:gd name="connsiteX151" fmla="*/ 9025499 w 9025499"/>
              <a:gd name="connsiteY151" fmla="*/ 1990165 h 5314278"/>
              <a:gd name="connsiteX152" fmla="*/ 9014741 w 9025499"/>
              <a:gd name="connsiteY152" fmla="*/ 2119256 h 5314278"/>
              <a:gd name="connsiteX153" fmla="*/ 8993226 w 9025499"/>
              <a:gd name="connsiteY153" fmla="*/ 2140772 h 5314278"/>
              <a:gd name="connsiteX154" fmla="*/ 8950195 w 9025499"/>
              <a:gd name="connsiteY154" fmla="*/ 2194560 h 5314278"/>
              <a:gd name="connsiteX155" fmla="*/ 8917922 w 9025499"/>
              <a:gd name="connsiteY155" fmla="*/ 2248348 h 5314278"/>
              <a:gd name="connsiteX156" fmla="*/ 8874892 w 9025499"/>
              <a:gd name="connsiteY156" fmla="*/ 2302136 h 5314278"/>
              <a:gd name="connsiteX157" fmla="*/ 8896407 w 9025499"/>
              <a:gd name="connsiteY157" fmla="*/ 2334409 h 5314278"/>
              <a:gd name="connsiteX158" fmla="*/ 8896407 w 9025499"/>
              <a:gd name="connsiteY158" fmla="*/ 2431228 h 5314278"/>
              <a:gd name="connsiteX159" fmla="*/ 8874892 w 9025499"/>
              <a:gd name="connsiteY159" fmla="*/ 2463501 h 5314278"/>
              <a:gd name="connsiteX160" fmla="*/ 8842619 w 9025499"/>
              <a:gd name="connsiteY160" fmla="*/ 2538805 h 5314278"/>
              <a:gd name="connsiteX161" fmla="*/ 8799588 w 9025499"/>
              <a:gd name="connsiteY161" fmla="*/ 2549562 h 5314278"/>
              <a:gd name="connsiteX162" fmla="*/ 8831861 w 9025499"/>
              <a:gd name="connsiteY162" fmla="*/ 2603351 h 5314278"/>
              <a:gd name="connsiteX163" fmla="*/ 8842619 w 9025499"/>
              <a:gd name="connsiteY163" fmla="*/ 2635623 h 5314278"/>
              <a:gd name="connsiteX164" fmla="*/ 8864134 w 9025499"/>
              <a:gd name="connsiteY164" fmla="*/ 2657139 h 5314278"/>
              <a:gd name="connsiteX165" fmla="*/ 8896407 w 9025499"/>
              <a:gd name="connsiteY165" fmla="*/ 2721685 h 5314278"/>
              <a:gd name="connsiteX166" fmla="*/ 8874892 w 9025499"/>
              <a:gd name="connsiteY166" fmla="*/ 2915322 h 5314278"/>
              <a:gd name="connsiteX167" fmla="*/ 8853376 w 9025499"/>
              <a:gd name="connsiteY167" fmla="*/ 2979868 h 5314278"/>
              <a:gd name="connsiteX168" fmla="*/ 8821103 w 9025499"/>
              <a:gd name="connsiteY168" fmla="*/ 3001383 h 5314278"/>
              <a:gd name="connsiteX169" fmla="*/ 8810346 w 9025499"/>
              <a:gd name="connsiteY169" fmla="*/ 3033656 h 5314278"/>
              <a:gd name="connsiteX170" fmla="*/ 8745800 w 9025499"/>
              <a:gd name="connsiteY170" fmla="*/ 3055172 h 5314278"/>
              <a:gd name="connsiteX171" fmla="*/ 8552162 w 9025499"/>
              <a:gd name="connsiteY171" fmla="*/ 3076687 h 5314278"/>
              <a:gd name="connsiteX172" fmla="*/ 8466101 w 9025499"/>
              <a:gd name="connsiteY172" fmla="*/ 3076687 h 5314278"/>
              <a:gd name="connsiteX173" fmla="*/ 8401555 w 9025499"/>
              <a:gd name="connsiteY173" fmla="*/ 3055172 h 5314278"/>
              <a:gd name="connsiteX174" fmla="*/ 8337009 w 9025499"/>
              <a:gd name="connsiteY174" fmla="*/ 3098202 h 5314278"/>
              <a:gd name="connsiteX175" fmla="*/ 8315494 w 9025499"/>
              <a:gd name="connsiteY175" fmla="*/ 3119718 h 5314278"/>
              <a:gd name="connsiteX176" fmla="*/ 8283221 w 9025499"/>
              <a:gd name="connsiteY176" fmla="*/ 3141233 h 5314278"/>
              <a:gd name="connsiteX177" fmla="*/ 8261706 w 9025499"/>
              <a:gd name="connsiteY177" fmla="*/ 3173506 h 5314278"/>
              <a:gd name="connsiteX178" fmla="*/ 8197160 w 9025499"/>
              <a:gd name="connsiteY178" fmla="*/ 3216536 h 5314278"/>
              <a:gd name="connsiteX179" fmla="*/ 8175645 w 9025499"/>
              <a:gd name="connsiteY179" fmla="*/ 3238052 h 5314278"/>
              <a:gd name="connsiteX180" fmla="*/ 8132614 w 9025499"/>
              <a:gd name="connsiteY180" fmla="*/ 3227294 h 5314278"/>
              <a:gd name="connsiteX181" fmla="*/ 8089583 w 9025499"/>
              <a:gd name="connsiteY181" fmla="*/ 3291840 h 5314278"/>
              <a:gd name="connsiteX182" fmla="*/ 8078826 w 9025499"/>
              <a:gd name="connsiteY182" fmla="*/ 3324113 h 5314278"/>
              <a:gd name="connsiteX183" fmla="*/ 8068068 w 9025499"/>
              <a:gd name="connsiteY183" fmla="*/ 3367143 h 5314278"/>
              <a:gd name="connsiteX184" fmla="*/ 8046553 w 9025499"/>
              <a:gd name="connsiteY184" fmla="*/ 3388659 h 5314278"/>
              <a:gd name="connsiteX185" fmla="*/ 8025038 w 9025499"/>
              <a:gd name="connsiteY185" fmla="*/ 3420932 h 5314278"/>
              <a:gd name="connsiteX186" fmla="*/ 8014280 w 9025499"/>
              <a:gd name="connsiteY186" fmla="*/ 3528508 h 5314278"/>
              <a:gd name="connsiteX187" fmla="*/ 7949734 w 9025499"/>
              <a:gd name="connsiteY187" fmla="*/ 3550023 h 5314278"/>
              <a:gd name="connsiteX188" fmla="*/ 7917461 w 9025499"/>
              <a:gd name="connsiteY188" fmla="*/ 3560781 h 5314278"/>
              <a:gd name="connsiteX189" fmla="*/ 7713066 w 9025499"/>
              <a:gd name="connsiteY189" fmla="*/ 3582296 h 5314278"/>
              <a:gd name="connsiteX190" fmla="*/ 7648520 w 9025499"/>
              <a:gd name="connsiteY190" fmla="*/ 3603812 h 5314278"/>
              <a:gd name="connsiteX191" fmla="*/ 7616247 w 9025499"/>
              <a:gd name="connsiteY191" fmla="*/ 3614569 h 5314278"/>
              <a:gd name="connsiteX192" fmla="*/ 7583974 w 9025499"/>
              <a:gd name="connsiteY192" fmla="*/ 3636085 h 5314278"/>
              <a:gd name="connsiteX193" fmla="*/ 7551701 w 9025499"/>
              <a:gd name="connsiteY193" fmla="*/ 3646842 h 5314278"/>
              <a:gd name="connsiteX194" fmla="*/ 7487155 w 9025499"/>
              <a:gd name="connsiteY194" fmla="*/ 3689873 h 5314278"/>
              <a:gd name="connsiteX195" fmla="*/ 7454882 w 9025499"/>
              <a:gd name="connsiteY195" fmla="*/ 3700631 h 5314278"/>
              <a:gd name="connsiteX196" fmla="*/ 7390336 w 9025499"/>
              <a:gd name="connsiteY196" fmla="*/ 3743661 h 5314278"/>
              <a:gd name="connsiteX197" fmla="*/ 7358063 w 9025499"/>
              <a:gd name="connsiteY197" fmla="*/ 3765176 h 5314278"/>
              <a:gd name="connsiteX198" fmla="*/ 7325791 w 9025499"/>
              <a:gd name="connsiteY198" fmla="*/ 3775934 h 5314278"/>
              <a:gd name="connsiteX199" fmla="*/ 7272002 w 9025499"/>
              <a:gd name="connsiteY199" fmla="*/ 3808207 h 5314278"/>
              <a:gd name="connsiteX200" fmla="*/ 7099880 w 9025499"/>
              <a:gd name="connsiteY200" fmla="*/ 3840480 h 5314278"/>
              <a:gd name="connsiteX201" fmla="*/ 7035334 w 9025499"/>
              <a:gd name="connsiteY201" fmla="*/ 3861995 h 5314278"/>
              <a:gd name="connsiteX202" fmla="*/ 7003061 w 9025499"/>
              <a:gd name="connsiteY202" fmla="*/ 3872753 h 5314278"/>
              <a:gd name="connsiteX203" fmla="*/ 6927758 w 9025499"/>
              <a:gd name="connsiteY203" fmla="*/ 3861995 h 5314278"/>
              <a:gd name="connsiteX204" fmla="*/ 6895485 w 9025499"/>
              <a:gd name="connsiteY204" fmla="*/ 3851238 h 5314278"/>
              <a:gd name="connsiteX205" fmla="*/ 6777151 w 9025499"/>
              <a:gd name="connsiteY205" fmla="*/ 3861995 h 5314278"/>
              <a:gd name="connsiteX206" fmla="*/ 6723362 w 9025499"/>
              <a:gd name="connsiteY206" fmla="*/ 3894268 h 5314278"/>
              <a:gd name="connsiteX207" fmla="*/ 6680332 w 9025499"/>
              <a:gd name="connsiteY207" fmla="*/ 3948056 h 5314278"/>
              <a:gd name="connsiteX208" fmla="*/ 6637301 w 9025499"/>
              <a:gd name="connsiteY208" fmla="*/ 4001845 h 5314278"/>
              <a:gd name="connsiteX209" fmla="*/ 6605028 w 9025499"/>
              <a:gd name="connsiteY209" fmla="*/ 4023360 h 5314278"/>
              <a:gd name="connsiteX210" fmla="*/ 6594271 w 9025499"/>
              <a:gd name="connsiteY210" fmla="*/ 4055633 h 5314278"/>
              <a:gd name="connsiteX211" fmla="*/ 6540482 w 9025499"/>
              <a:gd name="connsiteY211" fmla="*/ 4098663 h 5314278"/>
              <a:gd name="connsiteX212" fmla="*/ 6518967 w 9025499"/>
              <a:gd name="connsiteY212" fmla="*/ 4120179 h 5314278"/>
              <a:gd name="connsiteX213" fmla="*/ 6454421 w 9025499"/>
              <a:gd name="connsiteY213" fmla="*/ 4163209 h 5314278"/>
              <a:gd name="connsiteX214" fmla="*/ 6411391 w 9025499"/>
              <a:gd name="connsiteY214" fmla="*/ 4216998 h 5314278"/>
              <a:gd name="connsiteX215" fmla="*/ 6379118 w 9025499"/>
              <a:gd name="connsiteY215" fmla="*/ 4227755 h 5314278"/>
              <a:gd name="connsiteX216" fmla="*/ 6400633 w 9025499"/>
              <a:gd name="connsiteY216" fmla="*/ 4335332 h 5314278"/>
              <a:gd name="connsiteX217" fmla="*/ 6411391 w 9025499"/>
              <a:gd name="connsiteY217" fmla="*/ 4378362 h 5314278"/>
              <a:gd name="connsiteX218" fmla="*/ 6432906 w 9025499"/>
              <a:gd name="connsiteY218" fmla="*/ 4399878 h 5314278"/>
              <a:gd name="connsiteX219" fmla="*/ 6454421 w 9025499"/>
              <a:gd name="connsiteY219" fmla="*/ 4432151 h 5314278"/>
              <a:gd name="connsiteX220" fmla="*/ 6475936 w 9025499"/>
              <a:gd name="connsiteY220" fmla="*/ 4496696 h 5314278"/>
              <a:gd name="connsiteX221" fmla="*/ 6497452 w 9025499"/>
              <a:gd name="connsiteY221" fmla="*/ 4518212 h 5314278"/>
              <a:gd name="connsiteX222" fmla="*/ 6518967 w 9025499"/>
              <a:gd name="connsiteY222" fmla="*/ 4550485 h 5314278"/>
              <a:gd name="connsiteX223" fmla="*/ 6583513 w 9025499"/>
              <a:gd name="connsiteY223" fmla="*/ 4615031 h 5314278"/>
              <a:gd name="connsiteX224" fmla="*/ 6615786 w 9025499"/>
              <a:gd name="connsiteY224" fmla="*/ 4625788 h 5314278"/>
              <a:gd name="connsiteX225" fmla="*/ 6648059 w 9025499"/>
              <a:gd name="connsiteY225" fmla="*/ 4647303 h 5314278"/>
              <a:gd name="connsiteX226" fmla="*/ 6669574 w 9025499"/>
              <a:gd name="connsiteY226" fmla="*/ 4668819 h 5314278"/>
              <a:gd name="connsiteX227" fmla="*/ 6701847 w 9025499"/>
              <a:gd name="connsiteY227" fmla="*/ 4679576 h 5314278"/>
              <a:gd name="connsiteX228" fmla="*/ 6809423 w 9025499"/>
              <a:gd name="connsiteY228" fmla="*/ 4647303 h 5314278"/>
              <a:gd name="connsiteX229" fmla="*/ 6917000 w 9025499"/>
              <a:gd name="connsiteY229" fmla="*/ 4636546 h 5314278"/>
              <a:gd name="connsiteX230" fmla="*/ 6949273 w 9025499"/>
              <a:gd name="connsiteY230" fmla="*/ 4615031 h 5314278"/>
              <a:gd name="connsiteX231" fmla="*/ 7164426 w 9025499"/>
              <a:gd name="connsiteY231" fmla="*/ 4615031 h 5314278"/>
              <a:gd name="connsiteX232" fmla="*/ 7196699 w 9025499"/>
              <a:gd name="connsiteY232" fmla="*/ 4625788 h 5314278"/>
              <a:gd name="connsiteX233" fmla="*/ 7228972 w 9025499"/>
              <a:gd name="connsiteY233" fmla="*/ 4733365 h 5314278"/>
              <a:gd name="connsiteX234" fmla="*/ 7218214 w 9025499"/>
              <a:gd name="connsiteY234" fmla="*/ 4776395 h 5314278"/>
              <a:gd name="connsiteX235" fmla="*/ 7175183 w 9025499"/>
              <a:gd name="connsiteY235" fmla="*/ 4830183 h 5314278"/>
              <a:gd name="connsiteX236" fmla="*/ 7153668 w 9025499"/>
              <a:gd name="connsiteY236" fmla="*/ 4862456 h 5314278"/>
              <a:gd name="connsiteX237" fmla="*/ 7099880 w 9025499"/>
              <a:gd name="connsiteY237" fmla="*/ 4905487 h 5314278"/>
              <a:gd name="connsiteX238" fmla="*/ 7035334 w 9025499"/>
              <a:gd name="connsiteY238" fmla="*/ 4927002 h 5314278"/>
              <a:gd name="connsiteX239" fmla="*/ 7003061 w 9025499"/>
              <a:gd name="connsiteY239" fmla="*/ 4937760 h 5314278"/>
              <a:gd name="connsiteX240" fmla="*/ 6906242 w 9025499"/>
              <a:gd name="connsiteY240" fmla="*/ 4948518 h 5314278"/>
              <a:gd name="connsiteX241" fmla="*/ 6841696 w 9025499"/>
              <a:gd name="connsiteY241" fmla="*/ 4970033 h 5314278"/>
              <a:gd name="connsiteX242" fmla="*/ 6755635 w 9025499"/>
              <a:gd name="connsiteY242" fmla="*/ 4959275 h 5314278"/>
              <a:gd name="connsiteX243" fmla="*/ 6723362 w 9025499"/>
              <a:gd name="connsiteY243" fmla="*/ 4948518 h 5314278"/>
              <a:gd name="connsiteX244" fmla="*/ 6680332 w 9025499"/>
              <a:gd name="connsiteY244" fmla="*/ 4905487 h 5314278"/>
              <a:gd name="connsiteX245" fmla="*/ 6637301 w 9025499"/>
              <a:gd name="connsiteY245" fmla="*/ 4948518 h 5314278"/>
              <a:gd name="connsiteX246" fmla="*/ 6626543 w 9025499"/>
              <a:gd name="connsiteY246" fmla="*/ 4980791 h 5314278"/>
              <a:gd name="connsiteX247" fmla="*/ 6594271 w 9025499"/>
              <a:gd name="connsiteY247" fmla="*/ 4991548 h 5314278"/>
              <a:gd name="connsiteX248" fmla="*/ 6508209 w 9025499"/>
              <a:gd name="connsiteY248" fmla="*/ 5002306 h 5314278"/>
              <a:gd name="connsiteX249" fmla="*/ 6443663 w 9025499"/>
              <a:gd name="connsiteY249" fmla="*/ 5013063 h 5314278"/>
              <a:gd name="connsiteX250" fmla="*/ 6389875 w 9025499"/>
              <a:gd name="connsiteY250" fmla="*/ 5045336 h 5314278"/>
              <a:gd name="connsiteX251" fmla="*/ 6325329 w 9025499"/>
              <a:gd name="connsiteY251" fmla="*/ 5077609 h 5314278"/>
              <a:gd name="connsiteX252" fmla="*/ 6303814 w 9025499"/>
              <a:gd name="connsiteY252" fmla="*/ 5099125 h 5314278"/>
              <a:gd name="connsiteX253" fmla="*/ 6260783 w 9025499"/>
              <a:gd name="connsiteY253" fmla="*/ 5109882 h 5314278"/>
              <a:gd name="connsiteX254" fmla="*/ 6228511 w 9025499"/>
              <a:gd name="connsiteY254" fmla="*/ 5120640 h 5314278"/>
              <a:gd name="connsiteX255" fmla="*/ 6185480 w 9025499"/>
              <a:gd name="connsiteY255" fmla="*/ 5163671 h 5314278"/>
              <a:gd name="connsiteX256" fmla="*/ 6163965 w 9025499"/>
              <a:gd name="connsiteY256" fmla="*/ 5195943 h 5314278"/>
              <a:gd name="connsiteX257" fmla="*/ 6131692 w 9025499"/>
              <a:gd name="connsiteY257" fmla="*/ 5206701 h 5314278"/>
              <a:gd name="connsiteX258" fmla="*/ 6110176 w 9025499"/>
              <a:gd name="connsiteY258" fmla="*/ 5228216 h 5314278"/>
              <a:gd name="connsiteX259" fmla="*/ 6045631 w 9025499"/>
              <a:gd name="connsiteY259" fmla="*/ 5271247 h 5314278"/>
              <a:gd name="connsiteX260" fmla="*/ 5981085 w 9025499"/>
              <a:gd name="connsiteY260" fmla="*/ 5282005 h 5314278"/>
              <a:gd name="connsiteX261" fmla="*/ 5927296 w 9025499"/>
              <a:gd name="connsiteY261" fmla="*/ 5292762 h 5314278"/>
              <a:gd name="connsiteX262" fmla="*/ 5895023 w 9025499"/>
              <a:gd name="connsiteY262" fmla="*/ 5303520 h 5314278"/>
              <a:gd name="connsiteX263" fmla="*/ 5841235 w 9025499"/>
              <a:gd name="connsiteY263" fmla="*/ 5314278 h 5314278"/>
              <a:gd name="connsiteX264" fmla="*/ 5765932 w 9025499"/>
              <a:gd name="connsiteY264" fmla="*/ 5303520 h 5314278"/>
              <a:gd name="connsiteX265" fmla="*/ 5701386 w 9025499"/>
              <a:gd name="connsiteY265" fmla="*/ 5282005 h 5314278"/>
              <a:gd name="connsiteX266" fmla="*/ 5636840 w 9025499"/>
              <a:gd name="connsiteY266" fmla="*/ 5271247 h 5314278"/>
              <a:gd name="connsiteX267" fmla="*/ 5593809 w 9025499"/>
              <a:gd name="connsiteY267" fmla="*/ 5174428 h 5314278"/>
              <a:gd name="connsiteX268" fmla="*/ 5636840 w 9025499"/>
              <a:gd name="connsiteY268" fmla="*/ 5056094 h 5314278"/>
              <a:gd name="connsiteX269" fmla="*/ 5658355 w 9025499"/>
              <a:gd name="connsiteY269" fmla="*/ 4894729 h 5314278"/>
              <a:gd name="connsiteX270" fmla="*/ 5583052 w 9025499"/>
              <a:gd name="connsiteY270" fmla="*/ 4819426 h 5314278"/>
              <a:gd name="connsiteX271" fmla="*/ 5529263 w 9025499"/>
              <a:gd name="connsiteY271" fmla="*/ 4787153 h 5314278"/>
              <a:gd name="connsiteX272" fmla="*/ 5421687 w 9025499"/>
              <a:gd name="connsiteY272" fmla="*/ 4765638 h 5314278"/>
              <a:gd name="connsiteX273" fmla="*/ 5357141 w 9025499"/>
              <a:gd name="connsiteY273" fmla="*/ 4733365 h 5314278"/>
              <a:gd name="connsiteX274" fmla="*/ 5324868 w 9025499"/>
              <a:gd name="connsiteY274" fmla="*/ 4722607 h 5314278"/>
              <a:gd name="connsiteX275" fmla="*/ 5292595 w 9025499"/>
              <a:gd name="connsiteY275" fmla="*/ 4701092 h 5314278"/>
              <a:gd name="connsiteX276" fmla="*/ 5174074 w 9025499"/>
              <a:gd name="connsiteY276" fmla="*/ 4703744 h 5314278"/>
              <a:gd name="connsiteX277" fmla="*/ 5164512 w 9025499"/>
              <a:gd name="connsiteY277" fmla="*/ 4654662 h 5314278"/>
              <a:gd name="connsiteX278" fmla="*/ 5195776 w 9025499"/>
              <a:gd name="connsiteY278" fmla="*/ 4572000 h 5314278"/>
              <a:gd name="connsiteX279" fmla="*/ 5262937 w 9025499"/>
              <a:gd name="connsiteY279" fmla="*/ 4543537 h 5314278"/>
              <a:gd name="connsiteX280" fmla="*/ 5338278 w 9025499"/>
              <a:gd name="connsiteY280" fmla="*/ 4489114 h 5314278"/>
              <a:gd name="connsiteX281" fmla="*/ 5400172 w 9025499"/>
              <a:gd name="connsiteY281" fmla="*/ 4432151 h 5314278"/>
              <a:gd name="connsiteX282" fmla="*/ 5464718 w 9025499"/>
              <a:gd name="connsiteY282" fmla="*/ 4421393 h 5314278"/>
              <a:gd name="connsiteX283" fmla="*/ 5615325 w 9025499"/>
              <a:gd name="connsiteY283" fmla="*/ 4378362 h 5314278"/>
              <a:gd name="connsiteX284" fmla="*/ 5710575 w 9025499"/>
              <a:gd name="connsiteY284" fmla="*/ 4285428 h 5314278"/>
              <a:gd name="connsiteX285" fmla="*/ 5572294 w 9025499"/>
              <a:gd name="connsiteY285" fmla="*/ 4195482 h 5314278"/>
              <a:gd name="connsiteX286" fmla="*/ 5465427 w 9025499"/>
              <a:gd name="connsiteY286" fmla="*/ 4186667 h 5314278"/>
              <a:gd name="connsiteX287" fmla="*/ 5402637 w 9025499"/>
              <a:gd name="connsiteY287" fmla="*/ 4245087 h 5314278"/>
              <a:gd name="connsiteX288" fmla="*/ 5294687 w 9025499"/>
              <a:gd name="connsiteY288" fmla="*/ 4229212 h 5314278"/>
              <a:gd name="connsiteX289" fmla="*/ 5221662 w 9025499"/>
              <a:gd name="connsiteY289" fmla="*/ 4222862 h 5314278"/>
              <a:gd name="connsiteX290" fmla="*/ 5152746 w 9025499"/>
              <a:gd name="connsiteY290" fmla="*/ 4184725 h 5314278"/>
              <a:gd name="connsiteX291" fmla="*/ 5120473 w 9025499"/>
              <a:gd name="connsiteY291" fmla="*/ 4195482 h 5314278"/>
              <a:gd name="connsiteX292" fmla="*/ 5023654 w 9025499"/>
              <a:gd name="connsiteY292" fmla="*/ 4184725 h 5314278"/>
              <a:gd name="connsiteX293" fmla="*/ 4959108 w 9025499"/>
              <a:gd name="connsiteY293" fmla="*/ 4152452 h 5314278"/>
              <a:gd name="connsiteX294" fmla="*/ 4905320 w 9025499"/>
              <a:gd name="connsiteY294" fmla="*/ 4098663 h 5314278"/>
              <a:gd name="connsiteX295" fmla="*/ 4834312 w 9025499"/>
              <a:gd name="connsiteY295" fmla="*/ 4092687 h 5314278"/>
              <a:gd name="connsiteX296" fmla="*/ 4803197 w 9025499"/>
              <a:gd name="connsiteY296" fmla="*/ 4048050 h 5314278"/>
              <a:gd name="connsiteX297" fmla="*/ 4900987 w 9025499"/>
              <a:gd name="connsiteY297" fmla="*/ 4006962 h 5314278"/>
              <a:gd name="connsiteX298" fmla="*/ 4878874 w 9025499"/>
              <a:gd name="connsiteY298" fmla="*/ 3944172 h 5314278"/>
              <a:gd name="connsiteX299" fmla="*/ 4737605 w 9025499"/>
              <a:gd name="connsiteY299" fmla="*/ 3953174 h 5314278"/>
              <a:gd name="connsiteX300" fmla="*/ 4637798 w 9025499"/>
              <a:gd name="connsiteY300" fmla="*/ 3859343 h 5314278"/>
              <a:gd name="connsiteX301" fmla="*/ 4500937 w 9025499"/>
              <a:gd name="connsiteY301" fmla="*/ 3870437 h 5314278"/>
              <a:gd name="connsiteX302" fmla="*/ 4419993 w 9025499"/>
              <a:gd name="connsiteY302" fmla="*/ 3860053 h 5314278"/>
              <a:gd name="connsiteX303" fmla="*/ 4326312 w 9025499"/>
              <a:gd name="connsiteY303" fmla="*/ 3873612 h 5314278"/>
              <a:gd name="connsiteX304" fmla="*/ 4300912 w 9025499"/>
              <a:gd name="connsiteY304" fmla="*/ 3899012 h 5314278"/>
              <a:gd name="connsiteX305" fmla="*/ 4304087 w 9025499"/>
              <a:gd name="connsiteY305" fmla="*/ 3946637 h 5314278"/>
              <a:gd name="connsiteX306" fmla="*/ 4270619 w 9025499"/>
              <a:gd name="connsiteY306" fmla="*/ 4044875 h 5314278"/>
              <a:gd name="connsiteX307" fmla="*/ 4227588 w 9025499"/>
              <a:gd name="connsiteY307" fmla="*/ 4109421 h 5314278"/>
              <a:gd name="connsiteX308" fmla="*/ 4206073 w 9025499"/>
              <a:gd name="connsiteY308" fmla="*/ 4141694 h 5314278"/>
              <a:gd name="connsiteX309" fmla="*/ 4173800 w 9025499"/>
              <a:gd name="connsiteY309" fmla="*/ 4173967 h 5314278"/>
              <a:gd name="connsiteX310" fmla="*/ 4120012 w 9025499"/>
              <a:gd name="connsiteY310" fmla="*/ 4216998 h 5314278"/>
              <a:gd name="connsiteX311" fmla="*/ 4094537 w 9025499"/>
              <a:gd name="connsiteY311" fmla="*/ 4270487 h 5314278"/>
              <a:gd name="connsiteX312" fmla="*/ 4044708 w 9025499"/>
              <a:gd name="connsiteY312" fmla="*/ 4335332 h 5314278"/>
              <a:gd name="connsiteX313" fmla="*/ 4012435 w 9025499"/>
              <a:gd name="connsiteY313" fmla="*/ 4367605 h 5314278"/>
              <a:gd name="connsiteX314" fmla="*/ 3922489 w 9025499"/>
              <a:gd name="connsiteY314" fmla="*/ 4468121 h 5314278"/>
              <a:gd name="connsiteX315" fmla="*/ 3836428 w 9025499"/>
              <a:gd name="connsiteY315" fmla="*/ 4537075 h 5314278"/>
              <a:gd name="connsiteX316" fmla="*/ 3778755 w 9025499"/>
              <a:gd name="connsiteY316" fmla="*/ 4562998 h 5314278"/>
              <a:gd name="connsiteX317" fmla="*/ 3811962 w 9025499"/>
              <a:gd name="connsiteY317" fmla="*/ 4638787 h 5314278"/>
              <a:gd name="connsiteX318" fmla="*/ 3808787 w 9025499"/>
              <a:gd name="connsiteY318" fmla="*/ 4727687 h 5314278"/>
              <a:gd name="connsiteX319" fmla="*/ 3743494 w 9025499"/>
              <a:gd name="connsiteY319" fmla="*/ 4754880 h 5314278"/>
              <a:gd name="connsiteX320" fmla="*/ 3697662 w 9025499"/>
              <a:gd name="connsiteY320" fmla="*/ 4692762 h 5314278"/>
              <a:gd name="connsiteX321" fmla="*/ 3620043 w 9025499"/>
              <a:gd name="connsiteY321" fmla="*/ 4641476 h 5314278"/>
              <a:gd name="connsiteX322" fmla="*/ 3497637 w 9025499"/>
              <a:gd name="connsiteY322" fmla="*/ 4664187 h 5314278"/>
              <a:gd name="connsiteX323" fmla="*/ 3421437 w 9025499"/>
              <a:gd name="connsiteY323" fmla="*/ 4727687 h 5314278"/>
              <a:gd name="connsiteX324" fmla="*/ 3340344 w 9025499"/>
              <a:gd name="connsiteY324" fmla="*/ 4725072 h 5314278"/>
              <a:gd name="connsiteX325" fmla="*/ 3284912 w 9025499"/>
              <a:gd name="connsiteY325" fmla="*/ 4784837 h 5314278"/>
              <a:gd name="connsiteX326" fmla="*/ 3210729 w 9025499"/>
              <a:gd name="connsiteY326" fmla="*/ 4788386 h 5314278"/>
              <a:gd name="connsiteX327" fmla="*/ 3151823 w 9025499"/>
              <a:gd name="connsiteY327" fmla="*/ 4754880 h 5314278"/>
              <a:gd name="connsiteX328" fmla="*/ 3098035 w 9025499"/>
              <a:gd name="connsiteY328" fmla="*/ 4711849 h 5314278"/>
              <a:gd name="connsiteX329" fmla="*/ 3030912 w 9025499"/>
              <a:gd name="connsiteY329" fmla="*/ 4591162 h 5314278"/>
              <a:gd name="connsiteX330" fmla="*/ 3053137 w 9025499"/>
              <a:gd name="connsiteY330" fmla="*/ 4556237 h 5314278"/>
              <a:gd name="connsiteX331" fmla="*/ 3087278 w 9025499"/>
              <a:gd name="connsiteY331" fmla="*/ 4561242 h 5314278"/>
              <a:gd name="connsiteX332" fmla="*/ 3129337 w 9025499"/>
              <a:gd name="connsiteY332" fmla="*/ 4584812 h 5314278"/>
              <a:gd name="connsiteX333" fmla="*/ 3172293 w 9025499"/>
              <a:gd name="connsiteY333" fmla="*/ 4559673 h 5314278"/>
              <a:gd name="connsiteX334" fmla="*/ 3170612 w 9025499"/>
              <a:gd name="connsiteY334" fmla="*/ 4505437 h 5314278"/>
              <a:gd name="connsiteX335" fmla="*/ 3141066 w 9025499"/>
              <a:gd name="connsiteY335" fmla="*/ 4442908 h 5314278"/>
              <a:gd name="connsiteX336" fmla="*/ 3190446 w 9025499"/>
              <a:gd name="connsiteY336" fmla="*/ 4403762 h 5314278"/>
              <a:gd name="connsiteX337" fmla="*/ 3267169 w 9025499"/>
              <a:gd name="connsiteY337" fmla="*/ 4377316 h 5314278"/>
              <a:gd name="connsiteX338" fmla="*/ 3298023 w 9025499"/>
              <a:gd name="connsiteY338" fmla="*/ 4261448 h 5314278"/>
              <a:gd name="connsiteX339" fmla="*/ 3410194 w 9025499"/>
              <a:gd name="connsiteY339" fmla="*/ 4243294 h 5314278"/>
              <a:gd name="connsiteX340" fmla="*/ 3421437 w 9025499"/>
              <a:gd name="connsiteY340" fmla="*/ 4140312 h 5314278"/>
              <a:gd name="connsiteX341" fmla="*/ 3378967 w 9025499"/>
              <a:gd name="connsiteY341" fmla="*/ 4049806 h 5314278"/>
              <a:gd name="connsiteX342" fmla="*/ 3400295 w 9025499"/>
              <a:gd name="connsiteY342" fmla="*/ 3940997 h 5314278"/>
              <a:gd name="connsiteX343" fmla="*/ 3488486 w 9025499"/>
              <a:gd name="connsiteY343" fmla="*/ 3890906 h 5314278"/>
              <a:gd name="connsiteX344" fmla="*/ 3587956 w 9025499"/>
              <a:gd name="connsiteY344" fmla="*/ 3896733 h 5314278"/>
              <a:gd name="connsiteX345" fmla="*/ 3668191 w 9025499"/>
              <a:gd name="connsiteY345" fmla="*/ 3948056 h 5314278"/>
              <a:gd name="connsiteX346" fmla="*/ 3735911 w 9025499"/>
              <a:gd name="connsiteY346" fmla="*/ 3984214 h 5314278"/>
              <a:gd name="connsiteX347" fmla="*/ 3811738 w 9025499"/>
              <a:gd name="connsiteY347" fmla="*/ 3954406 h 5314278"/>
              <a:gd name="connsiteX348" fmla="*/ 3911918 w 9025499"/>
              <a:gd name="connsiteY348" fmla="*/ 3962699 h 5314278"/>
              <a:gd name="connsiteX349" fmla="*/ 3897986 w 9025499"/>
              <a:gd name="connsiteY349" fmla="*/ 3864647 h 5314278"/>
              <a:gd name="connsiteX350" fmla="*/ 3909453 w 9025499"/>
              <a:gd name="connsiteY350" fmla="*/ 3759349 h 5314278"/>
              <a:gd name="connsiteX351" fmla="*/ 3827613 w 9025499"/>
              <a:gd name="connsiteY351" fmla="*/ 3709633 h 5314278"/>
              <a:gd name="connsiteX352" fmla="*/ 3748425 w 9025499"/>
              <a:gd name="connsiteY352" fmla="*/ 3650727 h 5314278"/>
              <a:gd name="connsiteX353" fmla="*/ 3700463 w 9025499"/>
              <a:gd name="connsiteY353" fmla="*/ 3571539 h 5314278"/>
              <a:gd name="connsiteX354" fmla="*/ 3657433 w 9025499"/>
              <a:gd name="connsiteY354" fmla="*/ 3517751 h 5314278"/>
              <a:gd name="connsiteX355" fmla="*/ 3653735 w 9025499"/>
              <a:gd name="connsiteY355" fmla="*/ 3410174 h 5314278"/>
              <a:gd name="connsiteX356" fmla="*/ 3556729 w 9025499"/>
              <a:gd name="connsiteY356" fmla="*/ 3367853 h 5314278"/>
              <a:gd name="connsiteX357" fmla="*/ 3472424 w 9025499"/>
              <a:gd name="connsiteY357" fmla="*/ 3262742 h 5314278"/>
              <a:gd name="connsiteX358" fmla="*/ 3506826 w 9025499"/>
              <a:gd name="connsiteY358" fmla="*/ 3173506 h 5314278"/>
              <a:gd name="connsiteX359" fmla="*/ 3529761 w 9025499"/>
              <a:gd name="connsiteY359" fmla="*/ 3083560 h 5314278"/>
              <a:gd name="connsiteX360" fmla="*/ 3463795 w 9025499"/>
              <a:gd name="connsiteY360" fmla="*/ 2990626 h 5314278"/>
              <a:gd name="connsiteX361" fmla="*/ 3380199 w 9025499"/>
              <a:gd name="connsiteY361" fmla="*/ 2972995 h 5314278"/>
              <a:gd name="connsiteX362" fmla="*/ 3314608 w 9025499"/>
              <a:gd name="connsiteY362" fmla="*/ 2893807 h 5314278"/>
              <a:gd name="connsiteX363" fmla="*/ 3247410 w 9025499"/>
              <a:gd name="connsiteY363" fmla="*/ 2840187 h 5314278"/>
              <a:gd name="connsiteX364" fmla="*/ 3195218 w 9025499"/>
              <a:gd name="connsiteY364" fmla="*/ 2838562 h 5314278"/>
              <a:gd name="connsiteX365" fmla="*/ 3144764 w 9025499"/>
              <a:gd name="connsiteY365" fmla="*/ 2886495 h 5314278"/>
              <a:gd name="connsiteX366" fmla="*/ 3098035 w 9025499"/>
              <a:gd name="connsiteY366" fmla="*/ 2829261 h 5314278"/>
              <a:gd name="connsiteX367" fmla="*/ 3021668 w 9025499"/>
              <a:gd name="connsiteY367" fmla="*/ 2819652 h 5314278"/>
              <a:gd name="connsiteX368" fmla="*/ 2953507 w 9025499"/>
              <a:gd name="connsiteY368" fmla="*/ 2788612 h 5314278"/>
              <a:gd name="connsiteX369" fmla="*/ 2936586 w 9025499"/>
              <a:gd name="connsiteY369" fmla="*/ 2705183 h 5314278"/>
              <a:gd name="connsiteX370" fmla="*/ 2870892 w 9025499"/>
              <a:gd name="connsiteY370" fmla="*/ 2718154 h 5314278"/>
              <a:gd name="connsiteX371" fmla="*/ 2771608 w 9025499"/>
              <a:gd name="connsiteY371" fmla="*/ 2628648 h 5314278"/>
              <a:gd name="connsiteX372" fmla="*/ 2656972 w 9025499"/>
              <a:gd name="connsiteY372" fmla="*/ 2646381 h 5314278"/>
              <a:gd name="connsiteX373" fmla="*/ 2563598 w 9025499"/>
              <a:gd name="connsiteY373" fmla="*/ 2702383 h 5314278"/>
              <a:gd name="connsiteX374" fmla="*/ 2441819 w 9025499"/>
              <a:gd name="connsiteY374" fmla="*/ 2710927 h 5314278"/>
              <a:gd name="connsiteX375" fmla="*/ 2312727 w 9025499"/>
              <a:gd name="connsiteY375" fmla="*/ 2743200 h 5314278"/>
              <a:gd name="connsiteX376" fmla="*/ 2215908 w 9025499"/>
              <a:gd name="connsiteY376" fmla="*/ 2775473 h 5314278"/>
              <a:gd name="connsiteX377" fmla="*/ 2163269 w 9025499"/>
              <a:gd name="connsiteY377" fmla="*/ 2850608 h 5314278"/>
              <a:gd name="connsiteX378" fmla="*/ 2103485 w 9025499"/>
              <a:gd name="connsiteY378" fmla="*/ 2910392 h 5314278"/>
              <a:gd name="connsiteX379" fmla="*/ 2033028 w 9025499"/>
              <a:gd name="connsiteY379" fmla="*/ 2936838 h 5314278"/>
              <a:gd name="connsiteX380" fmla="*/ 1979240 w 9025499"/>
              <a:gd name="connsiteY380" fmla="*/ 2958353 h 5314278"/>
              <a:gd name="connsiteX381" fmla="*/ 1870515 w 9025499"/>
              <a:gd name="connsiteY381" fmla="*/ 2985947 h 5314278"/>
              <a:gd name="connsiteX382" fmla="*/ 1732589 w 9025499"/>
              <a:gd name="connsiteY382" fmla="*/ 2998292 h 5314278"/>
              <a:gd name="connsiteX383" fmla="*/ 1596728 w 9025499"/>
              <a:gd name="connsiteY383" fmla="*/ 2999087 h 5314278"/>
              <a:gd name="connsiteX384" fmla="*/ 1522741 w 9025499"/>
              <a:gd name="connsiteY384" fmla="*/ 3066014 h 5314278"/>
              <a:gd name="connsiteX385" fmla="*/ 1483071 w 9025499"/>
              <a:gd name="connsiteY385" fmla="*/ 3119718 h 5314278"/>
              <a:gd name="connsiteX386" fmla="*/ 1419842 w 9025499"/>
              <a:gd name="connsiteY386" fmla="*/ 3130475 h 5314278"/>
              <a:gd name="connsiteX387" fmla="*/ 1362440 w 9025499"/>
              <a:gd name="connsiteY387" fmla="*/ 3105431 h 5314278"/>
              <a:gd name="connsiteX388" fmla="*/ 1312266 w 9025499"/>
              <a:gd name="connsiteY388" fmla="*/ 3065929 h 5314278"/>
              <a:gd name="connsiteX389" fmla="*/ 1290751 w 9025499"/>
              <a:gd name="connsiteY389" fmla="*/ 3033656 h 5314278"/>
              <a:gd name="connsiteX390" fmla="*/ 1222507 w 9025499"/>
              <a:gd name="connsiteY390" fmla="*/ 2974041 h 5314278"/>
              <a:gd name="connsiteX391" fmla="*/ 1118628 w 9025499"/>
              <a:gd name="connsiteY391" fmla="*/ 2979868 h 5314278"/>
              <a:gd name="connsiteX392" fmla="*/ 1049319 w 9025499"/>
              <a:gd name="connsiteY392" fmla="*/ 2998834 h 5314278"/>
              <a:gd name="connsiteX393" fmla="*/ 992562 w 9025499"/>
              <a:gd name="connsiteY393" fmla="*/ 2981437 h 5314278"/>
              <a:gd name="connsiteX394" fmla="*/ 906837 w 9025499"/>
              <a:gd name="connsiteY394" fmla="*/ 2983818 h 5314278"/>
              <a:gd name="connsiteX395" fmla="*/ 847306 w 9025499"/>
              <a:gd name="connsiteY395" fmla="*/ 2960006 h 5314278"/>
              <a:gd name="connsiteX396" fmla="*/ 742111 w 9025499"/>
              <a:gd name="connsiteY396" fmla="*/ 2958353 h 5314278"/>
              <a:gd name="connsiteX397" fmla="*/ 666891 w 9025499"/>
              <a:gd name="connsiteY397" fmla="*/ 2936753 h 5314278"/>
              <a:gd name="connsiteX398" fmla="*/ 607192 w 9025499"/>
              <a:gd name="connsiteY398" fmla="*/ 2911709 h 5314278"/>
              <a:gd name="connsiteX399" fmla="*/ 580746 w 9025499"/>
              <a:gd name="connsiteY399" fmla="*/ 2883049 h 5314278"/>
              <a:gd name="connsiteX400" fmla="*/ 440896 w 9025499"/>
              <a:gd name="connsiteY400" fmla="*/ 2915322 h 5314278"/>
              <a:gd name="connsiteX401" fmla="*/ 430139 w 9025499"/>
              <a:gd name="connsiteY401" fmla="*/ 2947595 h 5314278"/>
              <a:gd name="connsiteX402" fmla="*/ 366293 w 9025499"/>
              <a:gd name="connsiteY402" fmla="*/ 2936193 h 5314278"/>
              <a:gd name="connsiteX403" fmla="*/ 314102 w 9025499"/>
              <a:gd name="connsiteY403" fmla="*/ 2889213 h 5314278"/>
              <a:gd name="connsiteX404" fmla="*/ 236501 w 9025499"/>
              <a:gd name="connsiteY404" fmla="*/ 2883049 h 5314278"/>
              <a:gd name="connsiteX405" fmla="*/ 200446 w 9025499"/>
              <a:gd name="connsiteY405" fmla="*/ 2794691 h 5314278"/>
              <a:gd name="connsiteX406" fmla="*/ 118167 w 9025499"/>
              <a:gd name="connsiteY406" fmla="*/ 2753958 h 5314278"/>
              <a:gd name="connsiteX407" fmla="*/ 40735 w 9025499"/>
              <a:gd name="connsiteY407" fmla="*/ 2693026 h 5314278"/>
              <a:gd name="connsiteX408" fmla="*/ 1 w 9025499"/>
              <a:gd name="connsiteY408" fmla="*/ 2607133 h 5314278"/>
              <a:gd name="connsiteX409" fmla="*/ 41715 w 9025499"/>
              <a:gd name="connsiteY409" fmla="*/ 2482719 h 5314278"/>
              <a:gd name="connsiteX410" fmla="*/ 118167 w 9025499"/>
              <a:gd name="connsiteY410" fmla="*/ 2420471 h 5314278"/>
              <a:gd name="connsiteX411" fmla="*/ 120801 w 9025499"/>
              <a:gd name="connsiteY411" fmla="*/ 2316592 h 5314278"/>
              <a:gd name="connsiteX412" fmla="*/ 199549 w 9025499"/>
              <a:gd name="connsiteY412" fmla="*/ 2245966 h 5314278"/>
              <a:gd name="connsiteX413" fmla="*/ 231822 w 9025499"/>
              <a:gd name="connsiteY413" fmla="*/ 2191114 h 5314278"/>
              <a:gd name="connsiteX414" fmla="*/ 279532 w 9025499"/>
              <a:gd name="connsiteY414" fmla="*/ 2151529 h 5314278"/>
              <a:gd name="connsiteX415" fmla="*/ 311805 w 9025499"/>
              <a:gd name="connsiteY415" fmla="*/ 2065468 h 5314278"/>
              <a:gd name="connsiteX416" fmla="*/ 264264 w 9025499"/>
              <a:gd name="connsiteY416" fmla="*/ 1923322 h 5314278"/>
              <a:gd name="connsiteX417" fmla="*/ 308275 w 9025499"/>
              <a:gd name="connsiteY417" fmla="*/ 1850483 h 5314278"/>
              <a:gd name="connsiteX418" fmla="*/ 376351 w 9025499"/>
              <a:gd name="connsiteY418" fmla="*/ 1721223 h 5314278"/>
              <a:gd name="connsiteX419" fmla="*/ 462412 w 9025499"/>
              <a:gd name="connsiteY419" fmla="*/ 1667435 h 5314278"/>
              <a:gd name="connsiteX0" fmla="*/ 448377 w 9025499"/>
              <a:gd name="connsiteY0" fmla="*/ 1680406 h 5314278"/>
              <a:gd name="connsiteX1" fmla="*/ 559231 w 9025499"/>
              <a:gd name="connsiteY1" fmla="*/ 1602889 h 5314278"/>
              <a:gd name="connsiteX2" fmla="*/ 580746 w 9025499"/>
              <a:gd name="connsiteY2" fmla="*/ 1570616 h 5314278"/>
              <a:gd name="connsiteX3" fmla="*/ 613019 w 9025499"/>
              <a:gd name="connsiteY3" fmla="*/ 1559859 h 5314278"/>
              <a:gd name="connsiteX4" fmla="*/ 634534 w 9025499"/>
              <a:gd name="connsiteY4" fmla="*/ 1538343 h 5314278"/>
              <a:gd name="connsiteX5" fmla="*/ 666807 w 9025499"/>
              <a:gd name="connsiteY5" fmla="*/ 1516828 h 5314278"/>
              <a:gd name="connsiteX6" fmla="*/ 688322 w 9025499"/>
              <a:gd name="connsiteY6" fmla="*/ 1484555 h 5314278"/>
              <a:gd name="connsiteX7" fmla="*/ 709838 w 9025499"/>
              <a:gd name="connsiteY7" fmla="*/ 1463040 h 5314278"/>
              <a:gd name="connsiteX8" fmla="*/ 731353 w 9025499"/>
              <a:gd name="connsiteY8" fmla="*/ 1430767 h 5314278"/>
              <a:gd name="connsiteX9" fmla="*/ 763626 w 9025499"/>
              <a:gd name="connsiteY9" fmla="*/ 1409252 h 5314278"/>
              <a:gd name="connsiteX10" fmla="*/ 817414 w 9025499"/>
              <a:gd name="connsiteY10" fmla="*/ 1366221 h 5314278"/>
              <a:gd name="connsiteX11" fmla="*/ 838929 w 9025499"/>
              <a:gd name="connsiteY11" fmla="*/ 1333948 h 5314278"/>
              <a:gd name="connsiteX12" fmla="*/ 968021 w 9025499"/>
              <a:gd name="connsiteY12" fmla="*/ 1301675 h 5314278"/>
              <a:gd name="connsiteX13" fmla="*/ 957263 w 9025499"/>
              <a:gd name="connsiteY13" fmla="*/ 1215614 h 5314278"/>
              <a:gd name="connsiteX14" fmla="*/ 946506 w 9025499"/>
              <a:gd name="connsiteY14" fmla="*/ 1161826 h 5314278"/>
              <a:gd name="connsiteX15" fmla="*/ 968021 w 9025499"/>
              <a:gd name="connsiteY15" fmla="*/ 1000461 h 5314278"/>
              <a:gd name="connsiteX16" fmla="*/ 903475 w 9025499"/>
              <a:gd name="connsiteY16" fmla="*/ 946673 h 5314278"/>
              <a:gd name="connsiteX17" fmla="*/ 892718 w 9025499"/>
              <a:gd name="connsiteY17" fmla="*/ 914400 h 5314278"/>
              <a:gd name="connsiteX18" fmla="*/ 849687 w 9025499"/>
              <a:gd name="connsiteY18" fmla="*/ 871369 h 5314278"/>
              <a:gd name="connsiteX19" fmla="*/ 838929 w 9025499"/>
              <a:gd name="connsiteY19" fmla="*/ 839096 h 5314278"/>
              <a:gd name="connsiteX20" fmla="*/ 806656 w 9025499"/>
              <a:gd name="connsiteY20" fmla="*/ 774551 h 5314278"/>
              <a:gd name="connsiteX21" fmla="*/ 795899 w 9025499"/>
              <a:gd name="connsiteY21" fmla="*/ 688489 h 5314278"/>
              <a:gd name="connsiteX22" fmla="*/ 774383 w 9025499"/>
              <a:gd name="connsiteY22" fmla="*/ 666974 h 5314278"/>
              <a:gd name="connsiteX23" fmla="*/ 763626 w 9025499"/>
              <a:gd name="connsiteY23" fmla="*/ 634701 h 5314278"/>
              <a:gd name="connsiteX24" fmla="*/ 731353 w 9025499"/>
              <a:gd name="connsiteY24" fmla="*/ 570155 h 5314278"/>
              <a:gd name="connsiteX25" fmla="*/ 742111 w 9025499"/>
              <a:gd name="connsiteY25" fmla="*/ 516367 h 5314278"/>
              <a:gd name="connsiteX26" fmla="*/ 795899 w 9025499"/>
              <a:gd name="connsiteY26" fmla="*/ 462579 h 5314278"/>
              <a:gd name="connsiteX27" fmla="*/ 828172 w 9025499"/>
              <a:gd name="connsiteY27" fmla="*/ 451821 h 5314278"/>
              <a:gd name="connsiteX28" fmla="*/ 924991 w 9025499"/>
              <a:gd name="connsiteY28" fmla="*/ 473336 h 5314278"/>
              <a:gd name="connsiteX29" fmla="*/ 978779 w 9025499"/>
              <a:gd name="connsiteY29" fmla="*/ 505609 h 5314278"/>
              <a:gd name="connsiteX30" fmla="*/ 1043325 w 9025499"/>
              <a:gd name="connsiteY30" fmla="*/ 494852 h 5314278"/>
              <a:gd name="connsiteX31" fmla="*/ 1064840 w 9025499"/>
              <a:gd name="connsiteY31" fmla="*/ 473336 h 5314278"/>
              <a:gd name="connsiteX32" fmla="*/ 1097113 w 9025499"/>
              <a:gd name="connsiteY32" fmla="*/ 451821 h 5314278"/>
              <a:gd name="connsiteX33" fmla="*/ 1193932 w 9025499"/>
              <a:gd name="connsiteY33" fmla="*/ 398033 h 5314278"/>
              <a:gd name="connsiteX34" fmla="*/ 1452115 w 9025499"/>
              <a:gd name="connsiteY34" fmla="*/ 387275 h 5314278"/>
              <a:gd name="connsiteX35" fmla="*/ 1548934 w 9025499"/>
              <a:gd name="connsiteY35" fmla="*/ 344245 h 5314278"/>
              <a:gd name="connsiteX36" fmla="*/ 1785602 w 9025499"/>
              <a:gd name="connsiteY36" fmla="*/ 355002 h 5314278"/>
              <a:gd name="connsiteX37" fmla="*/ 1968482 w 9025499"/>
              <a:gd name="connsiteY37" fmla="*/ 376518 h 5314278"/>
              <a:gd name="connsiteX38" fmla="*/ 2291212 w 9025499"/>
              <a:gd name="connsiteY38" fmla="*/ 398033 h 5314278"/>
              <a:gd name="connsiteX39" fmla="*/ 2452576 w 9025499"/>
              <a:gd name="connsiteY39" fmla="*/ 451821 h 5314278"/>
              <a:gd name="connsiteX40" fmla="*/ 2527880 w 9025499"/>
              <a:gd name="connsiteY40" fmla="*/ 462579 h 5314278"/>
              <a:gd name="connsiteX41" fmla="*/ 2581668 w 9025499"/>
              <a:gd name="connsiteY41" fmla="*/ 494852 h 5314278"/>
              <a:gd name="connsiteX42" fmla="*/ 2613941 w 9025499"/>
              <a:gd name="connsiteY42" fmla="*/ 505609 h 5314278"/>
              <a:gd name="connsiteX43" fmla="*/ 2667729 w 9025499"/>
              <a:gd name="connsiteY43" fmla="*/ 537882 h 5314278"/>
              <a:gd name="connsiteX44" fmla="*/ 3194854 w 9025499"/>
              <a:gd name="connsiteY44" fmla="*/ 548640 h 5314278"/>
              <a:gd name="connsiteX45" fmla="*/ 3259400 w 9025499"/>
              <a:gd name="connsiteY45" fmla="*/ 570155 h 5314278"/>
              <a:gd name="connsiteX46" fmla="*/ 3291673 w 9025499"/>
              <a:gd name="connsiteY46" fmla="*/ 580913 h 5314278"/>
              <a:gd name="connsiteX47" fmla="*/ 3431522 w 9025499"/>
              <a:gd name="connsiteY47" fmla="*/ 570155 h 5314278"/>
              <a:gd name="connsiteX48" fmla="*/ 3453038 w 9025499"/>
              <a:gd name="connsiteY48" fmla="*/ 548640 h 5314278"/>
              <a:gd name="connsiteX49" fmla="*/ 3485311 w 9025499"/>
              <a:gd name="connsiteY49" fmla="*/ 537882 h 5314278"/>
              <a:gd name="connsiteX50" fmla="*/ 3571372 w 9025499"/>
              <a:gd name="connsiteY50" fmla="*/ 548640 h 5314278"/>
              <a:gd name="connsiteX51" fmla="*/ 3582129 w 9025499"/>
              <a:gd name="connsiteY51" fmla="*/ 580913 h 5314278"/>
              <a:gd name="connsiteX52" fmla="*/ 3603645 w 9025499"/>
              <a:gd name="connsiteY52" fmla="*/ 602428 h 5314278"/>
              <a:gd name="connsiteX53" fmla="*/ 3668191 w 9025499"/>
              <a:gd name="connsiteY53" fmla="*/ 634701 h 5314278"/>
              <a:gd name="connsiteX54" fmla="*/ 3775767 w 9025499"/>
              <a:gd name="connsiteY54" fmla="*/ 623943 h 5314278"/>
              <a:gd name="connsiteX55" fmla="*/ 3808040 w 9025499"/>
              <a:gd name="connsiteY55" fmla="*/ 613186 h 5314278"/>
              <a:gd name="connsiteX56" fmla="*/ 3958647 w 9025499"/>
              <a:gd name="connsiteY56" fmla="*/ 623943 h 5314278"/>
              <a:gd name="connsiteX57" fmla="*/ 3990920 w 9025499"/>
              <a:gd name="connsiteY57" fmla="*/ 634701 h 5314278"/>
              <a:gd name="connsiteX58" fmla="*/ 4098496 w 9025499"/>
              <a:gd name="connsiteY58" fmla="*/ 656216 h 5314278"/>
              <a:gd name="connsiteX59" fmla="*/ 4152285 w 9025499"/>
              <a:gd name="connsiteY59" fmla="*/ 699247 h 5314278"/>
              <a:gd name="connsiteX60" fmla="*/ 4216831 w 9025499"/>
              <a:gd name="connsiteY60" fmla="*/ 720762 h 5314278"/>
              <a:gd name="connsiteX61" fmla="*/ 4216831 w 9025499"/>
              <a:gd name="connsiteY61" fmla="*/ 548640 h 5314278"/>
              <a:gd name="connsiteX62" fmla="*/ 4227588 w 9025499"/>
              <a:gd name="connsiteY62" fmla="*/ 451821 h 5314278"/>
              <a:gd name="connsiteX63" fmla="*/ 4270619 w 9025499"/>
              <a:gd name="connsiteY63" fmla="*/ 398033 h 5314278"/>
              <a:gd name="connsiteX64" fmla="*/ 4292134 w 9025499"/>
              <a:gd name="connsiteY64" fmla="*/ 365760 h 5314278"/>
              <a:gd name="connsiteX65" fmla="*/ 4324407 w 9025499"/>
              <a:gd name="connsiteY65" fmla="*/ 344245 h 5314278"/>
              <a:gd name="connsiteX66" fmla="*/ 4378195 w 9025499"/>
              <a:gd name="connsiteY66" fmla="*/ 311972 h 5314278"/>
              <a:gd name="connsiteX67" fmla="*/ 4410468 w 9025499"/>
              <a:gd name="connsiteY67" fmla="*/ 290456 h 5314278"/>
              <a:gd name="connsiteX68" fmla="*/ 4475014 w 9025499"/>
              <a:gd name="connsiteY68" fmla="*/ 268941 h 5314278"/>
              <a:gd name="connsiteX69" fmla="*/ 4507287 w 9025499"/>
              <a:gd name="connsiteY69" fmla="*/ 247426 h 5314278"/>
              <a:gd name="connsiteX70" fmla="*/ 4614863 w 9025499"/>
              <a:gd name="connsiteY70" fmla="*/ 225911 h 5314278"/>
              <a:gd name="connsiteX71" fmla="*/ 4894562 w 9025499"/>
              <a:gd name="connsiteY71" fmla="*/ 215153 h 5314278"/>
              <a:gd name="connsiteX72" fmla="*/ 4969866 w 9025499"/>
              <a:gd name="connsiteY72" fmla="*/ 236668 h 5314278"/>
              <a:gd name="connsiteX73" fmla="*/ 5034412 w 9025499"/>
              <a:gd name="connsiteY73" fmla="*/ 225911 h 5314278"/>
              <a:gd name="connsiteX74" fmla="*/ 5077442 w 9025499"/>
              <a:gd name="connsiteY74" fmla="*/ 172122 h 5314278"/>
              <a:gd name="connsiteX75" fmla="*/ 5088200 w 9025499"/>
              <a:gd name="connsiteY75" fmla="*/ 139849 h 5314278"/>
              <a:gd name="connsiteX76" fmla="*/ 5131231 w 9025499"/>
              <a:gd name="connsiteY76" fmla="*/ 75303 h 5314278"/>
              <a:gd name="connsiteX77" fmla="*/ 5195776 w 9025499"/>
              <a:gd name="connsiteY77" fmla="*/ 53788 h 5314278"/>
              <a:gd name="connsiteX78" fmla="*/ 5324868 w 9025499"/>
              <a:gd name="connsiteY78" fmla="*/ 64546 h 5314278"/>
              <a:gd name="connsiteX79" fmla="*/ 5357141 w 9025499"/>
              <a:gd name="connsiteY79" fmla="*/ 75303 h 5314278"/>
              <a:gd name="connsiteX80" fmla="*/ 5443202 w 9025499"/>
              <a:gd name="connsiteY80" fmla="*/ 64546 h 5314278"/>
              <a:gd name="connsiteX81" fmla="*/ 5496991 w 9025499"/>
              <a:gd name="connsiteY81" fmla="*/ 21515 h 5314278"/>
              <a:gd name="connsiteX82" fmla="*/ 5572294 w 9025499"/>
              <a:gd name="connsiteY82" fmla="*/ 0 h 5314278"/>
              <a:gd name="connsiteX83" fmla="*/ 5636840 w 9025499"/>
              <a:gd name="connsiteY83" fmla="*/ 10758 h 5314278"/>
              <a:gd name="connsiteX84" fmla="*/ 5733659 w 9025499"/>
              <a:gd name="connsiteY84" fmla="*/ 43031 h 5314278"/>
              <a:gd name="connsiteX85" fmla="*/ 5819720 w 9025499"/>
              <a:gd name="connsiteY85" fmla="*/ 53788 h 5314278"/>
              <a:gd name="connsiteX86" fmla="*/ 5851993 w 9025499"/>
              <a:gd name="connsiteY86" fmla="*/ 64546 h 5314278"/>
              <a:gd name="connsiteX87" fmla="*/ 5895023 w 9025499"/>
              <a:gd name="connsiteY87" fmla="*/ 75303 h 5314278"/>
              <a:gd name="connsiteX88" fmla="*/ 5916539 w 9025499"/>
              <a:gd name="connsiteY88" fmla="*/ 107576 h 5314278"/>
              <a:gd name="connsiteX89" fmla="*/ 5948812 w 9025499"/>
              <a:gd name="connsiteY89" fmla="*/ 118334 h 5314278"/>
              <a:gd name="connsiteX90" fmla="*/ 6002600 w 9025499"/>
              <a:gd name="connsiteY90" fmla="*/ 161365 h 5314278"/>
              <a:gd name="connsiteX91" fmla="*/ 6024115 w 9025499"/>
              <a:gd name="connsiteY91" fmla="*/ 193638 h 5314278"/>
              <a:gd name="connsiteX92" fmla="*/ 6045631 w 9025499"/>
              <a:gd name="connsiteY92" fmla="*/ 290456 h 5314278"/>
              <a:gd name="connsiteX93" fmla="*/ 6077903 w 9025499"/>
              <a:gd name="connsiteY93" fmla="*/ 311972 h 5314278"/>
              <a:gd name="connsiteX94" fmla="*/ 6099419 w 9025499"/>
              <a:gd name="connsiteY94" fmla="*/ 333487 h 5314278"/>
              <a:gd name="connsiteX95" fmla="*/ 6163965 w 9025499"/>
              <a:gd name="connsiteY95" fmla="*/ 419548 h 5314278"/>
              <a:gd name="connsiteX96" fmla="*/ 6153207 w 9025499"/>
              <a:gd name="connsiteY96" fmla="*/ 484094 h 5314278"/>
              <a:gd name="connsiteX97" fmla="*/ 6120934 w 9025499"/>
              <a:gd name="connsiteY97" fmla="*/ 494852 h 5314278"/>
              <a:gd name="connsiteX98" fmla="*/ 6088661 w 9025499"/>
              <a:gd name="connsiteY98" fmla="*/ 527125 h 5314278"/>
              <a:gd name="connsiteX99" fmla="*/ 6120934 w 9025499"/>
              <a:gd name="connsiteY99" fmla="*/ 645459 h 5314278"/>
              <a:gd name="connsiteX100" fmla="*/ 6131692 w 9025499"/>
              <a:gd name="connsiteY100" fmla="*/ 710005 h 5314278"/>
              <a:gd name="connsiteX101" fmla="*/ 6142449 w 9025499"/>
              <a:gd name="connsiteY101" fmla="*/ 742278 h 5314278"/>
              <a:gd name="connsiteX102" fmla="*/ 6174722 w 9025499"/>
              <a:gd name="connsiteY102" fmla="*/ 753035 h 5314278"/>
              <a:gd name="connsiteX103" fmla="*/ 6250026 w 9025499"/>
              <a:gd name="connsiteY103" fmla="*/ 763793 h 5314278"/>
              <a:gd name="connsiteX104" fmla="*/ 6336087 w 9025499"/>
              <a:gd name="connsiteY104" fmla="*/ 828339 h 5314278"/>
              <a:gd name="connsiteX105" fmla="*/ 6368360 w 9025499"/>
              <a:gd name="connsiteY105" fmla="*/ 817581 h 5314278"/>
              <a:gd name="connsiteX106" fmla="*/ 6497452 w 9025499"/>
              <a:gd name="connsiteY106" fmla="*/ 849854 h 5314278"/>
              <a:gd name="connsiteX107" fmla="*/ 6529725 w 9025499"/>
              <a:gd name="connsiteY107" fmla="*/ 871369 h 5314278"/>
              <a:gd name="connsiteX108" fmla="*/ 6572755 w 9025499"/>
              <a:gd name="connsiteY108" fmla="*/ 925158 h 5314278"/>
              <a:gd name="connsiteX109" fmla="*/ 6605028 w 9025499"/>
              <a:gd name="connsiteY109" fmla="*/ 935915 h 5314278"/>
              <a:gd name="connsiteX110" fmla="*/ 6648059 w 9025499"/>
              <a:gd name="connsiteY110" fmla="*/ 989703 h 5314278"/>
              <a:gd name="connsiteX111" fmla="*/ 6680332 w 9025499"/>
              <a:gd name="connsiteY111" fmla="*/ 1075765 h 5314278"/>
              <a:gd name="connsiteX112" fmla="*/ 6669574 w 9025499"/>
              <a:gd name="connsiteY112" fmla="*/ 1183341 h 5314278"/>
              <a:gd name="connsiteX113" fmla="*/ 6658816 w 9025499"/>
              <a:gd name="connsiteY113" fmla="*/ 1215614 h 5314278"/>
              <a:gd name="connsiteX114" fmla="*/ 6669574 w 9025499"/>
              <a:gd name="connsiteY114" fmla="*/ 1269402 h 5314278"/>
              <a:gd name="connsiteX115" fmla="*/ 6777151 w 9025499"/>
              <a:gd name="connsiteY115" fmla="*/ 1333948 h 5314278"/>
              <a:gd name="connsiteX116" fmla="*/ 6820181 w 9025499"/>
              <a:gd name="connsiteY116" fmla="*/ 1344706 h 5314278"/>
              <a:gd name="connsiteX117" fmla="*/ 7024576 w 9025499"/>
              <a:gd name="connsiteY117" fmla="*/ 1355463 h 5314278"/>
              <a:gd name="connsiteX118" fmla="*/ 7089122 w 9025499"/>
              <a:gd name="connsiteY118" fmla="*/ 1376979 h 5314278"/>
              <a:gd name="connsiteX119" fmla="*/ 7110638 w 9025499"/>
              <a:gd name="connsiteY119" fmla="*/ 1398494 h 5314278"/>
              <a:gd name="connsiteX120" fmla="*/ 7196699 w 9025499"/>
              <a:gd name="connsiteY120" fmla="*/ 1420009 h 5314278"/>
              <a:gd name="connsiteX121" fmla="*/ 7228972 w 9025499"/>
              <a:gd name="connsiteY121" fmla="*/ 1430767 h 5314278"/>
              <a:gd name="connsiteX122" fmla="*/ 7379579 w 9025499"/>
              <a:gd name="connsiteY122" fmla="*/ 1420009 h 5314278"/>
              <a:gd name="connsiteX123" fmla="*/ 7411852 w 9025499"/>
              <a:gd name="connsiteY123" fmla="*/ 1409252 h 5314278"/>
              <a:gd name="connsiteX124" fmla="*/ 7476398 w 9025499"/>
              <a:gd name="connsiteY124" fmla="*/ 1366221 h 5314278"/>
              <a:gd name="connsiteX125" fmla="*/ 7540943 w 9025499"/>
              <a:gd name="connsiteY125" fmla="*/ 1344706 h 5314278"/>
              <a:gd name="connsiteX126" fmla="*/ 7573216 w 9025499"/>
              <a:gd name="connsiteY126" fmla="*/ 1333948 h 5314278"/>
              <a:gd name="connsiteX127" fmla="*/ 7605489 w 9025499"/>
              <a:gd name="connsiteY127" fmla="*/ 1323191 h 5314278"/>
              <a:gd name="connsiteX128" fmla="*/ 7702308 w 9025499"/>
              <a:gd name="connsiteY128" fmla="*/ 1333948 h 5314278"/>
              <a:gd name="connsiteX129" fmla="*/ 7756096 w 9025499"/>
              <a:gd name="connsiteY129" fmla="*/ 1398494 h 5314278"/>
              <a:gd name="connsiteX130" fmla="*/ 7766854 w 9025499"/>
              <a:gd name="connsiteY130" fmla="*/ 1430767 h 5314278"/>
              <a:gd name="connsiteX131" fmla="*/ 7831400 w 9025499"/>
              <a:gd name="connsiteY131" fmla="*/ 1495313 h 5314278"/>
              <a:gd name="connsiteX132" fmla="*/ 7863673 w 9025499"/>
              <a:gd name="connsiteY132" fmla="*/ 1559859 h 5314278"/>
              <a:gd name="connsiteX133" fmla="*/ 7874431 w 9025499"/>
              <a:gd name="connsiteY133" fmla="*/ 1592132 h 5314278"/>
              <a:gd name="connsiteX134" fmla="*/ 7906703 w 9025499"/>
              <a:gd name="connsiteY134" fmla="*/ 1602889 h 5314278"/>
              <a:gd name="connsiteX135" fmla="*/ 7992765 w 9025499"/>
              <a:gd name="connsiteY135" fmla="*/ 1602889 h 5314278"/>
              <a:gd name="connsiteX136" fmla="*/ 8025038 w 9025499"/>
              <a:gd name="connsiteY136" fmla="*/ 1592132 h 5314278"/>
              <a:gd name="connsiteX137" fmla="*/ 8240191 w 9025499"/>
              <a:gd name="connsiteY137" fmla="*/ 1602889 h 5314278"/>
              <a:gd name="connsiteX138" fmla="*/ 8272463 w 9025499"/>
              <a:gd name="connsiteY138" fmla="*/ 1624405 h 5314278"/>
              <a:gd name="connsiteX139" fmla="*/ 8304736 w 9025499"/>
              <a:gd name="connsiteY139" fmla="*/ 1635162 h 5314278"/>
              <a:gd name="connsiteX140" fmla="*/ 8326252 w 9025499"/>
              <a:gd name="connsiteY140" fmla="*/ 1656678 h 5314278"/>
              <a:gd name="connsiteX141" fmla="*/ 8444586 w 9025499"/>
              <a:gd name="connsiteY141" fmla="*/ 1678193 h 5314278"/>
              <a:gd name="connsiteX142" fmla="*/ 8552162 w 9025499"/>
              <a:gd name="connsiteY142" fmla="*/ 1710466 h 5314278"/>
              <a:gd name="connsiteX143" fmla="*/ 8648981 w 9025499"/>
              <a:gd name="connsiteY143" fmla="*/ 1742739 h 5314278"/>
              <a:gd name="connsiteX144" fmla="*/ 8681254 w 9025499"/>
              <a:gd name="connsiteY144" fmla="*/ 1753496 h 5314278"/>
              <a:gd name="connsiteX145" fmla="*/ 8788831 w 9025499"/>
              <a:gd name="connsiteY145" fmla="*/ 1818042 h 5314278"/>
              <a:gd name="connsiteX146" fmla="*/ 8821103 w 9025499"/>
              <a:gd name="connsiteY146" fmla="*/ 1828800 h 5314278"/>
              <a:gd name="connsiteX147" fmla="*/ 8842619 w 9025499"/>
              <a:gd name="connsiteY147" fmla="*/ 1850315 h 5314278"/>
              <a:gd name="connsiteX148" fmla="*/ 8874892 w 9025499"/>
              <a:gd name="connsiteY148" fmla="*/ 1861073 h 5314278"/>
              <a:gd name="connsiteX149" fmla="*/ 8950195 w 9025499"/>
              <a:gd name="connsiteY149" fmla="*/ 1904103 h 5314278"/>
              <a:gd name="connsiteX150" fmla="*/ 8993226 w 9025499"/>
              <a:gd name="connsiteY150" fmla="*/ 1957892 h 5314278"/>
              <a:gd name="connsiteX151" fmla="*/ 9025499 w 9025499"/>
              <a:gd name="connsiteY151" fmla="*/ 1990165 h 5314278"/>
              <a:gd name="connsiteX152" fmla="*/ 9014741 w 9025499"/>
              <a:gd name="connsiteY152" fmla="*/ 2119256 h 5314278"/>
              <a:gd name="connsiteX153" fmla="*/ 8993226 w 9025499"/>
              <a:gd name="connsiteY153" fmla="*/ 2140772 h 5314278"/>
              <a:gd name="connsiteX154" fmla="*/ 8950195 w 9025499"/>
              <a:gd name="connsiteY154" fmla="*/ 2194560 h 5314278"/>
              <a:gd name="connsiteX155" fmla="*/ 8917922 w 9025499"/>
              <a:gd name="connsiteY155" fmla="*/ 2248348 h 5314278"/>
              <a:gd name="connsiteX156" fmla="*/ 8874892 w 9025499"/>
              <a:gd name="connsiteY156" fmla="*/ 2302136 h 5314278"/>
              <a:gd name="connsiteX157" fmla="*/ 8896407 w 9025499"/>
              <a:gd name="connsiteY157" fmla="*/ 2334409 h 5314278"/>
              <a:gd name="connsiteX158" fmla="*/ 8896407 w 9025499"/>
              <a:gd name="connsiteY158" fmla="*/ 2431228 h 5314278"/>
              <a:gd name="connsiteX159" fmla="*/ 8874892 w 9025499"/>
              <a:gd name="connsiteY159" fmla="*/ 2463501 h 5314278"/>
              <a:gd name="connsiteX160" fmla="*/ 8842619 w 9025499"/>
              <a:gd name="connsiteY160" fmla="*/ 2538805 h 5314278"/>
              <a:gd name="connsiteX161" fmla="*/ 8799588 w 9025499"/>
              <a:gd name="connsiteY161" fmla="*/ 2549562 h 5314278"/>
              <a:gd name="connsiteX162" fmla="*/ 8831861 w 9025499"/>
              <a:gd name="connsiteY162" fmla="*/ 2603351 h 5314278"/>
              <a:gd name="connsiteX163" fmla="*/ 8842619 w 9025499"/>
              <a:gd name="connsiteY163" fmla="*/ 2635623 h 5314278"/>
              <a:gd name="connsiteX164" fmla="*/ 8864134 w 9025499"/>
              <a:gd name="connsiteY164" fmla="*/ 2657139 h 5314278"/>
              <a:gd name="connsiteX165" fmla="*/ 8896407 w 9025499"/>
              <a:gd name="connsiteY165" fmla="*/ 2721685 h 5314278"/>
              <a:gd name="connsiteX166" fmla="*/ 8874892 w 9025499"/>
              <a:gd name="connsiteY166" fmla="*/ 2915322 h 5314278"/>
              <a:gd name="connsiteX167" fmla="*/ 8853376 w 9025499"/>
              <a:gd name="connsiteY167" fmla="*/ 2979868 h 5314278"/>
              <a:gd name="connsiteX168" fmla="*/ 8821103 w 9025499"/>
              <a:gd name="connsiteY168" fmla="*/ 3001383 h 5314278"/>
              <a:gd name="connsiteX169" fmla="*/ 8810346 w 9025499"/>
              <a:gd name="connsiteY169" fmla="*/ 3033656 h 5314278"/>
              <a:gd name="connsiteX170" fmla="*/ 8745800 w 9025499"/>
              <a:gd name="connsiteY170" fmla="*/ 3055172 h 5314278"/>
              <a:gd name="connsiteX171" fmla="*/ 8552162 w 9025499"/>
              <a:gd name="connsiteY171" fmla="*/ 3076687 h 5314278"/>
              <a:gd name="connsiteX172" fmla="*/ 8466101 w 9025499"/>
              <a:gd name="connsiteY172" fmla="*/ 3076687 h 5314278"/>
              <a:gd name="connsiteX173" fmla="*/ 8401555 w 9025499"/>
              <a:gd name="connsiteY173" fmla="*/ 3055172 h 5314278"/>
              <a:gd name="connsiteX174" fmla="*/ 8337009 w 9025499"/>
              <a:gd name="connsiteY174" fmla="*/ 3098202 h 5314278"/>
              <a:gd name="connsiteX175" fmla="*/ 8315494 w 9025499"/>
              <a:gd name="connsiteY175" fmla="*/ 3119718 h 5314278"/>
              <a:gd name="connsiteX176" fmla="*/ 8283221 w 9025499"/>
              <a:gd name="connsiteY176" fmla="*/ 3141233 h 5314278"/>
              <a:gd name="connsiteX177" fmla="*/ 8261706 w 9025499"/>
              <a:gd name="connsiteY177" fmla="*/ 3173506 h 5314278"/>
              <a:gd name="connsiteX178" fmla="*/ 8197160 w 9025499"/>
              <a:gd name="connsiteY178" fmla="*/ 3216536 h 5314278"/>
              <a:gd name="connsiteX179" fmla="*/ 8175645 w 9025499"/>
              <a:gd name="connsiteY179" fmla="*/ 3238052 h 5314278"/>
              <a:gd name="connsiteX180" fmla="*/ 8132614 w 9025499"/>
              <a:gd name="connsiteY180" fmla="*/ 3227294 h 5314278"/>
              <a:gd name="connsiteX181" fmla="*/ 8089583 w 9025499"/>
              <a:gd name="connsiteY181" fmla="*/ 3291840 h 5314278"/>
              <a:gd name="connsiteX182" fmla="*/ 8078826 w 9025499"/>
              <a:gd name="connsiteY182" fmla="*/ 3324113 h 5314278"/>
              <a:gd name="connsiteX183" fmla="*/ 8068068 w 9025499"/>
              <a:gd name="connsiteY183" fmla="*/ 3367143 h 5314278"/>
              <a:gd name="connsiteX184" fmla="*/ 8046553 w 9025499"/>
              <a:gd name="connsiteY184" fmla="*/ 3388659 h 5314278"/>
              <a:gd name="connsiteX185" fmla="*/ 8025038 w 9025499"/>
              <a:gd name="connsiteY185" fmla="*/ 3420932 h 5314278"/>
              <a:gd name="connsiteX186" fmla="*/ 8014280 w 9025499"/>
              <a:gd name="connsiteY186" fmla="*/ 3528508 h 5314278"/>
              <a:gd name="connsiteX187" fmla="*/ 7949734 w 9025499"/>
              <a:gd name="connsiteY187" fmla="*/ 3550023 h 5314278"/>
              <a:gd name="connsiteX188" fmla="*/ 7917461 w 9025499"/>
              <a:gd name="connsiteY188" fmla="*/ 3560781 h 5314278"/>
              <a:gd name="connsiteX189" fmla="*/ 7713066 w 9025499"/>
              <a:gd name="connsiteY189" fmla="*/ 3582296 h 5314278"/>
              <a:gd name="connsiteX190" fmla="*/ 7648520 w 9025499"/>
              <a:gd name="connsiteY190" fmla="*/ 3603812 h 5314278"/>
              <a:gd name="connsiteX191" fmla="*/ 7616247 w 9025499"/>
              <a:gd name="connsiteY191" fmla="*/ 3614569 h 5314278"/>
              <a:gd name="connsiteX192" fmla="*/ 7583974 w 9025499"/>
              <a:gd name="connsiteY192" fmla="*/ 3636085 h 5314278"/>
              <a:gd name="connsiteX193" fmla="*/ 7551701 w 9025499"/>
              <a:gd name="connsiteY193" fmla="*/ 3646842 h 5314278"/>
              <a:gd name="connsiteX194" fmla="*/ 7487155 w 9025499"/>
              <a:gd name="connsiteY194" fmla="*/ 3689873 h 5314278"/>
              <a:gd name="connsiteX195" fmla="*/ 7454882 w 9025499"/>
              <a:gd name="connsiteY195" fmla="*/ 3700631 h 5314278"/>
              <a:gd name="connsiteX196" fmla="*/ 7390336 w 9025499"/>
              <a:gd name="connsiteY196" fmla="*/ 3743661 h 5314278"/>
              <a:gd name="connsiteX197" fmla="*/ 7358063 w 9025499"/>
              <a:gd name="connsiteY197" fmla="*/ 3765176 h 5314278"/>
              <a:gd name="connsiteX198" fmla="*/ 7325791 w 9025499"/>
              <a:gd name="connsiteY198" fmla="*/ 3775934 h 5314278"/>
              <a:gd name="connsiteX199" fmla="*/ 7272002 w 9025499"/>
              <a:gd name="connsiteY199" fmla="*/ 3808207 h 5314278"/>
              <a:gd name="connsiteX200" fmla="*/ 7099880 w 9025499"/>
              <a:gd name="connsiteY200" fmla="*/ 3840480 h 5314278"/>
              <a:gd name="connsiteX201" fmla="*/ 7035334 w 9025499"/>
              <a:gd name="connsiteY201" fmla="*/ 3861995 h 5314278"/>
              <a:gd name="connsiteX202" fmla="*/ 7003061 w 9025499"/>
              <a:gd name="connsiteY202" fmla="*/ 3872753 h 5314278"/>
              <a:gd name="connsiteX203" fmla="*/ 6927758 w 9025499"/>
              <a:gd name="connsiteY203" fmla="*/ 3861995 h 5314278"/>
              <a:gd name="connsiteX204" fmla="*/ 6895485 w 9025499"/>
              <a:gd name="connsiteY204" fmla="*/ 3851238 h 5314278"/>
              <a:gd name="connsiteX205" fmla="*/ 6777151 w 9025499"/>
              <a:gd name="connsiteY205" fmla="*/ 3861995 h 5314278"/>
              <a:gd name="connsiteX206" fmla="*/ 6723362 w 9025499"/>
              <a:gd name="connsiteY206" fmla="*/ 3894268 h 5314278"/>
              <a:gd name="connsiteX207" fmla="*/ 6680332 w 9025499"/>
              <a:gd name="connsiteY207" fmla="*/ 3948056 h 5314278"/>
              <a:gd name="connsiteX208" fmla="*/ 6637301 w 9025499"/>
              <a:gd name="connsiteY208" fmla="*/ 4001845 h 5314278"/>
              <a:gd name="connsiteX209" fmla="*/ 6605028 w 9025499"/>
              <a:gd name="connsiteY209" fmla="*/ 4023360 h 5314278"/>
              <a:gd name="connsiteX210" fmla="*/ 6594271 w 9025499"/>
              <a:gd name="connsiteY210" fmla="*/ 4055633 h 5314278"/>
              <a:gd name="connsiteX211" fmla="*/ 6540482 w 9025499"/>
              <a:gd name="connsiteY211" fmla="*/ 4098663 h 5314278"/>
              <a:gd name="connsiteX212" fmla="*/ 6518967 w 9025499"/>
              <a:gd name="connsiteY212" fmla="*/ 4120179 h 5314278"/>
              <a:gd name="connsiteX213" fmla="*/ 6454421 w 9025499"/>
              <a:gd name="connsiteY213" fmla="*/ 4163209 h 5314278"/>
              <a:gd name="connsiteX214" fmla="*/ 6411391 w 9025499"/>
              <a:gd name="connsiteY214" fmla="*/ 4216998 h 5314278"/>
              <a:gd name="connsiteX215" fmla="*/ 6379118 w 9025499"/>
              <a:gd name="connsiteY215" fmla="*/ 4227755 h 5314278"/>
              <a:gd name="connsiteX216" fmla="*/ 6400633 w 9025499"/>
              <a:gd name="connsiteY216" fmla="*/ 4335332 h 5314278"/>
              <a:gd name="connsiteX217" fmla="*/ 6411391 w 9025499"/>
              <a:gd name="connsiteY217" fmla="*/ 4378362 h 5314278"/>
              <a:gd name="connsiteX218" fmla="*/ 6432906 w 9025499"/>
              <a:gd name="connsiteY218" fmla="*/ 4399878 h 5314278"/>
              <a:gd name="connsiteX219" fmla="*/ 6454421 w 9025499"/>
              <a:gd name="connsiteY219" fmla="*/ 4432151 h 5314278"/>
              <a:gd name="connsiteX220" fmla="*/ 6475936 w 9025499"/>
              <a:gd name="connsiteY220" fmla="*/ 4496696 h 5314278"/>
              <a:gd name="connsiteX221" fmla="*/ 6497452 w 9025499"/>
              <a:gd name="connsiteY221" fmla="*/ 4518212 h 5314278"/>
              <a:gd name="connsiteX222" fmla="*/ 6518967 w 9025499"/>
              <a:gd name="connsiteY222" fmla="*/ 4550485 h 5314278"/>
              <a:gd name="connsiteX223" fmla="*/ 6583513 w 9025499"/>
              <a:gd name="connsiteY223" fmla="*/ 4615031 h 5314278"/>
              <a:gd name="connsiteX224" fmla="*/ 6615786 w 9025499"/>
              <a:gd name="connsiteY224" fmla="*/ 4625788 h 5314278"/>
              <a:gd name="connsiteX225" fmla="*/ 6648059 w 9025499"/>
              <a:gd name="connsiteY225" fmla="*/ 4647303 h 5314278"/>
              <a:gd name="connsiteX226" fmla="*/ 6669574 w 9025499"/>
              <a:gd name="connsiteY226" fmla="*/ 4668819 h 5314278"/>
              <a:gd name="connsiteX227" fmla="*/ 6701847 w 9025499"/>
              <a:gd name="connsiteY227" fmla="*/ 4679576 h 5314278"/>
              <a:gd name="connsiteX228" fmla="*/ 6809423 w 9025499"/>
              <a:gd name="connsiteY228" fmla="*/ 4647303 h 5314278"/>
              <a:gd name="connsiteX229" fmla="*/ 6917000 w 9025499"/>
              <a:gd name="connsiteY229" fmla="*/ 4636546 h 5314278"/>
              <a:gd name="connsiteX230" fmla="*/ 6949273 w 9025499"/>
              <a:gd name="connsiteY230" fmla="*/ 4615031 h 5314278"/>
              <a:gd name="connsiteX231" fmla="*/ 7164426 w 9025499"/>
              <a:gd name="connsiteY231" fmla="*/ 4615031 h 5314278"/>
              <a:gd name="connsiteX232" fmla="*/ 7196699 w 9025499"/>
              <a:gd name="connsiteY232" fmla="*/ 4625788 h 5314278"/>
              <a:gd name="connsiteX233" fmla="*/ 7228972 w 9025499"/>
              <a:gd name="connsiteY233" fmla="*/ 4733365 h 5314278"/>
              <a:gd name="connsiteX234" fmla="*/ 7218214 w 9025499"/>
              <a:gd name="connsiteY234" fmla="*/ 4776395 h 5314278"/>
              <a:gd name="connsiteX235" fmla="*/ 7175183 w 9025499"/>
              <a:gd name="connsiteY235" fmla="*/ 4830183 h 5314278"/>
              <a:gd name="connsiteX236" fmla="*/ 7153668 w 9025499"/>
              <a:gd name="connsiteY236" fmla="*/ 4862456 h 5314278"/>
              <a:gd name="connsiteX237" fmla="*/ 7099880 w 9025499"/>
              <a:gd name="connsiteY237" fmla="*/ 4905487 h 5314278"/>
              <a:gd name="connsiteX238" fmla="*/ 7035334 w 9025499"/>
              <a:gd name="connsiteY238" fmla="*/ 4927002 h 5314278"/>
              <a:gd name="connsiteX239" fmla="*/ 7003061 w 9025499"/>
              <a:gd name="connsiteY239" fmla="*/ 4937760 h 5314278"/>
              <a:gd name="connsiteX240" fmla="*/ 6906242 w 9025499"/>
              <a:gd name="connsiteY240" fmla="*/ 4948518 h 5314278"/>
              <a:gd name="connsiteX241" fmla="*/ 6841696 w 9025499"/>
              <a:gd name="connsiteY241" fmla="*/ 4970033 h 5314278"/>
              <a:gd name="connsiteX242" fmla="*/ 6755635 w 9025499"/>
              <a:gd name="connsiteY242" fmla="*/ 4959275 h 5314278"/>
              <a:gd name="connsiteX243" fmla="*/ 6723362 w 9025499"/>
              <a:gd name="connsiteY243" fmla="*/ 4948518 h 5314278"/>
              <a:gd name="connsiteX244" fmla="*/ 6680332 w 9025499"/>
              <a:gd name="connsiteY244" fmla="*/ 4905487 h 5314278"/>
              <a:gd name="connsiteX245" fmla="*/ 6637301 w 9025499"/>
              <a:gd name="connsiteY245" fmla="*/ 4948518 h 5314278"/>
              <a:gd name="connsiteX246" fmla="*/ 6626543 w 9025499"/>
              <a:gd name="connsiteY246" fmla="*/ 4980791 h 5314278"/>
              <a:gd name="connsiteX247" fmla="*/ 6594271 w 9025499"/>
              <a:gd name="connsiteY247" fmla="*/ 4991548 h 5314278"/>
              <a:gd name="connsiteX248" fmla="*/ 6508209 w 9025499"/>
              <a:gd name="connsiteY248" fmla="*/ 5002306 h 5314278"/>
              <a:gd name="connsiteX249" fmla="*/ 6443663 w 9025499"/>
              <a:gd name="connsiteY249" fmla="*/ 5013063 h 5314278"/>
              <a:gd name="connsiteX250" fmla="*/ 6389875 w 9025499"/>
              <a:gd name="connsiteY250" fmla="*/ 5045336 h 5314278"/>
              <a:gd name="connsiteX251" fmla="*/ 6325329 w 9025499"/>
              <a:gd name="connsiteY251" fmla="*/ 5077609 h 5314278"/>
              <a:gd name="connsiteX252" fmla="*/ 6303814 w 9025499"/>
              <a:gd name="connsiteY252" fmla="*/ 5099125 h 5314278"/>
              <a:gd name="connsiteX253" fmla="*/ 6260783 w 9025499"/>
              <a:gd name="connsiteY253" fmla="*/ 5109882 h 5314278"/>
              <a:gd name="connsiteX254" fmla="*/ 6228511 w 9025499"/>
              <a:gd name="connsiteY254" fmla="*/ 5120640 h 5314278"/>
              <a:gd name="connsiteX255" fmla="*/ 6185480 w 9025499"/>
              <a:gd name="connsiteY255" fmla="*/ 5163671 h 5314278"/>
              <a:gd name="connsiteX256" fmla="*/ 6163965 w 9025499"/>
              <a:gd name="connsiteY256" fmla="*/ 5195943 h 5314278"/>
              <a:gd name="connsiteX257" fmla="*/ 6131692 w 9025499"/>
              <a:gd name="connsiteY257" fmla="*/ 5206701 h 5314278"/>
              <a:gd name="connsiteX258" fmla="*/ 6110176 w 9025499"/>
              <a:gd name="connsiteY258" fmla="*/ 5228216 h 5314278"/>
              <a:gd name="connsiteX259" fmla="*/ 6045631 w 9025499"/>
              <a:gd name="connsiteY259" fmla="*/ 5271247 h 5314278"/>
              <a:gd name="connsiteX260" fmla="*/ 5981085 w 9025499"/>
              <a:gd name="connsiteY260" fmla="*/ 5282005 h 5314278"/>
              <a:gd name="connsiteX261" fmla="*/ 5927296 w 9025499"/>
              <a:gd name="connsiteY261" fmla="*/ 5292762 h 5314278"/>
              <a:gd name="connsiteX262" fmla="*/ 5895023 w 9025499"/>
              <a:gd name="connsiteY262" fmla="*/ 5303520 h 5314278"/>
              <a:gd name="connsiteX263" fmla="*/ 5841235 w 9025499"/>
              <a:gd name="connsiteY263" fmla="*/ 5314278 h 5314278"/>
              <a:gd name="connsiteX264" fmla="*/ 5765932 w 9025499"/>
              <a:gd name="connsiteY264" fmla="*/ 5303520 h 5314278"/>
              <a:gd name="connsiteX265" fmla="*/ 5701386 w 9025499"/>
              <a:gd name="connsiteY265" fmla="*/ 5282005 h 5314278"/>
              <a:gd name="connsiteX266" fmla="*/ 5636840 w 9025499"/>
              <a:gd name="connsiteY266" fmla="*/ 5271247 h 5314278"/>
              <a:gd name="connsiteX267" fmla="*/ 5593809 w 9025499"/>
              <a:gd name="connsiteY267" fmla="*/ 5174428 h 5314278"/>
              <a:gd name="connsiteX268" fmla="*/ 5636840 w 9025499"/>
              <a:gd name="connsiteY268" fmla="*/ 5056094 h 5314278"/>
              <a:gd name="connsiteX269" fmla="*/ 5658355 w 9025499"/>
              <a:gd name="connsiteY269" fmla="*/ 4894729 h 5314278"/>
              <a:gd name="connsiteX270" fmla="*/ 5583052 w 9025499"/>
              <a:gd name="connsiteY270" fmla="*/ 4819426 h 5314278"/>
              <a:gd name="connsiteX271" fmla="*/ 5529263 w 9025499"/>
              <a:gd name="connsiteY271" fmla="*/ 4787153 h 5314278"/>
              <a:gd name="connsiteX272" fmla="*/ 5421687 w 9025499"/>
              <a:gd name="connsiteY272" fmla="*/ 4765638 h 5314278"/>
              <a:gd name="connsiteX273" fmla="*/ 5357141 w 9025499"/>
              <a:gd name="connsiteY273" fmla="*/ 4733365 h 5314278"/>
              <a:gd name="connsiteX274" fmla="*/ 5324868 w 9025499"/>
              <a:gd name="connsiteY274" fmla="*/ 4722607 h 5314278"/>
              <a:gd name="connsiteX275" fmla="*/ 5292595 w 9025499"/>
              <a:gd name="connsiteY275" fmla="*/ 4701092 h 5314278"/>
              <a:gd name="connsiteX276" fmla="*/ 5174074 w 9025499"/>
              <a:gd name="connsiteY276" fmla="*/ 4703744 h 5314278"/>
              <a:gd name="connsiteX277" fmla="*/ 5164512 w 9025499"/>
              <a:gd name="connsiteY277" fmla="*/ 4654662 h 5314278"/>
              <a:gd name="connsiteX278" fmla="*/ 5195776 w 9025499"/>
              <a:gd name="connsiteY278" fmla="*/ 4572000 h 5314278"/>
              <a:gd name="connsiteX279" fmla="*/ 5262937 w 9025499"/>
              <a:gd name="connsiteY279" fmla="*/ 4543537 h 5314278"/>
              <a:gd name="connsiteX280" fmla="*/ 5338278 w 9025499"/>
              <a:gd name="connsiteY280" fmla="*/ 4489114 h 5314278"/>
              <a:gd name="connsiteX281" fmla="*/ 5400172 w 9025499"/>
              <a:gd name="connsiteY281" fmla="*/ 4432151 h 5314278"/>
              <a:gd name="connsiteX282" fmla="*/ 5464718 w 9025499"/>
              <a:gd name="connsiteY282" fmla="*/ 4421393 h 5314278"/>
              <a:gd name="connsiteX283" fmla="*/ 5615325 w 9025499"/>
              <a:gd name="connsiteY283" fmla="*/ 4378362 h 5314278"/>
              <a:gd name="connsiteX284" fmla="*/ 5710575 w 9025499"/>
              <a:gd name="connsiteY284" fmla="*/ 4285428 h 5314278"/>
              <a:gd name="connsiteX285" fmla="*/ 5572294 w 9025499"/>
              <a:gd name="connsiteY285" fmla="*/ 4195482 h 5314278"/>
              <a:gd name="connsiteX286" fmla="*/ 5465427 w 9025499"/>
              <a:gd name="connsiteY286" fmla="*/ 4186667 h 5314278"/>
              <a:gd name="connsiteX287" fmla="*/ 5402637 w 9025499"/>
              <a:gd name="connsiteY287" fmla="*/ 4245087 h 5314278"/>
              <a:gd name="connsiteX288" fmla="*/ 5294687 w 9025499"/>
              <a:gd name="connsiteY288" fmla="*/ 4229212 h 5314278"/>
              <a:gd name="connsiteX289" fmla="*/ 5221662 w 9025499"/>
              <a:gd name="connsiteY289" fmla="*/ 4222862 h 5314278"/>
              <a:gd name="connsiteX290" fmla="*/ 5152746 w 9025499"/>
              <a:gd name="connsiteY290" fmla="*/ 4184725 h 5314278"/>
              <a:gd name="connsiteX291" fmla="*/ 5120473 w 9025499"/>
              <a:gd name="connsiteY291" fmla="*/ 4195482 h 5314278"/>
              <a:gd name="connsiteX292" fmla="*/ 5023654 w 9025499"/>
              <a:gd name="connsiteY292" fmla="*/ 4184725 h 5314278"/>
              <a:gd name="connsiteX293" fmla="*/ 4959108 w 9025499"/>
              <a:gd name="connsiteY293" fmla="*/ 4152452 h 5314278"/>
              <a:gd name="connsiteX294" fmla="*/ 4905320 w 9025499"/>
              <a:gd name="connsiteY294" fmla="*/ 4098663 h 5314278"/>
              <a:gd name="connsiteX295" fmla="*/ 4834312 w 9025499"/>
              <a:gd name="connsiteY295" fmla="*/ 4092687 h 5314278"/>
              <a:gd name="connsiteX296" fmla="*/ 4803197 w 9025499"/>
              <a:gd name="connsiteY296" fmla="*/ 4048050 h 5314278"/>
              <a:gd name="connsiteX297" fmla="*/ 4900987 w 9025499"/>
              <a:gd name="connsiteY297" fmla="*/ 4006962 h 5314278"/>
              <a:gd name="connsiteX298" fmla="*/ 4878874 w 9025499"/>
              <a:gd name="connsiteY298" fmla="*/ 3944172 h 5314278"/>
              <a:gd name="connsiteX299" fmla="*/ 4737605 w 9025499"/>
              <a:gd name="connsiteY299" fmla="*/ 3953174 h 5314278"/>
              <a:gd name="connsiteX300" fmla="*/ 4637798 w 9025499"/>
              <a:gd name="connsiteY300" fmla="*/ 3859343 h 5314278"/>
              <a:gd name="connsiteX301" fmla="*/ 4500937 w 9025499"/>
              <a:gd name="connsiteY301" fmla="*/ 3870437 h 5314278"/>
              <a:gd name="connsiteX302" fmla="*/ 4419993 w 9025499"/>
              <a:gd name="connsiteY302" fmla="*/ 3860053 h 5314278"/>
              <a:gd name="connsiteX303" fmla="*/ 4326312 w 9025499"/>
              <a:gd name="connsiteY303" fmla="*/ 3873612 h 5314278"/>
              <a:gd name="connsiteX304" fmla="*/ 4300912 w 9025499"/>
              <a:gd name="connsiteY304" fmla="*/ 3899012 h 5314278"/>
              <a:gd name="connsiteX305" fmla="*/ 4304087 w 9025499"/>
              <a:gd name="connsiteY305" fmla="*/ 3946637 h 5314278"/>
              <a:gd name="connsiteX306" fmla="*/ 4270619 w 9025499"/>
              <a:gd name="connsiteY306" fmla="*/ 4044875 h 5314278"/>
              <a:gd name="connsiteX307" fmla="*/ 4227588 w 9025499"/>
              <a:gd name="connsiteY307" fmla="*/ 4109421 h 5314278"/>
              <a:gd name="connsiteX308" fmla="*/ 4206073 w 9025499"/>
              <a:gd name="connsiteY308" fmla="*/ 4141694 h 5314278"/>
              <a:gd name="connsiteX309" fmla="*/ 4173800 w 9025499"/>
              <a:gd name="connsiteY309" fmla="*/ 4173967 h 5314278"/>
              <a:gd name="connsiteX310" fmla="*/ 4120012 w 9025499"/>
              <a:gd name="connsiteY310" fmla="*/ 4216998 h 5314278"/>
              <a:gd name="connsiteX311" fmla="*/ 4094537 w 9025499"/>
              <a:gd name="connsiteY311" fmla="*/ 4270487 h 5314278"/>
              <a:gd name="connsiteX312" fmla="*/ 4044708 w 9025499"/>
              <a:gd name="connsiteY312" fmla="*/ 4335332 h 5314278"/>
              <a:gd name="connsiteX313" fmla="*/ 4012435 w 9025499"/>
              <a:gd name="connsiteY313" fmla="*/ 4367605 h 5314278"/>
              <a:gd name="connsiteX314" fmla="*/ 3922489 w 9025499"/>
              <a:gd name="connsiteY314" fmla="*/ 4468121 h 5314278"/>
              <a:gd name="connsiteX315" fmla="*/ 3836428 w 9025499"/>
              <a:gd name="connsiteY315" fmla="*/ 4537075 h 5314278"/>
              <a:gd name="connsiteX316" fmla="*/ 3778755 w 9025499"/>
              <a:gd name="connsiteY316" fmla="*/ 4562998 h 5314278"/>
              <a:gd name="connsiteX317" fmla="*/ 3811962 w 9025499"/>
              <a:gd name="connsiteY317" fmla="*/ 4638787 h 5314278"/>
              <a:gd name="connsiteX318" fmla="*/ 3808787 w 9025499"/>
              <a:gd name="connsiteY318" fmla="*/ 4727687 h 5314278"/>
              <a:gd name="connsiteX319" fmla="*/ 3743494 w 9025499"/>
              <a:gd name="connsiteY319" fmla="*/ 4754880 h 5314278"/>
              <a:gd name="connsiteX320" fmla="*/ 3697662 w 9025499"/>
              <a:gd name="connsiteY320" fmla="*/ 4692762 h 5314278"/>
              <a:gd name="connsiteX321" fmla="*/ 3620043 w 9025499"/>
              <a:gd name="connsiteY321" fmla="*/ 4641476 h 5314278"/>
              <a:gd name="connsiteX322" fmla="*/ 3497637 w 9025499"/>
              <a:gd name="connsiteY322" fmla="*/ 4664187 h 5314278"/>
              <a:gd name="connsiteX323" fmla="*/ 3421437 w 9025499"/>
              <a:gd name="connsiteY323" fmla="*/ 4727687 h 5314278"/>
              <a:gd name="connsiteX324" fmla="*/ 3340344 w 9025499"/>
              <a:gd name="connsiteY324" fmla="*/ 4725072 h 5314278"/>
              <a:gd name="connsiteX325" fmla="*/ 3284912 w 9025499"/>
              <a:gd name="connsiteY325" fmla="*/ 4784837 h 5314278"/>
              <a:gd name="connsiteX326" fmla="*/ 3210729 w 9025499"/>
              <a:gd name="connsiteY326" fmla="*/ 4788386 h 5314278"/>
              <a:gd name="connsiteX327" fmla="*/ 3151823 w 9025499"/>
              <a:gd name="connsiteY327" fmla="*/ 4754880 h 5314278"/>
              <a:gd name="connsiteX328" fmla="*/ 3098035 w 9025499"/>
              <a:gd name="connsiteY328" fmla="*/ 4711849 h 5314278"/>
              <a:gd name="connsiteX329" fmla="*/ 3030912 w 9025499"/>
              <a:gd name="connsiteY329" fmla="*/ 4591162 h 5314278"/>
              <a:gd name="connsiteX330" fmla="*/ 3053137 w 9025499"/>
              <a:gd name="connsiteY330" fmla="*/ 4556237 h 5314278"/>
              <a:gd name="connsiteX331" fmla="*/ 3087278 w 9025499"/>
              <a:gd name="connsiteY331" fmla="*/ 4561242 h 5314278"/>
              <a:gd name="connsiteX332" fmla="*/ 3129337 w 9025499"/>
              <a:gd name="connsiteY332" fmla="*/ 4584812 h 5314278"/>
              <a:gd name="connsiteX333" fmla="*/ 3172293 w 9025499"/>
              <a:gd name="connsiteY333" fmla="*/ 4559673 h 5314278"/>
              <a:gd name="connsiteX334" fmla="*/ 3170612 w 9025499"/>
              <a:gd name="connsiteY334" fmla="*/ 4505437 h 5314278"/>
              <a:gd name="connsiteX335" fmla="*/ 3141066 w 9025499"/>
              <a:gd name="connsiteY335" fmla="*/ 4442908 h 5314278"/>
              <a:gd name="connsiteX336" fmla="*/ 3190446 w 9025499"/>
              <a:gd name="connsiteY336" fmla="*/ 4403762 h 5314278"/>
              <a:gd name="connsiteX337" fmla="*/ 3267169 w 9025499"/>
              <a:gd name="connsiteY337" fmla="*/ 4377316 h 5314278"/>
              <a:gd name="connsiteX338" fmla="*/ 3298023 w 9025499"/>
              <a:gd name="connsiteY338" fmla="*/ 4261448 h 5314278"/>
              <a:gd name="connsiteX339" fmla="*/ 3410194 w 9025499"/>
              <a:gd name="connsiteY339" fmla="*/ 4243294 h 5314278"/>
              <a:gd name="connsiteX340" fmla="*/ 3421437 w 9025499"/>
              <a:gd name="connsiteY340" fmla="*/ 4140312 h 5314278"/>
              <a:gd name="connsiteX341" fmla="*/ 3378967 w 9025499"/>
              <a:gd name="connsiteY341" fmla="*/ 4049806 h 5314278"/>
              <a:gd name="connsiteX342" fmla="*/ 3400295 w 9025499"/>
              <a:gd name="connsiteY342" fmla="*/ 3940997 h 5314278"/>
              <a:gd name="connsiteX343" fmla="*/ 3488486 w 9025499"/>
              <a:gd name="connsiteY343" fmla="*/ 3890906 h 5314278"/>
              <a:gd name="connsiteX344" fmla="*/ 3587956 w 9025499"/>
              <a:gd name="connsiteY344" fmla="*/ 3896733 h 5314278"/>
              <a:gd name="connsiteX345" fmla="*/ 3668191 w 9025499"/>
              <a:gd name="connsiteY345" fmla="*/ 3948056 h 5314278"/>
              <a:gd name="connsiteX346" fmla="*/ 3735911 w 9025499"/>
              <a:gd name="connsiteY346" fmla="*/ 3984214 h 5314278"/>
              <a:gd name="connsiteX347" fmla="*/ 3811738 w 9025499"/>
              <a:gd name="connsiteY347" fmla="*/ 3954406 h 5314278"/>
              <a:gd name="connsiteX348" fmla="*/ 3911918 w 9025499"/>
              <a:gd name="connsiteY348" fmla="*/ 3962699 h 5314278"/>
              <a:gd name="connsiteX349" fmla="*/ 3897986 w 9025499"/>
              <a:gd name="connsiteY349" fmla="*/ 3864647 h 5314278"/>
              <a:gd name="connsiteX350" fmla="*/ 3909453 w 9025499"/>
              <a:gd name="connsiteY350" fmla="*/ 3759349 h 5314278"/>
              <a:gd name="connsiteX351" fmla="*/ 3827613 w 9025499"/>
              <a:gd name="connsiteY351" fmla="*/ 3709633 h 5314278"/>
              <a:gd name="connsiteX352" fmla="*/ 3748425 w 9025499"/>
              <a:gd name="connsiteY352" fmla="*/ 3650727 h 5314278"/>
              <a:gd name="connsiteX353" fmla="*/ 3700463 w 9025499"/>
              <a:gd name="connsiteY353" fmla="*/ 3571539 h 5314278"/>
              <a:gd name="connsiteX354" fmla="*/ 3657433 w 9025499"/>
              <a:gd name="connsiteY354" fmla="*/ 3517751 h 5314278"/>
              <a:gd name="connsiteX355" fmla="*/ 3653735 w 9025499"/>
              <a:gd name="connsiteY355" fmla="*/ 3410174 h 5314278"/>
              <a:gd name="connsiteX356" fmla="*/ 3556729 w 9025499"/>
              <a:gd name="connsiteY356" fmla="*/ 3367853 h 5314278"/>
              <a:gd name="connsiteX357" fmla="*/ 3472424 w 9025499"/>
              <a:gd name="connsiteY357" fmla="*/ 3262742 h 5314278"/>
              <a:gd name="connsiteX358" fmla="*/ 3506826 w 9025499"/>
              <a:gd name="connsiteY358" fmla="*/ 3173506 h 5314278"/>
              <a:gd name="connsiteX359" fmla="*/ 3529761 w 9025499"/>
              <a:gd name="connsiteY359" fmla="*/ 3083560 h 5314278"/>
              <a:gd name="connsiteX360" fmla="*/ 3463795 w 9025499"/>
              <a:gd name="connsiteY360" fmla="*/ 2990626 h 5314278"/>
              <a:gd name="connsiteX361" fmla="*/ 3380199 w 9025499"/>
              <a:gd name="connsiteY361" fmla="*/ 2972995 h 5314278"/>
              <a:gd name="connsiteX362" fmla="*/ 3314608 w 9025499"/>
              <a:gd name="connsiteY362" fmla="*/ 2893807 h 5314278"/>
              <a:gd name="connsiteX363" fmla="*/ 3247410 w 9025499"/>
              <a:gd name="connsiteY363" fmla="*/ 2840187 h 5314278"/>
              <a:gd name="connsiteX364" fmla="*/ 3195218 w 9025499"/>
              <a:gd name="connsiteY364" fmla="*/ 2838562 h 5314278"/>
              <a:gd name="connsiteX365" fmla="*/ 3144764 w 9025499"/>
              <a:gd name="connsiteY365" fmla="*/ 2886495 h 5314278"/>
              <a:gd name="connsiteX366" fmla="*/ 3098035 w 9025499"/>
              <a:gd name="connsiteY366" fmla="*/ 2829261 h 5314278"/>
              <a:gd name="connsiteX367" fmla="*/ 3021668 w 9025499"/>
              <a:gd name="connsiteY367" fmla="*/ 2819652 h 5314278"/>
              <a:gd name="connsiteX368" fmla="*/ 2953507 w 9025499"/>
              <a:gd name="connsiteY368" fmla="*/ 2788612 h 5314278"/>
              <a:gd name="connsiteX369" fmla="*/ 2936586 w 9025499"/>
              <a:gd name="connsiteY369" fmla="*/ 2705183 h 5314278"/>
              <a:gd name="connsiteX370" fmla="*/ 2870892 w 9025499"/>
              <a:gd name="connsiteY370" fmla="*/ 2718154 h 5314278"/>
              <a:gd name="connsiteX371" fmla="*/ 2771608 w 9025499"/>
              <a:gd name="connsiteY371" fmla="*/ 2628648 h 5314278"/>
              <a:gd name="connsiteX372" fmla="*/ 2656972 w 9025499"/>
              <a:gd name="connsiteY372" fmla="*/ 2646381 h 5314278"/>
              <a:gd name="connsiteX373" fmla="*/ 2563598 w 9025499"/>
              <a:gd name="connsiteY373" fmla="*/ 2702383 h 5314278"/>
              <a:gd name="connsiteX374" fmla="*/ 2441819 w 9025499"/>
              <a:gd name="connsiteY374" fmla="*/ 2710927 h 5314278"/>
              <a:gd name="connsiteX375" fmla="*/ 2312727 w 9025499"/>
              <a:gd name="connsiteY375" fmla="*/ 2743200 h 5314278"/>
              <a:gd name="connsiteX376" fmla="*/ 2215908 w 9025499"/>
              <a:gd name="connsiteY376" fmla="*/ 2775473 h 5314278"/>
              <a:gd name="connsiteX377" fmla="*/ 2163269 w 9025499"/>
              <a:gd name="connsiteY377" fmla="*/ 2850608 h 5314278"/>
              <a:gd name="connsiteX378" fmla="*/ 2103485 w 9025499"/>
              <a:gd name="connsiteY378" fmla="*/ 2910392 h 5314278"/>
              <a:gd name="connsiteX379" fmla="*/ 2033028 w 9025499"/>
              <a:gd name="connsiteY379" fmla="*/ 2936838 h 5314278"/>
              <a:gd name="connsiteX380" fmla="*/ 1979240 w 9025499"/>
              <a:gd name="connsiteY380" fmla="*/ 2958353 h 5314278"/>
              <a:gd name="connsiteX381" fmla="*/ 1870515 w 9025499"/>
              <a:gd name="connsiteY381" fmla="*/ 2985947 h 5314278"/>
              <a:gd name="connsiteX382" fmla="*/ 1732589 w 9025499"/>
              <a:gd name="connsiteY382" fmla="*/ 2998292 h 5314278"/>
              <a:gd name="connsiteX383" fmla="*/ 1596728 w 9025499"/>
              <a:gd name="connsiteY383" fmla="*/ 2999087 h 5314278"/>
              <a:gd name="connsiteX384" fmla="*/ 1522741 w 9025499"/>
              <a:gd name="connsiteY384" fmla="*/ 3066014 h 5314278"/>
              <a:gd name="connsiteX385" fmla="*/ 1483071 w 9025499"/>
              <a:gd name="connsiteY385" fmla="*/ 3119718 h 5314278"/>
              <a:gd name="connsiteX386" fmla="*/ 1419842 w 9025499"/>
              <a:gd name="connsiteY386" fmla="*/ 3130475 h 5314278"/>
              <a:gd name="connsiteX387" fmla="*/ 1362440 w 9025499"/>
              <a:gd name="connsiteY387" fmla="*/ 3105431 h 5314278"/>
              <a:gd name="connsiteX388" fmla="*/ 1312266 w 9025499"/>
              <a:gd name="connsiteY388" fmla="*/ 3065929 h 5314278"/>
              <a:gd name="connsiteX389" fmla="*/ 1290751 w 9025499"/>
              <a:gd name="connsiteY389" fmla="*/ 3033656 h 5314278"/>
              <a:gd name="connsiteX390" fmla="*/ 1222507 w 9025499"/>
              <a:gd name="connsiteY390" fmla="*/ 2974041 h 5314278"/>
              <a:gd name="connsiteX391" fmla="*/ 1118628 w 9025499"/>
              <a:gd name="connsiteY391" fmla="*/ 2979868 h 5314278"/>
              <a:gd name="connsiteX392" fmla="*/ 1049319 w 9025499"/>
              <a:gd name="connsiteY392" fmla="*/ 2998834 h 5314278"/>
              <a:gd name="connsiteX393" fmla="*/ 992562 w 9025499"/>
              <a:gd name="connsiteY393" fmla="*/ 2981437 h 5314278"/>
              <a:gd name="connsiteX394" fmla="*/ 906837 w 9025499"/>
              <a:gd name="connsiteY394" fmla="*/ 2983818 h 5314278"/>
              <a:gd name="connsiteX395" fmla="*/ 847306 w 9025499"/>
              <a:gd name="connsiteY395" fmla="*/ 2960006 h 5314278"/>
              <a:gd name="connsiteX396" fmla="*/ 742111 w 9025499"/>
              <a:gd name="connsiteY396" fmla="*/ 2958353 h 5314278"/>
              <a:gd name="connsiteX397" fmla="*/ 666891 w 9025499"/>
              <a:gd name="connsiteY397" fmla="*/ 2936753 h 5314278"/>
              <a:gd name="connsiteX398" fmla="*/ 607192 w 9025499"/>
              <a:gd name="connsiteY398" fmla="*/ 2911709 h 5314278"/>
              <a:gd name="connsiteX399" fmla="*/ 580746 w 9025499"/>
              <a:gd name="connsiteY399" fmla="*/ 2883049 h 5314278"/>
              <a:gd name="connsiteX400" fmla="*/ 440896 w 9025499"/>
              <a:gd name="connsiteY400" fmla="*/ 2915322 h 5314278"/>
              <a:gd name="connsiteX401" fmla="*/ 430139 w 9025499"/>
              <a:gd name="connsiteY401" fmla="*/ 2947595 h 5314278"/>
              <a:gd name="connsiteX402" fmla="*/ 366293 w 9025499"/>
              <a:gd name="connsiteY402" fmla="*/ 2936193 h 5314278"/>
              <a:gd name="connsiteX403" fmla="*/ 314102 w 9025499"/>
              <a:gd name="connsiteY403" fmla="*/ 2889213 h 5314278"/>
              <a:gd name="connsiteX404" fmla="*/ 236501 w 9025499"/>
              <a:gd name="connsiteY404" fmla="*/ 2883049 h 5314278"/>
              <a:gd name="connsiteX405" fmla="*/ 200446 w 9025499"/>
              <a:gd name="connsiteY405" fmla="*/ 2794691 h 5314278"/>
              <a:gd name="connsiteX406" fmla="*/ 118167 w 9025499"/>
              <a:gd name="connsiteY406" fmla="*/ 2753958 h 5314278"/>
              <a:gd name="connsiteX407" fmla="*/ 40735 w 9025499"/>
              <a:gd name="connsiteY407" fmla="*/ 2693026 h 5314278"/>
              <a:gd name="connsiteX408" fmla="*/ 1 w 9025499"/>
              <a:gd name="connsiteY408" fmla="*/ 2607133 h 5314278"/>
              <a:gd name="connsiteX409" fmla="*/ 41715 w 9025499"/>
              <a:gd name="connsiteY409" fmla="*/ 2482719 h 5314278"/>
              <a:gd name="connsiteX410" fmla="*/ 118167 w 9025499"/>
              <a:gd name="connsiteY410" fmla="*/ 2420471 h 5314278"/>
              <a:gd name="connsiteX411" fmla="*/ 120801 w 9025499"/>
              <a:gd name="connsiteY411" fmla="*/ 2316592 h 5314278"/>
              <a:gd name="connsiteX412" fmla="*/ 199549 w 9025499"/>
              <a:gd name="connsiteY412" fmla="*/ 2245966 h 5314278"/>
              <a:gd name="connsiteX413" fmla="*/ 231822 w 9025499"/>
              <a:gd name="connsiteY413" fmla="*/ 2191114 h 5314278"/>
              <a:gd name="connsiteX414" fmla="*/ 279532 w 9025499"/>
              <a:gd name="connsiteY414" fmla="*/ 2151529 h 5314278"/>
              <a:gd name="connsiteX415" fmla="*/ 311805 w 9025499"/>
              <a:gd name="connsiteY415" fmla="*/ 2065468 h 5314278"/>
              <a:gd name="connsiteX416" fmla="*/ 264264 w 9025499"/>
              <a:gd name="connsiteY416" fmla="*/ 1923322 h 5314278"/>
              <a:gd name="connsiteX417" fmla="*/ 308275 w 9025499"/>
              <a:gd name="connsiteY417" fmla="*/ 1850483 h 5314278"/>
              <a:gd name="connsiteX418" fmla="*/ 376351 w 9025499"/>
              <a:gd name="connsiteY418" fmla="*/ 1721223 h 5314278"/>
              <a:gd name="connsiteX419" fmla="*/ 462412 w 9025499"/>
              <a:gd name="connsiteY419" fmla="*/ 1667435 h 5314278"/>
              <a:gd name="connsiteX0" fmla="*/ 448377 w 9025499"/>
              <a:gd name="connsiteY0" fmla="*/ 1680406 h 5314278"/>
              <a:gd name="connsiteX1" fmla="*/ 559231 w 9025499"/>
              <a:gd name="connsiteY1" fmla="*/ 1602889 h 5314278"/>
              <a:gd name="connsiteX2" fmla="*/ 580746 w 9025499"/>
              <a:gd name="connsiteY2" fmla="*/ 1570616 h 5314278"/>
              <a:gd name="connsiteX3" fmla="*/ 613019 w 9025499"/>
              <a:gd name="connsiteY3" fmla="*/ 1559859 h 5314278"/>
              <a:gd name="connsiteX4" fmla="*/ 634534 w 9025499"/>
              <a:gd name="connsiteY4" fmla="*/ 1538343 h 5314278"/>
              <a:gd name="connsiteX5" fmla="*/ 666807 w 9025499"/>
              <a:gd name="connsiteY5" fmla="*/ 1516828 h 5314278"/>
              <a:gd name="connsiteX6" fmla="*/ 688322 w 9025499"/>
              <a:gd name="connsiteY6" fmla="*/ 1484555 h 5314278"/>
              <a:gd name="connsiteX7" fmla="*/ 709838 w 9025499"/>
              <a:gd name="connsiteY7" fmla="*/ 1463040 h 5314278"/>
              <a:gd name="connsiteX8" fmla="*/ 731353 w 9025499"/>
              <a:gd name="connsiteY8" fmla="*/ 1430767 h 5314278"/>
              <a:gd name="connsiteX9" fmla="*/ 763626 w 9025499"/>
              <a:gd name="connsiteY9" fmla="*/ 1409252 h 5314278"/>
              <a:gd name="connsiteX10" fmla="*/ 817414 w 9025499"/>
              <a:gd name="connsiteY10" fmla="*/ 1366221 h 5314278"/>
              <a:gd name="connsiteX11" fmla="*/ 838929 w 9025499"/>
              <a:gd name="connsiteY11" fmla="*/ 1333948 h 5314278"/>
              <a:gd name="connsiteX12" fmla="*/ 968021 w 9025499"/>
              <a:gd name="connsiteY12" fmla="*/ 1301675 h 5314278"/>
              <a:gd name="connsiteX13" fmla="*/ 957263 w 9025499"/>
              <a:gd name="connsiteY13" fmla="*/ 1215614 h 5314278"/>
              <a:gd name="connsiteX14" fmla="*/ 946506 w 9025499"/>
              <a:gd name="connsiteY14" fmla="*/ 1161826 h 5314278"/>
              <a:gd name="connsiteX15" fmla="*/ 968021 w 9025499"/>
              <a:gd name="connsiteY15" fmla="*/ 1000461 h 5314278"/>
              <a:gd name="connsiteX16" fmla="*/ 903475 w 9025499"/>
              <a:gd name="connsiteY16" fmla="*/ 946673 h 5314278"/>
              <a:gd name="connsiteX17" fmla="*/ 892718 w 9025499"/>
              <a:gd name="connsiteY17" fmla="*/ 914400 h 5314278"/>
              <a:gd name="connsiteX18" fmla="*/ 849687 w 9025499"/>
              <a:gd name="connsiteY18" fmla="*/ 871369 h 5314278"/>
              <a:gd name="connsiteX19" fmla="*/ 838929 w 9025499"/>
              <a:gd name="connsiteY19" fmla="*/ 839096 h 5314278"/>
              <a:gd name="connsiteX20" fmla="*/ 806656 w 9025499"/>
              <a:gd name="connsiteY20" fmla="*/ 774551 h 5314278"/>
              <a:gd name="connsiteX21" fmla="*/ 795899 w 9025499"/>
              <a:gd name="connsiteY21" fmla="*/ 688489 h 5314278"/>
              <a:gd name="connsiteX22" fmla="*/ 774383 w 9025499"/>
              <a:gd name="connsiteY22" fmla="*/ 666974 h 5314278"/>
              <a:gd name="connsiteX23" fmla="*/ 763626 w 9025499"/>
              <a:gd name="connsiteY23" fmla="*/ 634701 h 5314278"/>
              <a:gd name="connsiteX24" fmla="*/ 731353 w 9025499"/>
              <a:gd name="connsiteY24" fmla="*/ 570155 h 5314278"/>
              <a:gd name="connsiteX25" fmla="*/ 742111 w 9025499"/>
              <a:gd name="connsiteY25" fmla="*/ 516367 h 5314278"/>
              <a:gd name="connsiteX26" fmla="*/ 795899 w 9025499"/>
              <a:gd name="connsiteY26" fmla="*/ 462579 h 5314278"/>
              <a:gd name="connsiteX27" fmla="*/ 828172 w 9025499"/>
              <a:gd name="connsiteY27" fmla="*/ 451821 h 5314278"/>
              <a:gd name="connsiteX28" fmla="*/ 924991 w 9025499"/>
              <a:gd name="connsiteY28" fmla="*/ 473336 h 5314278"/>
              <a:gd name="connsiteX29" fmla="*/ 978779 w 9025499"/>
              <a:gd name="connsiteY29" fmla="*/ 505609 h 5314278"/>
              <a:gd name="connsiteX30" fmla="*/ 1043325 w 9025499"/>
              <a:gd name="connsiteY30" fmla="*/ 494852 h 5314278"/>
              <a:gd name="connsiteX31" fmla="*/ 1064840 w 9025499"/>
              <a:gd name="connsiteY31" fmla="*/ 473336 h 5314278"/>
              <a:gd name="connsiteX32" fmla="*/ 1097113 w 9025499"/>
              <a:gd name="connsiteY32" fmla="*/ 451821 h 5314278"/>
              <a:gd name="connsiteX33" fmla="*/ 1193932 w 9025499"/>
              <a:gd name="connsiteY33" fmla="*/ 398033 h 5314278"/>
              <a:gd name="connsiteX34" fmla="*/ 1452115 w 9025499"/>
              <a:gd name="connsiteY34" fmla="*/ 387275 h 5314278"/>
              <a:gd name="connsiteX35" fmla="*/ 1548934 w 9025499"/>
              <a:gd name="connsiteY35" fmla="*/ 344245 h 5314278"/>
              <a:gd name="connsiteX36" fmla="*/ 1785602 w 9025499"/>
              <a:gd name="connsiteY36" fmla="*/ 355002 h 5314278"/>
              <a:gd name="connsiteX37" fmla="*/ 1968482 w 9025499"/>
              <a:gd name="connsiteY37" fmla="*/ 376518 h 5314278"/>
              <a:gd name="connsiteX38" fmla="*/ 2291212 w 9025499"/>
              <a:gd name="connsiteY38" fmla="*/ 398033 h 5314278"/>
              <a:gd name="connsiteX39" fmla="*/ 2452576 w 9025499"/>
              <a:gd name="connsiteY39" fmla="*/ 451821 h 5314278"/>
              <a:gd name="connsiteX40" fmla="*/ 2527880 w 9025499"/>
              <a:gd name="connsiteY40" fmla="*/ 462579 h 5314278"/>
              <a:gd name="connsiteX41" fmla="*/ 2581668 w 9025499"/>
              <a:gd name="connsiteY41" fmla="*/ 494852 h 5314278"/>
              <a:gd name="connsiteX42" fmla="*/ 2613941 w 9025499"/>
              <a:gd name="connsiteY42" fmla="*/ 505609 h 5314278"/>
              <a:gd name="connsiteX43" fmla="*/ 2667729 w 9025499"/>
              <a:gd name="connsiteY43" fmla="*/ 537882 h 5314278"/>
              <a:gd name="connsiteX44" fmla="*/ 3194854 w 9025499"/>
              <a:gd name="connsiteY44" fmla="*/ 548640 h 5314278"/>
              <a:gd name="connsiteX45" fmla="*/ 3259400 w 9025499"/>
              <a:gd name="connsiteY45" fmla="*/ 570155 h 5314278"/>
              <a:gd name="connsiteX46" fmla="*/ 3291673 w 9025499"/>
              <a:gd name="connsiteY46" fmla="*/ 580913 h 5314278"/>
              <a:gd name="connsiteX47" fmla="*/ 3431522 w 9025499"/>
              <a:gd name="connsiteY47" fmla="*/ 570155 h 5314278"/>
              <a:gd name="connsiteX48" fmla="*/ 3453038 w 9025499"/>
              <a:gd name="connsiteY48" fmla="*/ 548640 h 5314278"/>
              <a:gd name="connsiteX49" fmla="*/ 3485311 w 9025499"/>
              <a:gd name="connsiteY49" fmla="*/ 537882 h 5314278"/>
              <a:gd name="connsiteX50" fmla="*/ 3571372 w 9025499"/>
              <a:gd name="connsiteY50" fmla="*/ 548640 h 5314278"/>
              <a:gd name="connsiteX51" fmla="*/ 3582129 w 9025499"/>
              <a:gd name="connsiteY51" fmla="*/ 580913 h 5314278"/>
              <a:gd name="connsiteX52" fmla="*/ 3603645 w 9025499"/>
              <a:gd name="connsiteY52" fmla="*/ 602428 h 5314278"/>
              <a:gd name="connsiteX53" fmla="*/ 3668191 w 9025499"/>
              <a:gd name="connsiteY53" fmla="*/ 634701 h 5314278"/>
              <a:gd name="connsiteX54" fmla="*/ 3775767 w 9025499"/>
              <a:gd name="connsiteY54" fmla="*/ 623943 h 5314278"/>
              <a:gd name="connsiteX55" fmla="*/ 3808040 w 9025499"/>
              <a:gd name="connsiteY55" fmla="*/ 613186 h 5314278"/>
              <a:gd name="connsiteX56" fmla="*/ 3958647 w 9025499"/>
              <a:gd name="connsiteY56" fmla="*/ 623943 h 5314278"/>
              <a:gd name="connsiteX57" fmla="*/ 3990920 w 9025499"/>
              <a:gd name="connsiteY57" fmla="*/ 634701 h 5314278"/>
              <a:gd name="connsiteX58" fmla="*/ 4098496 w 9025499"/>
              <a:gd name="connsiteY58" fmla="*/ 656216 h 5314278"/>
              <a:gd name="connsiteX59" fmla="*/ 4152285 w 9025499"/>
              <a:gd name="connsiteY59" fmla="*/ 699247 h 5314278"/>
              <a:gd name="connsiteX60" fmla="*/ 4216831 w 9025499"/>
              <a:gd name="connsiteY60" fmla="*/ 720762 h 5314278"/>
              <a:gd name="connsiteX61" fmla="*/ 4216831 w 9025499"/>
              <a:gd name="connsiteY61" fmla="*/ 548640 h 5314278"/>
              <a:gd name="connsiteX62" fmla="*/ 4227588 w 9025499"/>
              <a:gd name="connsiteY62" fmla="*/ 451821 h 5314278"/>
              <a:gd name="connsiteX63" fmla="*/ 4270619 w 9025499"/>
              <a:gd name="connsiteY63" fmla="*/ 398033 h 5314278"/>
              <a:gd name="connsiteX64" fmla="*/ 4292134 w 9025499"/>
              <a:gd name="connsiteY64" fmla="*/ 365760 h 5314278"/>
              <a:gd name="connsiteX65" fmla="*/ 4324407 w 9025499"/>
              <a:gd name="connsiteY65" fmla="*/ 344245 h 5314278"/>
              <a:gd name="connsiteX66" fmla="*/ 4378195 w 9025499"/>
              <a:gd name="connsiteY66" fmla="*/ 311972 h 5314278"/>
              <a:gd name="connsiteX67" fmla="*/ 4410468 w 9025499"/>
              <a:gd name="connsiteY67" fmla="*/ 290456 h 5314278"/>
              <a:gd name="connsiteX68" fmla="*/ 4475014 w 9025499"/>
              <a:gd name="connsiteY68" fmla="*/ 268941 h 5314278"/>
              <a:gd name="connsiteX69" fmla="*/ 4507287 w 9025499"/>
              <a:gd name="connsiteY69" fmla="*/ 247426 h 5314278"/>
              <a:gd name="connsiteX70" fmla="*/ 4614863 w 9025499"/>
              <a:gd name="connsiteY70" fmla="*/ 225911 h 5314278"/>
              <a:gd name="connsiteX71" fmla="*/ 4894562 w 9025499"/>
              <a:gd name="connsiteY71" fmla="*/ 215153 h 5314278"/>
              <a:gd name="connsiteX72" fmla="*/ 4969866 w 9025499"/>
              <a:gd name="connsiteY72" fmla="*/ 236668 h 5314278"/>
              <a:gd name="connsiteX73" fmla="*/ 5034412 w 9025499"/>
              <a:gd name="connsiteY73" fmla="*/ 225911 h 5314278"/>
              <a:gd name="connsiteX74" fmla="*/ 5077442 w 9025499"/>
              <a:gd name="connsiteY74" fmla="*/ 172122 h 5314278"/>
              <a:gd name="connsiteX75" fmla="*/ 5088200 w 9025499"/>
              <a:gd name="connsiteY75" fmla="*/ 139849 h 5314278"/>
              <a:gd name="connsiteX76" fmla="*/ 5131231 w 9025499"/>
              <a:gd name="connsiteY76" fmla="*/ 75303 h 5314278"/>
              <a:gd name="connsiteX77" fmla="*/ 5195776 w 9025499"/>
              <a:gd name="connsiteY77" fmla="*/ 53788 h 5314278"/>
              <a:gd name="connsiteX78" fmla="*/ 5324868 w 9025499"/>
              <a:gd name="connsiteY78" fmla="*/ 64546 h 5314278"/>
              <a:gd name="connsiteX79" fmla="*/ 5357141 w 9025499"/>
              <a:gd name="connsiteY79" fmla="*/ 75303 h 5314278"/>
              <a:gd name="connsiteX80" fmla="*/ 5443202 w 9025499"/>
              <a:gd name="connsiteY80" fmla="*/ 64546 h 5314278"/>
              <a:gd name="connsiteX81" fmla="*/ 5496991 w 9025499"/>
              <a:gd name="connsiteY81" fmla="*/ 21515 h 5314278"/>
              <a:gd name="connsiteX82" fmla="*/ 5572294 w 9025499"/>
              <a:gd name="connsiteY82" fmla="*/ 0 h 5314278"/>
              <a:gd name="connsiteX83" fmla="*/ 5636840 w 9025499"/>
              <a:gd name="connsiteY83" fmla="*/ 10758 h 5314278"/>
              <a:gd name="connsiteX84" fmla="*/ 5733659 w 9025499"/>
              <a:gd name="connsiteY84" fmla="*/ 43031 h 5314278"/>
              <a:gd name="connsiteX85" fmla="*/ 5819720 w 9025499"/>
              <a:gd name="connsiteY85" fmla="*/ 53788 h 5314278"/>
              <a:gd name="connsiteX86" fmla="*/ 5851993 w 9025499"/>
              <a:gd name="connsiteY86" fmla="*/ 64546 h 5314278"/>
              <a:gd name="connsiteX87" fmla="*/ 5895023 w 9025499"/>
              <a:gd name="connsiteY87" fmla="*/ 75303 h 5314278"/>
              <a:gd name="connsiteX88" fmla="*/ 5916539 w 9025499"/>
              <a:gd name="connsiteY88" fmla="*/ 107576 h 5314278"/>
              <a:gd name="connsiteX89" fmla="*/ 5948812 w 9025499"/>
              <a:gd name="connsiteY89" fmla="*/ 118334 h 5314278"/>
              <a:gd name="connsiteX90" fmla="*/ 6002600 w 9025499"/>
              <a:gd name="connsiteY90" fmla="*/ 161365 h 5314278"/>
              <a:gd name="connsiteX91" fmla="*/ 6024115 w 9025499"/>
              <a:gd name="connsiteY91" fmla="*/ 193638 h 5314278"/>
              <a:gd name="connsiteX92" fmla="*/ 6045631 w 9025499"/>
              <a:gd name="connsiteY92" fmla="*/ 290456 h 5314278"/>
              <a:gd name="connsiteX93" fmla="*/ 6077903 w 9025499"/>
              <a:gd name="connsiteY93" fmla="*/ 311972 h 5314278"/>
              <a:gd name="connsiteX94" fmla="*/ 6099419 w 9025499"/>
              <a:gd name="connsiteY94" fmla="*/ 333487 h 5314278"/>
              <a:gd name="connsiteX95" fmla="*/ 6163965 w 9025499"/>
              <a:gd name="connsiteY95" fmla="*/ 419548 h 5314278"/>
              <a:gd name="connsiteX96" fmla="*/ 6153207 w 9025499"/>
              <a:gd name="connsiteY96" fmla="*/ 484094 h 5314278"/>
              <a:gd name="connsiteX97" fmla="*/ 6120934 w 9025499"/>
              <a:gd name="connsiteY97" fmla="*/ 494852 h 5314278"/>
              <a:gd name="connsiteX98" fmla="*/ 6088661 w 9025499"/>
              <a:gd name="connsiteY98" fmla="*/ 527125 h 5314278"/>
              <a:gd name="connsiteX99" fmla="*/ 6120934 w 9025499"/>
              <a:gd name="connsiteY99" fmla="*/ 645459 h 5314278"/>
              <a:gd name="connsiteX100" fmla="*/ 6131692 w 9025499"/>
              <a:gd name="connsiteY100" fmla="*/ 710005 h 5314278"/>
              <a:gd name="connsiteX101" fmla="*/ 6142449 w 9025499"/>
              <a:gd name="connsiteY101" fmla="*/ 742278 h 5314278"/>
              <a:gd name="connsiteX102" fmla="*/ 6174722 w 9025499"/>
              <a:gd name="connsiteY102" fmla="*/ 753035 h 5314278"/>
              <a:gd name="connsiteX103" fmla="*/ 6250026 w 9025499"/>
              <a:gd name="connsiteY103" fmla="*/ 763793 h 5314278"/>
              <a:gd name="connsiteX104" fmla="*/ 6336087 w 9025499"/>
              <a:gd name="connsiteY104" fmla="*/ 828339 h 5314278"/>
              <a:gd name="connsiteX105" fmla="*/ 6368360 w 9025499"/>
              <a:gd name="connsiteY105" fmla="*/ 817581 h 5314278"/>
              <a:gd name="connsiteX106" fmla="*/ 6497452 w 9025499"/>
              <a:gd name="connsiteY106" fmla="*/ 849854 h 5314278"/>
              <a:gd name="connsiteX107" fmla="*/ 6529725 w 9025499"/>
              <a:gd name="connsiteY107" fmla="*/ 871369 h 5314278"/>
              <a:gd name="connsiteX108" fmla="*/ 6572755 w 9025499"/>
              <a:gd name="connsiteY108" fmla="*/ 925158 h 5314278"/>
              <a:gd name="connsiteX109" fmla="*/ 6605028 w 9025499"/>
              <a:gd name="connsiteY109" fmla="*/ 935915 h 5314278"/>
              <a:gd name="connsiteX110" fmla="*/ 6648059 w 9025499"/>
              <a:gd name="connsiteY110" fmla="*/ 989703 h 5314278"/>
              <a:gd name="connsiteX111" fmla="*/ 6680332 w 9025499"/>
              <a:gd name="connsiteY111" fmla="*/ 1075765 h 5314278"/>
              <a:gd name="connsiteX112" fmla="*/ 6669574 w 9025499"/>
              <a:gd name="connsiteY112" fmla="*/ 1183341 h 5314278"/>
              <a:gd name="connsiteX113" fmla="*/ 6658816 w 9025499"/>
              <a:gd name="connsiteY113" fmla="*/ 1215614 h 5314278"/>
              <a:gd name="connsiteX114" fmla="*/ 6669574 w 9025499"/>
              <a:gd name="connsiteY114" fmla="*/ 1269402 h 5314278"/>
              <a:gd name="connsiteX115" fmla="*/ 6777151 w 9025499"/>
              <a:gd name="connsiteY115" fmla="*/ 1333948 h 5314278"/>
              <a:gd name="connsiteX116" fmla="*/ 6820181 w 9025499"/>
              <a:gd name="connsiteY116" fmla="*/ 1344706 h 5314278"/>
              <a:gd name="connsiteX117" fmla="*/ 7024576 w 9025499"/>
              <a:gd name="connsiteY117" fmla="*/ 1355463 h 5314278"/>
              <a:gd name="connsiteX118" fmla="*/ 7089122 w 9025499"/>
              <a:gd name="connsiteY118" fmla="*/ 1376979 h 5314278"/>
              <a:gd name="connsiteX119" fmla="*/ 7110638 w 9025499"/>
              <a:gd name="connsiteY119" fmla="*/ 1398494 h 5314278"/>
              <a:gd name="connsiteX120" fmla="*/ 7196699 w 9025499"/>
              <a:gd name="connsiteY120" fmla="*/ 1420009 h 5314278"/>
              <a:gd name="connsiteX121" fmla="*/ 7228972 w 9025499"/>
              <a:gd name="connsiteY121" fmla="*/ 1430767 h 5314278"/>
              <a:gd name="connsiteX122" fmla="*/ 7379579 w 9025499"/>
              <a:gd name="connsiteY122" fmla="*/ 1420009 h 5314278"/>
              <a:gd name="connsiteX123" fmla="*/ 7411852 w 9025499"/>
              <a:gd name="connsiteY123" fmla="*/ 1409252 h 5314278"/>
              <a:gd name="connsiteX124" fmla="*/ 7476398 w 9025499"/>
              <a:gd name="connsiteY124" fmla="*/ 1366221 h 5314278"/>
              <a:gd name="connsiteX125" fmla="*/ 7540943 w 9025499"/>
              <a:gd name="connsiteY125" fmla="*/ 1344706 h 5314278"/>
              <a:gd name="connsiteX126" fmla="*/ 7573216 w 9025499"/>
              <a:gd name="connsiteY126" fmla="*/ 1333948 h 5314278"/>
              <a:gd name="connsiteX127" fmla="*/ 7605489 w 9025499"/>
              <a:gd name="connsiteY127" fmla="*/ 1323191 h 5314278"/>
              <a:gd name="connsiteX128" fmla="*/ 7702308 w 9025499"/>
              <a:gd name="connsiteY128" fmla="*/ 1333948 h 5314278"/>
              <a:gd name="connsiteX129" fmla="*/ 7756096 w 9025499"/>
              <a:gd name="connsiteY129" fmla="*/ 1398494 h 5314278"/>
              <a:gd name="connsiteX130" fmla="*/ 7766854 w 9025499"/>
              <a:gd name="connsiteY130" fmla="*/ 1430767 h 5314278"/>
              <a:gd name="connsiteX131" fmla="*/ 7831400 w 9025499"/>
              <a:gd name="connsiteY131" fmla="*/ 1495313 h 5314278"/>
              <a:gd name="connsiteX132" fmla="*/ 7863673 w 9025499"/>
              <a:gd name="connsiteY132" fmla="*/ 1559859 h 5314278"/>
              <a:gd name="connsiteX133" fmla="*/ 7874431 w 9025499"/>
              <a:gd name="connsiteY133" fmla="*/ 1592132 h 5314278"/>
              <a:gd name="connsiteX134" fmla="*/ 7906703 w 9025499"/>
              <a:gd name="connsiteY134" fmla="*/ 1602889 h 5314278"/>
              <a:gd name="connsiteX135" fmla="*/ 7992765 w 9025499"/>
              <a:gd name="connsiteY135" fmla="*/ 1602889 h 5314278"/>
              <a:gd name="connsiteX136" fmla="*/ 8025038 w 9025499"/>
              <a:gd name="connsiteY136" fmla="*/ 1592132 h 5314278"/>
              <a:gd name="connsiteX137" fmla="*/ 8240191 w 9025499"/>
              <a:gd name="connsiteY137" fmla="*/ 1602889 h 5314278"/>
              <a:gd name="connsiteX138" fmla="*/ 8272463 w 9025499"/>
              <a:gd name="connsiteY138" fmla="*/ 1624405 h 5314278"/>
              <a:gd name="connsiteX139" fmla="*/ 8304736 w 9025499"/>
              <a:gd name="connsiteY139" fmla="*/ 1635162 h 5314278"/>
              <a:gd name="connsiteX140" fmla="*/ 8326252 w 9025499"/>
              <a:gd name="connsiteY140" fmla="*/ 1656678 h 5314278"/>
              <a:gd name="connsiteX141" fmla="*/ 8444586 w 9025499"/>
              <a:gd name="connsiteY141" fmla="*/ 1678193 h 5314278"/>
              <a:gd name="connsiteX142" fmla="*/ 8552162 w 9025499"/>
              <a:gd name="connsiteY142" fmla="*/ 1710466 h 5314278"/>
              <a:gd name="connsiteX143" fmla="*/ 8648981 w 9025499"/>
              <a:gd name="connsiteY143" fmla="*/ 1742739 h 5314278"/>
              <a:gd name="connsiteX144" fmla="*/ 8681254 w 9025499"/>
              <a:gd name="connsiteY144" fmla="*/ 1753496 h 5314278"/>
              <a:gd name="connsiteX145" fmla="*/ 8788831 w 9025499"/>
              <a:gd name="connsiteY145" fmla="*/ 1818042 h 5314278"/>
              <a:gd name="connsiteX146" fmla="*/ 8821103 w 9025499"/>
              <a:gd name="connsiteY146" fmla="*/ 1828800 h 5314278"/>
              <a:gd name="connsiteX147" fmla="*/ 8842619 w 9025499"/>
              <a:gd name="connsiteY147" fmla="*/ 1850315 h 5314278"/>
              <a:gd name="connsiteX148" fmla="*/ 8874892 w 9025499"/>
              <a:gd name="connsiteY148" fmla="*/ 1861073 h 5314278"/>
              <a:gd name="connsiteX149" fmla="*/ 8950195 w 9025499"/>
              <a:gd name="connsiteY149" fmla="*/ 1904103 h 5314278"/>
              <a:gd name="connsiteX150" fmla="*/ 8993226 w 9025499"/>
              <a:gd name="connsiteY150" fmla="*/ 1957892 h 5314278"/>
              <a:gd name="connsiteX151" fmla="*/ 9025499 w 9025499"/>
              <a:gd name="connsiteY151" fmla="*/ 1990165 h 5314278"/>
              <a:gd name="connsiteX152" fmla="*/ 9014741 w 9025499"/>
              <a:gd name="connsiteY152" fmla="*/ 2119256 h 5314278"/>
              <a:gd name="connsiteX153" fmla="*/ 8993226 w 9025499"/>
              <a:gd name="connsiteY153" fmla="*/ 2140772 h 5314278"/>
              <a:gd name="connsiteX154" fmla="*/ 8950195 w 9025499"/>
              <a:gd name="connsiteY154" fmla="*/ 2194560 h 5314278"/>
              <a:gd name="connsiteX155" fmla="*/ 8917922 w 9025499"/>
              <a:gd name="connsiteY155" fmla="*/ 2248348 h 5314278"/>
              <a:gd name="connsiteX156" fmla="*/ 8874892 w 9025499"/>
              <a:gd name="connsiteY156" fmla="*/ 2302136 h 5314278"/>
              <a:gd name="connsiteX157" fmla="*/ 8896407 w 9025499"/>
              <a:gd name="connsiteY157" fmla="*/ 2334409 h 5314278"/>
              <a:gd name="connsiteX158" fmla="*/ 8896407 w 9025499"/>
              <a:gd name="connsiteY158" fmla="*/ 2431228 h 5314278"/>
              <a:gd name="connsiteX159" fmla="*/ 8874892 w 9025499"/>
              <a:gd name="connsiteY159" fmla="*/ 2463501 h 5314278"/>
              <a:gd name="connsiteX160" fmla="*/ 8842619 w 9025499"/>
              <a:gd name="connsiteY160" fmla="*/ 2538805 h 5314278"/>
              <a:gd name="connsiteX161" fmla="*/ 8799588 w 9025499"/>
              <a:gd name="connsiteY161" fmla="*/ 2549562 h 5314278"/>
              <a:gd name="connsiteX162" fmla="*/ 8831861 w 9025499"/>
              <a:gd name="connsiteY162" fmla="*/ 2603351 h 5314278"/>
              <a:gd name="connsiteX163" fmla="*/ 8842619 w 9025499"/>
              <a:gd name="connsiteY163" fmla="*/ 2635623 h 5314278"/>
              <a:gd name="connsiteX164" fmla="*/ 8864134 w 9025499"/>
              <a:gd name="connsiteY164" fmla="*/ 2657139 h 5314278"/>
              <a:gd name="connsiteX165" fmla="*/ 8896407 w 9025499"/>
              <a:gd name="connsiteY165" fmla="*/ 2721685 h 5314278"/>
              <a:gd name="connsiteX166" fmla="*/ 8874892 w 9025499"/>
              <a:gd name="connsiteY166" fmla="*/ 2915322 h 5314278"/>
              <a:gd name="connsiteX167" fmla="*/ 8853376 w 9025499"/>
              <a:gd name="connsiteY167" fmla="*/ 2979868 h 5314278"/>
              <a:gd name="connsiteX168" fmla="*/ 8821103 w 9025499"/>
              <a:gd name="connsiteY168" fmla="*/ 3001383 h 5314278"/>
              <a:gd name="connsiteX169" fmla="*/ 8810346 w 9025499"/>
              <a:gd name="connsiteY169" fmla="*/ 3033656 h 5314278"/>
              <a:gd name="connsiteX170" fmla="*/ 8745800 w 9025499"/>
              <a:gd name="connsiteY170" fmla="*/ 3055172 h 5314278"/>
              <a:gd name="connsiteX171" fmla="*/ 8552162 w 9025499"/>
              <a:gd name="connsiteY171" fmla="*/ 3076687 h 5314278"/>
              <a:gd name="connsiteX172" fmla="*/ 8466101 w 9025499"/>
              <a:gd name="connsiteY172" fmla="*/ 3076687 h 5314278"/>
              <a:gd name="connsiteX173" fmla="*/ 8401555 w 9025499"/>
              <a:gd name="connsiteY173" fmla="*/ 3055172 h 5314278"/>
              <a:gd name="connsiteX174" fmla="*/ 8337009 w 9025499"/>
              <a:gd name="connsiteY174" fmla="*/ 3098202 h 5314278"/>
              <a:gd name="connsiteX175" fmla="*/ 8315494 w 9025499"/>
              <a:gd name="connsiteY175" fmla="*/ 3119718 h 5314278"/>
              <a:gd name="connsiteX176" fmla="*/ 8283221 w 9025499"/>
              <a:gd name="connsiteY176" fmla="*/ 3141233 h 5314278"/>
              <a:gd name="connsiteX177" fmla="*/ 8261706 w 9025499"/>
              <a:gd name="connsiteY177" fmla="*/ 3173506 h 5314278"/>
              <a:gd name="connsiteX178" fmla="*/ 8197160 w 9025499"/>
              <a:gd name="connsiteY178" fmla="*/ 3216536 h 5314278"/>
              <a:gd name="connsiteX179" fmla="*/ 8175645 w 9025499"/>
              <a:gd name="connsiteY179" fmla="*/ 3238052 h 5314278"/>
              <a:gd name="connsiteX180" fmla="*/ 8132614 w 9025499"/>
              <a:gd name="connsiteY180" fmla="*/ 3227294 h 5314278"/>
              <a:gd name="connsiteX181" fmla="*/ 8089583 w 9025499"/>
              <a:gd name="connsiteY181" fmla="*/ 3291840 h 5314278"/>
              <a:gd name="connsiteX182" fmla="*/ 8078826 w 9025499"/>
              <a:gd name="connsiteY182" fmla="*/ 3324113 h 5314278"/>
              <a:gd name="connsiteX183" fmla="*/ 8068068 w 9025499"/>
              <a:gd name="connsiteY183" fmla="*/ 3367143 h 5314278"/>
              <a:gd name="connsiteX184" fmla="*/ 8046553 w 9025499"/>
              <a:gd name="connsiteY184" fmla="*/ 3388659 h 5314278"/>
              <a:gd name="connsiteX185" fmla="*/ 8025038 w 9025499"/>
              <a:gd name="connsiteY185" fmla="*/ 3420932 h 5314278"/>
              <a:gd name="connsiteX186" fmla="*/ 8014280 w 9025499"/>
              <a:gd name="connsiteY186" fmla="*/ 3528508 h 5314278"/>
              <a:gd name="connsiteX187" fmla="*/ 7949734 w 9025499"/>
              <a:gd name="connsiteY187" fmla="*/ 3550023 h 5314278"/>
              <a:gd name="connsiteX188" fmla="*/ 7917461 w 9025499"/>
              <a:gd name="connsiteY188" fmla="*/ 3560781 h 5314278"/>
              <a:gd name="connsiteX189" fmla="*/ 7713066 w 9025499"/>
              <a:gd name="connsiteY189" fmla="*/ 3582296 h 5314278"/>
              <a:gd name="connsiteX190" fmla="*/ 7648520 w 9025499"/>
              <a:gd name="connsiteY190" fmla="*/ 3603812 h 5314278"/>
              <a:gd name="connsiteX191" fmla="*/ 7616247 w 9025499"/>
              <a:gd name="connsiteY191" fmla="*/ 3614569 h 5314278"/>
              <a:gd name="connsiteX192" fmla="*/ 7583974 w 9025499"/>
              <a:gd name="connsiteY192" fmla="*/ 3636085 h 5314278"/>
              <a:gd name="connsiteX193" fmla="*/ 7551701 w 9025499"/>
              <a:gd name="connsiteY193" fmla="*/ 3646842 h 5314278"/>
              <a:gd name="connsiteX194" fmla="*/ 7487155 w 9025499"/>
              <a:gd name="connsiteY194" fmla="*/ 3689873 h 5314278"/>
              <a:gd name="connsiteX195" fmla="*/ 7454882 w 9025499"/>
              <a:gd name="connsiteY195" fmla="*/ 3700631 h 5314278"/>
              <a:gd name="connsiteX196" fmla="*/ 7390336 w 9025499"/>
              <a:gd name="connsiteY196" fmla="*/ 3743661 h 5314278"/>
              <a:gd name="connsiteX197" fmla="*/ 7358063 w 9025499"/>
              <a:gd name="connsiteY197" fmla="*/ 3765176 h 5314278"/>
              <a:gd name="connsiteX198" fmla="*/ 7325791 w 9025499"/>
              <a:gd name="connsiteY198" fmla="*/ 3775934 h 5314278"/>
              <a:gd name="connsiteX199" fmla="*/ 7272002 w 9025499"/>
              <a:gd name="connsiteY199" fmla="*/ 3808207 h 5314278"/>
              <a:gd name="connsiteX200" fmla="*/ 7099880 w 9025499"/>
              <a:gd name="connsiteY200" fmla="*/ 3840480 h 5314278"/>
              <a:gd name="connsiteX201" fmla="*/ 7035334 w 9025499"/>
              <a:gd name="connsiteY201" fmla="*/ 3861995 h 5314278"/>
              <a:gd name="connsiteX202" fmla="*/ 7003061 w 9025499"/>
              <a:gd name="connsiteY202" fmla="*/ 3872753 h 5314278"/>
              <a:gd name="connsiteX203" fmla="*/ 6927758 w 9025499"/>
              <a:gd name="connsiteY203" fmla="*/ 3861995 h 5314278"/>
              <a:gd name="connsiteX204" fmla="*/ 6895485 w 9025499"/>
              <a:gd name="connsiteY204" fmla="*/ 3851238 h 5314278"/>
              <a:gd name="connsiteX205" fmla="*/ 6777151 w 9025499"/>
              <a:gd name="connsiteY205" fmla="*/ 3861995 h 5314278"/>
              <a:gd name="connsiteX206" fmla="*/ 6723362 w 9025499"/>
              <a:gd name="connsiteY206" fmla="*/ 3894268 h 5314278"/>
              <a:gd name="connsiteX207" fmla="*/ 6680332 w 9025499"/>
              <a:gd name="connsiteY207" fmla="*/ 3948056 h 5314278"/>
              <a:gd name="connsiteX208" fmla="*/ 6637301 w 9025499"/>
              <a:gd name="connsiteY208" fmla="*/ 4001845 h 5314278"/>
              <a:gd name="connsiteX209" fmla="*/ 6605028 w 9025499"/>
              <a:gd name="connsiteY209" fmla="*/ 4023360 h 5314278"/>
              <a:gd name="connsiteX210" fmla="*/ 6594271 w 9025499"/>
              <a:gd name="connsiteY210" fmla="*/ 4055633 h 5314278"/>
              <a:gd name="connsiteX211" fmla="*/ 6540482 w 9025499"/>
              <a:gd name="connsiteY211" fmla="*/ 4098663 h 5314278"/>
              <a:gd name="connsiteX212" fmla="*/ 6518967 w 9025499"/>
              <a:gd name="connsiteY212" fmla="*/ 4120179 h 5314278"/>
              <a:gd name="connsiteX213" fmla="*/ 6454421 w 9025499"/>
              <a:gd name="connsiteY213" fmla="*/ 4163209 h 5314278"/>
              <a:gd name="connsiteX214" fmla="*/ 6411391 w 9025499"/>
              <a:gd name="connsiteY214" fmla="*/ 4216998 h 5314278"/>
              <a:gd name="connsiteX215" fmla="*/ 6379118 w 9025499"/>
              <a:gd name="connsiteY215" fmla="*/ 4227755 h 5314278"/>
              <a:gd name="connsiteX216" fmla="*/ 6400633 w 9025499"/>
              <a:gd name="connsiteY216" fmla="*/ 4335332 h 5314278"/>
              <a:gd name="connsiteX217" fmla="*/ 6411391 w 9025499"/>
              <a:gd name="connsiteY217" fmla="*/ 4378362 h 5314278"/>
              <a:gd name="connsiteX218" fmla="*/ 6432906 w 9025499"/>
              <a:gd name="connsiteY218" fmla="*/ 4399878 h 5314278"/>
              <a:gd name="connsiteX219" fmla="*/ 6454421 w 9025499"/>
              <a:gd name="connsiteY219" fmla="*/ 4432151 h 5314278"/>
              <a:gd name="connsiteX220" fmla="*/ 6475936 w 9025499"/>
              <a:gd name="connsiteY220" fmla="*/ 4496696 h 5314278"/>
              <a:gd name="connsiteX221" fmla="*/ 6497452 w 9025499"/>
              <a:gd name="connsiteY221" fmla="*/ 4518212 h 5314278"/>
              <a:gd name="connsiteX222" fmla="*/ 6518967 w 9025499"/>
              <a:gd name="connsiteY222" fmla="*/ 4550485 h 5314278"/>
              <a:gd name="connsiteX223" fmla="*/ 6583513 w 9025499"/>
              <a:gd name="connsiteY223" fmla="*/ 4615031 h 5314278"/>
              <a:gd name="connsiteX224" fmla="*/ 6615786 w 9025499"/>
              <a:gd name="connsiteY224" fmla="*/ 4625788 h 5314278"/>
              <a:gd name="connsiteX225" fmla="*/ 6648059 w 9025499"/>
              <a:gd name="connsiteY225" fmla="*/ 4647303 h 5314278"/>
              <a:gd name="connsiteX226" fmla="*/ 6669574 w 9025499"/>
              <a:gd name="connsiteY226" fmla="*/ 4668819 h 5314278"/>
              <a:gd name="connsiteX227" fmla="*/ 6701847 w 9025499"/>
              <a:gd name="connsiteY227" fmla="*/ 4679576 h 5314278"/>
              <a:gd name="connsiteX228" fmla="*/ 6809423 w 9025499"/>
              <a:gd name="connsiteY228" fmla="*/ 4647303 h 5314278"/>
              <a:gd name="connsiteX229" fmla="*/ 6917000 w 9025499"/>
              <a:gd name="connsiteY229" fmla="*/ 4636546 h 5314278"/>
              <a:gd name="connsiteX230" fmla="*/ 6949273 w 9025499"/>
              <a:gd name="connsiteY230" fmla="*/ 4615031 h 5314278"/>
              <a:gd name="connsiteX231" fmla="*/ 7164426 w 9025499"/>
              <a:gd name="connsiteY231" fmla="*/ 4615031 h 5314278"/>
              <a:gd name="connsiteX232" fmla="*/ 7196699 w 9025499"/>
              <a:gd name="connsiteY232" fmla="*/ 4625788 h 5314278"/>
              <a:gd name="connsiteX233" fmla="*/ 7228972 w 9025499"/>
              <a:gd name="connsiteY233" fmla="*/ 4733365 h 5314278"/>
              <a:gd name="connsiteX234" fmla="*/ 7218214 w 9025499"/>
              <a:gd name="connsiteY234" fmla="*/ 4776395 h 5314278"/>
              <a:gd name="connsiteX235" fmla="*/ 7175183 w 9025499"/>
              <a:gd name="connsiteY235" fmla="*/ 4830183 h 5314278"/>
              <a:gd name="connsiteX236" fmla="*/ 7153668 w 9025499"/>
              <a:gd name="connsiteY236" fmla="*/ 4862456 h 5314278"/>
              <a:gd name="connsiteX237" fmla="*/ 7099880 w 9025499"/>
              <a:gd name="connsiteY237" fmla="*/ 4905487 h 5314278"/>
              <a:gd name="connsiteX238" fmla="*/ 7035334 w 9025499"/>
              <a:gd name="connsiteY238" fmla="*/ 4927002 h 5314278"/>
              <a:gd name="connsiteX239" fmla="*/ 7003061 w 9025499"/>
              <a:gd name="connsiteY239" fmla="*/ 4937760 h 5314278"/>
              <a:gd name="connsiteX240" fmla="*/ 6906242 w 9025499"/>
              <a:gd name="connsiteY240" fmla="*/ 4948518 h 5314278"/>
              <a:gd name="connsiteX241" fmla="*/ 6841696 w 9025499"/>
              <a:gd name="connsiteY241" fmla="*/ 4970033 h 5314278"/>
              <a:gd name="connsiteX242" fmla="*/ 6755635 w 9025499"/>
              <a:gd name="connsiteY242" fmla="*/ 4959275 h 5314278"/>
              <a:gd name="connsiteX243" fmla="*/ 6723362 w 9025499"/>
              <a:gd name="connsiteY243" fmla="*/ 4948518 h 5314278"/>
              <a:gd name="connsiteX244" fmla="*/ 6680332 w 9025499"/>
              <a:gd name="connsiteY244" fmla="*/ 4905487 h 5314278"/>
              <a:gd name="connsiteX245" fmla="*/ 6637301 w 9025499"/>
              <a:gd name="connsiteY245" fmla="*/ 4948518 h 5314278"/>
              <a:gd name="connsiteX246" fmla="*/ 6626543 w 9025499"/>
              <a:gd name="connsiteY246" fmla="*/ 4980791 h 5314278"/>
              <a:gd name="connsiteX247" fmla="*/ 6594271 w 9025499"/>
              <a:gd name="connsiteY247" fmla="*/ 4991548 h 5314278"/>
              <a:gd name="connsiteX248" fmla="*/ 6508209 w 9025499"/>
              <a:gd name="connsiteY248" fmla="*/ 5002306 h 5314278"/>
              <a:gd name="connsiteX249" fmla="*/ 6443663 w 9025499"/>
              <a:gd name="connsiteY249" fmla="*/ 5013063 h 5314278"/>
              <a:gd name="connsiteX250" fmla="*/ 6389875 w 9025499"/>
              <a:gd name="connsiteY250" fmla="*/ 5045336 h 5314278"/>
              <a:gd name="connsiteX251" fmla="*/ 6325329 w 9025499"/>
              <a:gd name="connsiteY251" fmla="*/ 5077609 h 5314278"/>
              <a:gd name="connsiteX252" fmla="*/ 6303814 w 9025499"/>
              <a:gd name="connsiteY252" fmla="*/ 5099125 h 5314278"/>
              <a:gd name="connsiteX253" fmla="*/ 6260783 w 9025499"/>
              <a:gd name="connsiteY253" fmla="*/ 5109882 h 5314278"/>
              <a:gd name="connsiteX254" fmla="*/ 6228511 w 9025499"/>
              <a:gd name="connsiteY254" fmla="*/ 5120640 h 5314278"/>
              <a:gd name="connsiteX255" fmla="*/ 6185480 w 9025499"/>
              <a:gd name="connsiteY255" fmla="*/ 5163671 h 5314278"/>
              <a:gd name="connsiteX256" fmla="*/ 6163965 w 9025499"/>
              <a:gd name="connsiteY256" fmla="*/ 5195943 h 5314278"/>
              <a:gd name="connsiteX257" fmla="*/ 6131692 w 9025499"/>
              <a:gd name="connsiteY257" fmla="*/ 5206701 h 5314278"/>
              <a:gd name="connsiteX258" fmla="*/ 6110176 w 9025499"/>
              <a:gd name="connsiteY258" fmla="*/ 5228216 h 5314278"/>
              <a:gd name="connsiteX259" fmla="*/ 6045631 w 9025499"/>
              <a:gd name="connsiteY259" fmla="*/ 5271247 h 5314278"/>
              <a:gd name="connsiteX260" fmla="*/ 5981085 w 9025499"/>
              <a:gd name="connsiteY260" fmla="*/ 5282005 h 5314278"/>
              <a:gd name="connsiteX261" fmla="*/ 5927296 w 9025499"/>
              <a:gd name="connsiteY261" fmla="*/ 5292762 h 5314278"/>
              <a:gd name="connsiteX262" fmla="*/ 5895023 w 9025499"/>
              <a:gd name="connsiteY262" fmla="*/ 5303520 h 5314278"/>
              <a:gd name="connsiteX263" fmla="*/ 5841235 w 9025499"/>
              <a:gd name="connsiteY263" fmla="*/ 5314278 h 5314278"/>
              <a:gd name="connsiteX264" fmla="*/ 5765932 w 9025499"/>
              <a:gd name="connsiteY264" fmla="*/ 5303520 h 5314278"/>
              <a:gd name="connsiteX265" fmla="*/ 5701386 w 9025499"/>
              <a:gd name="connsiteY265" fmla="*/ 5282005 h 5314278"/>
              <a:gd name="connsiteX266" fmla="*/ 5636840 w 9025499"/>
              <a:gd name="connsiteY266" fmla="*/ 5271247 h 5314278"/>
              <a:gd name="connsiteX267" fmla="*/ 5593809 w 9025499"/>
              <a:gd name="connsiteY267" fmla="*/ 5174428 h 5314278"/>
              <a:gd name="connsiteX268" fmla="*/ 5636840 w 9025499"/>
              <a:gd name="connsiteY268" fmla="*/ 5056094 h 5314278"/>
              <a:gd name="connsiteX269" fmla="*/ 5658355 w 9025499"/>
              <a:gd name="connsiteY269" fmla="*/ 4894729 h 5314278"/>
              <a:gd name="connsiteX270" fmla="*/ 5583052 w 9025499"/>
              <a:gd name="connsiteY270" fmla="*/ 4819426 h 5314278"/>
              <a:gd name="connsiteX271" fmla="*/ 5529263 w 9025499"/>
              <a:gd name="connsiteY271" fmla="*/ 4787153 h 5314278"/>
              <a:gd name="connsiteX272" fmla="*/ 5421687 w 9025499"/>
              <a:gd name="connsiteY272" fmla="*/ 4765638 h 5314278"/>
              <a:gd name="connsiteX273" fmla="*/ 5357141 w 9025499"/>
              <a:gd name="connsiteY273" fmla="*/ 4733365 h 5314278"/>
              <a:gd name="connsiteX274" fmla="*/ 5324868 w 9025499"/>
              <a:gd name="connsiteY274" fmla="*/ 4722607 h 5314278"/>
              <a:gd name="connsiteX275" fmla="*/ 5292595 w 9025499"/>
              <a:gd name="connsiteY275" fmla="*/ 4701092 h 5314278"/>
              <a:gd name="connsiteX276" fmla="*/ 5174074 w 9025499"/>
              <a:gd name="connsiteY276" fmla="*/ 4703744 h 5314278"/>
              <a:gd name="connsiteX277" fmla="*/ 5164512 w 9025499"/>
              <a:gd name="connsiteY277" fmla="*/ 4654662 h 5314278"/>
              <a:gd name="connsiteX278" fmla="*/ 5195776 w 9025499"/>
              <a:gd name="connsiteY278" fmla="*/ 4572000 h 5314278"/>
              <a:gd name="connsiteX279" fmla="*/ 5262937 w 9025499"/>
              <a:gd name="connsiteY279" fmla="*/ 4543537 h 5314278"/>
              <a:gd name="connsiteX280" fmla="*/ 5338278 w 9025499"/>
              <a:gd name="connsiteY280" fmla="*/ 4489114 h 5314278"/>
              <a:gd name="connsiteX281" fmla="*/ 5400172 w 9025499"/>
              <a:gd name="connsiteY281" fmla="*/ 4432151 h 5314278"/>
              <a:gd name="connsiteX282" fmla="*/ 5464718 w 9025499"/>
              <a:gd name="connsiteY282" fmla="*/ 4421393 h 5314278"/>
              <a:gd name="connsiteX283" fmla="*/ 5615325 w 9025499"/>
              <a:gd name="connsiteY283" fmla="*/ 4378362 h 5314278"/>
              <a:gd name="connsiteX284" fmla="*/ 5710575 w 9025499"/>
              <a:gd name="connsiteY284" fmla="*/ 4285428 h 5314278"/>
              <a:gd name="connsiteX285" fmla="*/ 5572294 w 9025499"/>
              <a:gd name="connsiteY285" fmla="*/ 4195482 h 5314278"/>
              <a:gd name="connsiteX286" fmla="*/ 5465427 w 9025499"/>
              <a:gd name="connsiteY286" fmla="*/ 4186667 h 5314278"/>
              <a:gd name="connsiteX287" fmla="*/ 5402637 w 9025499"/>
              <a:gd name="connsiteY287" fmla="*/ 4245087 h 5314278"/>
              <a:gd name="connsiteX288" fmla="*/ 5294687 w 9025499"/>
              <a:gd name="connsiteY288" fmla="*/ 4229212 h 5314278"/>
              <a:gd name="connsiteX289" fmla="*/ 5221662 w 9025499"/>
              <a:gd name="connsiteY289" fmla="*/ 4222862 h 5314278"/>
              <a:gd name="connsiteX290" fmla="*/ 5152746 w 9025499"/>
              <a:gd name="connsiteY290" fmla="*/ 4184725 h 5314278"/>
              <a:gd name="connsiteX291" fmla="*/ 5120473 w 9025499"/>
              <a:gd name="connsiteY291" fmla="*/ 4195482 h 5314278"/>
              <a:gd name="connsiteX292" fmla="*/ 5023654 w 9025499"/>
              <a:gd name="connsiteY292" fmla="*/ 4184725 h 5314278"/>
              <a:gd name="connsiteX293" fmla="*/ 4959108 w 9025499"/>
              <a:gd name="connsiteY293" fmla="*/ 4152452 h 5314278"/>
              <a:gd name="connsiteX294" fmla="*/ 4905320 w 9025499"/>
              <a:gd name="connsiteY294" fmla="*/ 4098663 h 5314278"/>
              <a:gd name="connsiteX295" fmla="*/ 4834312 w 9025499"/>
              <a:gd name="connsiteY295" fmla="*/ 4092687 h 5314278"/>
              <a:gd name="connsiteX296" fmla="*/ 4803197 w 9025499"/>
              <a:gd name="connsiteY296" fmla="*/ 4048050 h 5314278"/>
              <a:gd name="connsiteX297" fmla="*/ 4900987 w 9025499"/>
              <a:gd name="connsiteY297" fmla="*/ 4006962 h 5314278"/>
              <a:gd name="connsiteX298" fmla="*/ 4878874 w 9025499"/>
              <a:gd name="connsiteY298" fmla="*/ 3944172 h 5314278"/>
              <a:gd name="connsiteX299" fmla="*/ 4737605 w 9025499"/>
              <a:gd name="connsiteY299" fmla="*/ 3953174 h 5314278"/>
              <a:gd name="connsiteX300" fmla="*/ 4637798 w 9025499"/>
              <a:gd name="connsiteY300" fmla="*/ 3859343 h 5314278"/>
              <a:gd name="connsiteX301" fmla="*/ 4500937 w 9025499"/>
              <a:gd name="connsiteY301" fmla="*/ 3870437 h 5314278"/>
              <a:gd name="connsiteX302" fmla="*/ 4419993 w 9025499"/>
              <a:gd name="connsiteY302" fmla="*/ 3860053 h 5314278"/>
              <a:gd name="connsiteX303" fmla="*/ 4326312 w 9025499"/>
              <a:gd name="connsiteY303" fmla="*/ 3873612 h 5314278"/>
              <a:gd name="connsiteX304" fmla="*/ 4300912 w 9025499"/>
              <a:gd name="connsiteY304" fmla="*/ 3899012 h 5314278"/>
              <a:gd name="connsiteX305" fmla="*/ 4304087 w 9025499"/>
              <a:gd name="connsiteY305" fmla="*/ 3946637 h 5314278"/>
              <a:gd name="connsiteX306" fmla="*/ 4270619 w 9025499"/>
              <a:gd name="connsiteY306" fmla="*/ 4044875 h 5314278"/>
              <a:gd name="connsiteX307" fmla="*/ 4227588 w 9025499"/>
              <a:gd name="connsiteY307" fmla="*/ 4109421 h 5314278"/>
              <a:gd name="connsiteX308" fmla="*/ 4206073 w 9025499"/>
              <a:gd name="connsiteY308" fmla="*/ 4141694 h 5314278"/>
              <a:gd name="connsiteX309" fmla="*/ 4173800 w 9025499"/>
              <a:gd name="connsiteY309" fmla="*/ 4173967 h 5314278"/>
              <a:gd name="connsiteX310" fmla="*/ 4120012 w 9025499"/>
              <a:gd name="connsiteY310" fmla="*/ 4216998 h 5314278"/>
              <a:gd name="connsiteX311" fmla="*/ 4094537 w 9025499"/>
              <a:gd name="connsiteY311" fmla="*/ 4270487 h 5314278"/>
              <a:gd name="connsiteX312" fmla="*/ 4044708 w 9025499"/>
              <a:gd name="connsiteY312" fmla="*/ 4335332 h 5314278"/>
              <a:gd name="connsiteX313" fmla="*/ 4012435 w 9025499"/>
              <a:gd name="connsiteY313" fmla="*/ 4367605 h 5314278"/>
              <a:gd name="connsiteX314" fmla="*/ 3922489 w 9025499"/>
              <a:gd name="connsiteY314" fmla="*/ 4468121 h 5314278"/>
              <a:gd name="connsiteX315" fmla="*/ 3836428 w 9025499"/>
              <a:gd name="connsiteY315" fmla="*/ 4537075 h 5314278"/>
              <a:gd name="connsiteX316" fmla="*/ 3778755 w 9025499"/>
              <a:gd name="connsiteY316" fmla="*/ 4562998 h 5314278"/>
              <a:gd name="connsiteX317" fmla="*/ 3811962 w 9025499"/>
              <a:gd name="connsiteY317" fmla="*/ 4638787 h 5314278"/>
              <a:gd name="connsiteX318" fmla="*/ 3808787 w 9025499"/>
              <a:gd name="connsiteY318" fmla="*/ 4727687 h 5314278"/>
              <a:gd name="connsiteX319" fmla="*/ 3743494 w 9025499"/>
              <a:gd name="connsiteY319" fmla="*/ 4754880 h 5314278"/>
              <a:gd name="connsiteX320" fmla="*/ 3697662 w 9025499"/>
              <a:gd name="connsiteY320" fmla="*/ 4692762 h 5314278"/>
              <a:gd name="connsiteX321" fmla="*/ 3620043 w 9025499"/>
              <a:gd name="connsiteY321" fmla="*/ 4641476 h 5314278"/>
              <a:gd name="connsiteX322" fmla="*/ 3497637 w 9025499"/>
              <a:gd name="connsiteY322" fmla="*/ 4664187 h 5314278"/>
              <a:gd name="connsiteX323" fmla="*/ 3421437 w 9025499"/>
              <a:gd name="connsiteY323" fmla="*/ 4727687 h 5314278"/>
              <a:gd name="connsiteX324" fmla="*/ 3340344 w 9025499"/>
              <a:gd name="connsiteY324" fmla="*/ 4725072 h 5314278"/>
              <a:gd name="connsiteX325" fmla="*/ 3284912 w 9025499"/>
              <a:gd name="connsiteY325" fmla="*/ 4784837 h 5314278"/>
              <a:gd name="connsiteX326" fmla="*/ 3210729 w 9025499"/>
              <a:gd name="connsiteY326" fmla="*/ 4788386 h 5314278"/>
              <a:gd name="connsiteX327" fmla="*/ 3151823 w 9025499"/>
              <a:gd name="connsiteY327" fmla="*/ 4754880 h 5314278"/>
              <a:gd name="connsiteX328" fmla="*/ 3098035 w 9025499"/>
              <a:gd name="connsiteY328" fmla="*/ 4711849 h 5314278"/>
              <a:gd name="connsiteX329" fmla="*/ 3030912 w 9025499"/>
              <a:gd name="connsiteY329" fmla="*/ 4591162 h 5314278"/>
              <a:gd name="connsiteX330" fmla="*/ 3053137 w 9025499"/>
              <a:gd name="connsiteY330" fmla="*/ 4556237 h 5314278"/>
              <a:gd name="connsiteX331" fmla="*/ 3087278 w 9025499"/>
              <a:gd name="connsiteY331" fmla="*/ 4561242 h 5314278"/>
              <a:gd name="connsiteX332" fmla="*/ 3129337 w 9025499"/>
              <a:gd name="connsiteY332" fmla="*/ 4584812 h 5314278"/>
              <a:gd name="connsiteX333" fmla="*/ 3172293 w 9025499"/>
              <a:gd name="connsiteY333" fmla="*/ 4559673 h 5314278"/>
              <a:gd name="connsiteX334" fmla="*/ 3170612 w 9025499"/>
              <a:gd name="connsiteY334" fmla="*/ 4505437 h 5314278"/>
              <a:gd name="connsiteX335" fmla="*/ 3141066 w 9025499"/>
              <a:gd name="connsiteY335" fmla="*/ 4442908 h 5314278"/>
              <a:gd name="connsiteX336" fmla="*/ 3190446 w 9025499"/>
              <a:gd name="connsiteY336" fmla="*/ 4403762 h 5314278"/>
              <a:gd name="connsiteX337" fmla="*/ 3267169 w 9025499"/>
              <a:gd name="connsiteY337" fmla="*/ 4377316 h 5314278"/>
              <a:gd name="connsiteX338" fmla="*/ 3298023 w 9025499"/>
              <a:gd name="connsiteY338" fmla="*/ 4261448 h 5314278"/>
              <a:gd name="connsiteX339" fmla="*/ 3410194 w 9025499"/>
              <a:gd name="connsiteY339" fmla="*/ 4243294 h 5314278"/>
              <a:gd name="connsiteX340" fmla="*/ 3421437 w 9025499"/>
              <a:gd name="connsiteY340" fmla="*/ 4140312 h 5314278"/>
              <a:gd name="connsiteX341" fmla="*/ 3378967 w 9025499"/>
              <a:gd name="connsiteY341" fmla="*/ 4049806 h 5314278"/>
              <a:gd name="connsiteX342" fmla="*/ 3400295 w 9025499"/>
              <a:gd name="connsiteY342" fmla="*/ 3940997 h 5314278"/>
              <a:gd name="connsiteX343" fmla="*/ 3488486 w 9025499"/>
              <a:gd name="connsiteY343" fmla="*/ 3890906 h 5314278"/>
              <a:gd name="connsiteX344" fmla="*/ 3587956 w 9025499"/>
              <a:gd name="connsiteY344" fmla="*/ 3896733 h 5314278"/>
              <a:gd name="connsiteX345" fmla="*/ 3668191 w 9025499"/>
              <a:gd name="connsiteY345" fmla="*/ 3948056 h 5314278"/>
              <a:gd name="connsiteX346" fmla="*/ 3735911 w 9025499"/>
              <a:gd name="connsiteY346" fmla="*/ 3984214 h 5314278"/>
              <a:gd name="connsiteX347" fmla="*/ 3811738 w 9025499"/>
              <a:gd name="connsiteY347" fmla="*/ 3954406 h 5314278"/>
              <a:gd name="connsiteX348" fmla="*/ 3911918 w 9025499"/>
              <a:gd name="connsiteY348" fmla="*/ 3962699 h 5314278"/>
              <a:gd name="connsiteX349" fmla="*/ 3897986 w 9025499"/>
              <a:gd name="connsiteY349" fmla="*/ 3864647 h 5314278"/>
              <a:gd name="connsiteX350" fmla="*/ 3909453 w 9025499"/>
              <a:gd name="connsiteY350" fmla="*/ 3759349 h 5314278"/>
              <a:gd name="connsiteX351" fmla="*/ 3827613 w 9025499"/>
              <a:gd name="connsiteY351" fmla="*/ 3709633 h 5314278"/>
              <a:gd name="connsiteX352" fmla="*/ 3748425 w 9025499"/>
              <a:gd name="connsiteY352" fmla="*/ 3650727 h 5314278"/>
              <a:gd name="connsiteX353" fmla="*/ 3700463 w 9025499"/>
              <a:gd name="connsiteY353" fmla="*/ 3571539 h 5314278"/>
              <a:gd name="connsiteX354" fmla="*/ 3657433 w 9025499"/>
              <a:gd name="connsiteY354" fmla="*/ 3517751 h 5314278"/>
              <a:gd name="connsiteX355" fmla="*/ 3653735 w 9025499"/>
              <a:gd name="connsiteY355" fmla="*/ 3410174 h 5314278"/>
              <a:gd name="connsiteX356" fmla="*/ 3556729 w 9025499"/>
              <a:gd name="connsiteY356" fmla="*/ 3367853 h 5314278"/>
              <a:gd name="connsiteX357" fmla="*/ 3472424 w 9025499"/>
              <a:gd name="connsiteY357" fmla="*/ 3262742 h 5314278"/>
              <a:gd name="connsiteX358" fmla="*/ 3506826 w 9025499"/>
              <a:gd name="connsiteY358" fmla="*/ 3173506 h 5314278"/>
              <a:gd name="connsiteX359" fmla="*/ 3529761 w 9025499"/>
              <a:gd name="connsiteY359" fmla="*/ 3083560 h 5314278"/>
              <a:gd name="connsiteX360" fmla="*/ 3463795 w 9025499"/>
              <a:gd name="connsiteY360" fmla="*/ 2990626 h 5314278"/>
              <a:gd name="connsiteX361" fmla="*/ 3380199 w 9025499"/>
              <a:gd name="connsiteY361" fmla="*/ 2972995 h 5314278"/>
              <a:gd name="connsiteX362" fmla="*/ 3314608 w 9025499"/>
              <a:gd name="connsiteY362" fmla="*/ 2893807 h 5314278"/>
              <a:gd name="connsiteX363" fmla="*/ 3247410 w 9025499"/>
              <a:gd name="connsiteY363" fmla="*/ 2840187 h 5314278"/>
              <a:gd name="connsiteX364" fmla="*/ 3195218 w 9025499"/>
              <a:gd name="connsiteY364" fmla="*/ 2838562 h 5314278"/>
              <a:gd name="connsiteX365" fmla="*/ 3144764 w 9025499"/>
              <a:gd name="connsiteY365" fmla="*/ 2886495 h 5314278"/>
              <a:gd name="connsiteX366" fmla="*/ 3098035 w 9025499"/>
              <a:gd name="connsiteY366" fmla="*/ 2829261 h 5314278"/>
              <a:gd name="connsiteX367" fmla="*/ 3021668 w 9025499"/>
              <a:gd name="connsiteY367" fmla="*/ 2819652 h 5314278"/>
              <a:gd name="connsiteX368" fmla="*/ 2953507 w 9025499"/>
              <a:gd name="connsiteY368" fmla="*/ 2788612 h 5314278"/>
              <a:gd name="connsiteX369" fmla="*/ 2936586 w 9025499"/>
              <a:gd name="connsiteY369" fmla="*/ 2705183 h 5314278"/>
              <a:gd name="connsiteX370" fmla="*/ 2870892 w 9025499"/>
              <a:gd name="connsiteY370" fmla="*/ 2718154 h 5314278"/>
              <a:gd name="connsiteX371" fmla="*/ 2771608 w 9025499"/>
              <a:gd name="connsiteY371" fmla="*/ 2628648 h 5314278"/>
              <a:gd name="connsiteX372" fmla="*/ 2656972 w 9025499"/>
              <a:gd name="connsiteY372" fmla="*/ 2646381 h 5314278"/>
              <a:gd name="connsiteX373" fmla="*/ 2563598 w 9025499"/>
              <a:gd name="connsiteY373" fmla="*/ 2702383 h 5314278"/>
              <a:gd name="connsiteX374" fmla="*/ 2441819 w 9025499"/>
              <a:gd name="connsiteY374" fmla="*/ 2710927 h 5314278"/>
              <a:gd name="connsiteX375" fmla="*/ 2312727 w 9025499"/>
              <a:gd name="connsiteY375" fmla="*/ 2743200 h 5314278"/>
              <a:gd name="connsiteX376" fmla="*/ 2215908 w 9025499"/>
              <a:gd name="connsiteY376" fmla="*/ 2775473 h 5314278"/>
              <a:gd name="connsiteX377" fmla="*/ 2163269 w 9025499"/>
              <a:gd name="connsiteY377" fmla="*/ 2850608 h 5314278"/>
              <a:gd name="connsiteX378" fmla="*/ 2103485 w 9025499"/>
              <a:gd name="connsiteY378" fmla="*/ 2910392 h 5314278"/>
              <a:gd name="connsiteX379" fmla="*/ 2033028 w 9025499"/>
              <a:gd name="connsiteY379" fmla="*/ 2936838 h 5314278"/>
              <a:gd name="connsiteX380" fmla="*/ 1979240 w 9025499"/>
              <a:gd name="connsiteY380" fmla="*/ 2958353 h 5314278"/>
              <a:gd name="connsiteX381" fmla="*/ 1870515 w 9025499"/>
              <a:gd name="connsiteY381" fmla="*/ 2985947 h 5314278"/>
              <a:gd name="connsiteX382" fmla="*/ 1732589 w 9025499"/>
              <a:gd name="connsiteY382" fmla="*/ 2998292 h 5314278"/>
              <a:gd name="connsiteX383" fmla="*/ 1596728 w 9025499"/>
              <a:gd name="connsiteY383" fmla="*/ 2999087 h 5314278"/>
              <a:gd name="connsiteX384" fmla="*/ 1522741 w 9025499"/>
              <a:gd name="connsiteY384" fmla="*/ 3066014 h 5314278"/>
              <a:gd name="connsiteX385" fmla="*/ 1483071 w 9025499"/>
              <a:gd name="connsiteY385" fmla="*/ 3119718 h 5314278"/>
              <a:gd name="connsiteX386" fmla="*/ 1419842 w 9025499"/>
              <a:gd name="connsiteY386" fmla="*/ 3130475 h 5314278"/>
              <a:gd name="connsiteX387" fmla="*/ 1362440 w 9025499"/>
              <a:gd name="connsiteY387" fmla="*/ 3105431 h 5314278"/>
              <a:gd name="connsiteX388" fmla="*/ 1312266 w 9025499"/>
              <a:gd name="connsiteY388" fmla="*/ 3065929 h 5314278"/>
              <a:gd name="connsiteX389" fmla="*/ 1290751 w 9025499"/>
              <a:gd name="connsiteY389" fmla="*/ 3033656 h 5314278"/>
              <a:gd name="connsiteX390" fmla="*/ 1222507 w 9025499"/>
              <a:gd name="connsiteY390" fmla="*/ 2974041 h 5314278"/>
              <a:gd name="connsiteX391" fmla="*/ 1118628 w 9025499"/>
              <a:gd name="connsiteY391" fmla="*/ 2979868 h 5314278"/>
              <a:gd name="connsiteX392" fmla="*/ 1049319 w 9025499"/>
              <a:gd name="connsiteY392" fmla="*/ 2998834 h 5314278"/>
              <a:gd name="connsiteX393" fmla="*/ 992562 w 9025499"/>
              <a:gd name="connsiteY393" fmla="*/ 2981437 h 5314278"/>
              <a:gd name="connsiteX394" fmla="*/ 906837 w 9025499"/>
              <a:gd name="connsiteY394" fmla="*/ 2983818 h 5314278"/>
              <a:gd name="connsiteX395" fmla="*/ 847306 w 9025499"/>
              <a:gd name="connsiteY395" fmla="*/ 2960006 h 5314278"/>
              <a:gd name="connsiteX396" fmla="*/ 742111 w 9025499"/>
              <a:gd name="connsiteY396" fmla="*/ 2958353 h 5314278"/>
              <a:gd name="connsiteX397" fmla="*/ 666891 w 9025499"/>
              <a:gd name="connsiteY397" fmla="*/ 2936753 h 5314278"/>
              <a:gd name="connsiteX398" fmla="*/ 607192 w 9025499"/>
              <a:gd name="connsiteY398" fmla="*/ 2911709 h 5314278"/>
              <a:gd name="connsiteX399" fmla="*/ 580746 w 9025499"/>
              <a:gd name="connsiteY399" fmla="*/ 2883049 h 5314278"/>
              <a:gd name="connsiteX400" fmla="*/ 440896 w 9025499"/>
              <a:gd name="connsiteY400" fmla="*/ 2915322 h 5314278"/>
              <a:gd name="connsiteX401" fmla="*/ 430139 w 9025499"/>
              <a:gd name="connsiteY401" fmla="*/ 2947595 h 5314278"/>
              <a:gd name="connsiteX402" fmla="*/ 366293 w 9025499"/>
              <a:gd name="connsiteY402" fmla="*/ 2936193 h 5314278"/>
              <a:gd name="connsiteX403" fmla="*/ 314102 w 9025499"/>
              <a:gd name="connsiteY403" fmla="*/ 2889213 h 5314278"/>
              <a:gd name="connsiteX404" fmla="*/ 236501 w 9025499"/>
              <a:gd name="connsiteY404" fmla="*/ 2883049 h 5314278"/>
              <a:gd name="connsiteX405" fmla="*/ 200446 w 9025499"/>
              <a:gd name="connsiteY405" fmla="*/ 2794691 h 5314278"/>
              <a:gd name="connsiteX406" fmla="*/ 118167 w 9025499"/>
              <a:gd name="connsiteY406" fmla="*/ 2753958 h 5314278"/>
              <a:gd name="connsiteX407" fmla="*/ 40735 w 9025499"/>
              <a:gd name="connsiteY407" fmla="*/ 2693026 h 5314278"/>
              <a:gd name="connsiteX408" fmla="*/ 1 w 9025499"/>
              <a:gd name="connsiteY408" fmla="*/ 2607133 h 5314278"/>
              <a:gd name="connsiteX409" fmla="*/ 41715 w 9025499"/>
              <a:gd name="connsiteY409" fmla="*/ 2482719 h 5314278"/>
              <a:gd name="connsiteX410" fmla="*/ 118167 w 9025499"/>
              <a:gd name="connsiteY410" fmla="*/ 2420471 h 5314278"/>
              <a:gd name="connsiteX411" fmla="*/ 120801 w 9025499"/>
              <a:gd name="connsiteY411" fmla="*/ 2316592 h 5314278"/>
              <a:gd name="connsiteX412" fmla="*/ 199549 w 9025499"/>
              <a:gd name="connsiteY412" fmla="*/ 2245966 h 5314278"/>
              <a:gd name="connsiteX413" fmla="*/ 231822 w 9025499"/>
              <a:gd name="connsiteY413" fmla="*/ 2191114 h 5314278"/>
              <a:gd name="connsiteX414" fmla="*/ 279532 w 9025499"/>
              <a:gd name="connsiteY414" fmla="*/ 2151529 h 5314278"/>
              <a:gd name="connsiteX415" fmla="*/ 295136 w 9025499"/>
              <a:gd name="connsiteY415" fmla="*/ 2053562 h 5314278"/>
              <a:gd name="connsiteX416" fmla="*/ 264264 w 9025499"/>
              <a:gd name="connsiteY416" fmla="*/ 1923322 h 5314278"/>
              <a:gd name="connsiteX417" fmla="*/ 308275 w 9025499"/>
              <a:gd name="connsiteY417" fmla="*/ 1850483 h 5314278"/>
              <a:gd name="connsiteX418" fmla="*/ 376351 w 9025499"/>
              <a:gd name="connsiteY418" fmla="*/ 1721223 h 5314278"/>
              <a:gd name="connsiteX419" fmla="*/ 462412 w 9025499"/>
              <a:gd name="connsiteY419" fmla="*/ 1667435 h 5314278"/>
              <a:gd name="connsiteX0" fmla="*/ 448377 w 9025499"/>
              <a:gd name="connsiteY0" fmla="*/ 1680406 h 5314278"/>
              <a:gd name="connsiteX1" fmla="*/ 559231 w 9025499"/>
              <a:gd name="connsiteY1" fmla="*/ 1602889 h 5314278"/>
              <a:gd name="connsiteX2" fmla="*/ 580746 w 9025499"/>
              <a:gd name="connsiteY2" fmla="*/ 1570616 h 5314278"/>
              <a:gd name="connsiteX3" fmla="*/ 613019 w 9025499"/>
              <a:gd name="connsiteY3" fmla="*/ 1559859 h 5314278"/>
              <a:gd name="connsiteX4" fmla="*/ 634534 w 9025499"/>
              <a:gd name="connsiteY4" fmla="*/ 1538343 h 5314278"/>
              <a:gd name="connsiteX5" fmla="*/ 666807 w 9025499"/>
              <a:gd name="connsiteY5" fmla="*/ 1516828 h 5314278"/>
              <a:gd name="connsiteX6" fmla="*/ 688322 w 9025499"/>
              <a:gd name="connsiteY6" fmla="*/ 1484555 h 5314278"/>
              <a:gd name="connsiteX7" fmla="*/ 709838 w 9025499"/>
              <a:gd name="connsiteY7" fmla="*/ 1463040 h 5314278"/>
              <a:gd name="connsiteX8" fmla="*/ 731353 w 9025499"/>
              <a:gd name="connsiteY8" fmla="*/ 1430767 h 5314278"/>
              <a:gd name="connsiteX9" fmla="*/ 763626 w 9025499"/>
              <a:gd name="connsiteY9" fmla="*/ 1409252 h 5314278"/>
              <a:gd name="connsiteX10" fmla="*/ 817414 w 9025499"/>
              <a:gd name="connsiteY10" fmla="*/ 1366221 h 5314278"/>
              <a:gd name="connsiteX11" fmla="*/ 838929 w 9025499"/>
              <a:gd name="connsiteY11" fmla="*/ 1333948 h 5314278"/>
              <a:gd name="connsiteX12" fmla="*/ 968021 w 9025499"/>
              <a:gd name="connsiteY12" fmla="*/ 1301675 h 5314278"/>
              <a:gd name="connsiteX13" fmla="*/ 957263 w 9025499"/>
              <a:gd name="connsiteY13" fmla="*/ 1215614 h 5314278"/>
              <a:gd name="connsiteX14" fmla="*/ 946506 w 9025499"/>
              <a:gd name="connsiteY14" fmla="*/ 1161826 h 5314278"/>
              <a:gd name="connsiteX15" fmla="*/ 968021 w 9025499"/>
              <a:gd name="connsiteY15" fmla="*/ 1000461 h 5314278"/>
              <a:gd name="connsiteX16" fmla="*/ 903475 w 9025499"/>
              <a:gd name="connsiteY16" fmla="*/ 946673 h 5314278"/>
              <a:gd name="connsiteX17" fmla="*/ 892718 w 9025499"/>
              <a:gd name="connsiteY17" fmla="*/ 914400 h 5314278"/>
              <a:gd name="connsiteX18" fmla="*/ 849687 w 9025499"/>
              <a:gd name="connsiteY18" fmla="*/ 871369 h 5314278"/>
              <a:gd name="connsiteX19" fmla="*/ 838929 w 9025499"/>
              <a:gd name="connsiteY19" fmla="*/ 839096 h 5314278"/>
              <a:gd name="connsiteX20" fmla="*/ 806656 w 9025499"/>
              <a:gd name="connsiteY20" fmla="*/ 774551 h 5314278"/>
              <a:gd name="connsiteX21" fmla="*/ 795899 w 9025499"/>
              <a:gd name="connsiteY21" fmla="*/ 688489 h 5314278"/>
              <a:gd name="connsiteX22" fmla="*/ 774383 w 9025499"/>
              <a:gd name="connsiteY22" fmla="*/ 666974 h 5314278"/>
              <a:gd name="connsiteX23" fmla="*/ 763626 w 9025499"/>
              <a:gd name="connsiteY23" fmla="*/ 634701 h 5314278"/>
              <a:gd name="connsiteX24" fmla="*/ 731353 w 9025499"/>
              <a:gd name="connsiteY24" fmla="*/ 570155 h 5314278"/>
              <a:gd name="connsiteX25" fmla="*/ 742111 w 9025499"/>
              <a:gd name="connsiteY25" fmla="*/ 516367 h 5314278"/>
              <a:gd name="connsiteX26" fmla="*/ 795899 w 9025499"/>
              <a:gd name="connsiteY26" fmla="*/ 462579 h 5314278"/>
              <a:gd name="connsiteX27" fmla="*/ 828172 w 9025499"/>
              <a:gd name="connsiteY27" fmla="*/ 451821 h 5314278"/>
              <a:gd name="connsiteX28" fmla="*/ 924991 w 9025499"/>
              <a:gd name="connsiteY28" fmla="*/ 473336 h 5314278"/>
              <a:gd name="connsiteX29" fmla="*/ 978779 w 9025499"/>
              <a:gd name="connsiteY29" fmla="*/ 505609 h 5314278"/>
              <a:gd name="connsiteX30" fmla="*/ 1043325 w 9025499"/>
              <a:gd name="connsiteY30" fmla="*/ 494852 h 5314278"/>
              <a:gd name="connsiteX31" fmla="*/ 1064840 w 9025499"/>
              <a:gd name="connsiteY31" fmla="*/ 473336 h 5314278"/>
              <a:gd name="connsiteX32" fmla="*/ 1097113 w 9025499"/>
              <a:gd name="connsiteY32" fmla="*/ 451821 h 5314278"/>
              <a:gd name="connsiteX33" fmla="*/ 1193932 w 9025499"/>
              <a:gd name="connsiteY33" fmla="*/ 398033 h 5314278"/>
              <a:gd name="connsiteX34" fmla="*/ 1452115 w 9025499"/>
              <a:gd name="connsiteY34" fmla="*/ 387275 h 5314278"/>
              <a:gd name="connsiteX35" fmla="*/ 1548934 w 9025499"/>
              <a:gd name="connsiteY35" fmla="*/ 344245 h 5314278"/>
              <a:gd name="connsiteX36" fmla="*/ 1785602 w 9025499"/>
              <a:gd name="connsiteY36" fmla="*/ 355002 h 5314278"/>
              <a:gd name="connsiteX37" fmla="*/ 1968482 w 9025499"/>
              <a:gd name="connsiteY37" fmla="*/ 376518 h 5314278"/>
              <a:gd name="connsiteX38" fmla="*/ 2291212 w 9025499"/>
              <a:gd name="connsiteY38" fmla="*/ 398033 h 5314278"/>
              <a:gd name="connsiteX39" fmla="*/ 2452576 w 9025499"/>
              <a:gd name="connsiteY39" fmla="*/ 451821 h 5314278"/>
              <a:gd name="connsiteX40" fmla="*/ 2527880 w 9025499"/>
              <a:gd name="connsiteY40" fmla="*/ 462579 h 5314278"/>
              <a:gd name="connsiteX41" fmla="*/ 2581668 w 9025499"/>
              <a:gd name="connsiteY41" fmla="*/ 494852 h 5314278"/>
              <a:gd name="connsiteX42" fmla="*/ 2613941 w 9025499"/>
              <a:gd name="connsiteY42" fmla="*/ 505609 h 5314278"/>
              <a:gd name="connsiteX43" fmla="*/ 2667729 w 9025499"/>
              <a:gd name="connsiteY43" fmla="*/ 537882 h 5314278"/>
              <a:gd name="connsiteX44" fmla="*/ 3194854 w 9025499"/>
              <a:gd name="connsiteY44" fmla="*/ 548640 h 5314278"/>
              <a:gd name="connsiteX45" fmla="*/ 3259400 w 9025499"/>
              <a:gd name="connsiteY45" fmla="*/ 570155 h 5314278"/>
              <a:gd name="connsiteX46" fmla="*/ 3291673 w 9025499"/>
              <a:gd name="connsiteY46" fmla="*/ 580913 h 5314278"/>
              <a:gd name="connsiteX47" fmla="*/ 3431522 w 9025499"/>
              <a:gd name="connsiteY47" fmla="*/ 570155 h 5314278"/>
              <a:gd name="connsiteX48" fmla="*/ 3453038 w 9025499"/>
              <a:gd name="connsiteY48" fmla="*/ 548640 h 5314278"/>
              <a:gd name="connsiteX49" fmla="*/ 3485311 w 9025499"/>
              <a:gd name="connsiteY49" fmla="*/ 537882 h 5314278"/>
              <a:gd name="connsiteX50" fmla="*/ 3571372 w 9025499"/>
              <a:gd name="connsiteY50" fmla="*/ 548640 h 5314278"/>
              <a:gd name="connsiteX51" fmla="*/ 3582129 w 9025499"/>
              <a:gd name="connsiteY51" fmla="*/ 580913 h 5314278"/>
              <a:gd name="connsiteX52" fmla="*/ 3603645 w 9025499"/>
              <a:gd name="connsiteY52" fmla="*/ 602428 h 5314278"/>
              <a:gd name="connsiteX53" fmla="*/ 3668191 w 9025499"/>
              <a:gd name="connsiteY53" fmla="*/ 634701 h 5314278"/>
              <a:gd name="connsiteX54" fmla="*/ 3775767 w 9025499"/>
              <a:gd name="connsiteY54" fmla="*/ 623943 h 5314278"/>
              <a:gd name="connsiteX55" fmla="*/ 3808040 w 9025499"/>
              <a:gd name="connsiteY55" fmla="*/ 613186 h 5314278"/>
              <a:gd name="connsiteX56" fmla="*/ 3958647 w 9025499"/>
              <a:gd name="connsiteY56" fmla="*/ 623943 h 5314278"/>
              <a:gd name="connsiteX57" fmla="*/ 3990920 w 9025499"/>
              <a:gd name="connsiteY57" fmla="*/ 634701 h 5314278"/>
              <a:gd name="connsiteX58" fmla="*/ 4098496 w 9025499"/>
              <a:gd name="connsiteY58" fmla="*/ 656216 h 5314278"/>
              <a:gd name="connsiteX59" fmla="*/ 4152285 w 9025499"/>
              <a:gd name="connsiteY59" fmla="*/ 699247 h 5314278"/>
              <a:gd name="connsiteX60" fmla="*/ 4216831 w 9025499"/>
              <a:gd name="connsiteY60" fmla="*/ 720762 h 5314278"/>
              <a:gd name="connsiteX61" fmla="*/ 4216831 w 9025499"/>
              <a:gd name="connsiteY61" fmla="*/ 548640 h 5314278"/>
              <a:gd name="connsiteX62" fmla="*/ 4227588 w 9025499"/>
              <a:gd name="connsiteY62" fmla="*/ 451821 h 5314278"/>
              <a:gd name="connsiteX63" fmla="*/ 4270619 w 9025499"/>
              <a:gd name="connsiteY63" fmla="*/ 398033 h 5314278"/>
              <a:gd name="connsiteX64" fmla="*/ 4292134 w 9025499"/>
              <a:gd name="connsiteY64" fmla="*/ 365760 h 5314278"/>
              <a:gd name="connsiteX65" fmla="*/ 4324407 w 9025499"/>
              <a:gd name="connsiteY65" fmla="*/ 344245 h 5314278"/>
              <a:gd name="connsiteX66" fmla="*/ 4378195 w 9025499"/>
              <a:gd name="connsiteY66" fmla="*/ 311972 h 5314278"/>
              <a:gd name="connsiteX67" fmla="*/ 4410468 w 9025499"/>
              <a:gd name="connsiteY67" fmla="*/ 290456 h 5314278"/>
              <a:gd name="connsiteX68" fmla="*/ 4475014 w 9025499"/>
              <a:gd name="connsiteY68" fmla="*/ 268941 h 5314278"/>
              <a:gd name="connsiteX69" fmla="*/ 4507287 w 9025499"/>
              <a:gd name="connsiteY69" fmla="*/ 247426 h 5314278"/>
              <a:gd name="connsiteX70" fmla="*/ 4614863 w 9025499"/>
              <a:gd name="connsiteY70" fmla="*/ 225911 h 5314278"/>
              <a:gd name="connsiteX71" fmla="*/ 4894562 w 9025499"/>
              <a:gd name="connsiteY71" fmla="*/ 215153 h 5314278"/>
              <a:gd name="connsiteX72" fmla="*/ 4969866 w 9025499"/>
              <a:gd name="connsiteY72" fmla="*/ 236668 h 5314278"/>
              <a:gd name="connsiteX73" fmla="*/ 5034412 w 9025499"/>
              <a:gd name="connsiteY73" fmla="*/ 225911 h 5314278"/>
              <a:gd name="connsiteX74" fmla="*/ 5077442 w 9025499"/>
              <a:gd name="connsiteY74" fmla="*/ 172122 h 5314278"/>
              <a:gd name="connsiteX75" fmla="*/ 5088200 w 9025499"/>
              <a:gd name="connsiteY75" fmla="*/ 139849 h 5314278"/>
              <a:gd name="connsiteX76" fmla="*/ 5131231 w 9025499"/>
              <a:gd name="connsiteY76" fmla="*/ 75303 h 5314278"/>
              <a:gd name="connsiteX77" fmla="*/ 5195776 w 9025499"/>
              <a:gd name="connsiteY77" fmla="*/ 53788 h 5314278"/>
              <a:gd name="connsiteX78" fmla="*/ 5324868 w 9025499"/>
              <a:gd name="connsiteY78" fmla="*/ 64546 h 5314278"/>
              <a:gd name="connsiteX79" fmla="*/ 5357141 w 9025499"/>
              <a:gd name="connsiteY79" fmla="*/ 75303 h 5314278"/>
              <a:gd name="connsiteX80" fmla="*/ 5443202 w 9025499"/>
              <a:gd name="connsiteY80" fmla="*/ 64546 h 5314278"/>
              <a:gd name="connsiteX81" fmla="*/ 5496991 w 9025499"/>
              <a:gd name="connsiteY81" fmla="*/ 21515 h 5314278"/>
              <a:gd name="connsiteX82" fmla="*/ 5572294 w 9025499"/>
              <a:gd name="connsiteY82" fmla="*/ 0 h 5314278"/>
              <a:gd name="connsiteX83" fmla="*/ 5636840 w 9025499"/>
              <a:gd name="connsiteY83" fmla="*/ 10758 h 5314278"/>
              <a:gd name="connsiteX84" fmla="*/ 5733659 w 9025499"/>
              <a:gd name="connsiteY84" fmla="*/ 43031 h 5314278"/>
              <a:gd name="connsiteX85" fmla="*/ 5819720 w 9025499"/>
              <a:gd name="connsiteY85" fmla="*/ 53788 h 5314278"/>
              <a:gd name="connsiteX86" fmla="*/ 5851993 w 9025499"/>
              <a:gd name="connsiteY86" fmla="*/ 64546 h 5314278"/>
              <a:gd name="connsiteX87" fmla="*/ 5895023 w 9025499"/>
              <a:gd name="connsiteY87" fmla="*/ 75303 h 5314278"/>
              <a:gd name="connsiteX88" fmla="*/ 5916539 w 9025499"/>
              <a:gd name="connsiteY88" fmla="*/ 107576 h 5314278"/>
              <a:gd name="connsiteX89" fmla="*/ 5948812 w 9025499"/>
              <a:gd name="connsiteY89" fmla="*/ 118334 h 5314278"/>
              <a:gd name="connsiteX90" fmla="*/ 6002600 w 9025499"/>
              <a:gd name="connsiteY90" fmla="*/ 161365 h 5314278"/>
              <a:gd name="connsiteX91" fmla="*/ 6024115 w 9025499"/>
              <a:gd name="connsiteY91" fmla="*/ 193638 h 5314278"/>
              <a:gd name="connsiteX92" fmla="*/ 6045631 w 9025499"/>
              <a:gd name="connsiteY92" fmla="*/ 290456 h 5314278"/>
              <a:gd name="connsiteX93" fmla="*/ 6077903 w 9025499"/>
              <a:gd name="connsiteY93" fmla="*/ 311972 h 5314278"/>
              <a:gd name="connsiteX94" fmla="*/ 6099419 w 9025499"/>
              <a:gd name="connsiteY94" fmla="*/ 333487 h 5314278"/>
              <a:gd name="connsiteX95" fmla="*/ 6163965 w 9025499"/>
              <a:gd name="connsiteY95" fmla="*/ 419548 h 5314278"/>
              <a:gd name="connsiteX96" fmla="*/ 6153207 w 9025499"/>
              <a:gd name="connsiteY96" fmla="*/ 484094 h 5314278"/>
              <a:gd name="connsiteX97" fmla="*/ 6120934 w 9025499"/>
              <a:gd name="connsiteY97" fmla="*/ 494852 h 5314278"/>
              <a:gd name="connsiteX98" fmla="*/ 6088661 w 9025499"/>
              <a:gd name="connsiteY98" fmla="*/ 527125 h 5314278"/>
              <a:gd name="connsiteX99" fmla="*/ 6120934 w 9025499"/>
              <a:gd name="connsiteY99" fmla="*/ 645459 h 5314278"/>
              <a:gd name="connsiteX100" fmla="*/ 6131692 w 9025499"/>
              <a:gd name="connsiteY100" fmla="*/ 710005 h 5314278"/>
              <a:gd name="connsiteX101" fmla="*/ 6142449 w 9025499"/>
              <a:gd name="connsiteY101" fmla="*/ 742278 h 5314278"/>
              <a:gd name="connsiteX102" fmla="*/ 6174722 w 9025499"/>
              <a:gd name="connsiteY102" fmla="*/ 753035 h 5314278"/>
              <a:gd name="connsiteX103" fmla="*/ 6250026 w 9025499"/>
              <a:gd name="connsiteY103" fmla="*/ 763793 h 5314278"/>
              <a:gd name="connsiteX104" fmla="*/ 6336087 w 9025499"/>
              <a:gd name="connsiteY104" fmla="*/ 828339 h 5314278"/>
              <a:gd name="connsiteX105" fmla="*/ 6368360 w 9025499"/>
              <a:gd name="connsiteY105" fmla="*/ 817581 h 5314278"/>
              <a:gd name="connsiteX106" fmla="*/ 6497452 w 9025499"/>
              <a:gd name="connsiteY106" fmla="*/ 849854 h 5314278"/>
              <a:gd name="connsiteX107" fmla="*/ 6529725 w 9025499"/>
              <a:gd name="connsiteY107" fmla="*/ 871369 h 5314278"/>
              <a:gd name="connsiteX108" fmla="*/ 6572755 w 9025499"/>
              <a:gd name="connsiteY108" fmla="*/ 925158 h 5314278"/>
              <a:gd name="connsiteX109" fmla="*/ 6605028 w 9025499"/>
              <a:gd name="connsiteY109" fmla="*/ 935915 h 5314278"/>
              <a:gd name="connsiteX110" fmla="*/ 6648059 w 9025499"/>
              <a:gd name="connsiteY110" fmla="*/ 989703 h 5314278"/>
              <a:gd name="connsiteX111" fmla="*/ 6680332 w 9025499"/>
              <a:gd name="connsiteY111" fmla="*/ 1075765 h 5314278"/>
              <a:gd name="connsiteX112" fmla="*/ 6669574 w 9025499"/>
              <a:gd name="connsiteY112" fmla="*/ 1183341 h 5314278"/>
              <a:gd name="connsiteX113" fmla="*/ 6658816 w 9025499"/>
              <a:gd name="connsiteY113" fmla="*/ 1215614 h 5314278"/>
              <a:gd name="connsiteX114" fmla="*/ 6669574 w 9025499"/>
              <a:gd name="connsiteY114" fmla="*/ 1269402 h 5314278"/>
              <a:gd name="connsiteX115" fmla="*/ 6777151 w 9025499"/>
              <a:gd name="connsiteY115" fmla="*/ 1333948 h 5314278"/>
              <a:gd name="connsiteX116" fmla="*/ 6820181 w 9025499"/>
              <a:gd name="connsiteY116" fmla="*/ 1344706 h 5314278"/>
              <a:gd name="connsiteX117" fmla="*/ 7024576 w 9025499"/>
              <a:gd name="connsiteY117" fmla="*/ 1355463 h 5314278"/>
              <a:gd name="connsiteX118" fmla="*/ 7089122 w 9025499"/>
              <a:gd name="connsiteY118" fmla="*/ 1376979 h 5314278"/>
              <a:gd name="connsiteX119" fmla="*/ 7110638 w 9025499"/>
              <a:gd name="connsiteY119" fmla="*/ 1398494 h 5314278"/>
              <a:gd name="connsiteX120" fmla="*/ 7196699 w 9025499"/>
              <a:gd name="connsiteY120" fmla="*/ 1420009 h 5314278"/>
              <a:gd name="connsiteX121" fmla="*/ 7228972 w 9025499"/>
              <a:gd name="connsiteY121" fmla="*/ 1430767 h 5314278"/>
              <a:gd name="connsiteX122" fmla="*/ 7379579 w 9025499"/>
              <a:gd name="connsiteY122" fmla="*/ 1420009 h 5314278"/>
              <a:gd name="connsiteX123" fmla="*/ 7411852 w 9025499"/>
              <a:gd name="connsiteY123" fmla="*/ 1409252 h 5314278"/>
              <a:gd name="connsiteX124" fmla="*/ 7476398 w 9025499"/>
              <a:gd name="connsiteY124" fmla="*/ 1366221 h 5314278"/>
              <a:gd name="connsiteX125" fmla="*/ 7540943 w 9025499"/>
              <a:gd name="connsiteY125" fmla="*/ 1344706 h 5314278"/>
              <a:gd name="connsiteX126" fmla="*/ 7573216 w 9025499"/>
              <a:gd name="connsiteY126" fmla="*/ 1333948 h 5314278"/>
              <a:gd name="connsiteX127" fmla="*/ 7605489 w 9025499"/>
              <a:gd name="connsiteY127" fmla="*/ 1323191 h 5314278"/>
              <a:gd name="connsiteX128" fmla="*/ 7702308 w 9025499"/>
              <a:gd name="connsiteY128" fmla="*/ 1333948 h 5314278"/>
              <a:gd name="connsiteX129" fmla="*/ 7756096 w 9025499"/>
              <a:gd name="connsiteY129" fmla="*/ 1398494 h 5314278"/>
              <a:gd name="connsiteX130" fmla="*/ 7766854 w 9025499"/>
              <a:gd name="connsiteY130" fmla="*/ 1430767 h 5314278"/>
              <a:gd name="connsiteX131" fmla="*/ 7831400 w 9025499"/>
              <a:gd name="connsiteY131" fmla="*/ 1495313 h 5314278"/>
              <a:gd name="connsiteX132" fmla="*/ 7863673 w 9025499"/>
              <a:gd name="connsiteY132" fmla="*/ 1559859 h 5314278"/>
              <a:gd name="connsiteX133" fmla="*/ 7874431 w 9025499"/>
              <a:gd name="connsiteY133" fmla="*/ 1592132 h 5314278"/>
              <a:gd name="connsiteX134" fmla="*/ 7906703 w 9025499"/>
              <a:gd name="connsiteY134" fmla="*/ 1602889 h 5314278"/>
              <a:gd name="connsiteX135" fmla="*/ 7992765 w 9025499"/>
              <a:gd name="connsiteY135" fmla="*/ 1602889 h 5314278"/>
              <a:gd name="connsiteX136" fmla="*/ 8025038 w 9025499"/>
              <a:gd name="connsiteY136" fmla="*/ 1592132 h 5314278"/>
              <a:gd name="connsiteX137" fmla="*/ 8240191 w 9025499"/>
              <a:gd name="connsiteY137" fmla="*/ 1602889 h 5314278"/>
              <a:gd name="connsiteX138" fmla="*/ 8272463 w 9025499"/>
              <a:gd name="connsiteY138" fmla="*/ 1624405 h 5314278"/>
              <a:gd name="connsiteX139" fmla="*/ 8304736 w 9025499"/>
              <a:gd name="connsiteY139" fmla="*/ 1635162 h 5314278"/>
              <a:gd name="connsiteX140" fmla="*/ 8326252 w 9025499"/>
              <a:gd name="connsiteY140" fmla="*/ 1656678 h 5314278"/>
              <a:gd name="connsiteX141" fmla="*/ 8444586 w 9025499"/>
              <a:gd name="connsiteY141" fmla="*/ 1678193 h 5314278"/>
              <a:gd name="connsiteX142" fmla="*/ 8552162 w 9025499"/>
              <a:gd name="connsiteY142" fmla="*/ 1710466 h 5314278"/>
              <a:gd name="connsiteX143" fmla="*/ 8648981 w 9025499"/>
              <a:gd name="connsiteY143" fmla="*/ 1742739 h 5314278"/>
              <a:gd name="connsiteX144" fmla="*/ 8681254 w 9025499"/>
              <a:gd name="connsiteY144" fmla="*/ 1753496 h 5314278"/>
              <a:gd name="connsiteX145" fmla="*/ 8788831 w 9025499"/>
              <a:gd name="connsiteY145" fmla="*/ 1818042 h 5314278"/>
              <a:gd name="connsiteX146" fmla="*/ 8821103 w 9025499"/>
              <a:gd name="connsiteY146" fmla="*/ 1828800 h 5314278"/>
              <a:gd name="connsiteX147" fmla="*/ 8842619 w 9025499"/>
              <a:gd name="connsiteY147" fmla="*/ 1850315 h 5314278"/>
              <a:gd name="connsiteX148" fmla="*/ 8874892 w 9025499"/>
              <a:gd name="connsiteY148" fmla="*/ 1861073 h 5314278"/>
              <a:gd name="connsiteX149" fmla="*/ 8950195 w 9025499"/>
              <a:gd name="connsiteY149" fmla="*/ 1904103 h 5314278"/>
              <a:gd name="connsiteX150" fmla="*/ 8993226 w 9025499"/>
              <a:gd name="connsiteY150" fmla="*/ 1957892 h 5314278"/>
              <a:gd name="connsiteX151" fmla="*/ 9025499 w 9025499"/>
              <a:gd name="connsiteY151" fmla="*/ 1990165 h 5314278"/>
              <a:gd name="connsiteX152" fmla="*/ 9014741 w 9025499"/>
              <a:gd name="connsiteY152" fmla="*/ 2119256 h 5314278"/>
              <a:gd name="connsiteX153" fmla="*/ 8993226 w 9025499"/>
              <a:gd name="connsiteY153" fmla="*/ 2140772 h 5314278"/>
              <a:gd name="connsiteX154" fmla="*/ 8950195 w 9025499"/>
              <a:gd name="connsiteY154" fmla="*/ 2194560 h 5314278"/>
              <a:gd name="connsiteX155" fmla="*/ 8917922 w 9025499"/>
              <a:gd name="connsiteY155" fmla="*/ 2248348 h 5314278"/>
              <a:gd name="connsiteX156" fmla="*/ 8874892 w 9025499"/>
              <a:gd name="connsiteY156" fmla="*/ 2302136 h 5314278"/>
              <a:gd name="connsiteX157" fmla="*/ 8896407 w 9025499"/>
              <a:gd name="connsiteY157" fmla="*/ 2334409 h 5314278"/>
              <a:gd name="connsiteX158" fmla="*/ 8896407 w 9025499"/>
              <a:gd name="connsiteY158" fmla="*/ 2431228 h 5314278"/>
              <a:gd name="connsiteX159" fmla="*/ 8874892 w 9025499"/>
              <a:gd name="connsiteY159" fmla="*/ 2463501 h 5314278"/>
              <a:gd name="connsiteX160" fmla="*/ 8842619 w 9025499"/>
              <a:gd name="connsiteY160" fmla="*/ 2538805 h 5314278"/>
              <a:gd name="connsiteX161" fmla="*/ 8799588 w 9025499"/>
              <a:gd name="connsiteY161" fmla="*/ 2549562 h 5314278"/>
              <a:gd name="connsiteX162" fmla="*/ 8831861 w 9025499"/>
              <a:gd name="connsiteY162" fmla="*/ 2603351 h 5314278"/>
              <a:gd name="connsiteX163" fmla="*/ 8842619 w 9025499"/>
              <a:gd name="connsiteY163" fmla="*/ 2635623 h 5314278"/>
              <a:gd name="connsiteX164" fmla="*/ 8864134 w 9025499"/>
              <a:gd name="connsiteY164" fmla="*/ 2657139 h 5314278"/>
              <a:gd name="connsiteX165" fmla="*/ 8896407 w 9025499"/>
              <a:gd name="connsiteY165" fmla="*/ 2721685 h 5314278"/>
              <a:gd name="connsiteX166" fmla="*/ 8874892 w 9025499"/>
              <a:gd name="connsiteY166" fmla="*/ 2915322 h 5314278"/>
              <a:gd name="connsiteX167" fmla="*/ 8853376 w 9025499"/>
              <a:gd name="connsiteY167" fmla="*/ 2979868 h 5314278"/>
              <a:gd name="connsiteX168" fmla="*/ 8821103 w 9025499"/>
              <a:gd name="connsiteY168" fmla="*/ 3001383 h 5314278"/>
              <a:gd name="connsiteX169" fmla="*/ 8810346 w 9025499"/>
              <a:gd name="connsiteY169" fmla="*/ 3033656 h 5314278"/>
              <a:gd name="connsiteX170" fmla="*/ 8745800 w 9025499"/>
              <a:gd name="connsiteY170" fmla="*/ 3055172 h 5314278"/>
              <a:gd name="connsiteX171" fmla="*/ 8552162 w 9025499"/>
              <a:gd name="connsiteY171" fmla="*/ 3076687 h 5314278"/>
              <a:gd name="connsiteX172" fmla="*/ 8466101 w 9025499"/>
              <a:gd name="connsiteY172" fmla="*/ 3076687 h 5314278"/>
              <a:gd name="connsiteX173" fmla="*/ 8401555 w 9025499"/>
              <a:gd name="connsiteY173" fmla="*/ 3055172 h 5314278"/>
              <a:gd name="connsiteX174" fmla="*/ 8337009 w 9025499"/>
              <a:gd name="connsiteY174" fmla="*/ 3098202 h 5314278"/>
              <a:gd name="connsiteX175" fmla="*/ 8315494 w 9025499"/>
              <a:gd name="connsiteY175" fmla="*/ 3119718 h 5314278"/>
              <a:gd name="connsiteX176" fmla="*/ 8283221 w 9025499"/>
              <a:gd name="connsiteY176" fmla="*/ 3141233 h 5314278"/>
              <a:gd name="connsiteX177" fmla="*/ 8261706 w 9025499"/>
              <a:gd name="connsiteY177" fmla="*/ 3173506 h 5314278"/>
              <a:gd name="connsiteX178" fmla="*/ 8197160 w 9025499"/>
              <a:gd name="connsiteY178" fmla="*/ 3216536 h 5314278"/>
              <a:gd name="connsiteX179" fmla="*/ 8175645 w 9025499"/>
              <a:gd name="connsiteY179" fmla="*/ 3238052 h 5314278"/>
              <a:gd name="connsiteX180" fmla="*/ 8132614 w 9025499"/>
              <a:gd name="connsiteY180" fmla="*/ 3227294 h 5314278"/>
              <a:gd name="connsiteX181" fmla="*/ 8089583 w 9025499"/>
              <a:gd name="connsiteY181" fmla="*/ 3291840 h 5314278"/>
              <a:gd name="connsiteX182" fmla="*/ 8078826 w 9025499"/>
              <a:gd name="connsiteY182" fmla="*/ 3324113 h 5314278"/>
              <a:gd name="connsiteX183" fmla="*/ 8068068 w 9025499"/>
              <a:gd name="connsiteY183" fmla="*/ 3367143 h 5314278"/>
              <a:gd name="connsiteX184" fmla="*/ 8046553 w 9025499"/>
              <a:gd name="connsiteY184" fmla="*/ 3388659 h 5314278"/>
              <a:gd name="connsiteX185" fmla="*/ 8025038 w 9025499"/>
              <a:gd name="connsiteY185" fmla="*/ 3420932 h 5314278"/>
              <a:gd name="connsiteX186" fmla="*/ 8014280 w 9025499"/>
              <a:gd name="connsiteY186" fmla="*/ 3528508 h 5314278"/>
              <a:gd name="connsiteX187" fmla="*/ 7949734 w 9025499"/>
              <a:gd name="connsiteY187" fmla="*/ 3550023 h 5314278"/>
              <a:gd name="connsiteX188" fmla="*/ 7917461 w 9025499"/>
              <a:gd name="connsiteY188" fmla="*/ 3560781 h 5314278"/>
              <a:gd name="connsiteX189" fmla="*/ 7713066 w 9025499"/>
              <a:gd name="connsiteY189" fmla="*/ 3582296 h 5314278"/>
              <a:gd name="connsiteX190" fmla="*/ 7648520 w 9025499"/>
              <a:gd name="connsiteY190" fmla="*/ 3603812 h 5314278"/>
              <a:gd name="connsiteX191" fmla="*/ 7616247 w 9025499"/>
              <a:gd name="connsiteY191" fmla="*/ 3614569 h 5314278"/>
              <a:gd name="connsiteX192" fmla="*/ 7583974 w 9025499"/>
              <a:gd name="connsiteY192" fmla="*/ 3636085 h 5314278"/>
              <a:gd name="connsiteX193" fmla="*/ 7551701 w 9025499"/>
              <a:gd name="connsiteY193" fmla="*/ 3646842 h 5314278"/>
              <a:gd name="connsiteX194" fmla="*/ 7487155 w 9025499"/>
              <a:gd name="connsiteY194" fmla="*/ 3689873 h 5314278"/>
              <a:gd name="connsiteX195" fmla="*/ 7454882 w 9025499"/>
              <a:gd name="connsiteY195" fmla="*/ 3700631 h 5314278"/>
              <a:gd name="connsiteX196" fmla="*/ 7390336 w 9025499"/>
              <a:gd name="connsiteY196" fmla="*/ 3743661 h 5314278"/>
              <a:gd name="connsiteX197" fmla="*/ 7358063 w 9025499"/>
              <a:gd name="connsiteY197" fmla="*/ 3765176 h 5314278"/>
              <a:gd name="connsiteX198" fmla="*/ 7325791 w 9025499"/>
              <a:gd name="connsiteY198" fmla="*/ 3775934 h 5314278"/>
              <a:gd name="connsiteX199" fmla="*/ 7272002 w 9025499"/>
              <a:gd name="connsiteY199" fmla="*/ 3808207 h 5314278"/>
              <a:gd name="connsiteX200" fmla="*/ 7099880 w 9025499"/>
              <a:gd name="connsiteY200" fmla="*/ 3840480 h 5314278"/>
              <a:gd name="connsiteX201" fmla="*/ 7035334 w 9025499"/>
              <a:gd name="connsiteY201" fmla="*/ 3861995 h 5314278"/>
              <a:gd name="connsiteX202" fmla="*/ 7003061 w 9025499"/>
              <a:gd name="connsiteY202" fmla="*/ 3872753 h 5314278"/>
              <a:gd name="connsiteX203" fmla="*/ 6927758 w 9025499"/>
              <a:gd name="connsiteY203" fmla="*/ 3861995 h 5314278"/>
              <a:gd name="connsiteX204" fmla="*/ 6895485 w 9025499"/>
              <a:gd name="connsiteY204" fmla="*/ 3851238 h 5314278"/>
              <a:gd name="connsiteX205" fmla="*/ 6777151 w 9025499"/>
              <a:gd name="connsiteY205" fmla="*/ 3861995 h 5314278"/>
              <a:gd name="connsiteX206" fmla="*/ 6723362 w 9025499"/>
              <a:gd name="connsiteY206" fmla="*/ 3894268 h 5314278"/>
              <a:gd name="connsiteX207" fmla="*/ 6680332 w 9025499"/>
              <a:gd name="connsiteY207" fmla="*/ 3948056 h 5314278"/>
              <a:gd name="connsiteX208" fmla="*/ 6637301 w 9025499"/>
              <a:gd name="connsiteY208" fmla="*/ 4001845 h 5314278"/>
              <a:gd name="connsiteX209" fmla="*/ 6605028 w 9025499"/>
              <a:gd name="connsiteY209" fmla="*/ 4023360 h 5314278"/>
              <a:gd name="connsiteX210" fmla="*/ 6594271 w 9025499"/>
              <a:gd name="connsiteY210" fmla="*/ 4055633 h 5314278"/>
              <a:gd name="connsiteX211" fmla="*/ 6540482 w 9025499"/>
              <a:gd name="connsiteY211" fmla="*/ 4098663 h 5314278"/>
              <a:gd name="connsiteX212" fmla="*/ 6518967 w 9025499"/>
              <a:gd name="connsiteY212" fmla="*/ 4120179 h 5314278"/>
              <a:gd name="connsiteX213" fmla="*/ 6454421 w 9025499"/>
              <a:gd name="connsiteY213" fmla="*/ 4163209 h 5314278"/>
              <a:gd name="connsiteX214" fmla="*/ 6411391 w 9025499"/>
              <a:gd name="connsiteY214" fmla="*/ 4216998 h 5314278"/>
              <a:gd name="connsiteX215" fmla="*/ 6379118 w 9025499"/>
              <a:gd name="connsiteY215" fmla="*/ 4227755 h 5314278"/>
              <a:gd name="connsiteX216" fmla="*/ 6400633 w 9025499"/>
              <a:gd name="connsiteY216" fmla="*/ 4335332 h 5314278"/>
              <a:gd name="connsiteX217" fmla="*/ 6411391 w 9025499"/>
              <a:gd name="connsiteY217" fmla="*/ 4378362 h 5314278"/>
              <a:gd name="connsiteX218" fmla="*/ 6432906 w 9025499"/>
              <a:gd name="connsiteY218" fmla="*/ 4399878 h 5314278"/>
              <a:gd name="connsiteX219" fmla="*/ 6454421 w 9025499"/>
              <a:gd name="connsiteY219" fmla="*/ 4432151 h 5314278"/>
              <a:gd name="connsiteX220" fmla="*/ 6475936 w 9025499"/>
              <a:gd name="connsiteY220" fmla="*/ 4496696 h 5314278"/>
              <a:gd name="connsiteX221" fmla="*/ 6497452 w 9025499"/>
              <a:gd name="connsiteY221" fmla="*/ 4518212 h 5314278"/>
              <a:gd name="connsiteX222" fmla="*/ 6518967 w 9025499"/>
              <a:gd name="connsiteY222" fmla="*/ 4550485 h 5314278"/>
              <a:gd name="connsiteX223" fmla="*/ 6583513 w 9025499"/>
              <a:gd name="connsiteY223" fmla="*/ 4615031 h 5314278"/>
              <a:gd name="connsiteX224" fmla="*/ 6615786 w 9025499"/>
              <a:gd name="connsiteY224" fmla="*/ 4625788 h 5314278"/>
              <a:gd name="connsiteX225" fmla="*/ 6648059 w 9025499"/>
              <a:gd name="connsiteY225" fmla="*/ 4647303 h 5314278"/>
              <a:gd name="connsiteX226" fmla="*/ 6669574 w 9025499"/>
              <a:gd name="connsiteY226" fmla="*/ 4668819 h 5314278"/>
              <a:gd name="connsiteX227" fmla="*/ 6701847 w 9025499"/>
              <a:gd name="connsiteY227" fmla="*/ 4679576 h 5314278"/>
              <a:gd name="connsiteX228" fmla="*/ 6809423 w 9025499"/>
              <a:gd name="connsiteY228" fmla="*/ 4647303 h 5314278"/>
              <a:gd name="connsiteX229" fmla="*/ 6917000 w 9025499"/>
              <a:gd name="connsiteY229" fmla="*/ 4636546 h 5314278"/>
              <a:gd name="connsiteX230" fmla="*/ 6949273 w 9025499"/>
              <a:gd name="connsiteY230" fmla="*/ 4615031 h 5314278"/>
              <a:gd name="connsiteX231" fmla="*/ 7164426 w 9025499"/>
              <a:gd name="connsiteY231" fmla="*/ 4615031 h 5314278"/>
              <a:gd name="connsiteX232" fmla="*/ 7196699 w 9025499"/>
              <a:gd name="connsiteY232" fmla="*/ 4625788 h 5314278"/>
              <a:gd name="connsiteX233" fmla="*/ 7228972 w 9025499"/>
              <a:gd name="connsiteY233" fmla="*/ 4733365 h 5314278"/>
              <a:gd name="connsiteX234" fmla="*/ 7218214 w 9025499"/>
              <a:gd name="connsiteY234" fmla="*/ 4776395 h 5314278"/>
              <a:gd name="connsiteX235" fmla="*/ 7175183 w 9025499"/>
              <a:gd name="connsiteY235" fmla="*/ 4830183 h 5314278"/>
              <a:gd name="connsiteX236" fmla="*/ 7153668 w 9025499"/>
              <a:gd name="connsiteY236" fmla="*/ 4862456 h 5314278"/>
              <a:gd name="connsiteX237" fmla="*/ 7099880 w 9025499"/>
              <a:gd name="connsiteY237" fmla="*/ 4905487 h 5314278"/>
              <a:gd name="connsiteX238" fmla="*/ 7035334 w 9025499"/>
              <a:gd name="connsiteY238" fmla="*/ 4927002 h 5314278"/>
              <a:gd name="connsiteX239" fmla="*/ 7003061 w 9025499"/>
              <a:gd name="connsiteY239" fmla="*/ 4937760 h 5314278"/>
              <a:gd name="connsiteX240" fmla="*/ 6906242 w 9025499"/>
              <a:gd name="connsiteY240" fmla="*/ 4948518 h 5314278"/>
              <a:gd name="connsiteX241" fmla="*/ 6841696 w 9025499"/>
              <a:gd name="connsiteY241" fmla="*/ 4970033 h 5314278"/>
              <a:gd name="connsiteX242" fmla="*/ 6755635 w 9025499"/>
              <a:gd name="connsiteY242" fmla="*/ 4959275 h 5314278"/>
              <a:gd name="connsiteX243" fmla="*/ 6723362 w 9025499"/>
              <a:gd name="connsiteY243" fmla="*/ 4948518 h 5314278"/>
              <a:gd name="connsiteX244" fmla="*/ 6680332 w 9025499"/>
              <a:gd name="connsiteY244" fmla="*/ 4905487 h 5314278"/>
              <a:gd name="connsiteX245" fmla="*/ 6637301 w 9025499"/>
              <a:gd name="connsiteY245" fmla="*/ 4948518 h 5314278"/>
              <a:gd name="connsiteX246" fmla="*/ 6626543 w 9025499"/>
              <a:gd name="connsiteY246" fmla="*/ 4980791 h 5314278"/>
              <a:gd name="connsiteX247" fmla="*/ 6594271 w 9025499"/>
              <a:gd name="connsiteY247" fmla="*/ 4991548 h 5314278"/>
              <a:gd name="connsiteX248" fmla="*/ 6508209 w 9025499"/>
              <a:gd name="connsiteY248" fmla="*/ 5002306 h 5314278"/>
              <a:gd name="connsiteX249" fmla="*/ 6443663 w 9025499"/>
              <a:gd name="connsiteY249" fmla="*/ 5013063 h 5314278"/>
              <a:gd name="connsiteX250" fmla="*/ 6389875 w 9025499"/>
              <a:gd name="connsiteY250" fmla="*/ 5045336 h 5314278"/>
              <a:gd name="connsiteX251" fmla="*/ 6325329 w 9025499"/>
              <a:gd name="connsiteY251" fmla="*/ 5077609 h 5314278"/>
              <a:gd name="connsiteX252" fmla="*/ 6303814 w 9025499"/>
              <a:gd name="connsiteY252" fmla="*/ 5099125 h 5314278"/>
              <a:gd name="connsiteX253" fmla="*/ 6260783 w 9025499"/>
              <a:gd name="connsiteY253" fmla="*/ 5109882 h 5314278"/>
              <a:gd name="connsiteX254" fmla="*/ 6228511 w 9025499"/>
              <a:gd name="connsiteY254" fmla="*/ 5120640 h 5314278"/>
              <a:gd name="connsiteX255" fmla="*/ 6185480 w 9025499"/>
              <a:gd name="connsiteY255" fmla="*/ 5163671 h 5314278"/>
              <a:gd name="connsiteX256" fmla="*/ 6163965 w 9025499"/>
              <a:gd name="connsiteY256" fmla="*/ 5195943 h 5314278"/>
              <a:gd name="connsiteX257" fmla="*/ 6131692 w 9025499"/>
              <a:gd name="connsiteY257" fmla="*/ 5206701 h 5314278"/>
              <a:gd name="connsiteX258" fmla="*/ 6110176 w 9025499"/>
              <a:gd name="connsiteY258" fmla="*/ 5228216 h 5314278"/>
              <a:gd name="connsiteX259" fmla="*/ 6045631 w 9025499"/>
              <a:gd name="connsiteY259" fmla="*/ 5271247 h 5314278"/>
              <a:gd name="connsiteX260" fmla="*/ 5981085 w 9025499"/>
              <a:gd name="connsiteY260" fmla="*/ 5282005 h 5314278"/>
              <a:gd name="connsiteX261" fmla="*/ 5927296 w 9025499"/>
              <a:gd name="connsiteY261" fmla="*/ 5292762 h 5314278"/>
              <a:gd name="connsiteX262" fmla="*/ 5895023 w 9025499"/>
              <a:gd name="connsiteY262" fmla="*/ 5303520 h 5314278"/>
              <a:gd name="connsiteX263" fmla="*/ 5841235 w 9025499"/>
              <a:gd name="connsiteY263" fmla="*/ 5314278 h 5314278"/>
              <a:gd name="connsiteX264" fmla="*/ 5765932 w 9025499"/>
              <a:gd name="connsiteY264" fmla="*/ 5303520 h 5314278"/>
              <a:gd name="connsiteX265" fmla="*/ 5701386 w 9025499"/>
              <a:gd name="connsiteY265" fmla="*/ 5282005 h 5314278"/>
              <a:gd name="connsiteX266" fmla="*/ 5636840 w 9025499"/>
              <a:gd name="connsiteY266" fmla="*/ 5271247 h 5314278"/>
              <a:gd name="connsiteX267" fmla="*/ 5593809 w 9025499"/>
              <a:gd name="connsiteY267" fmla="*/ 5174428 h 5314278"/>
              <a:gd name="connsiteX268" fmla="*/ 5636840 w 9025499"/>
              <a:gd name="connsiteY268" fmla="*/ 5056094 h 5314278"/>
              <a:gd name="connsiteX269" fmla="*/ 5658355 w 9025499"/>
              <a:gd name="connsiteY269" fmla="*/ 4894729 h 5314278"/>
              <a:gd name="connsiteX270" fmla="*/ 5583052 w 9025499"/>
              <a:gd name="connsiteY270" fmla="*/ 4819426 h 5314278"/>
              <a:gd name="connsiteX271" fmla="*/ 5529263 w 9025499"/>
              <a:gd name="connsiteY271" fmla="*/ 4787153 h 5314278"/>
              <a:gd name="connsiteX272" fmla="*/ 5421687 w 9025499"/>
              <a:gd name="connsiteY272" fmla="*/ 4765638 h 5314278"/>
              <a:gd name="connsiteX273" fmla="*/ 5357141 w 9025499"/>
              <a:gd name="connsiteY273" fmla="*/ 4733365 h 5314278"/>
              <a:gd name="connsiteX274" fmla="*/ 5324868 w 9025499"/>
              <a:gd name="connsiteY274" fmla="*/ 4722607 h 5314278"/>
              <a:gd name="connsiteX275" fmla="*/ 5292595 w 9025499"/>
              <a:gd name="connsiteY275" fmla="*/ 4701092 h 5314278"/>
              <a:gd name="connsiteX276" fmla="*/ 5174074 w 9025499"/>
              <a:gd name="connsiteY276" fmla="*/ 4703744 h 5314278"/>
              <a:gd name="connsiteX277" fmla="*/ 5164512 w 9025499"/>
              <a:gd name="connsiteY277" fmla="*/ 4654662 h 5314278"/>
              <a:gd name="connsiteX278" fmla="*/ 5195776 w 9025499"/>
              <a:gd name="connsiteY278" fmla="*/ 4572000 h 5314278"/>
              <a:gd name="connsiteX279" fmla="*/ 5262937 w 9025499"/>
              <a:gd name="connsiteY279" fmla="*/ 4543537 h 5314278"/>
              <a:gd name="connsiteX280" fmla="*/ 5338278 w 9025499"/>
              <a:gd name="connsiteY280" fmla="*/ 4489114 h 5314278"/>
              <a:gd name="connsiteX281" fmla="*/ 5400172 w 9025499"/>
              <a:gd name="connsiteY281" fmla="*/ 4432151 h 5314278"/>
              <a:gd name="connsiteX282" fmla="*/ 5464718 w 9025499"/>
              <a:gd name="connsiteY282" fmla="*/ 4421393 h 5314278"/>
              <a:gd name="connsiteX283" fmla="*/ 5615325 w 9025499"/>
              <a:gd name="connsiteY283" fmla="*/ 4378362 h 5314278"/>
              <a:gd name="connsiteX284" fmla="*/ 5710575 w 9025499"/>
              <a:gd name="connsiteY284" fmla="*/ 4285428 h 5314278"/>
              <a:gd name="connsiteX285" fmla="*/ 5572294 w 9025499"/>
              <a:gd name="connsiteY285" fmla="*/ 4195482 h 5314278"/>
              <a:gd name="connsiteX286" fmla="*/ 5465427 w 9025499"/>
              <a:gd name="connsiteY286" fmla="*/ 4186667 h 5314278"/>
              <a:gd name="connsiteX287" fmla="*/ 5402637 w 9025499"/>
              <a:gd name="connsiteY287" fmla="*/ 4245087 h 5314278"/>
              <a:gd name="connsiteX288" fmla="*/ 5294687 w 9025499"/>
              <a:gd name="connsiteY288" fmla="*/ 4229212 h 5314278"/>
              <a:gd name="connsiteX289" fmla="*/ 5221662 w 9025499"/>
              <a:gd name="connsiteY289" fmla="*/ 4222862 h 5314278"/>
              <a:gd name="connsiteX290" fmla="*/ 5152746 w 9025499"/>
              <a:gd name="connsiteY290" fmla="*/ 4184725 h 5314278"/>
              <a:gd name="connsiteX291" fmla="*/ 5120473 w 9025499"/>
              <a:gd name="connsiteY291" fmla="*/ 4195482 h 5314278"/>
              <a:gd name="connsiteX292" fmla="*/ 5023654 w 9025499"/>
              <a:gd name="connsiteY292" fmla="*/ 4184725 h 5314278"/>
              <a:gd name="connsiteX293" fmla="*/ 4959108 w 9025499"/>
              <a:gd name="connsiteY293" fmla="*/ 4152452 h 5314278"/>
              <a:gd name="connsiteX294" fmla="*/ 4905320 w 9025499"/>
              <a:gd name="connsiteY294" fmla="*/ 4098663 h 5314278"/>
              <a:gd name="connsiteX295" fmla="*/ 4834312 w 9025499"/>
              <a:gd name="connsiteY295" fmla="*/ 4092687 h 5314278"/>
              <a:gd name="connsiteX296" fmla="*/ 4803197 w 9025499"/>
              <a:gd name="connsiteY296" fmla="*/ 4048050 h 5314278"/>
              <a:gd name="connsiteX297" fmla="*/ 4900987 w 9025499"/>
              <a:gd name="connsiteY297" fmla="*/ 4006962 h 5314278"/>
              <a:gd name="connsiteX298" fmla="*/ 4878874 w 9025499"/>
              <a:gd name="connsiteY298" fmla="*/ 3944172 h 5314278"/>
              <a:gd name="connsiteX299" fmla="*/ 4737605 w 9025499"/>
              <a:gd name="connsiteY299" fmla="*/ 3953174 h 5314278"/>
              <a:gd name="connsiteX300" fmla="*/ 4637798 w 9025499"/>
              <a:gd name="connsiteY300" fmla="*/ 3859343 h 5314278"/>
              <a:gd name="connsiteX301" fmla="*/ 4500937 w 9025499"/>
              <a:gd name="connsiteY301" fmla="*/ 3870437 h 5314278"/>
              <a:gd name="connsiteX302" fmla="*/ 4419993 w 9025499"/>
              <a:gd name="connsiteY302" fmla="*/ 3860053 h 5314278"/>
              <a:gd name="connsiteX303" fmla="*/ 4326312 w 9025499"/>
              <a:gd name="connsiteY303" fmla="*/ 3873612 h 5314278"/>
              <a:gd name="connsiteX304" fmla="*/ 4300912 w 9025499"/>
              <a:gd name="connsiteY304" fmla="*/ 3899012 h 5314278"/>
              <a:gd name="connsiteX305" fmla="*/ 4304087 w 9025499"/>
              <a:gd name="connsiteY305" fmla="*/ 3946637 h 5314278"/>
              <a:gd name="connsiteX306" fmla="*/ 4270619 w 9025499"/>
              <a:gd name="connsiteY306" fmla="*/ 4044875 h 5314278"/>
              <a:gd name="connsiteX307" fmla="*/ 4227588 w 9025499"/>
              <a:gd name="connsiteY307" fmla="*/ 4109421 h 5314278"/>
              <a:gd name="connsiteX308" fmla="*/ 4206073 w 9025499"/>
              <a:gd name="connsiteY308" fmla="*/ 4141694 h 5314278"/>
              <a:gd name="connsiteX309" fmla="*/ 4173800 w 9025499"/>
              <a:gd name="connsiteY309" fmla="*/ 4173967 h 5314278"/>
              <a:gd name="connsiteX310" fmla="*/ 4120012 w 9025499"/>
              <a:gd name="connsiteY310" fmla="*/ 4216998 h 5314278"/>
              <a:gd name="connsiteX311" fmla="*/ 4094537 w 9025499"/>
              <a:gd name="connsiteY311" fmla="*/ 4270487 h 5314278"/>
              <a:gd name="connsiteX312" fmla="*/ 4044708 w 9025499"/>
              <a:gd name="connsiteY312" fmla="*/ 4335332 h 5314278"/>
              <a:gd name="connsiteX313" fmla="*/ 4012435 w 9025499"/>
              <a:gd name="connsiteY313" fmla="*/ 4367605 h 5314278"/>
              <a:gd name="connsiteX314" fmla="*/ 3922489 w 9025499"/>
              <a:gd name="connsiteY314" fmla="*/ 4468121 h 5314278"/>
              <a:gd name="connsiteX315" fmla="*/ 3836428 w 9025499"/>
              <a:gd name="connsiteY315" fmla="*/ 4537075 h 5314278"/>
              <a:gd name="connsiteX316" fmla="*/ 3778755 w 9025499"/>
              <a:gd name="connsiteY316" fmla="*/ 4562998 h 5314278"/>
              <a:gd name="connsiteX317" fmla="*/ 3811962 w 9025499"/>
              <a:gd name="connsiteY317" fmla="*/ 4638787 h 5314278"/>
              <a:gd name="connsiteX318" fmla="*/ 3808787 w 9025499"/>
              <a:gd name="connsiteY318" fmla="*/ 4727687 h 5314278"/>
              <a:gd name="connsiteX319" fmla="*/ 3743494 w 9025499"/>
              <a:gd name="connsiteY319" fmla="*/ 4754880 h 5314278"/>
              <a:gd name="connsiteX320" fmla="*/ 3697662 w 9025499"/>
              <a:gd name="connsiteY320" fmla="*/ 4692762 h 5314278"/>
              <a:gd name="connsiteX321" fmla="*/ 3620043 w 9025499"/>
              <a:gd name="connsiteY321" fmla="*/ 4641476 h 5314278"/>
              <a:gd name="connsiteX322" fmla="*/ 3497637 w 9025499"/>
              <a:gd name="connsiteY322" fmla="*/ 4664187 h 5314278"/>
              <a:gd name="connsiteX323" fmla="*/ 3421437 w 9025499"/>
              <a:gd name="connsiteY323" fmla="*/ 4727687 h 5314278"/>
              <a:gd name="connsiteX324" fmla="*/ 3340344 w 9025499"/>
              <a:gd name="connsiteY324" fmla="*/ 4725072 h 5314278"/>
              <a:gd name="connsiteX325" fmla="*/ 3284912 w 9025499"/>
              <a:gd name="connsiteY325" fmla="*/ 4784837 h 5314278"/>
              <a:gd name="connsiteX326" fmla="*/ 3210729 w 9025499"/>
              <a:gd name="connsiteY326" fmla="*/ 4788386 h 5314278"/>
              <a:gd name="connsiteX327" fmla="*/ 3151823 w 9025499"/>
              <a:gd name="connsiteY327" fmla="*/ 4754880 h 5314278"/>
              <a:gd name="connsiteX328" fmla="*/ 3098035 w 9025499"/>
              <a:gd name="connsiteY328" fmla="*/ 4711849 h 5314278"/>
              <a:gd name="connsiteX329" fmla="*/ 3030912 w 9025499"/>
              <a:gd name="connsiteY329" fmla="*/ 4591162 h 5314278"/>
              <a:gd name="connsiteX330" fmla="*/ 3053137 w 9025499"/>
              <a:gd name="connsiteY330" fmla="*/ 4556237 h 5314278"/>
              <a:gd name="connsiteX331" fmla="*/ 3087278 w 9025499"/>
              <a:gd name="connsiteY331" fmla="*/ 4561242 h 5314278"/>
              <a:gd name="connsiteX332" fmla="*/ 3129337 w 9025499"/>
              <a:gd name="connsiteY332" fmla="*/ 4584812 h 5314278"/>
              <a:gd name="connsiteX333" fmla="*/ 3172293 w 9025499"/>
              <a:gd name="connsiteY333" fmla="*/ 4559673 h 5314278"/>
              <a:gd name="connsiteX334" fmla="*/ 3170612 w 9025499"/>
              <a:gd name="connsiteY334" fmla="*/ 4505437 h 5314278"/>
              <a:gd name="connsiteX335" fmla="*/ 3141066 w 9025499"/>
              <a:gd name="connsiteY335" fmla="*/ 4442908 h 5314278"/>
              <a:gd name="connsiteX336" fmla="*/ 3190446 w 9025499"/>
              <a:gd name="connsiteY336" fmla="*/ 4403762 h 5314278"/>
              <a:gd name="connsiteX337" fmla="*/ 3267169 w 9025499"/>
              <a:gd name="connsiteY337" fmla="*/ 4377316 h 5314278"/>
              <a:gd name="connsiteX338" fmla="*/ 3298023 w 9025499"/>
              <a:gd name="connsiteY338" fmla="*/ 4261448 h 5314278"/>
              <a:gd name="connsiteX339" fmla="*/ 3410194 w 9025499"/>
              <a:gd name="connsiteY339" fmla="*/ 4243294 h 5314278"/>
              <a:gd name="connsiteX340" fmla="*/ 3421437 w 9025499"/>
              <a:gd name="connsiteY340" fmla="*/ 4140312 h 5314278"/>
              <a:gd name="connsiteX341" fmla="*/ 3378967 w 9025499"/>
              <a:gd name="connsiteY341" fmla="*/ 4049806 h 5314278"/>
              <a:gd name="connsiteX342" fmla="*/ 3400295 w 9025499"/>
              <a:gd name="connsiteY342" fmla="*/ 3940997 h 5314278"/>
              <a:gd name="connsiteX343" fmla="*/ 3488486 w 9025499"/>
              <a:gd name="connsiteY343" fmla="*/ 3890906 h 5314278"/>
              <a:gd name="connsiteX344" fmla="*/ 3587956 w 9025499"/>
              <a:gd name="connsiteY344" fmla="*/ 3896733 h 5314278"/>
              <a:gd name="connsiteX345" fmla="*/ 3668191 w 9025499"/>
              <a:gd name="connsiteY345" fmla="*/ 3948056 h 5314278"/>
              <a:gd name="connsiteX346" fmla="*/ 3735911 w 9025499"/>
              <a:gd name="connsiteY346" fmla="*/ 3984214 h 5314278"/>
              <a:gd name="connsiteX347" fmla="*/ 3811738 w 9025499"/>
              <a:gd name="connsiteY347" fmla="*/ 3954406 h 5314278"/>
              <a:gd name="connsiteX348" fmla="*/ 3911918 w 9025499"/>
              <a:gd name="connsiteY348" fmla="*/ 3962699 h 5314278"/>
              <a:gd name="connsiteX349" fmla="*/ 3897986 w 9025499"/>
              <a:gd name="connsiteY349" fmla="*/ 3864647 h 5314278"/>
              <a:gd name="connsiteX350" fmla="*/ 3909453 w 9025499"/>
              <a:gd name="connsiteY350" fmla="*/ 3759349 h 5314278"/>
              <a:gd name="connsiteX351" fmla="*/ 3827613 w 9025499"/>
              <a:gd name="connsiteY351" fmla="*/ 3709633 h 5314278"/>
              <a:gd name="connsiteX352" fmla="*/ 3748425 w 9025499"/>
              <a:gd name="connsiteY352" fmla="*/ 3650727 h 5314278"/>
              <a:gd name="connsiteX353" fmla="*/ 3700463 w 9025499"/>
              <a:gd name="connsiteY353" fmla="*/ 3571539 h 5314278"/>
              <a:gd name="connsiteX354" fmla="*/ 3657433 w 9025499"/>
              <a:gd name="connsiteY354" fmla="*/ 3517751 h 5314278"/>
              <a:gd name="connsiteX355" fmla="*/ 3653735 w 9025499"/>
              <a:gd name="connsiteY355" fmla="*/ 3410174 h 5314278"/>
              <a:gd name="connsiteX356" fmla="*/ 3556729 w 9025499"/>
              <a:gd name="connsiteY356" fmla="*/ 3367853 h 5314278"/>
              <a:gd name="connsiteX357" fmla="*/ 3472424 w 9025499"/>
              <a:gd name="connsiteY357" fmla="*/ 3262742 h 5314278"/>
              <a:gd name="connsiteX358" fmla="*/ 3506826 w 9025499"/>
              <a:gd name="connsiteY358" fmla="*/ 3173506 h 5314278"/>
              <a:gd name="connsiteX359" fmla="*/ 3529761 w 9025499"/>
              <a:gd name="connsiteY359" fmla="*/ 3083560 h 5314278"/>
              <a:gd name="connsiteX360" fmla="*/ 3463795 w 9025499"/>
              <a:gd name="connsiteY360" fmla="*/ 2990626 h 5314278"/>
              <a:gd name="connsiteX361" fmla="*/ 3380199 w 9025499"/>
              <a:gd name="connsiteY361" fmla="*/ 2972995 h 5314278"/>
              <a:gd name="connsiteX362" fmla="*/ 3314608 w 9025499"/>
              <a:gd name="connsiteY362" fmla="*/ 2893807 h 5314278"/>
              <a:gd name="connsiteX363" fmla="*/ 3247410 w 9025499"/>
              <a:gd name="connsiteY363" fmla="*/ 2840187 h 5314278"/>
              <a:gd name="connsiteX364" fmla="*/ 3195218 w 9025499"/>
              <a:gd name="connsiteY364" fmla="*/ 2838562 h 5314278"/>
              <a:gd name="connsiteX365" fmla="*/ 3144764 w 9025499"/>
              <a:gd name="connsiteY365" fmla="*/ 2886495 h 5314278"/>
              <a:gd name="connsiteX366" fmla="*/ 3098035 w 9025499"/>
              <a:gd name="connsiteY366" fmla="*/ 2829261 h 5314278"/>
              <a:gd name="connsiteX367" fmla="*/ 3021668 w 9025499"/>
              <a:gd name="connsiteY367" fmla="*/ 2819652 h 5314278"/>
              <a:gd name="connsiteX368" fmla="*/ 2953507 w 9025499"/>
              <a:gd name="connsiteY368" fmla="*/ 2788612 h 5314278"/>
              <a:gd name="connsiteX369" fmla="*/ 2936586 w 9025499"/>
              <a:gd name="connsiteY369" fmla="*/ 2705183 h 5314278"/>
              <a:gd name="connsiteX370" fmla="*/ 2870892 w 9025499"/>
              <a:gd name="connsiteY370" fmla="*/ 2718154 h 5314278"/>
              <a:gd name="connsiteX371" fmla="*/ 2771608 w 9025499"/>
              <a:gd name="connsiteY371" fmla="*/ 2628648 h 5314278"/>
              <a:gd name="connsiteX372" fmla="*/ 2656972 w 9025499"/>
              <a:gd name="connsiteY372" fmla="*/ 2646381 h 5314278"/>
              <a:gd name="connsiteX373" fmla="*/ 2563598 w 9025499"/>
              <a:gd name="connsiteY373" fmla="*/ 2702383 h 5314278"/>
              <a:gd name="connsiteX374" fmla="*/ 2441819 w 9025499"/>
              <a:gd name="connsiteY374" fmla="*/ 2710927 h 5314278"/>
              <a:gd name="connsiteX375" fmla="*/ 2312727 w 9025499"/>
              <a:gd name="connsiteY375" fmla="*/ 2743200 h 5314278"/>
              <a:gd name="connsiteX376" fmla="*/ 2215908 w 9025499"/>
              <a:gd name="connsiteY376" fmla="*/ 2775473 h 5314278"/>
              <a:gd name="connsiteX377" fmla="*/ 2163269 w 9025499"/>
              <a:gd name="connsiteY377" fmla="*/ 2850608 h 5314278"/>
              <a:gd name="connsiteX378" fmla="*/ 2103485 w 9025499"/>
              <a:gd name="connsiteY378" fmla="*/ 2910392 h 5314278"/>
              <a:gd name="connsiteX379" fmla="*/ 2033028 w 9025499"/>
              <a:gd name="connsiteY379" fmla="*/ 2936838 h 5314278"/>
              <a:gd name="connsiteX380" fmla="*/ 1979240 w 9025499"/>
              <a:gd name="connsiteY380" fmla="*/ 2958353 h 5314278"/>
              <a:gd name="connsiteX381" fmla="*/ 1870515 w 9025499"/>
              <a:gd name="connsiteY381" fmla="*/ 2985947 h 5314278"/>
              <a:gd name="connsiteX382" fmla="*/ 1732589 w 9025499"/>
              <a:gd name="connsiteY382" fmla="*/ 2998292 h 5314278"/>
              <a:gd name="connsiteX383" fmla="*/ 1596728 w 9025499"/>
              <a:gd name="connsiteY383" fmla="*/ 2999087 h 5314278"/>
              <a:gd name="connsiteX384" fmla="*/ 1522741 w 9025499"/>
              <a:gd name="connsiteY384" fmla="*/ 3066014 h 5314278"/>
              <a:gd name="connsiteX385" fmla="*/ 1483071 w 9025499"/>
              <a:gd name="connsiteY385" fmla="*/ 3119718 h 5314278"/>
              <a:gd name="connsiteX386" fmla="*/ 1419842 w 9025499"/>
              <a:gd name="connsiteY386" fmla="*/ 3130475 h 5314278"/>
              <a:gd name="connsiteX387" fmla="*/ 1362440 w 9025499"/>
              <a:gd name="connsiteY387" fmla="*/ 3105431 h 5314278"/>
              <a:gd name="connsiteX388" fmla="*/ 1312266 w 9025499"/>
              <a:gd name="connsiteY388" fmla="*/ 3065929 h 5314278"/>
              <a:gd name="connsiteX389" fmla="*/ 1290751 w 9025499"/>
              <a:gd name="connsiteY389" fmla="*/ 3033656 h 5314278"/>
              <a:gd name="connsiteX390" fmla="*/ 1222507 w 9025499"/>
              <a:gd name="connsiteY390" fmla="*/ 2974041 h 5314278"/>
              <a:gd name="connsiteX391" fmla="*/ 1118628 w 9025499"/>
              <a:gd name="connsiteY391" fmla="*/ 2979868 h 5314278"/>
              <a:gd name="connsiteX392" fmla="*/ 1049319 w 9025499"/>
              <a:gd name="connsiteY392" fmla="*/ 2998834 h 5314278"/>
              <a:gd name="connsiteX393" fmla="*/ 992562 w 9025499"/>
              <a:gd name="connsiteY393" fmla="*/ 2981437 h 5314278"/>
              <a:gd name="connsiteX394" fmla="*/ 906837 w 9025499"/>
              <a:gd name="connsiteY394" fmla="*/ 2983818 h 5314278"/>
              <a:gd name="connsiteX395" fmla="*/ 847306 w 9025499"/>
              <a:gd name="connsiteY395" fmla="*/ 2960006 h 5314278"/>
              <a:gd name="connsiteX396" fmla="*/ 742111 w 9025499"/>
              <a:gd name="connsiteY396" fmla="*/ 2958353 h 5314278"/>
              <a:gd name="connsiteX397" fmla="*/ 666891 w 9025499"/>
              <a:gd name="connsiteY397" fmla="*/ 2936753 h 5314278"/>
              <a:gd name="connsiteX398" fmla="*/ 607192 w 9025499"/>
              <a:gd name="connsiteY398" fmla="*/ 2911709 h 5314278"/>
              <a:gd name="connsiteX399" fmla="*/ 580746 w 9025499"/>
              <a:gd name="connsiteY399" fmla="*/ 2883049 h 5314278"/>
              <a:gd name="connsiteX400" fmla="*/ 440896 w 9025499"/>
              <a:gd name="connsiteY400" fmla="*/ 2915322 h 5314278"/>
              <a:gd name="connsiteX401" fmla="*/ 430139 w 9025499"/>
              <a:gd name="connsiteY401" fmla="*/ 2947595 h 5314278"/>
              <a:gd name="connsiteX402" fmla="*/ 366293 w 9025499"/>
              <a:gd name="connsiteY402" fmla="*/ 2936193 h 5314278"/>
              <a:gd name="connsiteX403" fmla="*/ 314102 w 9025499"/>
              <a:gd name="connsiteY403" fmla="*/ 2889213 h 5314278"/>
              <a:gd name="connsiteX404" fmla="*/ 236501 w 9025499"/>
              <a:gd name="connsiteY404" fmla="*/ 2883049 h 5314278"/>
              <a:gd name="connsiteX405" fmla="*/ 200446 w 9025499"/>
              <a:gd name="connsiteY405" fmla="*/ 2794691 h 5314278"/>
              <a:gd name="connsiteX406" fmla="*/ 118167 w 9025499"/>
              <a:gd name="connsiteY406" fmla="*/ 2753958 h 5314278"/>
              <a:gd name="connsiteX407" fmla="*/ 40735 w 9025499"/>
              <a:gd name="connsiteY407" fmla="*/ 2693026 h 5314278"/>
              <a:gd name="connsiteX408" fmla="*/ 1 w 9025499"/>
              <a:gd name="connsiteY408" fmla="*/ 2607133 h 5314278"/>
              <a:gd name="connsiteX409" fmla="*/ 41715 w 9025499"/>
              <a:gd name="connsiteY409" fmla="*/ 2482719 h 5314278"/>
              <a:gd name="connsiteX410" fmla="*/ 118167 w 9025499"/>
              <a:gd name="connsiteY410" fmla="*/ 2420471 h 5314278"/>
              <a:gd name="connsiteX411" fmla="*/ 120801 w 9025499"/>
              <a:gd name="connsiteY411" fmla="*/ 2316592 h 5314278"/>
              <a:gd name="connsiteX412" fmla="*/ 199549 w 9025499"/>
              <a:gd name="connsiteY412" fmla="*/ 2245966 h 5314278"/>
              <a:gd name="connsiteX413" fmla="*/ 231822 w 9025499"/>
              <a:gd name="connsiteY413" fmla="*/ 2191114 h 5314278"/>
              <a:gd name="connsiteX414" fmla="*/ 279532 w 9025499"/>
              <a:gd name="connsiteY414" fmla="*/ 2151529 h 5314278"/>
              <a:gd name="connsiteX415" fmla="*/ 295136 w 9025499"/>
              <a:gd name="connsiteY415" fmla="*/ 2053562 h 5314278"/>
              <a:gd name="connsiteX416" fmla="*/ 264264 w 9025499"/>
              <a:gd name="connsiteY416" fmla="*/ 1923322 h 5314278"/>
              <a:gd name="connsiteX417" fmla="*/ 308275 w 9025499"/>
              <a:gd name="connsiteY417" fmla="*/ 1850483 h 5314278"/>
              <a:gd name="connsiteX418" fmla="*/ 376351 w 9025499"/>
              <a:gd name="connsiteY418" fmla="*/ 1721223 h 5314278"/>
              <a:gd name="connsiteX419" fmla="*/ 462412 w 9025499"/>
              <a:gd name="connsiteY419" fmla="*/ 1667435 h 5314278"/>
              <a:gd name="connsiteX0" fmla="*/ 450079 w 9027201"/>
              <a:gd name="connsiteY0" fmla="*/ 1680406 h 5314278"/>
              <a:gd name="connsiteX1" fmla="*/ 560933 w 9027201"/>
              <a:gd name="connsiteY1" fmla="*/ 1602889 h 5314278"/>
              <a:gd name="connsiteX2" fmla="*/ 582448 w 9027201"/>
              <a:gd name="connsiteY2" fmla="*/ 1570616 h 5314278"/>
              <a:gd name="connsiteX3" fmla="*/ 614721 w 9027201"/>
              <a:gd name="connsiteY3" fmla="*/ 1559859 h 5314278"/>
              <a:gd name="connsiteX4" fmla="*/ 636236 w 9027201"/>
              <a:gd name="connsiteY4" fmla="*/ 1538343 h 5314278"/>
              <a:gd name="connsiteX5" fmla="*/ 668509 w 9027201"/>
              <a:gd name="connsiteY5" fmla="*/ 1516828 h 5314278"/>
              <a:gd name="connsiteX6" fmla="*/ 690024 w 9027201"/>
              <a:gd name="connsiteY6" fmla="*/ 1484555 h 5314278"/>
              <a:gd name="connsiteX7" fmla="*/ 711540 w 9027201"/>
              <a:gd name="connsiteY7" fmla="*/ 1463040 h 5314278"/>
              <a:gd name="connsiteX8" fmla="*/ 733055 w 9027201"/>
              <a:gd name="connsiteY8" fmla="*/ 1430767 h 5314278"/>
              <a:gd name="connsiteX9" fmla="*/ 765328 w 9027201"/>
              <a:gd name="connsiteY9" fmla="*/ 1409252 h 5314278"/>
              <a:gd name="connsiteX10" fmla="*/ 819116 w 9027201"/>
              <a:gd name="connsiteY10" fmla="*/ 1366221 h 5314278"/>
              <a:gd name="connsiteX11" fmla="*/ 840631 w 9027201"/>
              <a:gd name="connsiteY11" fmla="*/ 1333948 h 5314278"/>
              <a:gd name="connsiteX12" fmla="*/ 969723 w 9027201"/>
              <a:gd name="connsiteY12" fmla="*/ 1301675 h 5314278"/>
              <a:gd name="connsiteX13" fmla="*/ 958965 w 9027201"/>
              <a:gd name="connsiteY13" fmla="*/ 1215614 h 5314278"/>
              <a:gd name="connsiteX14" fmla="*/ 948208 w 9027201"/>
              <a:gd name="connsiteY14" fmla="*/ 1161826 h 5314278"/>
              <a:gd name="connsiteX15" fmla="*/ 969723 w 9027201"/>
              <a:gd name="connsiteY15" fmla="*/ 1000461 h 5314278"/>
              <a:gd name="connsiteX16" fmla="*/ 905177 w 9027201"/>
              <a:gd name="connsiteY16" fmla="*/ 946673 h 5314278"/>
              <a:gd name="connsiteX17" fmla="*/ 894420 w 9027201"/>
              <a:gd name="connsiteY17" fmla="*/ 914400 h 5314278"/>
              <a:gd name="connsiteX18" fmla="*/ 851389 w 9027201"/>
              <a:gd name="connsiteY18" fmla="*/ 871369 h 5314278"/>
              <a:gd name="connsiteX19" fmla="*/ 840631 w 9027201"/>
              <a:gd name="connsiteY19" fmla="*/ 839096 h 5314278"/>
              <a:gd name="connsiteX20" fmla="*/ 808358 w 9027201"/>
              <a:gd name="connsiteY20" fmla="*/ 774551 h 5314278"/>
              <a:gd name="connsiteX21" fmla="*/ 797601 w 9027201"/>
              <a:gd name="connsiteY21" fmla="*/ 688489 h 5314278"/>
              <a:gd name="connsiteX22" fmla="*/ 776085 w 9027201"/>
              <a:gd name="connsiteY22" fmla="*/ 666974 h 5314278"/>
              <a:gd name="connsiteX23" fmla="*/ 765328 w 9027201"/>
              <a:gd name="connsiteY23" fmla="*/ 634701 h 5314278"/>
              <a:gd name="connsiteX24" fmla="*/ 733055 w 9027201"/>
              <a:gd name="connsiteY24" fmla="*/ 570155 h 5314278"/>
              <a:gd name="connsiteX25" fmla="*/ 743813 w 9027201"/>
              <a:gd name="connsiteY25" fmla="*/ 516367 h 5314278"/>
              <a:gd name="connsiteX26" fmla="*/ 797601 w 9027201"/>
              <a:gd name="connsiteY26" fmla="*/ 462579 h 5314278"/>
              <a:gd name="connsiteX27" fmla="*/ 829874 w 9027201"/>
              <a:gd name="connsiteY27" fmla="*/ 451821 h 5314278"/>
              <a:gd name="connsiteX28" fmla="*/ 926693 w 9027201"/>
              <a:gd name="connsiteY28" fmla="*/ 473336 h 5314278"/>
              <a:gd name="connsiteX29" fmla="*/ 980481 w 9027201"/>
              <a:gd name="connsiteY29" fmla="*/ 505609 h 5314278"/>
              <a:gd name="connsiteX30" fmla="*/ 1045027 w 9027201"/>
              <a:gd name="connsiteY30" fmla="*/ 494852 h 5314278"/>
              <a:gd name="connsiteX31" fmla="*/ 1066542 w 9027201"/>
              <a:gd name="connsiteY31" fmla="*/ 473336 h 5314278"/>
              <a:gd name="connsiteX32" fmla="*/ 1098815 w 9027201"/>
              <a:gd name="connsiteY32" fmla="*/ 451821 h 5314278"/>
              <a:gd name="connsiteX33" fmla="*/ 1195634 w 9027201"/>
              <a:gd name="connsiteY33" fmla="*/ 398033 h 5314278"/>
              <a:gd name="connsiteX34" fmla="*/ 1453817 w 9027201"/>
              <a:gd name="connsiteY34" fmla="*/ 387275 h 5314278"/>
              <a:gd name="connsiteX35" fmla="*/ 1550636 w 9027201"/>
              <a:gd name="connsiteY35" fmla="*/ 344245 h 5314278"/>
              <a:gd name="connsiteX36" fmla="*/ 1787304 w 9027201"/>
              <a:gd name="connsiteY36" fmla="*/ 355002 h 5314278"/>
              <a:gd name="connsiteX37" fmla="*/ 1970184 w 9027201"/>
              <a:gd name="connsiteY37" fmla="*/ 376518 h 5314278"/>
              <a:gd name="connsiteX38" fmla="*/ 2292914 w 9027201"/>
              <a:gd name="connsiteY38" fmla="*/ 398033 h 5314278"/>
              <a:gd name="connsiteX39" fmla="*/ 2454278 w 9027201"/>
              <a:gd name="connsiteY39" fmla="*/ 451821 h 5314278"/>
              <a:gd name="connsiteX40" fmla="*/ 2529582 w 9027201"/>
              <a:gd name="connsiteY40" fmla="*/ 462579 h 5314278"/>
              <a:gd name="connsiteX41" fmla="*/ 2583370 w 9027201"/>
              <a:gd name="connsiteY41" fmla="*/ 494852 h 5314278"/>
              <a:gd name="connsiteX42" fmla="*/ 2615643 w 9027201"/>
              <a:gd name="connsiteY42" fmla="*/ 505609 h 5314278"/>
              <a:gd name="connsiteX43" fmla="*/ 2669431 w 9027201"/>
              <a:gd name="connsiteY43" fmla="*/ 537882 h 5314278"/>
              <a:gd name="connsiteX44" fmla="*/ 3196556 w 9027201"/>
              <a:gd name="connsiteY44" fmla="*/ 548640 h 5314278"/>
              <a:gd name="connsiteX45" fmla="*/ 3261102 w 9027201"/>
              <a:gd name="connsiteY45" fmla="*/ 570155 h 5314278"/>
              <a:gd name="connsiteX46" fmla="*/ 3293375 w 9027201"/>
              <a:gd name="connsiteY46" fmla="*/ 580913 h 5314278"/>
              <a:gd name="connsiteX47" fmla="*/ 3433224 w 9027201"/>
              <a:gd name="connsiteY47" fmla="*/ 570155 h 5314278"/>
              <a:gd name="connsiteX48" fmla="*/ 3454740 w 9027201"/>
              <a:gd name="connsiteY48" fmla="*/ 548640 h 5314278"/>
              <a:gd name="connsiteX49" fmla="*/ 3487013 w 9027201"/>
              <a:gd name="connsiteY49" fmla="*/ 537882 h 5314278"/>
              <a:gd name="connsiteX50" fmla="*/ 3573074 w 9027201"/>
              <a:gd name="connsiteY50" fmla="*/ 548640 h 5314278"/>
              <a:gd name="connsiteX51" fmla="*/ 3583831 w 9027201"/>
              <a:gd name="connsiteY51" fmla="*/ 580913 h 5314278"/>
              <a:gd name="connsiteX52" fmla="*/ 3605347 w 9027201"/>
              <a:gd name="connsiteY52" fmla="*/ 602428 h 5314278"/>
              <a:gd name="connsiteX53" fmla="*/ 3669893 w 9027201"/>
              <a:gd name="connsiteY53" fmla="*/ 634701 h 5314278"/>
              <a:gd name="connsiteX54" fmla="*/ 3777469 w 9027201"/>
              <a:gd name="connsiteY54" fmla="*/ 623943 h 5314278"/>
              <a:gd name="connsiteX55" fmla="*/ 3809742 w 9027201"/>
              <a:gd name="connsiteY55" fmla="*/ 613186 h 5314278"/>
              <a:gd name="connsiteX56" fmla="*/ 3960349 w 9027201"/>
              <a:gd name="connsiteY56" fmla="*/ 623943 h 5314278"/>
              <a:gd name="connsiteX57" fmla="*/ 3992622 w 9027201"/>
              <a:gd name="connsiteY57" fmla="*/ 634701 h 5314278"/>
              <a:gd name="connsiteX58" fmla="*/ 4100198 w 9027201"/>
              <a:gd name="connsiteY58" fmla="*/ 656216 h 5314278"/>
              <a:gd name="connsiteX59" fmla="*/ 4153987 w 9027201"/>
              <a:gd name="connsiteY59" fmla="*/ 699247 h 5314278"/>
              <a:gd name="connsiteX60" fmla="*/ 4218533 w 9027201"/>
              <a:gd name="connsiteY60" fmla="*/ 720762 h 5314278"/>
              <a:gd name="connsiteX61" fmla="*/ 4218533 w 9027201"/>
              <a:gd name="connsiteY61" fmla="*/ 548640 h 5314278"/>
              <a:gd name="connsiteX62" fmla="*/ 4229290 w 9027201"/>
              <a:gd name="connsiteY62" fmla="*/ 451821 h 5314278"/>
              <a:gd name="connsiteX63" fmla="*/ 4272321 w 9027201"/>
              <a:gd name="connsiteY63" fmla="*/ 398033 h 5314278"/>
              <a:gd name="connsiteX64" fmla="*/ 4293836 w 9027201"/>
              <a:gd name="connsiteY64" fmla="*/ 365760 h 5314278"/>
              <a:gd name="connsiteX65" fmla="*/ 4326109 w 9027201"/>
              <a:gd name="connsiteY65" fmla="*/ 344245 h 5314278"/>
              <a:gd name="connsiteX66" fmla="*/ 4379897 w 9027201"/>
              <a:gd name="connsiteY66" fmla="*/ 311972 h 5314278"/>
              <a:gd name="connsiteX67" fmla="*/ 4412170 w 9027201"/>
              <a:gd name="connsiteY67" fmla="*/ 290456 h 5314278"/>
              <a:gd name="connsiteX68" fmla="*/ 4476716 w 9027201"/>
              <a:gd name="connsiteY68" fmla="*/ 268941 h 5314278"/>
              <a:gd name="connsiteX69" fmla="*/ 4508989 w 9027201"/>
              <a:gd name="connsiteY69" fmla="*/ 247426 h 5314278"/>
              <a:gd name="connsiteX70" fmla="*/ 4616565 w 9027201"/>
              <a:gd name="connsiteY70" fmla="*/ 225911 h 5314278"/>
              <a:gd name="connsiteX71" fmla="*/ 4896264 w 9027201"/>
              <a:gd name="connsiteY71" fmla="*/ 215153 h 5314278"/>
              <a:gd name="connsiteX72" fmla="*/ 4971568 w 9027201"/>
              <a:gd name="connsiteY72" fmla="*/ 236668 h 5314278"/>
              <a:gd name="connsiteX73" fmla="*/ 5036114 w 9027201"/>
              <a:gd name="connsiteY73" fmla="*/ 225911 h 5314278"/>
              <a:gd name="connsiteX74" fmla="*/ 5079144 w 9027201"/>
              <a:gd name="connsiteY74" fmla="*/ 172122 h 5314278"/>
              <a:gd name="connsiteX75" fmla="*/ 5089902 w 9027201"/>
              <a:gd name="connsiteY75" fmla="*/ 139849 h 5314278"/>
              <a:gd name="connsiteX76" fmla="*/ 5132933 w 9027201"/>
              <a:gd name="connsiteY76" fmla="*/ 75303 h 5314278"/>
              <a:gd name="connsiteX77" fmla="*/ 5197478 w 9027201"/>
              <a:gd name="connsiteY77" fmla="*/ 53788 h 5314278"/>
              <a:gd name="connsiteX78" fmla="*/ 5326570 w 9027201"/>
              <a:gd name="connsiteY78" fmla="*/ 64546 h 5314278"/>
              <a:gd name="connsiteX79" fmla="*/ 5358843 w 9027201"/>
              <a:gd name="connsiteY79" fmla="*/ 75303 h 5314278"/>
              <a:gd name="connsiteX80" fmla="*/ 5444904 w 9027201"/>
              <a:gd name="connsiteY80" fmla="*/ 64546 h 5314278"/>
              <a:gd name="connsiteX81" fmla="*/ 5498693 w 9027201"/>
              <a:gd name="connsiteY81" fmla="*/ 21515 h 5314278"/>
              <a:gd name="connsiteX82" fmla="*/ 5573996 w 9027201"/>
              <a:gd name="connsiteY82" fmla="*/ 0 h 5314278"/>
              <a:gd name="connsiteX83" fmla="*/ 5638542 w 9027201"/>
              <a:gd name="connsiteY83" fmla="*/ 10758 h 5314278"/>
              <a:gd name="connsiteX84" fmla="*/ 5735361 w 9027201"/>
              <a:gd name="connsiteY84" fmla="*/ 43031 h 5314278"/>
              <a:gd name="connsiteX85" fmla="*/ 5821422 w 9027201"/>
              <a:gd name="connsiteY85" fmla="*/ 53788 h 5314278"/>
              <a:gd name="connsiteX86" fmla="*/ 5853695 w 9027201"/>
              <a:gd name="connsiteY86" fmla="*/ 64546 h 5314278"/>
              <a:gd name="connsiteX87" fmla="*/ 5896725 w 9027201"/>
              <a:gd name="connsiteY87" fmla="*/ 75303 h 5314278"/>
              <a:gd name="connsiteX88" fmla="*/ 5918241 w 9027201"/>
              <a:gd name="connsiteY88" fmla="*/ 107576 h 5314278"/>
              <a:gd name="connsiteX89" fmla="*/ 5950514 w 9027201"/>
              <a:gd name="connsiteY89" fmla="*/ 118334 h 5314278"/>
              <a:gd name="connsiteX90" fmla="*/ 6004302 w 9027201"/>
              <a:gd name="connsiteY90" fmla="*/ 161365 h 5314278"/>
              <a:gd name="connsiteX91" fmla="*/ 6025817 w 9027201"/>
              <a:gd name="connsiteY91" fmla="*/ 193638 h 5314278"/>
              <a:gd name="connsiteX92" fmla="*/ 6047333 w 9027201"/>
              <a:gd name="connsiteY92" fmla="*/ 290456 h 5314278"/>
              <a:gd name="connsiteX93" fmla="*/ 6079605 w 9027201"/>
              <a:gd name="connsiteY93" fmla="*/ 311972 h 5314278"/>
              <a:gd name="connsiteX94" fmla="*/ 6101121 w 9027201"/>
              <a:gd name="connsiteY94" fmla="*/ 333487 h 5314278"/>
              <a:gd name="connsiteX95" fmla="*/ 6165667 w 9027201"/>
              <a:gd name="connsiteY95" fmla="*/ 419548 h 5314278"/>
              <a:gd name="connsiteX96" fmla="*/ 6154909 w 9027201"/>
              <a:gd name="connsiteY96" fmla="*/ 484094 h 5314278"/>
              <a:gd name="connsiteX97" fmla="*/ 6122636 w 9027201"/>
              <a:gd name="connsiteY97" fmla="*/ 494852 h 5314278"/>
              <a:gd name="connsiteX98" fmla="*/ 6090363 w 9027201"/>
              <a:gd name="connsiteY98" fmla="*/ 527125 h 5314278"/>
              <a:gd name="connsiteX99" fmla="*/ 6122636 w 9027201"/>
              <a:gd name="connsiteY99" fmla="*/ 645459 h 5314278"/>
              <a:gd name="connsiteX100" fmla="*/ 6133394 w 9027201"/>
              <a:gd name="connsiteY100" fmla="*/ 710005 h 5314278"/>
              <a:gd name="connsiteX101" fmla="*/ 6144151 w 9027201"/>
              <a:gd name="connsiteY101" fmla="*/ 742278 h 5314278"/>
              <a:gd name="connsiteX102" fmla="*/ 6176424 w 9027201"/>
              <a:gd name="connsiteY102" fmla="*/ 753035 h 5314278"/>
              <a:gd name="connsiteX103" fmla="*/ 6251728 w 9027201"/>
              <a:gd name="connsiteY103" fmla="*/ 763793 h 5314278"/>
              <a:gd name="connsiteX104" fmla="*/ 6337789 w 9027201"/>
              <a:gd name="connsiteY104" fmla="*/ 828339 h 5314278"/>
              <a:gd name="connsiteX105" fmla="*/ 6370062 w 9027201"/>
              <a:gd name="connsiteY105" fmla="*/ 817581 h 5314278"/>
              <a:gd name="connsiteX106" fmla="*/ 6499154 w 9027201"/>
              <a:gd name="connsiteY106" fmla="*/ 849854 h 5314278"/>
              <a:gd name="connsiteX107" fmla="*/ 6531427 w 9027201"/>
              <a:gd name="connsiteY107" fmla="*/ 871369 h 5314278"/>
              <a:gd name="connsiteX108" fmla="*/ 6574457 w 9027201"/>
              <a:gd name="connsiteY108" fmla="*/ 925158 h 5314278"/>
              <a:gd name="connsiteX109" fmla="*/ 6606730 w 9027201"/>
              <a:gd name="connsiteY109" fmla="*/ 935915 h 5314278"/>
              <a:gd name="connsiteX110" fmla="*/ 6649761 w 9027201"/>
              <a:gd name="connsiteY110" fmla="*/ 989703 h 5314278"/>
              <a:gd name="connsiteX111" fmla="*/ 6682034 w 9027201"/>
              <a:gd name="connsiteY111" fmla="*/ 1075765 h 5314278"/>
              <a:gd name="connsiteX112" fmla="*/ 6671276 w 9027201"/>
              <a:gd name="connsiteY112" fmla="*/ 1183341 h 5314278"/>
              <a:gd name="connsiteX113" fmla="*/ 6660518 w 9027201"/>
              <a:gd name="connsiteY113" fmla="*/ 1215614 h 5314278"/>
              <a:gd name="connsiteX114" fmla="*/ 6671276 w 9027201"/>
              <a:gd name="connsiteY114" fmla="*/ 1269402 h 5314278"/>
              <a:gd name="connsiteX115" fmla="*/ 6778853 w 9027201"/>
              <a:gd name="connsiteY115" fmla="*/ 1333948 h 5314278"/>
              <a:gd name="connsiteX116" fmla="*/ 6821883 w 9027201"/>
              <a:gd name="connsiteY116" fmla="*/ 1344706 h 5314278"/>
              <a:gd name="connsiteX117" fmla="*/ 7026278 w 9027201"/>
              <a:gd name="connsiteY117" fmla="*/ 1355463 h 5314278"/>
              <a:gd name="connsiteX118" fmla="*/ 7090824 w 9027201"/>
              <a:gd name="connsiteY118" fmla="*/ 1376979 h 5314278"/>
              <a:gd name="connsiteX119" fmla="*/ 7112340 w 9027201"/>
              <a:gd name="connsiteY119" fmla="*/ 1398494 h 5314278"/>
              <a:gd name="connsiteX120" fmla="*/ 7198401 w 9027201"/>
              <a:gd name="connsiteY120" fmla="*/ 1420009 h 5314278"/>
              <a:gd name="connsiteX121" fmla="*/ 7230674 w 9027201"/>
              <a:gd name="connsiteY121" fmla="*/ 1430767 h 5314278"/>
              <a:gd name="connsiteX122" fmla="*/ 7381281 w 9027201"/>
              <a:gd name="connsiteY122" fmla="*/ 1420009 h 5314278"/>
              <a:gd name="connsiteX123" fmla="*/ 7413554 w 9027201"/>
              <a:gd name="connsiteY123" fmla="*/ 1409252 h 5314278"/>
              <a:gd name="connsiteX124" fmla="*/ 7478100 w 9027201"/>
              <a:gd name="connsiteY124" fmla="*/ 1366221 h 5314278"/>
              <a:gd name="connsiteX125" fmla="*/ 7542645 w 9027201"/>
              <a:gd name="connsiteY125" fmla="*/ 1344706 h 5314278"/>
              <a:gd name="connsiteX126" fmla="*/ 7574918 w 9027201"/>
              <a:gd name="connsiteY126" fmla="*/ 1333948 h 5314278"/>
              <a:gd name="connsiteX127" fmla="*/ 7607191 w 9027201"/>
              <a:gd name="connsiteY127" fmla="*/ 1323191 h 5314278"/>
              <a:gd name="connsiteX128" fmla="*/ 7704010 w 9027201"/>
              <a:gd name="connsiteY128" fmla="*/ 1333948 h 5314278"/>
              <a:gd name="connsiteX129" fmla="*/ 7757798 w 9027201"/>
              <a:gd name="connsiteY129" fmla="*/ 1398494 h 5314278"/>
              <a:gd name="connsiteX130" fmla="*/ 7768556 w 9027201"/>
              <a:gd name="connsiteY130" fmla="*/ 1430767 h 5314278"/>
              <a:gd name="connsiteX131" fmla="*/ 7833102 w 9027201"/>
              <a:gd name="connsiteY131" fmla="*/ 1495313 h 5314278"/>
              <a:gd name="connsiteX132" fmla="*/ 7865375 w 9027201"/>
              <a:gd name="connsiteY132" fmla="*/ 1559859 h 5314278"/>
              <a:gd name="connsiteX133" fmla="*/ 7876133 w 9027201"/>
              <a:gd name="connsiteY133" fmla="*/ 1592132 h 5314278"/>
              <a:gd name="connsiteX134" fmla="*/ 7908405 w 9027201"/>
              <a:gd name="connsiteY134" fmla="*/ 1602889 h 5314278"/>
              <a:gd name="connsiteX135" fmla="*/ 7994467 w 9027201"/>
              <a:gd name="connsiteY135" fmla="*/ 1602889 h 5314278"/>
              <a:gd name="connsiteX136" fmla="*/ 8026740 w 9027201"/>
              <a:gd name="connsiteY136" fmla="*/ 1592132 h 5314278"/>
              <a:gd name="connsiteX137" fmla="*/ 8241893 w 9027201"/>
              <a:gd name="connsiteY137" fmla="*/ 1602889 h 5314278"/>
              <a:gd name="connsiteX138" fmla="*/ 8274165 w 9027201"/>
              <a:gd name="connsiteY138" fmla="*/ 1624405 h 5314278"/>
              <a:gd name="connsiteX139" fmla="*/ 8306438 w 9027201"/>
              <a:gd name="connsiteY139" fmla="*/ 1635162 h 5314278"/>
              <a:gd name="connsiteX140" fmla="*/ 8327954 w 9027201"/>
              <a:gd name="connsiteY140" fmla="*/ 1656678 h 5314278"/>
              <a:gd name="connsiteX141" fmla="*/ 8446288 w 9027201"/>
              <a:gd name="connsiteY141" fmla="*/ 1678193 h 5314278"/>
              <a:gd name="connsiteX142" fmla="*/ 8553864 w 9027201"/>
              <a:gd name="connsiteY142" fmla="*/ 1710466 h 5314278"/>
              <a:gd name="connsiteX143" fmla="*/ 8650683 w 9027201"/>
              <a:gd name="connsiteY143" fmla="*/ 1742739 h 5314278"/>
              <a:gd name="connsiteX144" fmla="*/ 8682956 w 9027201"/>
              <a:gd name="connsiteY144" fmla="*/ 1753496 h 5314278"/>
              <a:gd name="connsiteX145" fmla="*/ 8790533 w 9027201"/>
              <a:gd name="connsiteY145" fmla="*/ 1818042 h 5314278"/>
              <a:gd name="connsiteX146" fmla="*/ 8822805 w 9027201"/>
              <a:gd name="connsiteY146" fmla="*/ 1828800 h 5314278"/>
              <a:gd name="connsiteX147" fmla="*/ 8844321 w 9027201"/>
              <a:gd name="connsiteY147" fmla="*/ 1850315 h 5314278"/>
              <a:gd name="connsiteX148" fmla="*/ 8876594 w 9027201"/>
              <a:gd name="connsiteY148" fmla="*/ 1861073 h 5314278"/>
              <a:gd name="connsiteX149" fmla="*/ 8951897 w 9027201"/>
              <a:gd name="connsiteY149" fmla="*/ 1904103 h 5314278"/>
              <a:gd name="connsiteX150" fmla="*/ 8994928 w 9027201"/>
              <a:gd name="connsiteY150" fmla="*/ 1957892 h 5314278"/>
              <a:gd name="connsiteX151" fmla="*/ 9027201 w 9027201"/>
              <a:gd name="connsiteY151" fmla="*/ 1990165 h 5314278"/>
              <a:gd name="connsiteX152" fmla="*/ 9016443 w 9027201"/>
              <a:gd name="connsiteY152" fmla="*/ 2119256 h 5314278"/>
              <a:gd name="connsiteX153" fmla="*/ 8994928 w 9027201"/>
              <a:gd name="connsiteY153" fmla="*/ 2140772 h 5314278"/>
              <a:gd name="connsiteX154" fmla="*/ 8951897 w 9027201"/>
              <a:gd name="connsiteY154" fmla="*/ 2194560 h 5314278"/>
              <a:gd name="connsiteX155" fmla="*/ 8919624 w 9027201"/>
              <a:gd name="connsiteY155" fmla="*/ 2248348 h 5314278"/>
              <a:gd name="connsiteX156" fmla="*/ 8876594 w 9027201"/>
              <a:gd name="connsiteY156" fmla="*/ 2302136 h 5314278"/>
              <a:gd name="connsiteX157" fmla="*/ 8898109 w 9027201"/>
              <a:gd name="connsiteY157" fmla="*/ 2334409 h 5314278"/>
              <a:gd name="connsiteX158" fmla="*/ 8898109 w 9027201"/>
              <a:gd name="connsiteY158" fmla="*/ 2431228 h 5314278"/>
              <a:gd name="connsiteX159" fmla="*/ 8876594 w 9027201"/>
              <a:gd name="connsiteY159" fmla="*/ 2463501 h 5314278"/>
              <a:gd name="connsiteX160" fmla="*/ 8844321 w 9027201"/>
              <a:gd name="connsiteY160" fmla="*/ 2538805 h 5314278"/>
              <a:gd name="connsiteX161" fmla="*/ 8801290 w 9027201"/>
              <a:gd name="connsiteY161" fmla="*/ 2549562 h 5314278"/>
              <a:gd name="connsiteX162" fmla="*/ 8833563 w 9027201"/>
              <a:gd name="connsiteY162" fmla="*/ 2603351 h 5314278"/>
              <a:gd name="connsiteX163" fmla="*/ 8844321 w 9027201"/>
              <a:gd name="connsiteY163" fmla="*/ 2635623 h 5314278"/>
              <a:gd name="connsiteX164" fmla="*/ 8865836 w 9027201"/>
              <a:gd name="connsiteY164" fmla="*/ 2657139 h 5314278"/>
              <a:gd name="connsiteX165" fmla="*/ 8898109 w 9027201"/>
              <a:gd name="connsiteY165" fmla="*/ 2721685 h 5314278"/>
              <a:gd name="connsiteX166" fmla="*/ 8876594 w 9027201"/>
              <a:gd name="connsiteY166" fmla="*/ 2915322 h 5314278"/>
              <a:gd name="connsiteX167" fmla="*/ 8855078 w 9027201"/>
              <a:gd name="connsiteY167" fmla="*/ 2979868 h 5314278"/>
              <a:gd name="connsiteX168" fmla="*/ 8822805 w 9027201"/>
              <a:gd name="connsiteY168" fmla="*/ 3001383 h 5314278"/>
              <a:gd name="connsiteX169" fmla="*/ 8812048 w 9027201"/>
              <a:gd name="connsiteY169" fmla="*/ 3033656 h 5314278"/>
              <a:gd name="connsiteX170" fmla="*/ 8747502 w 9027201"/>
              <a:gd name="connsiteY170" fmla="*/ 3055172 h 5314278"/>
              <a:gd name="connsiteX171" fmla="*/ 8553864 w 9027201"/>
              <a:gd name="connsiteY171" fmla="*/ 3076687 h 5314278"/>
              <a:gd name="connsiteX172" fmla="*/ 8467803 w 9027201"/>
              <a:gd name="connsiteY172" fmla="*/ 3076687 h 5314278"/>
              <a:gd name="connsiteX173" fmla="*/ 8403257 w 9027201"/>
              <a:gd name="connsiteY173" fmla="*/ 3055172 h 5314278"/>
              <a:gd name="connsiteX174" fmla="*/ 8338711 w 9027201"/>
              <a:gd name="connsiteY174" fmla="*/ 3098202 h 5314278"/>
              <a:gd name="connsiteX175" fmla="*/ 8317196 w 9027201"/>
              <a:gd name="connsiteY175" fmla="*/ 3119718 h 5314278"/>
              <a:gd name="connsiteX176" fmla="*/ 8284923 w 9027201"/>
              <a:gd name="connsiteY176" fmla="*/ 3141233 h 5314278"/>
              <a:gd name="connsiteX177" fmla="*/ 8263408 w 9027201"/>
              <a:gd name="connsiteY177" fmla="*/ 3173506 h 5314278"/>
              <a:gd name="connsiteX178" fmla="*/ 8198862 w 9027201"/>
              <a:gd name="connsiteY178" fmla="*/ 3216536 h 5314278"/>
              <a:gd name="connsiteX179" fmla="*/ 8177347 w 9027201"/>
              <a:gd name="connsiteY179" fmla="*/ 3238052 h 5314278"/>
              <a:gd name="connsiteX180" fmla="*/ 8134316 w 9027201"/>
              <a:gd name="connsiteY180" fmla="*/ 3227294 h 5314278"/>
              <a:gd name="connsiteX181" fmla="*/ 8091285 w 9027201"/>
              <a:gd name="connsiteY181" fmla="*/ 3291840 h 5314278"/>
              <a:gd name="connsiteX182" fmla="*/ 8080528 w 9027201"/>
              <a:gd name="connsiteY182" fmla="*/ 3324113 h 5314278"/>
              <a:gd name="connsiteX183" fmla="*/ 8069770 w 9027201"/>
              <a:gd name="connsiteY183" fmla="*/ 3367143 h 5314278"/>
              <a:gd name="connsiteX184" fmla="*/ 8048255 w 9027201"/>
              <a:gd name="connsiteY184" fmla="*/ 3388659 h 5314278"/>
              <a:gd name="connsiteX185" fmla="*/ 8026740 w 9027201"/>
              <a:gd name="connsiteY185" fmla="*/ 3420932 h 5314278"/>
              <a:gd name="connsiteX186" fmla="*/ 8015982 w 9027201"/>
              <a:gd name="connsiteY186" fmla="*/ 3528508 h 5314278"/>
              <a:gd name="connsiteX187" fmla="*/ 7951436 w 9027201"/>
              <a:gd name="connsiteY187" fmla="*/ 3550023 h 5314278"/>
              <a:gd name="connsiteX188" fmla="*/ 7919163 w 9027201"/>
              <a:gd name="connsiteY188" fmla="*/ 3560781 h 5314278"/>
              <a:gd name="connsiteX189" fmla="*/ 7714768 w 9027201"/>
              <a:gd name="connsiteY189" fmla="*/ 3582296 h 5314278"/>
              <a:gd name="connsiteX190" fmla="*/ 7650222 w 9027201"/>
              <a:gd name="connsiteY190" fmla="*/ 3603812 h 5314278"/>
              <a:gd name="connsiteX191" fmla="*/ 7617949 w 9027201"/>
              <a:gd name="connsiteY191" fmla="*/ 3614569 h 5314278"/>
              <a:gd name="connsiteX192" fmla="*/ 7585676 w 9027201"/>
              <a:gd name="connsiteY192" fmla="*/ 3636085 h 5314278"/>
              <a:gd name="connsiteX193" fmla="*/ 7553403 w 9027201"/>
              <a:gd name="connsiteY193" fmla="*/ 3646842 h 5314278"/>
              <a:gd name="connsiteX194" fmla="*/ 7488857 w 9027201"/>
              <a:gd name="connsiteY194" fmla="*/ 3689873 h 5314278"/>
              <a:gd name="connsiteX195" fmla="*/ 7456584 w 9027201"/>
              <a:gd name="connsiteY195" fmla="*/ 3700631 h 5314278"/>
              <a:gd name="connsiteX196" fmla="*/ 7392038 w 9027201"/>
              <a:gd name="connsiteY196" fmla="*/ 3743661 h 5314278"/>
              <a:gd name="connsiteX197" fmla="*/ 7359765 w 9027201"/>
              <a:gd name="connsiteY197" fmla="*/ 3765176 h 5314278"/>
              <a:gd name="connsiteX198" fmla="*/ 7327493 w 9027201"/>
              <a:gd name="connsiteY198" fmla="*/ 3775934 h 5314278"/>
              <a:gd name="connsiteX199" fmla="*/ 7273704 w 9027201"/>
              <a:gd name="connsiteY199" fmla="*/ 3808207 h 5314278"/>
              <a:gd name="connsiteX200" fmla="*/ 7101582 w 9027201"/>
              <a:gd name="connsiteY200" fmla="*/ 3840480 h 5314278"/>
              <a:gd name="connsiteX201" fmla="*/ 7037036 w 9027201"/>
              <a:gd name="connsiteY201" fmla="*/ 3861995 h 5314278"/>
              <a:gd name="connsiteX202" fmla="*/ 7004763 w 9027201"/>
              <a:gd name="connsiteY202" fmla="*/ 3872753 h 5314278"/>
              <a:gd name="connsiteX203" fmla="*/ 6929460 w 9027201"/>
              <a:gd name="connsiteY203" fmla="*/ 3861995 h 5314278"/>
              <a:gd name="connsiteX204" fmla="*/ 6897187 w 9027201"/>
              <a:gd name="connsiteY204" fmla="*/ 3851238 h 5314278"/>
              <a:gd name="connsiteX205" fmla="*/ 6778853 w 9027201"/>
              <a:gd name="connsiteY205" fmla="*/ 3861995 h 5314278"/>
              <a:gd name="connsiteX206" fmla="*/ 6725064 w 9027201"/>
              <a:gd name="connsiteY206" fmla="*/ 3894268 h 5314278"/>
              <a:gd name="connsiteX207" fmla="*/ 6682034 w 9027201"/>
              <a:gd name="connsiteY207" fmla="*/ 3948056 h 5314278"/>
              <a:gd name="connsiteX208" fmla="*/ 6639003 w 9027201"/>
              <a:gd name="connsiteY208" fmla="*/ 4001845 h 5314278"/>
              <a:gd name="connsiteX209" fmla="*/ 6606730 w 9027201"/>
              <a:gd name="connsiteY209" fmla="*/ 4023360 h 5314278"/>
              <a:gd name="connsiteX210" fmla="*/ 6595973 w 9027201"/>
              <a:gd name="connsiteY210" fmla="*/ 4055633 h 5314278"/>
              <a:gd name="connsiteX211" fmla="*/ 6542184 w 9027201"/>
              <a:gd name="connsiteY211" fmla="*/ 4098663 h 5314278"/>
              <a:gd name="connsiteX212" fmla="*/ 6520669 w 9027201"/>
              <a:gd name="connsiteY212" fmla="*/ 4120179 h 5314278"/>
              <a:gd name="connsiteX213" fmla="*/ 6456123 w 9027201"/>
              <a:gd name="connsiteY213" fmla="*/ 4163209 h 5314278"/>
              <a:gd name="connsiteX214" fmla="*/ 6413093 w 9027201"/>
              <a:gd name="connsiteY214" fmla="*/ 4216998 h 5314278"/>
              <a:gd name="connsiteX215" fmla="*/ 6380820 w 9027201"/>
              <a:gd name="connsiteY215" fmla="*/ 4227755 h 5314278"/>
              <a:gd name="connsiteX216" fmla="*/ 6402335 w 9027201"/>
              <a:gd name="connsiteY216" fmla="*/ 4335332 h 5314278"/>
              <a:gd name="connsiteX217" fmla="*/ 6413093 w 9027201"/>
              <a:gd name="connsiteY217" fmla="*/ 4378362 h 5314278"/>
              <a:gd name="connsiteX218" fmla="*/ 6434608 w 9027201"/>
              <a:gd name="connsiteY218" fmla="*/ 4399878 h 5314278"/>
              <a:gd name="connsiteX219" fmla="*/ 6456123 w 9027201"/>
              <a:gd name="connsiteY219" fmla="*/ 4432151 h 5314278"/>
              <a:gd name="connsiteX220" fmla="*/ 6477638 w 9027201"/>
              <a:gd name="connsiteY220" fmla="*/ 4496696 h 5314278"/>
              <a:gd name="connsiteX221" fmla="*/ 6499154 w 9027201"/>
              <a:gd name="connsiteY221" fmla="*/ 4518212 h 5314278"/>
              <a:gd name="connsiteX222" fmla="*/ 6520669 w 9027201"/>
              <a:gd name="connsiteY222" fmla="*/ 4550485 h 5314278"/>
              <a:gd name="connsiteX223" fmla="*/ 6585215 w 9027201"/>
              <a:gd name="connsiteY223" fmla="*/ 4615031 h 5314278"/>
              <a:gd name="connsiteX224" fmla="*/ 6617488 w 9027201"/>
              <a:gd name="connsiteY224" fmla="*/ 4625788 h 5314278"/>
              <a:gd name="connsiteX225" fmla="*/ 6649761 w 9027201"/>
              <a:gd name="connsiteY225" fmla="*/ 4647303 h 5314278"/>
              <a:gd name="connsiteX226" fmla="*/ 6671276 w 9027201"/>
              <a:gd name="connsiteY226" fmla="*/ 4668819 h 5314278"/>
              <a:gd name="connsiteX227" fmla="*/ 6703549 w 9027201"/>
              <a:gd name="connsiteY227" fmla="*/ 4679576 h 5314278"/>
              <a:gd name="connsiteX228" fmla="*/ 6811125 w 9027201"/>
              <a:gd name="connsiteY228" fmla="*/ 4647303 h 5314278"/>
              <a:gd name="connsiteX229" fmla="*/ 6918702 w 9027201"/>
              <a:gd name="connsiteY229" fmla="*/ 4636546 h 5314278"/>
              <a:gd name="connsiteX230" fmla="*/ 6950975 w 9027201"/>
              <a:gd name="connsiteY230" fmla="*/ 4615031 h 5314278"/>
              <a:gd name="connsiteX231" fmla="*/ 7166128 w 9027201"/>
              <a:gd name="connsiteY231" fmla="*/ 4615031 h 5314278"/>
              <a:gd name="connsiteX232" fmla="*/ 7198401 w 9027201"/>
              <a:gd name="connsiteY232" fmla="*/ 4625788 h 5314278"/>
              <a:gd name="connsiteX233" fmla="*/ 7230674 w 9027201"/>
              <a:gd name="connsiteY233" fmla="*/ 4733365 h 5314278"/>
              <a:gd name="connsiteX234" fmla="*/ 7219916 w 9027201"/>
              <a:gd name="connsiteY234" fmla="*/ 4776395 h 5314278"/>
              <a:gd name="connsiteX235" fmla="*/ 7176885 w 9027201"/>
              <a:gd name="connsiteY235" fmla="*/ 4830183 h 5314278"/>
              <a:gd name="connsiteX236" fmla="*/ 7155370 w 9027201"/>
              <a:gd name="connsiteY236" fmla="*/ 4862456 h 5314278"/>
              <a:gd name="connsiteX237" fmla="*/ 7101582 w 9027201"/>
              <a:gd name="connsiteY237" fmla="*/ 4905487 h 5314278"/>
              <a:gd name="connsiteX238" fmla="*/ 7037036 w 9027201"/>
              <a:gd name="connsiteY238" fmla="*/ 4927002 h 5314278"/>
              <a:gd name="connsiteX239" fmla="*/ 7004763 w 9027201"/>
              <a:gd name="connsiteY239" fmla="*/ 4937760 h 5314278"/>
              <a:gd name="connsiteX240" fmla="*/ 6907944 w 9027201"/>
              <a:gd name="connsiteY240" fmla="*/ 4948518 h 5314278"/>
              <a:gd name="connsiteX241" fmla="*/ 6843398 w 9027201"/>
              <a:gd name="connsiteY241" fmla="*/ 4970033 h 5314278"/>
              <a:gd name="connsiteX242" fmla="*/ 6757337 w 9027201"/>
              <a:gd name="connsiteY242" fmla="*/ 4959275 h 5314278"/>
              <a:gd name="connsiteX243" fmla="*/ 6725064 w 9027201"/>
              <a:gd name="connsiteY243" fmla="*/ 4948518 h 5314278"/>
              <a:gd name="connsiteX244" fmla="*/ 6682034 w 9027201"/>
              <a:gd name="connsiteY244" fmla="*/ 4905487 h 5314278"/>
              <a:gd name="connsiteX245" fmla="*/ 6639003 w 9027201"/>
              <a:gd name="connsiteY245" fmla="*/ 4948518 h 5314278"/>
              <a:gd name="connsiteX246" fmla="*/ 6628245 w 9027201"/>
              <a:gd name="connsiteY246" fmla="*/ 4980791 h 5314278"/>
              <a:gd name="connsiteX247" fmla="*/ 6595973 w 9027201"/>
              <a:gd name="connsiteY247" fmla="*/ 4991548 h 5314278"/>
              <a:gd name="connsiteX248" fmla="*/ 6509911 w 9027201"/>
              <a:gd name="connsiteY248" fmla="*/ 5002306 h 5314278"/>
              <a:gd name="connsiteX249" fmla="*/ 6445365 w 9027201"/>
              <a:gd name="connsiteY249" fmla="*/ 5013063 h 5314278"/>
              <a:gd name="connsiteX250" fmla="*/ 6391577 w 9027201"/>
              <a:gd name="connsiteY250" fmla="*/ 5045336 h 5314278"/>
              <a:gd name="connsiteX251" fmla="*/ 6327031 w 9027201"/>
              <a:gd name="connsiteY251" fmla="*/ 5077609 h 5314278"/>
              <a:gd name="connsiteX252" fmla="*/ 6305516 w 9027201"/>
              <a:gd name="connsiteY252" fmla="*/ 5099125 h 5314278"/>
              <a:gd name="connsiteX253" fmla="*/ 6262485 w 9027201"/>
              <a:gd name="connsiteY253" fmla="*/ 5109882 h 5314278"/>
              <a:gd name="connsiteX254" fmla="*/ 6230213 w 9027201"/>
              <a:gd name="connsiteY254" fmla="*/ 5120640 h 5314278"/>
              <a:gd name="connsiteX255" fmla="*/ 6187182 w 9027201"/>
              <a:gd name="connsiteY255" fmla="*/ 5163671 h 5314278"/>
              <a:gd name="connsiteX256" fmla="*/ 6165667 w 9027201"/>
              <a:gd name="connsiteY256" fmla="*/ 5195943 h 5314278"/>
              <a:gd name="connsiteX257" fmla="*/ 6133394 w 9027201"/>
              <a:gd name="connsiteY257" fmla="*/ 5206701 h 5314278"/>
              <a:gd name="connsiteX258" fmla="*/ 6111878 w 9027201"/>
              <a:gd name="connsiteY258" fmla="*/ 5228216 h 5314278"/>
              <a:gd name="connsiteX259" fmla="*/ 6047333 w 9027201"/>
              <a:gd name="connsiteY259" fmla="*/ 5271247 h 5314278"/>
              <a:gd name="connsiteX260" fmla="*/ 5982787 w 9027201"/>
              <a:gd name="connsiteY260" fmla="*/ 5282005 h 5314278"/>
              <a:gd name="connsiteX261" fmla="*/ 5928998 w 9027201"/>
              <a:gd name="connsiteY261" fmla="*/ 5292762 h 5314278"/>
              <a:gd name="connsiteX262" fmla="*/ 5896725 w 9027201"/>
              <a:gd name="connsiteY262" fmla="*/ 5303520 h 5314278"/>
              <a:gd name="connsiteX263" fmla="*/ 5842937 w 9027201"/>
              <a:gd name="connsiteY263" fmla="*/ 5314278 h 5314278"/>
              <a:gd name="connsiteX264" fmla="*/ 5767634 w 9027201"/>
              <a:gd name="connsiteY264" fmla="*/ 5303520 h 5314278"/>
              <a:gd name="connsiteX265" fmla="*/ 5703088 w 9027201"/>
              <a:gd name="connsiteY265" fmla="*/ 5282005 h 5314278"/>
              <a:gd name="connsiteX266" fmla="*/ 5638542 w 9027201"/>
              <a:gd name="connsiteY266" fmla="*/ 5271247 h 5314278"/>
              <a:gd name="connsiteX267" fmla="*/ 5595511 w 9027201"/>
              <a:gd name="connsiteY267" fmla="*/ 5174428 h 5314278"/>
              <a:gd name="connsiteX268" fmla="*/ 5638542 w 9027201"/>
              <a:gd name="connsiteY268" fmla="*/ 5056094 h 5314278"/>
              <a:gd name="connsiteX269" fmla="*/ 5660057 w 9027201"/>
              <a:gd name="connsiteY269" fmla="*/ 4894729 h 5314278"/>
              <a:gd name="connsiteX270" fmla="*/ 5584754 w 9027201"/>
              <a:gd name="connsiteY270" fmla="*/ 4819426 h 5314278"/>
              <a:gd name="connsiteX271" fmla="*/ 5530965 w 9027201"/>
              <a:gd name="connsiteY271" fmla="*/ 4787153 h 5314278"/>
              <a:gd name="connsiteX272" fmla="*/ 5423389 w 9027201"/>
              <a:gd name="connsiteY272" fmla="*/ 4765638 h 5314278"/>
              <a:gd name="connsiteX273" fmla="*/ 5358843 w 9027201"/>
              <a:gd name="connsiteY273" fmla="*/ 4733365 h 5314278"/>
              <a:gd name="connsiteX274" fmla="*/ 5326570 w 9027201"/>
              <a:gd name="connsiteY274" fmla="*/ 4722607 h 5314278"/>
              <a:gd name="connsiteX275" fmla="*/ 5294297 w 9027201"/>
              <a:gd name="connsiteY275" fmla="*/ 4701092 h 5314278"/>
              <a:gd name="connsiteX276" fmla="*/ 5175776 w 9027201"/>
              <a:gd name="connsiteY276" fmla="*/ 4703744 h 5314278"/>
              <a:gd name="connsiteX277" fmla="*/ 5166214 w 9027201"/>
              <a:gd name="connsiteY277" fmla="*/ 4654662 h 5314278"/>
              <a:gd name="connsiteX278" fmla="*/ 5197478 w 9027201"/>
              <a:gd name="connsiteY278" fmla="*/ 4572000 h 5314278"/>
              <a:gd name="connsiteX279" fmla="*/ 5264639 w 9027201"/>
              <a:gd name="connsiteY279" fmla="*/ 4543537 h 5314278"/>
              <a:gd name="connsiteX280" fmla="*/ 5339980 w 9027201"/>
              <a:gd name="connsiteY280" fmla="*/ 4489114 h 5314278"/>
              <a:gd name="connsiteX281" fmla="*/ 5401874 w 9027201"/>
              <a:gd name="connsiteY281" fmla="*/ 4432151 h 5314278"/>
              <a:gd name="connsiteX282" fmla="*/ 5466420 w 9027201"/>
              <a:gd name="connsiteY282" fmla="*/ 4421393 h 5314278"/>
              <a:gd name="connsiteX283" fmla="*/ 5617027 w 9027201"/>
              <a:gd name="connsiteY283" fmla="*/ 4378362 h 5314278"/>
              <a:gd name="connsiteX284" fmla="*/ 5712277 w 9027201"/>
              <a:gd name="connsiteY284" fmla="*/ 4285428 h 5314278"/>
              <a:gd name="connsiteX285" fmla="*/ 5573996 w 9027201"/>
              <a:gd name="connsiteY285" fmla="*/ 4195482 h 5314278"/>
              <a:gd name="connsiteX286" fmla="*/ 5467129 w 9027201"/>
              <a:gd name="connsiteY286" fmla="*/ 4186667 h 5314278"/>
              <a:gd name="connsiteX287" fmla="*/ 5404339 w 9027201"/>
              <a:gd name="connsiteY287" fmla="*/ 4245087 h 5314278"/>
              <a:gd name="connsiteX288" fmla="*/ 5296389 w 9027201"/>
              <a:gd name="connsiteY288" fmla="*/ 4229212 h 5314278"/>
              <a:gd name="connsiteX289" fmla="*/ 5223364 w 9027201"/>
              <a:gd name="connsiteY289" fmla="*/ 4222862 h 5314278"/>
              <a:gd name="connsiteX290" fmla="*/ 5154448 w 9027201"/>
              <a:gd name="connsiteY290" fmla="*/ 4184725 h 5314278"/>
              <a:gd name="connsiteX291" fmla="*/ 5122175 w 9027201"/>
              <a:gd name="connsiteY291" fmla="*/ 4195482 h 5314278"/>
              <a:gd name="connsiteX292" fmla="*/ 5025356 w 9027201"/>
              <a:gd name="connsiteY292" fmla="*/ 4184725 h 5314278"/>
              <a:gd name="connsiteX293" fmla="*/ 4960810 w 9027201"/>
              <a:gd name="connsiteY293" fmla="*/ 4152452 h 5314278"/>
              <a:gd name="connsiteX294" fmla="*/ 4907022 w 9027201"/>
              <a:gd name="connsiteY294" fmla="*/ 4098663 h 5314278"/>
              <a:gd name="connsiteX295" fmla="*/ 4836014 w 9027201"/>
              <a:gd name="connsiteY295" fmla="*/ 4092687 h 5314278"/>
              <a:gd name="connsiteX296" fmla="*/ 4804899 w 9027201"/>
              <a:gd name="connsiteY296" fmla="*/ 4048050 h 5314278"/>
              <a:gd name="connsiteX297" fmla="*/ 4902689 w 9027201"/>
              <a:gd name="connsiteY297" fmla="*/ 4006962 h 5314278"/>
              <a:gd name="connsiteX298" fmla="*/ 4880576 w 9027201"/>
              <a:gd name="connsiteY298" fmla="*/ 3944172 h 5314278"/>
              <a:gd name="connsiteX299" fmla="*/ 4739307 w 9027201"/>
              <a:gd name="connsiteY299" fmla="*/ 3953174 h 5314278"/>
              <a:gd name="connsiteX300" fmla="*/ 4639500 w 9027201"/>
              <a:gd name="connsiteY300" fmla="*/ 3859343 h 5314278"/>
              <a:gd name="connsiteX301" fmla="*/ 4502639 w 9027201"/>
              <a:gd name="connsiteY301" fmla="*/ 3870437 h 5314278"/>
              <a:gd name="connsiteX302" fmla="*/ 4421695 w 9027201"/>
              <a:gd name="connsiteY302" fmla="*/ 3860053 h 5314278"/>
              <a:gd name="connsiteX303" fmla="*/ 4328014 w 9027201"/>
              <a:gd name="connsiteY303" fmla="*/ 3873612 h 5314278"/>
              <a:gd name="connsiteX304" fmla="*/ 4302614 w 9027201"/>
              <a:gd name="connsiteY304" fmla="*/ 3899012 h 5314278"/>
              <a:gd name="connsiteX305" fmla="*/ 4305789 w 9027201"/>
              <a:gd name="connsiteY305" fmla="*/ 3946637 h 5314278"/>
              <a:gd name="connsiteX306" fmla="*/ 4272321 w 9027201"/>
              <a:gd name="connsiteY306" fmla="*/ 4044875 h 5314278"/>
              <a:gd name="connsiteX307" fmla="*/ 4229290 w 9027201"/>
              <a:gd name="connsiteY307" fmla="*/ 4109421 h 5314278"/>
              <a:gd name="connsiteX308" fmla="*/ 4207775 w 9027201"/>
              <a:gd name="connsiteY308" fmla="*/ 4141694 h 5314278"/>
              <a:gd name="connsiteX309" fmla="*/ 4175502 w 9027201"/>
              <a:gd name="connsiteY309" fmla="*/ 4173967 h 5314278"/>
              <a:gd name="connsiteX310" fmla="*/ 4121714 w 9027201"/>
              <a:gd name="connsiteY310" fmla="*/ 4216998 h 5314278"/>
              <a:gd name="connsiteX311" fmla="*/ 4096239 w 9027201"/>
              <a:gd name="connsiteY311" fmla="*/ 4270487 h 5314278"/>
              <a:gd name="connsiteX312" fmla="*/ 4046410 w 9027201"/>
              <a:gd name="connsiteY312" fmla="*/ 4335332 h 5314278"/>
              <a:gd name="connsiteX313" fmla="*/ 4014137 w 9027201"/>
              <a:gd name="connsiteY313" fmla="*/ 4367605 h 5314278"/>
              <a:gd name="connsiteX314" fmla="*/ 3924191 w 9027201"/>
              <a:gd name="connsiteY314" fmla="*/ 4468121 h 5314278"/>
              <a:gd name="connsiteX315" fmla="*/ 3838130 w 9027201"/>
              <a:gd name="connsiteY315" fmla="*/ 4537075 h 5314278"/>
              <a:gd name="connsiteX316" fmla="*/ 3780457 w 9027201"/>
              <a:gd name="connsiteY316" fmla="*/ 4562998 h 5314278"/>
              <a:gd name="connsiteX317" fmla="*/ 3813664 w 9027201"/>
              <a:gd name="connsiteY317" fmla="*/ 4638787 h 5314278"/>
              <a:gd name="connsiteX318" fmla="*/ 3810489 w 9027201"/>
              <a:gd name="connsiteY318" fmla="*/ 4727687 h 5314278"/>
              <a:gd name="connsiteX319" fmla="*/ 3745196 w 9027201"/>
              <a:gd name="connsiteY319" fmla="*/ 4754880 h 5314278"/>
              <a:gd name="connsiteX320" fmla="*/ 3699364 w 9027201"/>
              <a:gd name="connsiteY320" fmla="*/ 4692762 h 5314278"/>
              <a:gd name="connsiteX321" fmla="*/ 3621745 w 9027201"/>
              <a:gd name="connsiteY321" fmla="*/ 4641476 h 5314278"/>
              <a:gd name="connsiteX322" fmla="*/ 3499339 w 9027201"/>
              <a:gd name="connsiteY322" fmla="*/ 4664187 h 5314278"/>
              <a:gd name="connsiteX323" fmla="*/ 3423139 w 9027201"/>
              <a:gd name="connsiteY323" fmla="*/ 4727687 h 5314278"/>
              <a:gd name="connsiteX324" fmla="*/ 3342046 w 9027201"/>
              <a:gd name="connsiteY324" fmla="*/ 4725072 h 5314278"/>
              <a:gd name="connsiteX325" fmla="*/ 3286614 w 9027201"/>
              <a:gd name="connsiteY325" fmla="*/ 4784837 h 5314278"/>
              <a:gd name="connsiteX326" fmla="*/ 3212431 w 9027201"/>
              <a:gd name="connsiteY326" fmla="*/ 4788386 h 5314278"/>
              <a:gd name="connsiteX327" fmla="*/ 3153525 w 9027201"/>
              <a:gd name="connsiteY327" fmla="*/ 4754880 h 5314278"/>
              <a:gd name="connsiteX328" fmla="*/ 3099737 w 9027201"/>
              <a:gd name="connsiteY328" fmla="*/ 4711849 h 5314278"/>
              <a:gd name="connsiteX329" fmla="*/ 3032614 w 9027201"/>
              <a:gd name="connsiteY329" fmla="*/ 4591162 h 5314278"/>
              <a:gd name="connsiteX330" fmla="*/ 3054839 w 9027201"/>
              <a:gd name="connsiteY330" fmla="*/ 4556237 h 5314278"/>
              <a:gd name="connsiteX331" fmla="*/ 3088980 w 9027201"/>
              <a:gd name="connsiteY331" fmla="*/ 4561242 h 5314278"/>
              <a:gd name="connsiteX332" fmla="*/ 3131039 w 9027201"/>
              <a:gd name="connsiteY332" fmla="*/ 4584812 h 5314278"/>
              <a:gd name="connsiteX333" fmla="*/ 3173995 w 9027201"/>
              <a:gd name="connsiteY333" fmla="*/ 4559673 h 5314278"/>
              <a:gd name="connsiteX334" fmla="*/ 3172314 w 9027201"/>
              <a:gd name="connsiteY334" fmla="*/ 4505437 h 5314278"/>
              <a:gd name="connsiteX335" fmla="*/ 3142768 w 9027201"/>
              <a:gd name="connsiteY335" fmla="*/ 4442908 h 5314278"/>
              <a:gd name="connsiteX336" fmla="*/ 3192148 w 9027201"/>
              <a:gd name="connsiteY336" fmla="*/ 4403762 h 5314278"/>
              <a:gd name="connsiteX337" fmla="*/ 3268871 w 9027201"/>
              <a:gd name="connsiteY337" fmla="*/ 4377316 h 5314278"/>
              <a:gd name="connsiteX338" fmla="*/ 3299725 w 9027201"/>
              <a:gd name="connsiteY338" fmla="*/ 4261448 h 5314278"/>
              <a:gd name="connsiteX339" fmla="*/ 3411896 w 9027201"/>
              <a:gd name="connsiteY339" fmla="*/ 4243294 h 5314278"/>
              <a:gd name="connsiteX340" fmla="*/ 3423139 w 9027201"/>
              <a:gd name="connsiteY340" fmla="*/ 4140312 h 5314278"/>
              <a:gd name="connsiteX341" fmla="*/ 3380669 w 9027201"/>
              <a:gd name="connsiteY341" fmla="*/ 4049806 h 5314278"/>
              <a:gd name="connsiteX342" fmla="*/ 3401997 w 9027201"/>
              <a:gd name="connsiteY342" fmla="*/ 3940997 h 5314278"/>
              <a:gd name="connsiteX343" fmla="*/ 3490188 w 9027201"/>
              <a:gd name="connsiteY343" fmla="*/ 3890906 h 5314278"/>
              <a:gd name="connsiteX344" fmla="*/ 3589658 w 9027201"/>
              <a:gd name="connsiteY344" fmla="*/ 3896733 h 5314278"/>
              <a:gd name="connsiteX345" fmla="*/ 3669893 w 9027201"/>
              <a:gd name="connsiteY345" fmla="*/ 3948056 h 5314278"/>
              <a:gd name="connsiteX346" fmla="*/ 3737613 w 9027201"/>
              <a:gd name="connsiteY346" fmla="*/ 3984214 h 5314278"/>
              <a:gd name="connsiteX347" fmla="*/ 3813440 w 9027201"/>
              <a:gd name="connsiteY347" fmla="*/ 3954406 h 5314278"/>
              <a:gd name="connsiteX348" fmla="*/ 3913620 w 9027201"/>
              <a:gd name="connsiteY348" fmla="*/ 3962699 h 5314278"/>
              <a:gd name="connsiteX349" fmla="*/ 3899688 w 9027201"/>
              <a:gd name="connsiteY349" fmla="*/ 3864647 h 5314278"/>
              <a:gd name="connsiteX350" fmla="*/ 3911155 w 9027201"/>
              <a:gd name="connsiteY350" fmla="*/ 3759349 h 5314278"/>
              <a:gd name="connsiteX351" fmla="*/ 3829315 w 9027201"/>
              <a:gd name="connsiteY351" fmla="*/ 3709633 h 5314278"/>
              <a:gd name="connsiteX352" fmla="*/ 3750127 w 9027201"/>
              <a:gd name="connsiteY352" fmla="*/ 3650727 h 5314278"/>
              <a:gd name="connsiteX353" fmla="*/ 3702165 w 9027201"/>
              <a:gd name="connsiteY353" fmla="*/ 3571539 h 5314278"/>
              <a:gd name="connsiteX354" fmla="*/ 3659135 w 9027201"/>
              <a:gd name="connsiteY354" fmla="*/ 3517751 h 5314278"/>
              <a:gd name="connsiteX355" fmla="*/ 3655437 w 9027201"/>
              <a:gd name="connsiteY355" fmla="*/ 3410174 h 5314278"/>
              <a:gd name="connsiteX356" fmla="*/ 3558431 w 9027201"/>
              <a:gd name="connsiteY356" fmla="*/ 3367853 h 5314278"/>
              <a:gd name="connsiteX357" fmla="*/ 3474126 w 9027201"/>
              <a:gd name="connsiteY357" fmla="*/ 3262742 h 5314278"/>
              <a:gd name="connsiteX358" fmla="*/ 3508528 w 9027201"/>
              <a:gd name="connsiteY358" fmla="*/ 3173506 h 5314278"/>
              <a:gd name="connsiteX359" fmla="*/ 3531463 w 9027201"/>
              <a:gd name="connsiteY359" fmla="*/ 3083560 h 5314278"/>
              <a:gd name="connsiteX360" fmla="*/ 3465497 w 9027201"/>
              <a:gd name="connsiteY360" fmla="*/ 2990626 h 5314278"/>
              <a:gd name="connsiteX361" fmla="*/ 3381901 w 9027201"/>
              <a:gd name="connsiteY361" fmla="*/ 2972995 h 5314278"/>
              <a:gd name="connsiteX362" fmla="*/ 3316310 w 9027201"/>
              <a:gd name="connsiteY362" fmla="*/ 2893807 h 5314278"/>
              <a:gd name="connsiteX363" fmla="*/ 3249112 w 9027201"/>
              <a:gd name="connsiteY363" fmla="*/ 2840187 h 5314278"/>
              <a:gd name="connsiteX364" fmla="*/ 3196920 w 9027201"/>
              <a:gd name="connsiteY364" fmla="*/ 2838562 h 5314278"/>
              <a:gd name="connsiteX365" fmla="*/ 3146466 w 9027201"/>
              <a:gd name="connsiteY365" fmla="*/ 2886495 h 5314278"/>
              <a:gd name="connsiteX366" fmla="*/ 3099737 w 9027201"/>
              <a:gd name="connsiteY366" fmla="*/ 2829261 h 5314278"/>
              <a:gd name="connsiteX367" fmla="*/ 3023370 w 9027201"/>
              <a:gd name="connsiteY367" fmla="*/ 2819652 h 5314278"/>
              <a:gd name="connsiteX368" fmla="*/ 2955209 w 9027201"/>
              <a:gd name="connsiteY368" fmla="*/ 2788612 h 5314278"/>
              <a:gd name="connsiteX369" fmla="*/ 2938288 w 9027201"/>
              <a:gd name="connsiteY369" fmla="*/ 2705183 h 5314278"/>
              <a:gd name="connsiteX370" fmla="*/ 2872594 w 9027201"/>
              <a:gd name="connsiteY370" fmla="*/ 2718154 h 5314278"/>
              <a:gd name="connsiteX371" fmla="*/ 2773310 w 9027201"/>
              <a:gd name="connsiteY371" fmla="*/ 2628648 h 5314278"/>
              <a:gd name="connsiteX372" fmla="*/ 2658674 w 9027201"/>
              <a:gd name="connsiteY372" fmla="*/ 2646381 h 5314278"/>
              <a:gd name="connsiteX373" fmla="*/ 2565300 w 9027201"/>
              <a:gd name="connsiteY373" fmla="*/ 2702383 h 5314278"/>
              <a:gd name="connsiteX374" fmla="*/ 2443521 w 9027201"/>
              <a:gd name="connsiteY374" fmla="*/ 2710927 h 5314278"/>
              <a:gd name="connsiteX375" fmla="*/ 2314429 w 9027201"/>
              <a:gd name="connsiteY375" fmla="*/ 2743200 h 5314278"/>
              <a:gd name="connsiteX376" fmla="*/ 2217610 w 9027201"/>
              <a:gd name="connsiteY376" fmla="*/ 2775473 h 5314278"/>
              <a:gd name="connsiteX377" fmla="*/ 2164971 w 9027201"/>
              <a:gd name="connsiteY377" fmla="*/ 2850608 h 5314278"/>
              <a:gd name="connsiteX378" fmla="*/ 2105187 w 9027201"/>
              <a:gd name="connsiteY378" fmla="*/ 2910392 h 5314278"/>
              <a:gd name="connsiteX379" fmla="*/ 2034730 w 9027201"/>
              <a:gd name="connsiteY379" fmla="*/ 2936838 h 5314278"/>
              <a:gd name="connsiteX380" fmla="*/ 1980942 w 9027201"/>
              <a:gd name="connsiteY380" fmla="*/ 2958353 h 5314278"/>
              <a:gd name="connsiteX381" fmla="*/ 1872217 w 9027201"/>
              <a:gd name="connsiteY381" fmla="*/ 2985947 h 5314278"/>
              <a:gd name="connsiteX382" fmla="*/ 1734291 w 9027201"/>
              <a:gd name="connsiteY382" fmla="*/ 2998292 h 5314278"/>
              <a:gd name="connsiteX383" fmla="*/ 1598430 w 9027201"/>
              <a:gd name="connsiteY383" fmla="*/ 2999087 h 5314278"/>
              <a:gd name="connsiteX384" fmla="*/ 1524443 w 9027201"/>
              <a:gd name="connsiteY384" fmla="*/ 3066014 h 5314278"/>
              <a:gd name="connsiteX385" fmla="*/ 1484773 w 9027201"/>
              <a:gd name="connsiteY385" fmla="*/ 3119718 h 5314278"/>
              <a:gd name="connsiteX386" fmla="*/ 1421544 w 9027201"/>
              <a:gd name="connsiteY386" fmla="*/ 3130475 h 5314278"/>
              <a:gd name="connsiteX387" fmla="*/ 1364142 w 9027201"/>
              <a:gd name="connsiteY387" fmla="*/ 3105431 h 5314278"/>
              <a:gd name="connsiteX388" fmla="*/ 1313968 w 9027201"/>
              <a:gd name="connsiteY388" fmla="*/ 3065929 h 5314278"/>
              <a:gd name="connsiteX389" fmla="*/ 1292453 w 9027201"/>
              <a:gd name="connsiteY389" fmla="*/ 3033656 h 5314278"/>
              <a:gd name="connsiteX390" fmla="*/ 1224209 w 9027201"/>
              <a:gd name="connsiteY390" fmla="*/ 2974041 h 5314278"/>
              <a:gd name="connsiteX391" fmla="*/ 1120330 w 9027201"/>
              <a:gd name="connsiteY391" fmla="*/ 2979868 h 5314278"/>
              <a:gd name="connsiteX392" fmla="*/ 1051021 w 9027201"/>
              <a:gd name="connsiteY392" fmla="*/ 2998834 h 5314278"/>
              <a:gd name="connsiteX393" fmla="*/ 994264 w 9027201"/>
              <a:gd name="connsiteY393" fmla="*/ 2981437 h 5314278"/>
              <a:gd name="connsiteX394" fmla="*/ 908539 w 9027201"/>
              <a:gd name="connsiteY394" fmla="*/ 2983818 h 5314278"/>
              <a:gd name="connsiteX395" fmla="*/ 849008 w 9027201"/>
              <a:gd name="connsiteY395" fmla="*/ 2960006 h 5314278"/>
              <a:gd name="connsiteX396" fmla="*/ 743813 w 9027201"/>
              <a:gd name="connsiteY396" fmla="*/ 2958353 h 5314278"/>
              <a:gd name="connsiteX397" fmla="*/ 668593 w 9027201"/>
              <a:gd name="connsiteY397" fmla="*/ 2936753 h 5314278"/>
              <a:gd name="connsiteX398" fmla="*/ 608894 w 9027201"/>
              <a:gd name="connsiteY398" fmla="*/ 2911709 h 5314278"/>
              <a:gd name="connsiteX399" fmla="*/ 582448 w 9027201"/>
              <a:gd name="connsiteY399" fmla="*/ 2883049 h 5314278"/>
              <a:gd name="connsiteX400" fmla="*/ 442598 w 9027201"/>
              <a:gd name="connsiteY400" fmla="*/ 2915322 h 5314278"/>
              <a:gd name="connsiteX401" fmla="*/ 431841 w 9027201"/>
              <a:gd name="connsiteY401" fmla="*/ 2947595 h 5314278"/>
              <a:gd name="connsiteX402" fmla="*/ 367995 w 9027201"/>
              <a:gd name="connsiteY402" fmla="*/ 2936193 h 5314278"/>
              <a:gd name="connsiteX403" fmla="*/ 315804 w 9027201"/>
              <a:gd name="connsiteY403" fmla="*/ 2889213 h 5314278"/>
              <a:gd name="connsiteX404" fmla="*/ 238203 w 9027201"/>
              <a:gd name="connsiteY404" fmla="*/ 2883049 h 5314278"/>
              <a:gd name="connsiteX405" fmla="*/ 202148 w 9027201"/>
              <a:gd name="connsiteY405" fmla="*/ 2794691 h 5314278"/>
              <a:gd name="connsiteX406" fmla="*/ 119869 w 9027201"/>
              <a:gd name="connsiteY406" fmla="*/ 2753958 h 5314278"/>
              <a:gd name="connsiteX407" fmla="*/ 42437 w 9027201"/>
              <a:gd name="connsiteY407" fmla="*/ 2693026 h 5314278"/>
              <a:gd name="connsiteX408" fmla="*/ 1703 w 9027201"/>
              <a:gd name="connsiteY408" fmla="*/ 2607133 h 5314278"/>
              <a:gd name="connsiteX409" fmla="*/ 43417 w 9027201"/>
              <a:gd name="connsiteY409" fmla="*/ 2482719 h 5314278"/>
              <a:gd name="connsiteX410" fmla="*/ 119869 w 9027201"/>
              <a:gd name="connsiteY410" fmla="*/ 2420471 h 5314278"/>
              <a:gd name="connsiteX411" fmla="*/ 122503 w 9027201"/>
              <a:gd name="connsiteY411" fmla="*/ 2316592 h 5314278"/>
              <a:gd name="connsiteX412" fmla="*/ 201251 w 9027201"/>
              <a:gd name="connsiteY412" fmla="*/ 2245966 h 5314278"/>
              <a:gd name="connsiteX413" fmla="*/ 233524 w 9027201"/>
              <a:gd name="connsiteY413" fmla="*/ 2191114 h 5314278"/>
              <a:gd name="connsiteX414" fmla="*/ 281234 w 9027201"/>
              <a:gd name="connsiteY414" fmla="*/ 2151529 h 5314278"/>
              <a:gd name="connsiteX415" fmla="*/ 296838 w 9027201"/>
              <a:gd name="connsiteY415" fmla="*/ 2053562 h 5314278"/>
              <a:gd name="connsiteX416" fmla="*/ 265966 w 9027201"/>
              <a:gd name="connsiteY416" fmla="*/ 1923322 h 5314278"/>
              <a:gd name="connsiteX417" fmla="*/ 309977 w 9027201"/>
              <a:gd name="connsiteY417" fmla="*/ 1850483 h 5314278"/>
              <a:gd name="connsiteX418" fmla="*/ 378053 w 9027201"/>
              <a:gd name="connsiteY418" fmla="*/ 1721223 h 5314278"/>
              <a:gd name="connsiteX419" fmla="*/ 464114 w 9027201"/>
              <a:gd name="connsiteY419" fmla="*/ 1667435 h 5314278"/>
              <a:gd name="connsiteX0" fmla="*/ 450079 w 9027201"/>
              <a:gd name="connsiteY0" fmla="*/ 1680406 h 5314278"/>
              <a:gd name="connsiteX1" fmla="*/ 582448 w 9027201"/>
              <a:gd name="connsiteY1" fmla="*/ 1570616 h 5314278"/>
              <a:gd name="connsiteX2" fmla="*/ 614721 w 9027201"/>
              <a:gd name="connsiteY2" fmla="*/ 1559859 h 5314278"/>
              <a:gd name="connsiteX3" fmla="*/ 636236 w 9027201"/>
              <a:gd name="connsiteY3" fmla="*/ 1538343 h 5314278"/>
              <a:gd name="connsiteX4" fmla="*/ 668509 w 9027201"/>
              <a:gd name="connsiteY4" fmla="*/ 1516828 h 5314278"/>
              <a:gd name="connsiteX5" fmla="*/ 690024 w 9027201"/>
              <a:gd name="connsiteY5" fmla="*/ 1484555 h 5314278"/>
              <a:gd name="connsiteX6" fmla="*/ 711540 w 9027201"/>
              <a:gd name="connsiteY6" fmla="*/ 1463040 h 5314278"/>
              <a:gd name="connsiteX7" fmla="*/ 733055 w 9027201"/>
              <a:gd name="connsiteY7" fmla="*/ 1430767 h 5314278"/>
              <a:gd name="connsiteX8" fmla="*/ 765328 w 9027201"/>
              <a:gd name="connsiteY8" fmla="*/ 1409252 h 5314278"/>
              <a:gd name="connsiteX9" fmla="*/ 819116 w 9027201"/>
              <a:gd name="connsiteY9" fmla="*/ 1366221 h 5314278"/>
              <a:gd name="connsiteX10" fmla="*/ 840631 w 9027201"/>
              <a:gd name="connsiteY10" fmla="*/ 1333948 h 5314278"/>
              <a:gd name="connsiteX11" fmla="*/ 969723 w 9027201"/>
              <a:gd name="connsiteY11" fmla="*/ 1301675 h 5314278"/>
              <a:gd name="connsiteX12" fmla="*/ 958965 w 9027201"/>
              <a:gd name="connsiteY12" fmla="*/ 1215614 h 5314278"/>
              <a:gd name="connsiteX13" fmla="*/ 948208 w 9027201"/>
              <a:gd name="connsiteY13" fmla="*/ 1161826 h 5314278"/>
              <a:gd name="connsiteX14" fmla="*/ 969723 w 9027201"/>
              <a:gd name="connsiteY14" fmla="*/ 1000461 h 5314278"/>
              <a:gd name="connsiteX15" fmla="*/ 905177 w 9027201"/>
              <a:gd name="connsiteY15" fmla="*/ 946673 h 5314278"/>
              <a:gd name="connsiteX16" fmla="*/ 894420 w 9027201"/>
              <a:gd name="connsiteY16" fmla="*/ 914400 h 5314278"/>
              <a:gd name="connsiteX17" fmla="*/ 851389 w 9027201"/>
              <a:gd name="connsiteY17" fmla="*/ 871369 h 5314278"/>
              <a:gd name="connsiteX18" fmla="*/ 840631 w 9027201"/>
              <a:gd name="connsiteY18" fmla="*/ 839096 h 5314278"/>
              <a:gd name="connsiteX19" fmla="*/ 808358 w 9027201"/>
              <a:gd name="connsiteY19" fmla="*/ 774551 h 5314278"/>
              <a:gd name="connsiteX20" fmla="*/ 797601 w 9027201"/>
              <a:gd name="connsiteY20" fmla="*/ 688489 h 5314278"/>
              <a:gd name="connsiteX21" fmla="*/ 776085 w 9027201"/>
              <a:gd name="connsiteY21" fmla="*/ 666974 h 5314278"/>
              <a:gd name="connsiteX22" fmla="*/ 765328 w 9027201"/>
              <a:gd name="connsiteY22" fmla="*/ 634701 h 5314278"/>
              <a:gd name="connsiteX23" fmla="*/ 733055 w 9027201"/>
              <a:gd name="connsiteY23" fmla="*/ 570155 h 5314278"/>
              <a:gd name="connsiteX24" fmla="*/ 743813 w 9027201"/>
              <a:gd name="connsiteY24" fmla="*/ 516367 h 5314278"/>
              <a:gd name="connsiteX25" fmla="*/ 797601 w 9027201"/>
              <a:gd name="connsiteY25" fmla="*/ 462579 h 5314278"/>
              <a:gd name="connsiteX26" fmla="*/ 829874 w 9027201"/>
              <a:gd name="connsiteY26" fmla="*/ 451821 h 5314278"/>
              <a:gd name="connsiteX27" fmla="*/ 926693 w 9027201"/>
              <a:gd name="connsiteY27" fmla="*/ 473336 h 5314278"/>
              <a:gd name="connsiteX28" fmla="*/ 980481 w 9027201"/>
              <a:gd name="connsiteY28" fmla="*/ 505609 h 5314278"/>
              <a:gd name="connsiteX29" fmla="*/ 1045027 w 9027201"/>
              <a:gd name="connsiteY29" fmla="*/ 494852 h 5314278"/>
              <a:gd name="connsiteX30" fmla="*/ 1066542 w 9027201"/>
              <a:gd name="connsiteY30" fmla="*/ 473336 h 5314278"/>
              <a:gd name="connsiteX31" fmla="*/ 1098815 w 9027201"/>
              <a:gd name="connsiteY31" fmla="*/ 451821 h 5314278"/>
              <a:gd name="connsiteX32" fmla="*/ 1195634 w 9027201"/>
              <a:gd name="connsiteY32" fmla="*/ 398033 h 5314278"/>
              <a:gd name="connsiteX33" fmla="*/ 1453817 w 9027201"/>
              <a:gd name="connsiteY33" fmla="*/ 387275 h 5314278"/>
              <a:gd name="connsiteX34" fmla="*/ 1550636 w 9027201"/>
              <a:gd name="connsiteY34" fmla="*/ 344245 h 5314278"/>
              <a:gd name="connsiteX35" fmla="*/ 1787304 w 9027201"/>
              <a:gd name="connsiteY35" fmla="*/ 355002 h 5314278"/>
              <a:gd name="connsiteX36" fmla="*/ 1970184 w 9027201"/>
              <a:gd name="connsiteY36" fmla="*/ 376518 h 5314278"/>
              <a:gd name="connsiteX37" fmla="*/ 2292914 w 9027201"/>
              <a:gd name="connsiteY37" fmla="*/ 398033 h 5314278"/>
              <a:gd name="connsiteX38" fmla="*/ 2454278 w 9027201"/>
              <a:gd name="connsiteY38" fmla="*/ 451821 h 5314278"/>
              <a:gd name="connsiteX39" fmla="*/ 2529582 w 9027201"/>
              <a:gd name="connsiteY39" fmla="*/ 462579 h 5314278"/>
              <a:gd name="connsiteX40" fmla="*/ 2583370 w 9027201"/>
              <a:gd name="connsiteY40" fmla="*/ 494852 h 5314278"/>
              <a:gd name="connsiteX41" fmla="*/ 2615643 w 9027201"/>
              <a:gd name="connsiteY41" fmla="*/ 505609 h 5314278"/>
              <a:gd name="connsiteX42" fmla="*/ 2669431 w 9027201"/>
              <a:gd name="connsiteY42" fmla="*/ 537882 h 5314278"/>
              <a:gd name="connsiteX43" fmla="*/ 3196556 w 9027201"/>
              <a:gd name="connsiteY43" fmla="*/ 548640 h 5314278"/>
              <a:gd name="connsiteX44" fmla="*/ 3261102 w 9027201"/>
              <a:gd name="connsiteY44" fmla="*/ 570155 h 5314278"/>
              <a:gd name="connsiteX45" fmla="*/ 3293375 w 9027201"/>
              <a:gd name="connsiteY45" fmla="*/ 580913 h 5314278"/>
              <a:gd name="connsiteX46" fmla="*/ 3433224 w 9027201"/>
              <a:gd name="connsiteY46" fmla="*/ 570155 h 5314278"/>
              <a:gd name="connsiteX47" fmla="*/ 3454740 w 9027201"/>
              <a:gd name="connsiteY47" fmla="*/ 548640 h 5314278"/>
              <a:gd name="connsiteX48" fmla="*/ 3487013 w 9027201"/>
              <a:gd name="connsiteY48" fmla="*/ 537882 h 5314278"/>
              <a:gd name="connsiteX49" fmla="*/ 3573074 w 9027201"/>
              <a:gd name="connsiteY49" fmla="*/ 548640 h 5314278"/>
              <a:gd name="connsiteX50" fmla="*/ 3583831 w 9027201"/>
              <a:gd name="connsiteY50" fmla="*/ 580913 h 5314278"/>
              <a:gd name="connsiteX51" fmla="*/ 3605347 w 9027201"/>
              <a:gd name="connsiteY51" fmla="*/ 602428 h 5314278"/>
              <a:gd name="connsiteX52" fmla="*/ 3669893 w 9027201"/>
              <a:gd name="connsiteY52" fmla="*/ 634701 h 5314278"/>
              <a:gd name="connsiteX53" fmla="*/ 3777469 w 9027201"/>
              <a:gd name="connsiteY53" fmla="*/ 623943 h 5314278"/>
              <a:gd name="connsiteX54" fmla="*/ 3809742 w 9027201"/>
              <a:gd name="connsiteY54" fmla="*/ 613186 h 5314278"/>
              <a:gd name="connsiteX55" fmla="*/ 3960349 w 9027201"/>
              <a:gd name="connsiteY55" fmla="*/ 623943 h 5314278"/>
              <a:gd name="connsiteX56" fmla="*/ 3992622 w 9027201"/>
              <a:gd name="connsiteY56" fmla="*/ 634701 h 5314278"/>
              <a:gd name="connsiteX57" fmla="*/ 4100198 w 9027201"/>
              <a:gd name="connsiteY57" fmla="*/ 656216 h 5314278"/>
              <a:gd name="connsiteX58" fmla="*/ 4153987 w 9027201"/>
              <a:gd name="connsiteY58" fmla="*/ 699247 h 5314278"/>
              <a:gd name="connsiteX59" fmla="*/ 4218533 w 9027201"/>
              <a:gd name="connsiteY59" fmla="*/ 720762 h 5314278"/>
              <a:gd name="connsiteX60" fmla="*/ 4218533 w 9027201"/>
              <a:gd name="connsiteY60" fmla="*/ 548640 h 5314278"/>
              <a:gd name="connsiteX61" fmla="*/ 4229290 w 9027201"/>
              <a:gd name="connsiteY61" fmla="*/ 451821 h 5314278"/>
              <a:gd name="connsiteX62" fmla="*/ 4272321 w 9027201"/>
              <a:gd name="connsiteY62" fmla="*/ 398033 h 5314278"/>
              <a:gd name="connsiteX63" fmla="*/ 4293836 w 9027201"/>
              <a:gd name="connsiteY63" fmla="*/ 365760 h 5314278"/>
              <a:gd name="connsiteX64" fmla="*/ 4326109 w 9027201"/>
              <a:gd name="connsiteY64" fmla="*/ 344245 h 5314278"/>
              <a:gd name="connsiteX65" fmla="*/ 4379897 w 9027201"/>
              <a:gd name="connsiteY65" fmla="*/ 311972 h 5314278"/>
              <a:gd name="connsiteX66" fmla="*/ 4412170 w 9027201"/>
              <a:gd name="connsiteY66" fmla="*/ 290456 h 5314278"/>
              <a:gd name="connsiteX67" fmla="*/ 4476716 w 9027201"/>
              <a:gd name="connsiteY67" fmla="*/ 268941 h 5314278"/>
              <a:gd name="connsiteX68" fmla="*/ 4508989 w 9027201"/>
              <a:gd name="connsiteY68" fmla="*/ 247426 h 5314278"/>
              <a:gd name="connsiteX69" fmla="*/ 4616565 w 9027201"/>
              <a:gd name="connsiteY69" fmla="*/ 225911 h 5314278"/>
              <a:gd name="connsiteX70" fmla="*/ 4896264 w 9027201"/>
              <a:gd name="connsiteY70" fmla="*/ 215153 h 5314278"/>
              <a:gd name="connsiteX71" fmla="*/ 4971568 w 9027201"/>
              <a:gd name="connsiteY71" fmla="*/ 236668 h 5314278"/>
              <a:gd name="connsiteX72" fmla="*/ 5036114 w 9027201"/>
              <a:gd name="connsiteY72" fmla="*/ 225911 h 5314278"/>
              <a:gd name="connsiteX73" fmla="*/ 5079144 w 9027201"/>
              <a:gd name="connsiteY73" fmla="*/ 172122 h 5314278"/>
              <a:gd name="connsiteX74" fmla="*/ 5089902 w 9027201"/>
              <a:gd name="connsiteY74" fmla="*/ 139849 h 5314278"/>
              <a:gd name="connsiteX75" fmla="*/ 5132933 w 9027201"/>
              <a:gd name="connsiteY75" fmla="*/ 75303 h 5314278"/>
              <a:gd name="connsiteX76" fmla="*/ 5197478 w 9027201"/>
              <a:gd name="connsiteY76" fmla="*/ 53788 h 5314278"/>
              <a:gd name="connsiteX77" fmla="*/ 5326570 w 9027201"/>
              <a:gd name="connsiteY77" fmla="*/ 64546 h 5314278"/>
              <a:gd name="connsiteX78" fmla="*/ 5358843 w 9027201"/>
              <a:gd name="connsiteY78" fmla="*/ 75303 h 5314278"/>
              <a:gd name="connsiteX79" fmla="*/ 5444904 w 9027201"/>
              <a:gd name="connsiteY79" fmla="*/ 64546 h 5314278"/>
              <a:gd name="connsiteX80" fmla="*/ 5498693 w 9027201"/>
              <a:gd name="connsiteY80" fmla="*/ 21515 h 5314278"/>
              <a:gd name="connsiteX81" fmla="*/ 5573996 w 9027201"/>
              <a:gd name="connsiteY81" fmla="*/ 0 h 5314278"/>
              <a:gd name="connsiteX82" fmla="*/ 5638542 w 9027201"/>
              <a:gd name="connsiteY82" fmla="*/ 10758 h 5314278"/>
              <a:gd name="connsiteX83" fmla="*/ 5735361 w 9027201"/>
              <a:gd name="connsiteY83" fmla="*/ 43031 h 5314278"/>
              <a:gd name="connsiteX84" fmla="*/ 5821422 w 9027201"/>
              <a:gd name="connsiteY84" fmla="*/ 53788 h 5314278"/>
              <a:gd name="connsiteX85" fmla="*/ 5853695 w 9027201"/>
              <a:gd name="connsiteY85" fmla="*/ 64546 h 5314278"/>
              <a:gd name="connsiteX86" fmla="*/ 5896725 w 9027201"/>
              <a:gd name="connsiteY86" fmla="*/ 75303 h 5314278"/>
              <a:gd name="connsiteX87" fmla="*/ 5918241 w 9027201"/>
              <a:gd name="connsiteY87" fmla="*/ 107576 h 5314278"/>
              <a:gd name="connsiteX88" fmla="*/ 5950514 w 9027201"/>
              <a:gd name="connsiteY88" fmla="*/ 118334 h 5314278"/>
              <a:gd name="connsiteX89" fmla="*/ 6004302 w 9027201"/>
              <a:gd name="connsiteY89" fmla="*/ 161365 h 5314278"/>
              <a:gd name="connsiteX90" fmla="*/ 6025817 w 9027201"/>
              <a:gd name="connsiteY90" fmla="*/ 193638 h 5314278"/>
              <a:gd name="connsiteX91" fmla="*/ 6047333 w 9027201"/>
              <a:gd name="connsiteY91" fmla="*/ 290456 h 5314278"/>
              <a:gd name="connsiteX92" fmla="*/ 6079605 w 9027201"/>
              <a:gd name="connsiteY92" fmla="*/ 311972 h 5314278"/>
              <a:gd name="connsiteX93" fmla="*/ 6101121 w 9027201"/>
              <a:gd name="connsiteY93" fmla="*/ 333487 h 5314278"/>
              <a:gd name="connsiteX94" fmla="*/ 6165667 w 9027201"/>
              <a:gd name="connsiteY94" fmla="*/ 419548 h 5314278"/>
              <a:gd name="connsiteX95" fmla="*/ 6154909 w 9027201"/>
              <a:gd name="connsiteY95" fmla="*/ 484094 h 5314278"/>
              <a:gd name="connsiteX96" fmla="*/ 6122636 w 9027201"/>
              <a:gd name="connsiteY96" fmla="*/ 494852 h 5314278"/>
              <a:gd name="connsiteX97" fmla="*/ 6090363 w 9027201"/>
              <a:gd name="connsiteY97" fmla="*/ 527125 h 5314278"/>
              <a:gd name="connsiteX98" fmla="*/ 6122636 w 9027201"/>
              <a:gd name="connsiteY98" fmla="*/ 645459 h 5314278"/>
              <a:gd name="connsiteX99" fmla="*/ 6133394 w 9027201"/>
              <a:gd name="connsiteY99" fmla="*/ 710005 h 5314278"/>
              <a:gd name="connsiteX100" fmla="*/ 6144151 w 9027201"/>
              <a:gd name="connsiteY100" fmla="*/ 742278 h 5314278"/>
              <a:gd name="connsiteX101" fmla="*/ 6176424 w 9027201"/>
              <a:gd name="connsiteY101" fmla="*/ 753035 h 5314278"/>
              <a:gd name="connsiteX102" fmla="*/ 6251728 w 9027201"/>
              <a:gd name="connsiteY102" fmla="*/ 763793 h 5314278"/>
              <a:gd name="connsiteX103" fmla="*/ 6337789 w 9027201"/>
              <a:gd name="connsiteY103" fmla="*/ 828339 h 5314278"/>
              <a:gd name="connsiteX104" fmla="*/ 6370062 w 9027201"/>
              <a:gd name="connsiteY104" fmla="*/ 817581 h 5314278"/>
              <a:gd name="connsiteX105" fmla="*/ 6499154 w 9027201"/>
              <a:gd name="connsiteY105" fmla="*/ 849854 h 5314278"/>
              <a:gd name="connsiteX106" fmla="*/ 6531427 w 9027201"/>
              <a:gd name="connsiteY106" fmla="*/ 871369 h 5314278"/>
              <a:gd name="connsiteX107" fmla="*/ 6574457 w 9027201"/>
              <a:gd name="connsiteY107" fmla="*/ 925158 h 5314278"/>
              <a:gd name="connsiteX108" fmla="*/ 6606730 w 9027201"/>
              <a:gd name="connsiteY108" fmla="*/ 935915 h 5314278"/>
              <a:gd name="connsiteX109" fmla="*/ 6649761 w 9027201"/>
              <a:gd name="connsiteY109" fmla="*/ 989703 h 5314278"/>
              <a:gd name="connsiteX110" fmla="*/ 6682034 w 9027201"/>
              <a:gd name="connsiteY110" fmla="*/ 1075765 h 5314278"/>
              <a:gd name="connsiteX111" fmla="*/ 6671276 w 9027201"/>
              <a:gd name="connsiteY111" fmla="*/ 1183341 h 5314278"/>
              <a:gd name="connsiteX112" fmla="*/ 6660518 w 9027201"/>
              <a:gd name="connsiteY112" fmla="*/ 1215614 h 5314278"/>
              <a:gd name="connsiteX113" fmla="*/ 6671276 w 9027201"/>
              <a:gd name="connsiteY113" fmla="*/ 1269402 h 5314278"/>
              <a:gd name="connsiteX114" fmla="*/ 6778853 w 9027201"/>
              <a:gd name="connsiteY114" fmla="*/ 1333948 h 5314278"/>
              <a:gd name="connsiteX115" fmla="*/ 6821883 w 9027201"/>
              <a:gd name="connsiteY115" fmla="*/ 1344706 h 5314278"/>
              <a:gd name="connsiteX116" fmla="*/ 7026278 w 9027201"/>
              <a:gd name="connsiteY116" fmla="*/ 1355463 h 5314278"/>
              <a:gd name="connsiteX117" fmla="*/ 7090824 w 9027201"/>
              <a:gd name="connsiteY117" fmla="*/ 1376979 h 5314278"/>
              <a:gd name="connsiteX118" fmla="*/ 7112340 w 9027201"/>
              <a:gd name="connsiteY118" fmla="*/ 1398494 h 5314278"/>
              <a:gd name="connsiteX119" fmla="*/ 7198401 w 9027201"/>
              <a:gd name="connsiteY119" fmla="*/ 1420009 h 5314278"/>
              <a:gd name="connsiteX120" fmla="*/ 7230674 w 9027201"/>
              <a:gd name="connsiteY120" fmla="*/ 1430767 h 5314278"/>
              <a:gd name="connsiteX121" fmla="*/ 7381281 w 9027201"/>
              <a:gd name="connsiteY121" fmla="*/ 1420009 h 5314278"/>
              <a:gd name="connsiteX122" fmla="*/ 7413554 w 9027201"/>
              <a:gd name="connsiteY122" fmla="*/ 1409252 h 5314278"/>
              <a:gd name="connsiteX123" fmla="*/ 7478100 w 9027201"/>
              <a:gd name="connsiteY123" fmla="*/ 1366221 h 5314278"/>
              <a:gd name="connsiteX124" fmla="*/ 7542645 w 9027201"/>
              <a:gd name="connsiteY124" fmla="*/ 1344706 h 5314278"/>
              <a:gd name="connsiteX125" fmla="*/ 7574918 w 9027201"/>
              <a:gd name="connsiteY125" fmla="*/ 1333948 h 5314278"/>
              <a:gd name="connsiteX126" fmla="*/ 7607191 w 9027201"/>
              <a:gd name="connsiteY126" fmla="*/ 1323191 h 5314278"/>
              <a:gd name="connsiteX127" fmla="*/ 7704010 w 9027201"/>
              <a:gd name="connsiteY127" fmla="*/ 1333948 h 5314278"/>
              <a:gd name="connsiteX128" fmla="*/ 7757798 w 9027201"/>
              <a:gd name="connsiteY128" fmla="*/ 1398494 h 5314278"/>
              <a:gd name="connsiteX129" fmla="*/ 7768556 w 9027201"/>
              <a:gd name="connsiteY129" fmla="*/ 1430767 h 5314278"/>
              <a:gd name="connsiteX130" fmla="*/ 7833102 w 9027201"/>
              <a:gd name="connsiteY130" fmla="*/ 1495313 h 5314278"/>
              <a:gd name="connsiteX131" fmla="*/ 7865375 w 9027201"/>
              <a:gd name="connsiteY131" fmla="*/ 1559859 h 5314278"/>
              <a:gd name="connsiteX132" fmla="*/ 7876133 w 9027201"/>
              <a:gd name="connsiteY132" fmla="*/ 1592132 h 5314278"/>
              <a:gd name="connsiteX133" fmla="*/ 7908405 w 9027201"/>
              <a:gd name="connsiteY133" fmla="*/ 1602889 h 5314278"/>
              <a:gd name="connsiteX134" fmla="*/ 7994467 w 9027201"/>
              <a:gd name="connsiteY134" fmla="*/ 1602889 h 5314278"/>
              <a:gd name="connsiteX135" fmla="*/ 8026740 w 9027201"/>
              <a:gd name="connsiteY135" fmla="*/ 1592132 h 5314278"/>
              <a:gd name="connsiteX136" fmla="*/ 8241893 w 9027201"/>
              <a:gd name="connsiteY136" fmla="*/ 1602889 h 5314278"/>
              <a:gd name="connsiteX137" fmla="*/ 8274165 w 9027201"/>
              <a:gd name="connsiteY137" fmla="*/ 1624405 h 5314278"/>
              <a:gd name="connsiteX138" fmla="*/ 8306438 w 9027201"/>
              <a:gd name="connsiteY138" fmla="*/ 1635162 h 5314278"/>
              <a:gd name="connsiteX139" fmla="*/ 8327954 w 9027201"/>
              <a:gd name="connsiteY139" fmla="*/ 1656678 h 5314278"/>
              <a:gd name="connsiteX140" fmla="*/ 8446288 w 9027201"/>
              <a:gd name="connsiteY140" fmla="*/ 1678193 h 5314278"/>
              <a:gd name="connsiteX141" fmla="*/ 8553864 w 9027201"/>
              <a:gd name="connsiteY141" fmla="*/ 1710466 h 5314278"/>
              <a:gd name="connsiteX142" fmla="*/ 8650683 w 9027201"/>
              <a:gd name="connsiteY142" fmla="*/ 1742739 h 5314278"/>
              <a:gd name="connsiteX143" fmla="*/ 8682956 w 9027201"/>
              <a:gd name="connsiteY143" fmla="*/ 1753496 h 5314278"/>
              <a:gd name="connsiteX144" fmla="*/ 8790533 w 9027201"/>
              <a:gd name="connsiteY144" fmla="*/ 1818042 h 5314278"/>
              <a:gd name="connsiteX145" fmla="*/ 8822805 w 9027201"/>
              <a:gd name="connsiteY145" fmla="*/ 1828800 h 5314278"/>
              <a:gd name="connsiteX146" fmla="*/ 8844321 w 9027201"/>
              <a:gd name="connsiteY146" fmla="*/ 1850315 h 5314278"/>
              <a:gd name="connsiteX147" fmla="*/ 8876594 w 9027201"/>
              <a:gd name="connsiteY147" fmla="*/ 1861073 h 5314278"/>
              <a:gd name="connsiteX148" fmla="*/ 8951897 w 9027201"/>
              <a:gd name="connsiteY148" fmla="*/ 1904103 h 5314278"/>
              <a:gd name="connsiteX149" fmla="*/ 8994928 w 9027201"/>
              <a:gd name="connsiteY149" fmla="*/ 1957892 h 5314278"/>
              <a:gd name="connsiteX150" fmla="*/ 9027201 w 9027201"/>
              <a:gd name="connsiteY150" fmla="*/ 1990165 h 5314278"/>
              <a:gd name="connsiteX151" fmla="*/ 9016443 w 9027201"/>
              <a:gd name="connsiteY151" fmla="*/ 2119256 h 5314278"/>
              <a:gd name="connsiteX152" fmla="*/ 8994928 w 9027201"/>
              <a:gd name="connsiteY152" fmla="*/ 2140772 h 5314278"/>
              <a:gd name="connsiteX153" fmla="*/ 8951897 w 9027201"/>
              <a:gd name="connsiteY153" fmla="*/ 2194560 h 5314278"/>
              <a:gd name="connsiteX154" fmla="*/ 8919624 w 9027201"/>
              <a:gd name="connsiteY154" fmla="*/ 2248348 h 5314278"/>
              <a:gd name="connsiteX155" fmla="*/ 8876594 w 9027201"/>
              <a:gd name="connsiteY155" fmla="*/ 2302136 h 5314278"/>
              <a:gd name="connsiteX156" fmla="*/ 8898109 w 9027201"/>
              <a:gd name="connsiteY156" fmla="*/ 2334409 h 5314278"/>
              <a:gd name="connsiteX157" fmla="*/ 8898109 w 9027201"/>
              <a:gd name="connsiteY157" fmla="*/ 2431228 h 5314278"/>
              <a:gd name="connsiteX158" fmla="*/ 8876594 w 9027201"/>
              <a:gd name="connsiteY158" fmla="*/ 2463501 h 5314278"/>
              <a:gd name="connsiteX159" fmla="*/ 8844321 w 9027201"/>
              <a:gd name="connsiteY159" fmla="*/ 2538805 h 5314278"/>
              <a:gd name="connsiteX160" fmla="*/ 8801290 w 9027201"/>
              <a:gd name="connsiteY160" fmla="*/ 2549562 h 5314278"/>
              <a:gd name="connsiteX161" fmla="*/ 8833563 w 9027201"/>
              <a:gd name="connsiteY161" fmla="*/ 2603351 h 5314278"/>
              <a:gd name="connsiteX162" fmla="*/ 8844321 w 9027201"/>
              <a:gd name="connsiteY162" fmla="*/ 2635623 h 5314278"/>
              <a:gd name="connsiteX163" fmla="*/ 8865836 w 9027201"/>
              <a:gd name="connsiteY163" fmla="*/ 2657139 h 5314278"/>
              <a:gd name="connsiteX164" fmla="*/ 8898109 w 9027201"/>
              <a:gd name="connsiteY164" fmla="*/ 2721685 h 5314278"/>
              <a:gd name="connsiteX165" fmla="*/ 8876594 w 9027201"/>
              <a:gd name="connsiteY165" fmla="*/ 2915322 h 5314278"/>
              <a:gd name="connsiteX166" fmla="*/ 8855078 w 9027201"/>
              <a:gd name="connsiteY166" fmla="*/ 2979868 h 5314278"/>
              <a:gd name="connsiteX167" fmla="*/ 8822805 w 9027201"/>
              <a:gd name="connsiteY167" fmla="*/ 3001383 h 5314278"/>
              <a:gd name="connsiteX168" fmla="*/ 8812048 w 9027201"/>
              <a:gd name="connsiteY168" fmla="*/ 3033656 h 5314278"/>
              <a:gd name="connsiteX169" fmla="*/ 8747502 w 9027201"/>
              <a:gd name="connsiteY169" fmla="*/ 3055172 h 5314278"/>
              <a:gd name="connsiteX170" fmla="*/ 8553864 w 9027201"/>
              <a:gd name="connsiteY170" fmla="*/ 3076687 h 5314278"/>
              <a:gd name="connsiteX171" fmla="*/ 8467803 w 9027201"/>
              <a:gd name="connsiteY171" fmla="*/ 3076687 h 5314278"/>
              <a:gd name="connsiteX172" fmla="*/ 8403257 w 9027201"/>
              <a:gd name="connsiteY172" fmla="*/ 3055172 h 5314278"/>
              <a:gd name="connsiteX173" fmla="*/ 8338711 w 9027201"/>
              <a:gd name="connsiteY173" fmla="*/ 3098202 h 5314278"/>
              <a:gd name="connsiteX174" fmla="*/ 8317196 w 9027201"/>
              <a:gd name="connsiteY174" fmla="*/ 3119718 h 5314278"/>
              <a:gd name="connsiteX175" fmla="*/ 8284923 w 9027201"/>
              <a:gd name="connsiteY175" fmla="*/ 3141233 h 5314278"/>
              <a:gd name="connsiteX176" fmla="*/ 8263408 w 9027201"/>
              <a:gd name="connsiteY176" fmla="*/ 3173506 h 5314278"/>
              <a:gd name="connsiteX177" fmla="*/ 8198862 w 9027201"/>
              <a:gd name="connsiteY177" fmla="*/ 3216536 h 5314278"/>
              <a:gd name="connsiteX178" fmla="*/ 8177347 w 9027201"/>
              <a:gd name="connsiteY178" fmla="*/ 3238052 h 5314278"/>
              <a:gd name="connsiteX179" fmla="*/ 8134316 w 9027201"/>
              <a:gd name="connsiteY179" fmla="*/ 3227294 h 5314278"/>
              <a:gd name="connsiteX180" fmla="*/ 8091285 w 9027201"/>
              <a:gd name="connsiteY180" fmla="*/ 3291840 h 5314278"/>
              <a:gd name="connsiteX181" fmla="*/ 8080528 w 9027201"/>
              <a:gd name="connsiteY181" fmla="*/ 3324113 h 5314278"/>
              <a:gd name="connsiteX182" fmla="*/ 8069770 w 9027201"/>
              <a:gd name="connsiteY182" fmla="*/ 3367143 h 5314278"/>
              <a:gd name="connsiteX183" fmla="*/ 8048255 w 9027201"/>
              <a:gd name="connsiteY183" fmla="*/ 3388659 h 5314278"/>
              <a:gd name="connsiteX184" fmla="*/ 8026740 w 9027201"/>
              <a:gd name="connsiteY184" fmla="*/ 3420932 h 5314278"/>
              <a:gd name="connsiteX185" fmla="*/ 8015982 w 9027201"/>
              <a:gd name="connsiteY185" fmla="*/ 3528508 h 5314278"/>
              <a:gd name="connsiteX186" fmla="*/ 7951436 w 9027201"/>
              <a:gd name="connsiteY186" fmla="*/ 3550023 h 5314278"/>
              <a:gd name="connsiteX187" fmla="*/ 7919163 w 9027201"/>
              <a:gd name="connsiteY187" fmla="*/ 3560781 h 5314278"/>
              <a:gd name="connsiteX188" fmla="*/ 7714768 w 9027201"/>
              <a:gd name="connsiteY188" fmla="*/ 3582296 h 5314278"/>
              <a:gd name="connsiteX189" fmla="*/ 7650222 w 9027201"/>
              <a:gd name="connsiteY189" fmla="*/ 3603812 h 5314278"/>
              <a:gd name="connsiteX190" fmla="*/ 7617949 w 9027201"/>
              <a:gd name="connsiteY190" fmla="*/ 3614569 h 5314278"/>
              <a:gd name="connsiteX191" fmla="*/ 7585676 w 9027201"/>
              <a:gd name="connsiteY191" fmla="*/ 3636085 h 5314278"/>
              <a:gd name="connsiteX192" fmla="*/ 7553403 w 9027201"/>
              <a:gd name="connsiteY192" fmla="*/ 3646842 h 5314278"/>
              <a:gd name="connsiteX193" fmla="*/ 7488857 w 9027201"/>
              <a:gd name="connsiteY193" fmla="*/ 3689873 h 5314278"/>
              <a:gd name="connsiteX194" fmla="*/ 7456584 w 9027201"/>
              <a:gd name="connsiteY194" fmla="*/ 3700631 h 5314278"/>
              <a:gd name="connsiteX195" fmla="*/ 7392038 w 9027201"/>
              <a:gd name="connsiteY195" fmla="*/ 3743661 h 5314278"/>
              <a:gd name="connsiteX196" fmla="*/ 7359765 w 9027201"/>
              <a:gd name="connsiteY196" fmla="*/ 3765176 h 5314278"/>
              <a:gd name="connsiteX197" fmla="*/ 7327493 w 9027201"/>
              <a:gd name="connsiteY197" fmla="*/ 3775934 h 5314278"/>
              <a:gd name="connsiteX198" fmla="*/ 7273704 w 9027201"/>
              <a:gd name="connsiteY198" fmla="*/ 3808207 h 5314278"/>
              <a:gd name="connsiteX199" fmla="*/ 7101582 w 9027201"/>
              <a:gd name="connsiteY199" fmla="*/ 3840480 h 5314278"/>
              <a:gd name="connsiteX200" fmla="*/ 7037036 w 9027201"/>
              <a:gd name="connsiteY200" fmla="*/ 3861995 h 5314278"/>
              <a:gd name="connsiteX201" fmla="*/ 7004763 w 9027201"/>
              <a:gd name="connsiteY201" fmla="*/ 3872753 h 5314278"/>
              <a:gd name="connsiteX202" fmla="*/ 6929460 w 9027201"/>
              <a:gd name="connsiteY202" fmla="*/ 3861995 h 5314278"/>
              <a:gd name="connsiteX203" fmla="*/ 6897187 w 9027201"/>
              <a:gd name="connsiteY203" fmla="*/ 3851238 h 5314278"/>
              <a:gd name="connsiteX204" fmla="*/ 6778853 w 9027201"/>
              <a:gd name="connsiteY204" fmla="*/ 3861995 h 5314278"/>
              <a:gd name="connsiteX205" fmla="*/ 6725064 w 9027201"/>
              <a:gd name="connsiteY205" fmla="*/ 3894268 h 5314278"/>
              <a:gd name="connsiteX206" fmla="*/ 6682034 w 9027201"/>
              <a:gd name="connsiteY206" fmla="*/ 3948056 h 5314278"/>
              <a:gd name="connsiteX207" fmla="*/ 6639003 w 9027201"/>
              <a:gd name="connsiteY207" fmla="*/ 4001845 h 5314278"/>
              <a:gd name="connsiteX208" fmla="*/ 6606730 w 9027201"/>
              <a:gd name="connsiteY208" fmla="*/ 4023360 h 5314278"/>
              <a:gd name="connsiteX209" fmla="*/ 6595973 w 9027201"/>
              <a:gd name="connsiteY209" fmla="*/ 4055633 h 5314278"/>
              <a:gd name="connsiteX210" fmla="*/ 6542184 w 9027201"/>
              <a:gd name="connsiteY210" fmla="*/ 4098663 h 5314278"/>
              <a:gd name="connsiteX211" fmla="*/ 6520669 w 9027201"/>
              <a:gd name="connsiteY211" fmla="*/ 4120179 h 5314278"/>
              <a:gd name="connsiteX212" fmla="*/ 6456123 w 9027201"/>
              <a:gd name="connsiteY212" fmla="*/ 4163209 h 5314278"/>
              <a:gd name="connsiteX213" fmla="*/ 6413093 w 9027201"/>
              <a:gd name="connsiteY213" fmla="*/ 4216998 h 5314278"/>
              <a:gd name="connsiteX214" fmla="*/ 6380820 w 9027201"/>
              <a:gd name="connsiteY214" fmla="*/ 4227755 h 5314278"/>
              <a:gd name="connsiteX215" fmla="*/ 6402335 w 9027201"/>
              <a:gd name="connsiteY215" fmla="*/ 4335332 h 5314278"/>
              <a:gd name="connsiteX216" fmla="*/ 6413093 w 9027201"/>
              <a:gd name="connsiteY216" fmla="*/ 4378362 h 5314278"/>
              <a:gd name="connsiteX217" fmla="*/ 6434608 w 9027201"/>
              <a:gd name="connsiteY217" fmla="*/ 4399878 h 5314278"/>
              <a:gd name="connsiteX218" fmla="*/ 6456123 w 9027201"/>
              <a:gd name="connsiteY218" fmla="*/ 4432151 h 5314278"/>
              <a:gd name="connsiteX219" fmla="*/ 6477638 w 9027201"/>
              <a:gd name="connsiteY219" fmla="*/ 4496696 h 5314278"/>
              <a:gd name="connsiteX220" fmla="*/ 6499154 w 9027201"/>
              <a:gd name="connsiteY220" fmla="*/ 4518212 h 5314278"/>
              <a:gd name="connsiteX221" fmla="*/ 6520669 w 9027201"/>
              <a:gd name="connsiteY221" fmla="*/ 4550485 h 5314278"/>
              <a:gd name="connsiteX222" fmla="*/ 6585215 w 9027201"/>
              <a:gd name="connsiteY222" fmla="*/ 4615031 h 5314278"/>
              <a:gd name="connsiteX223" fmla="*/ 6617488 w 9027201"/>
              <a:gd name="connsiteY223" fmla="*/ 4625788 h 5314278"/>
              <a:gd name="connsiteX224" fmla="*/ 6649761 w 9027201"/>
              <a:gd name="connsiteY224" fmla="*/ 4647303 h 5314278"/>
              <a:gd name="connsiteX225" fmla="*/ 6671276 w 9027201"/>
              <a:gd name="connsiteY225" fmla="*/ 4668819 h 5314278"/>
              <a:gd name="connsiteX226" fmla="*/ 6703549 w 9027201"/>
              <a:gd name="connsiteY226" fmla="*/ 4679576 h 5314278"/>
              <a:gd name="connsiteX227" fmla="*/ 6811125 w 9027201"/>
              <a:gd name="connsiteY227" fmla="*/ 4647303 h 5314278"/>
              <a:gd name="connsiteX228" fmla="*/ 6918702 w 9027201"/>
              <a:gd name="connsiteY228" fmla="*/ 4636546 h 5314278"/>
              <a:gd name="connsiteX229" fmla="*/ 6950975 w 9027201"/>
              <a:gd name="connsiteY229" fmla="*/ 4615031 h 5314278"/>
              <a:gd name="connsiteX230" fmla="*/ 7166128 w 9027201"/>
              <a:gd name="connsiteY230" fmla="*/ 4615031 h 5314278"/>
              <a:gd name="connsiteX231" fmla="*/ 7198401 w 9027201"/>
              <a:gd name="connsiteY231" fmla="*/ 4625788 h 5314278"/>
              <a:gd name="connsiteX232" fmla="*/ 7230674 w 9027201"/>
              <a:gd name="connsiteY232" fmla="*/ 4733365 h 5314278"/>
              <a:gd name="connsiteX233" fmla="*/ 7219916 w 9027201"/>
              <a:gd name="connsiteY233" fmla="*/ 4776395 h 5314278"/>
              <a:gd name="connsiteX234" fmla="*/ 7176885 w 9027201"/>
              <a:gd name="connsiteY234" fmla="*/ 4830183 h 5314278"/>
              <a:gd name="connsiteX235" fmla="*/ 7155370 w 9027201"/>
              <a:gd name="connsiteY235" fmla="*/ 4862456 h 5314278"/>
              <a:gd name="connsiteX236" fmla="*/ 7101582 w 9027201"/>
              <a:gd name="connsiteY236" fmla="*/ 4905487 h 5314278"/>
              <a:gd name="connsiteX237" fmla="*/ 7037036 w 9027201"/>
              <a:gd name="connsiteY237" fmla="*/ 4927002 h 5314278"/>
              <a:gd name="connsiteX238" fmla="*/ 7004763 w 9027201"/>
              <a:gd name="connsiteY238" fmla="*/ 4937760 h 5314278"/>
              <a:gd name="connsiteX239" fmla="*/ 6907944 w 9027201"/>
              <a:gd name="connsiteY239" fmla="*/ 4948518 h 5314278"/>
              <a:gd name="connsiteX240" fmla="*/ 6843398 w 9027201"/>
              <a:gd name="connsiteY240" fmla="*/ 4970033 h 5314278"/>
              <a:gd name="connsiteX241" fmla="*/ 6757337 w 9027201"/>
              <a:gd name="connsiteY241" fmla="*/ 4959275 h 5314278"/>
              <a:gd name="connsiteX242" fmla="*/ 6725064 w 9027201"/>
              <a:gd name="connsiteY242" fmla="*/ 4948518 h 5314278"/>
              <a:gd name="connsiteX243" fmla="*/ 6682034 w 9027201"/>
              <a:gd name="connsiteY243" fmla="*/ 4905487 h 5314278"/>
              <a:gd name="connsiteX244" fmla="*/ 6639003 w 9027201"/>
              <a:gd name="connsiteY244" fmla="*/ 4948518 h 5314278"/>
              <a:gd name="connsiteX245" fmla="*/ 6628245 w 9027201"/>
              <a:gd name="connsiteY245" fmla="*/ 4980791 h 5314278"/>
              <a:gd name="connsiteX246" fmla="*/ 6595973 w 9027201"/>
              <a:gd name="connsiteY246" fmla="*/ 4991548 h 5314278"/>
              <a:gd name="connsiteX247" fmla="*/ 6509911 w 9027201"/>
              <a:gd name="connsiteY247" fmla="*/ 5002306 h 5314278"/>
              <a:gd name="connsiteX248" fmla="*/ 6445365 w 9027201"/>
              <a:gd name="connsiteY248" fmla="*/ 5013063 h 5314278"/>
              <a:gd name="connsiteX249" fmla="*/ 6391577 w 9027201"/>
              <a:gd name="connsiteY249" fmla="*/ 5045336 h 5314278"/>
              <a:gd name="connsiteX250" fmla="*/ 6327031 w 9027201"/>
              <a:gd name="connsiteY250" fmla="*/ 5077609 h 5314278"/>
              <a:gd name="connsiteX251" fmla="*/ 6305516 w 9027201"/>
              <a:gd name="connsiteY251" fmla="*/ 5099125 h 5314278"/>
              <a:gd name="connsiteX252" fmla="*/ 6262485 w 9027201"/>
              <a:gd name="connsiteY252" fmla="*/ 5109882 h 5314278"/>
              <a:gd name="connsiteX253" fmla="*/ 6230213 w 9027201"/>
              <a:gd name="connsiteY253" fmla="*/ 5120640 h 5314278"/>
              <a:gd name="connsiteX254" fmla="*/ 6187182 w 9027201"/>
              <a:gd name="connsiteY254" fmla="*/ 5163671 h 5314278"/>
              <a:gd name="connsiteX255" fmla="*/ 6165667 w 9027201"/>
              <a:gd name="connsiteY255" fmla="*/ 5195943 h 5314278"/>
              <a:gd name="connsiteX256" fmla="*/ 6133394 w 9027201"/>
              <a:gd name="connsiteY256" fmla="*/ 5206701 h 5314278"/>
              <a:gd name="connsiteX257" fmla="*/ 6111878 w 9027201"/>
              <a:gd name="connsiteY257" fmla="*/ 5228216 h 5314278"/>
              <a:gd name="connsiteX258" fmla="*/ 6047333 w 9027201"/>
              <a:gd name="connsiteY258" fmla="*/ 5271247 h 5314278"/>
              <a:gd name="connsiteX259" fmla="*/ 5982787 w 9027201"/>
              <a:gd name="connsiteY259" fmla="*/ 5282005 h 5314278"/>
              <a:gd name="connsiteX260" fmla="*/ 5928998 w 9027201"/>
              <a:gd name="connsiteY260" fmla="*/ 5292762 h 5314278"/>
              <a:gd name="connsiteX261" fmla="*/ 5896725 w 9027201"/>
              <a:gd name="connsiteY261" fmla="*/ 5303520 h 5314278"/>
              <a:gd name="connsiteX262" fmla="*/ 5842937 w 9027201"/>
              <a:gd name="connsiteY262" fmla="*/ 5314278 h 5314278"/>
              <a:gd name="connsiteX263" fmla="*/ 5767634 w 9027201"/>
              <a:gd name="connsiteY263" fmla="*/ 5303520 h 5314278"/>
              <a:gd name="connsiteX264" fmla="*/ 5703088 w 9027201"/>
              <a:gd name="connsiteY264" fmla="*/ 5282005 h 5314278"/>
              <a:gd name="connsiteX265" fmla="*/ 5638542 w 9027201"/>
              <a:gd name="connsiteY265" fmla="*/ 5271247 h 5314278"/>
              <a:gd name="connsiteX266" fmla="*/ 5595511 w 9027201"/>
              <a:gd name="connsiteY266" fmla="*/ 5174428 h 5314278"/>
              <a:gd name="connsiteX267" fmla="*/ 5638542 w 9027201"/>
              <a:gd name="connsiteY267" fmla="*/ 5056094 h 5314278"/>
              <a:gd name="connsiteX268" fmla="*/ 5660057 w 9027201"/>
              <a:gd name="connsiteY268" fmla="*/ 4894729 h 5314278"/>
              <a:gd name="connsiteX269" fmla="*/ 5584754 w 9027201"/>
              <a:gd name="connsiteY269" fmla="*/ 4819426 h 5314278"/>
              <a:gd name="connsiteX270" fmla="*/ 5530965 w 9027201"/>
              <a:gd name="connsiteY270" fmla="*/ 4787153 h 5314278"/>
              <a:gd name="connsiteX271" fmla="*/ 5423389 w 9027201"/>
              <a:gd name="connsiteY271" fmla="*/ 4765638 h 5314278"/>
              <a:gd name="connsiteX272" fmla="*/ 5358843 w 9027201"/>
              <a:gd name="connsiteY272" fmla="*/ 4733365 h 5314278"/>
              <a:gd name="connsiteX273" fmla="*/ 5326570 w 9027201"/>
              <a:gd name="connsiteY273" fmla="*/ 4722607 h 5314278"/>
              <a:gd name="connsiteX274" fmla="*/ 5294297 w 9027201"/>
              <a:gd name="connsiteY274" fmla="*/ 4701092 h 5314278"/>
              <a:gd name="connsiteX275" fmla="*/ 5175776 w 9027201"/>
              <a:gd name="connsiteY275" fmla="*/ 4703744 h 5314278"/>
              <a:gd name="connsiteX276" fmla="*/ 5166214 w 9027201"/>
              <a:gd name="connsiteY276" fmla="*/ 4654662 h 5314278"/>
              <a:gd name="connsiteX277" fmla="*/ 5197478 w 9027201"/>
              <a:gd name="connsiteY277" fmla="*/ 4572000 h 5314278"/>
              <a:gd name="connsiteX278" fmla="*/ 5264639 w 9027201"/>
              <a:gd name="connsiteY278" fmla="*/ 4543537 h 5314278"/>
              <a:gd name="connsiteX279" fmla="*/ 5339980 w 9027201"/>
              <a:gd name="connsiteY279" fmla="*/ 4489114 h 5314278"/>
              <a:gd name="connsiteX280" fmla="*/ 5401874 w 9027201"/>
              <a:gd name="connsiteY280" fmla="*/ 4432151 h 5314278"/>
              <a:gd name="connsiteX281" fmla="*/ 5466420 w 9027201"/>
              <a:gd name="connsiteY281" fmla="*/ 4421393 h 5314278"/>
              <a:gd name="connsiteX282" fmla="*/ 5617027 w 9027201"/>
              <a:gd name="connsiteY282" fmla="*/ 4378362 h 5314278"/>
              <a:gd name="connsiteX283" fmla="*/ 5712277 w 9027201"/>
              <a:gd name="connsiteY283" fmla="*/ 4285428 h 5314278"/>
              <a:gd name="connsiteX284" fmla="*/ 5573996 w 9027201"/>
              <a:gd name="connsiteY284" fmla="*/ 4195482 h 5314278"/>
              <a:gd name="connsiteX285" fmla="*/ 5467129 w 9027201"/>
              <a:gd name="connsiteY285" fmla="*/ 4186667 h 5314278"/>
              <a:gd name="connsiteX286" fmla="*/ 5404339 w 9027201"/>
              <a:gd name="connsiteY286" fmla="*/ 4245087 h 5314278"/>
              <a:gd name="connsiteX287" fmla="*/ 5296389 w 9027201"/>
              <a:gd name="connsiteY287" fmla="*/ 4229212 h 5314278"/>
              <a:gd name="connsiteX288" fmla="*/ 5223364 w 9027201"/>
              <a:gd name="connsiteY288" fmla="*/ 4222862 h 5314278"/>
              <a:gd name="connsiteX289" fmla="*/ 5154448 w 9027201"/>
              <a:gd name="connsiteY289" fmla="*/ 4184725 h 5314278"/>
              <a:gd name="connsiteX290" fmla="*/ 5122175 w 9027201"/>
              <a:gd name="connsiteY290" fmla="*/ 4195482 h 5314278"/>
              <a:gd name="connsiteX291" fmla="*/ 5025356 w 9027201"/>
              <a:gd name="connsiteY291" fmla="*/ 4184725 h 5314278"/>
              <a:gd name="connsiteX292" fmla="*/ 4960810 w 9027201"/>
              <a:gd name="connsiteY292" fmla="*/ 4152452 h 5314278"/>
              <a:gd name="connsiteX293" fmla="*/ 4907022 w 9027201"/>
              <a:gd name="connsiteY293" fmla="*/ 4098663 h 5314278"/>
              <a:gd name="connsiteX294" fmla="*/ 4836014 w 9027201"/>
              <a:gd name="connsiteY294" fmla="*/ 4092687 h 5314278"/>
              <a:gd name="connsiteX295" fmla="*/ 4804899 w 9027201"/>
              <a:gd name="connsiteY295" fmla="*/ 4048050 h 5314278"/>
              <a:gd name="connsiteX296" fmla="*/ 4902689 w 9027201"/>
              <a:gd name="connsiteY296" fmla="*/ 4006962 h 5314278"/>
              <a:gd name="connsiteX297" fmla="*/ 4880576 w 9027201"/>
              <a:gd name="connsiteY297" fmla="*/ 3944172 h 5314278"/>
              <a:gd name="connsiteX298" fmla="*/ 4739307 w 9027201"/>
              <a:gd name="connsiteY298" fmla="*/ 3953174 h 5314278"/>
              <a:gd name="connsiteX299" fmla="*/ 4639500 w 9027201"/>
              <a:gd name="connsiteY299" fmla="*/ 3859343 h 5314278"/>
              <a:gd name="connsiteX300" fmla="*/ 4502639 w 9027201"/>
              <a:gd name="connsiteY300" fmla="*/ 3870437 h 5314278"/>
              <a:gd name="connsiteX301" fmla="*/ 4421695 w 9027201"/>
              <a:gd name="connsiteY301" fmla="*/ 3860053 h 5314278"/>
              <a:gd name="connsiteX302" fmla="*/ 4328014 w 9027201"/>
              <a:gd name="connsiteY302" fmla="*/ 3873612 h 5314278"/>
              <a:gd name="connsiteX303" fmla="*/ 4302614 w 9027201"/>
              <a:gd name="connsiteY303" fmla="*/ 3899012 h 5314278"/>
              <a:gd name="connsiteX304" fmla="*/ 4305789 w 9027201"/>
              <a:gd name="connsiteY304" fmla="*/ 3946637 h 5314278"/>
              <a:gd name="connsiteX305" fmla="*/ 4272321 w 9027201"/>
              <a:gd name="connsiteY305" fmla="*/ 4044875 h 5314278"/>
              <a:gd name="connsiteX306" fmla="*/ 4229290 w 9027201"/>
              <a:gd name="connsiteY306" fmla="*/ 4109421 h 5314278"/>
              <a:gd name="connsiteX307" fmla="*/ 4207775 w 9027201"/>
              <a:gd name="connsiteY307" fmla="*/ 4141694 h 5314278"/>
              <a:gd name="connsiteX308" fmla="*/ 4175502 w 9027201"/>
              <a:gd name="connsiteY308" fmla="*/ 4173967 h 5314278"/>
              <a:gd name="connsiteX309" fmla="*/ 4121714 w 9027201"/>
              <a:gd name="connsiteY309" fmla="*/ 4216998 h 5314278"/>
              <a:gd name="connsiteX310" fmla="*/ 4096239 w 9027201"/>
              <a:gd name="connsiteY310" fmla="*/ 4270487 h 5314278"/>
              <a:gd name="connsiteX311" fmla="*/ 4046410 w 9027201"/>
              <a:gd name="connsiteY311" fmla="*/ 4335332 h 5314278"/>
              <a:gd name="connsiteX312" fmla="*/ 4014137 w 9027201"/>
              <a:gd name="connsiteY312" fmla="*/ 4367605 h 5314278"/>
              <a:gd name="connsiteX313" fmla="*/ 3924191 w 9027201"/>
              <a:gd name="connsiteY313" fmla="*/ 4468121 h 5314278"/>
              <a:gd name="connsiteX314" fmla="*/ 3838130 w 9027201"/>
              <a:gd name="connsiteY314" fmla="*/ 4537075 h 5314278"/>
              <a:gd name="connsiteX315" fmla="*/ 3780457 w 9027201"/>
              <a:gd name="connsiteY315" fmla="*/ 4562998 h 5314278"/>
              <a:gd name="connsiteX316" fmla="*/ 3813664 w 9027201"/>
              <a:gd name="connsiteY316" fmla="*/ 4638787 h 5314278"/>
              <a:gd name="connsiteX317" fmla="*/ 3810489 w 9027201"/>
              <a:gd name="connsiteY317" fmla="*/ 4727687 h 5314278"/>
              <a:gd name="connsiteX318" fmla="*/ 3745196 w 9027201"/>
              <a:gd name="connsiteY318" fmla="*/ 4754880 h 5314278"/>
              <a:gd name="connsiteX319" fmla="*/ 3699364 w 9027201"/>
              <a:gd name="connsiteY319" fmla="*/ 4692762 h 5314278"/>
              <a:gd name="connsiteX320" fmla="*/ 3621745 w 9027201"/>
              <a:gd name="connsiteY320" fmla="*/ 4641476 h 5314278"/>
              <a:gd name="connsiteX321" fmla="*/ 3499339 w 9027201"/>
              <a:gd name="connsiteY321" fmla="*/ 4664187 h 5314278"/>
              <a:gd name="connsiteX322" fmla="*/ 3423139 w 9027201"/>
              <a:gd name="connsiteY322" fmla="*/ 4727687 h 5314278"/>
              <a:gd name="connsiteX323" fmla="*/ 3342046 w 9027201"/>
              <a:gd name="connsiteY323" fmla="*/ 4725072 h 5314278"/>
              <a:gd name="connsiteX324" fmla="*/ 3286614 w 9027201"/>
              <a:gd name="connsiteY324" fmla="*/ 4784837 h 5314278"/>
              <a:gd name="connsiteX325" fmla="*/ 3212431 w 9027201"/>
              <a:gd name="connsiteY325" fmla="*/ 4788386 h 5314278"/>
              <a:gd name="connsiteX326" fmla="*/ 3153525 w 9027201"/>
              <a:gd name="connsiteY326" fmla="*/ 4754880 h 5314278"/>
              <a:gd name="connsiteX327" fmla="*/ 3099737 w 9027201"/>
              <a:gd name="connsiteY327" fmla="*/ 4711849 h 5314278"/>
              <a:gd name="connsiteX328" fmla="*/ 3032614 w 9027201"/>
              <a:gd name="connsiteY328" fmla="*/ 4591162 h 5314278"/>
              <a:gd name="connsiteX329" fmla="*/ 3054839 w 9027201"/>
              <a:gd name="connsiteY329" fmla="*/ 4556237 h 5314278"/>
              <a:gd name="connsiteX330" fmla="*/ 3088980 w 9027201"/>
              <a:gd name="connsiteY330" fmla="*/ 4561242 h 5314278"/>
              <a:gd name="connsiteX331" fmla="*/ 3131039 w 9027201"/>
              <a:gd name="connsiteY331" fmla="*/ 4584812 h 5314278"/>
              <a:gd name="connsiteX332" fmla="*/ 3173995 w 9027201"/>
              <a:gd name="connsiteY332" fmla="*/ 4559673 h 5314278"/>
              <a:gd name="connsiteX333" fmla="*/ 3172314 w 9027201"/>
              <a:gd name="connsiteY333" fmla="*/ 4505437 h 5314278"/>
              <a:gd name="connsiteX334" fmla="*/ 3142768 w 9027201"/>
              <a:gd name="connsiteY334" fmla="*/ 4442908 h 5314278"/>
              <a:gd name="connsiteX335" fmla="*/ 3192148 w 9027201"/>
              <a:gd name="connsiteY335" fmla="*/ 4403762 h 5314278"/>
              <a:gd name="connsiteX336" fmla="*/ 3268871 w 9027201"/>
              <a:gd name="connsiteY336" fmla="*/ 4377316 h 5314278"/>
              <a:gd name="connsiteX337" fmla="*/ 3299725 w 9027201"/>
              <a:gd name="connsiteY337" fmla="*/ 4261448 h 5314278"/>
              <a:gd name="connsiteX338" fmla="*/ 3411896 w 9027201"/>
              <a:gd name="connsiteY338" fmla="*/ 4243294 h 5314278"/>
              <a:gd name="connsiteX339" fmla="*/ 3423139 w 9027201"/>
              <a:gd name="connsiteY339" fmla="*/ 4140312 h 5314278"/>
              <a:gd name="connsiteX340" fmla="*/ 3380669 w 9027201"/>
              <a:gd name="connsiteY340" fmla="*/ 4049806 h 5314278"/>
              <a:gd name="connsiteX341" fmla="*/ 3401997 w 9027201"/>
              <a:gd name="connsiteY341" fmla="*/ 3940997 h 5314278"/>
              <a:gd name="connsiteX342" fmla="*/ 3490188 w 9027201"/>
              <a:gd name="connsiteY342" fmla="*/ 3890906 h 5314278"/>
              <a:gd name="connsiteX343" fmla="*/ 3589658 w 9027201"/>
              <a:gd name="connsiteY343" fmla="*/ 3896733 h 5314278"/>
              <a:gd name="connsiteX344" fmla="*/ 3669893 w 9027201"/>
              <a:gd name="connsiteY344" fmla="*/ 3948056 h 5314278"/>
              <a:gd name="connsiteX345" fmla="*/ 3737613 w 9027201"/>
              <a:gd name="connsiteY345" fmla="*/ 3984214 h 5314278"/>
              <a:gd name="connsiteX346" fmla="*/ 3813440 w 9027201"/>
              <a:gd name="connsiteY346" fmla="*/ 3954406 h 5314278"/>
              <a:gd name="connsiteX347" fmla="*/ 3913620 w 9027201"/>
              <a:gd name="connsiteY347" fmla="*/ 3962699 h 5314278"/>
              <a:gd name="connsiteX348" fmla="*/ 3899688 w 9027201"/>
              <a:gd name="connsiteY348" fmla="*/ 3864647 h 5314278"/>
              <a:gd name="connsiteX349" fmla="*/ 3911155 w 9027201"/>
              <a:gd name="connsiteY349" fmla="*/ 3759349 h 5314278"/>
              <a:gd name="connsiteX350" fmla="*/ 3829315 w 9027201"/>
              <a:gd name="connsiteY350" fmla="*/ 3709633 h 5314278"/>
              <a:gd name="connsiteX351" fmla="*/ 3750127 w 9027201"/>
              <a:gd name="connsiteY351" fmla="*/ 3650727 h 5314278"/>
              <a:gd name="connsiteX352" fmla="*/ 3702165 w 9027201"/>
              <a:gd name="connsiteY352" fmla="*/ 3571539 h 5314278"/>
              <a:gd name="connsiteX353" fmla="*/ 3659135 w 9027201"/>
              <a:gd name="connsiteY353" fmla="*/ 3517751 h 5314278"/>
              <a:gd name="connsiteX354" fmla="*/ 3655437 w 9027201"/>
              <a:gd name="connsiteY354" fmla="*/ 3410174 h 5314278"/>
              <a:gd name="connsiteX355" fmla="*/ 3558431 w 9027201"/>
              <a:gd name="connsiteY355" fmla="*/ 3367853 h 5314278"/>
              <a:gd name="connsiteX356" fmla="*/ 3474126 w 9027201"/>
              <a:gd name="connsiteY356" fmla="*/ 3262742 h 5314278"/>
              <a:gd name="connsiteX357" fmla="*/ 3508528 w 9027201"/>
              <a:gd name="connsiteY357" fmla="*/ 3173506 h 5314278"/>
              <a:gd name="connsiteX358" fmla="*/ 3531463 w 9027201"/>
              <a:gd name="connsiteY358" fmla="*/ 3083560 h 5314278"/>
              <a:gd name="connsiteX359" fmla="*/ 3465497 w 9027201"/>
              <a:gd name="connsiteY359" fmla="*/ 2990626 h 5314278"/>
              <a:gd name="connsiteX360" fmla="*/ 3381901 w 9027201"/>
              <a:gd name="connsiteY360" fmla="*/ 2972995 h 5314278"/>
              <a:gd name="connsiteX361" fmla="*/ 3316310 w 9027201"/>
              <a:gd name="connsiteY361" fmla="*/ 2893807 h 5314278"/>
              <a:gd name="connsiteX362" fmla="*/ 3249112 w 9027201"/>
              <a:gd name="connsiteY362" fmla="*/ 2840187 h 5314278"/>
              <a:gd name="connsiteX363" fmla="*/ 3196920 w 9027201"/>
              <a:gd name="connsiteY363" fmla="*/ 2838562 h 5314278"/>
              <a:gd name="connsiteX364" fmla="*/ 3146466 w 9027201"/>
              <a:gd name="connsiteY364" fmla="*/ 2886495 h 5314278"/>
              <a:gd name="connsiteX365" fmla="*/ 3099737 w 9027201"/>
              <a:gd name="connsiteY365" fmla="*/ 2829261 h 5314278"/>
              <a:gd name="connsiteX366" fmla="*/ 3023370 w 9027201"/>
              <a:gd name="connsiteY366" fmla="*/ 2819652 h 5314278"/>
              <a:gd name="connsiteX367" fmla="*/ 2955209 w 9027201"/>
              <a:gd name="connsiteY367" fmla="*/ 2788612 h 5314278"/>
              <a:gd name="connsiteX368" fmla="*/ 2938288 w 9027201"/>
              <a:gd name="connsiteY368" fmla="*/ 2705183 h 5314278"/>
              <a:gd name="connsiteX369" fmla="*/ 2872594 w 9027201"/>
              <a:gd name="connsiteY369" fmla="*/ 2718154 h 5314278"/>
              <a:gd name="connsiteX370" fmla="*/ 2773310 w 9027201"/>
              <a:gd name="connsiteY370" fmla="*/ 2628648 h 5314278"/>
              <a:gd name="connsiteX371" fmla="*/ 2658674 w 9027201"/>
              <a:gd name="connsiteY371" fmla="*/ 2646381 h 5314278"/>
              <a:gd name="connsiteX372" fmla="*/ 2565300 w 9027201"/>
              <a:gd name="connsiteY372" fmla="*/ 2702383 h 5314278"/>
              <a:gd name="connsiteX373" fmla="*/ 2443521 w 9027201"/>
              <a:gd name="connsiteY373" fmla="*/ 2710927 h 5314278"/>
              <a:gd name="connsiteX374" fmla="*/ 2314429 w 9027201"/>
              <a:gd name="connsiteY374" fmla="*/ 2743200 h 5314278"/>
              <a:gd name="connsiteX375" fmla="*/ 2217610 w 9027201"/>
              <a:gd name="connsiteY375" fmla="*/ 2775473 h 5314278"/>
              <a:gd name="connsiteX376" fmla="*/ 2164971 w 9027201"/>
              <a:gd name="connsiteY376" fmla="*/ 2850608 h 5314278"/>
              <a:gd name="connsiteX377" fmla="*/ 2105187 w 9027201"/>
              <a:gd name="connsiteY377" fmla="*/ 2910392 h 5314278"/>
              <a:gd name="connsiteX378" fmla="*/ 2034730 w 9027201"/>
              <a:gd name="connsiteY378" fmla="*/ 2936838 h 5314278"/>
              <a:gd name="connsiteX379" fmla="*/ 1980942 w 9027201"/>
              <a:gd name="connsiteY379" fmla="*/ 2958353 h 5314278"/>
              <a:gd name="connsiteX380" fmla="*/ 1872217 w 9027201"/>
              <a:gd name="connsiteY380" fmla="*/ 2985947 h 5314278"/>
              <a:gd name="connsiteX381" fmla="*/ 1734291 w 9027201"/>
              <a:gd name="connsiteY381" fmla="*/ 2998292 h 5314278"/>
              <a:gd name="connsiteX382" fmla="*/ 1598430 w 9027201"/>
              <a:gd name="connsiteY382" fmla="*/ 2999087 h 5314278"/>
              <a:gd name="connsiteX383" fmla="*/ 1524443 w 9027201"/>
              <a:gd name="connsiteY383" fmla="*/ 3066014 h 5314278"/>
              <a:gd name="connsiteX384" fmla="*/ 1484773 w 9027201"/>
              <a:gd name="connsiteY384" fmla="*/ 3119718 h 5314278"/>
              <a:gd name="connsiteX385" fmla="*/ 1421544 w 9027201"/>
              <a:gd name="connsiteY385" fmla="*/ 3130475 h 5314278"/>
              <a:gd name="connsiteX386" fmla="*/ 1364142 w 9027201"/>
              <a:gd name="connsiteY386" fmla="*/ 3105431 h 5314278"/>
              <a:gd name="connsiteX387" fmla="*/ 1313968 w 9027201"/>
              <a:gd name="connsiteY387" fmla="*/ 3065929 h 5314278"/>
              <a:gd name="connsiteX388" fmla="*/ 1292453 w 9027201"/>
              <a:gd name="connsiteY388" fmla="*/ 3033656 h 5314278"/>
              <a:gd name="connsiteX389" fmla="*/ 1224209 w 9027201"/>
              <a:gd name="connsiteY389" fmla="*/ 2974041 h 5314278"/>
              <a:gd name="connsiteX390" fmla="*/ 1120330 w 9027201"/>
              <a:gd name="connsiteY390" fmla="*/ 2979868 h 5314278"/>
              <a:gd name="connsiteX391" fmla="*/ 1051021 w 9027201"/>
              <a:gd name="connsiteY391" fmla="*/ 2998834 h 5314278"/>
              <a:gd name="connsiteX392" fmla="*/ 994264 w 9027201"/>
              <a:gd name="connsiteY392" fmla="*/ 2981437 h 5314278"/>
              <a:gd name="connsiteX393" fmla="*/ 908539 w 9027201"/>
              <a:gd name="connsiteY393" fmla="*/ 2983818 h 5314278"/>
              <a:gd name="connsiteX394" fmla="*/ 849008 w 9027201"/>
              <a:gd name="connsiteY394" fmla="*/ 2960006 h 5314278"/>
              <a:gd name="connsiteX395" fmla="*/ 743813 w 9027201"/>
              <a:gd name="connsiteY395" fmla="*/ 2958353 h 5314278"/>
              <a:gd name="connsiteX396" fmla="*/ 668593 w 9027201"/>
              <a:gd name="connsiteY396" fmla="*/ 2936753 h 5314278"/>
              <a:gd name="connsiteX397" fmla="*/ 608894 w 9027201"/>
              <a:gd name="connsiteY397" fmla="*/ 2911709 h 5314278"/>
              <a:gd name="connsiteX398" fmla="*/ 582448 w 9027201"/>
              <a:gd name="connsiteY398" fmla="*/ 2883049 h 5314278"/>
              <a:gd name="connsiteX399" fmla="*/ 442598 w 9027201"/>
              <a:gd name="connsiteY399" fmla="*/ 2915322 h 5314278"/>
              <a:gd name="connsiteX400" fmla="*/ 431841 w 9027201"/>
              <a:gd name="connsiteY400" fmla="*/ 2947595 h 5314278"/>
              <a:gd name="connsiteX401" fmla="*/ 367995 w 9027201"/>
              <a:gd name="connsiteY401" fmla="*/ 2936193 h 5314278"/>
              <a:gd name="connsiteX402" fmla="*/ 315804 w 9027201"/>
              <a:gd name="connsiteY402" fmla="*/ 2889213 h 5314278"/>
              <a:gd name="connsiteX403" fmla="*/ 238203 w 9027201"/>
              <a:gd name="connsiteY403" fmla="*/ 2883049 h 5314278"/>
              <a:gd name="connsiteX404" fmla="*/ 202148 w 9027201"/>
              <a:gd name="connsiteY404" fmla="*/ 2794691 h 5314278"/>
              <a:gd name="connsiteX405" fmla="*/ 119869 w 9027201"/>
              <a:gd name="connsiteY405" fmla="*/ 2753958 h 5314278"/>
              <a:gd name="connsiteX406" fmla="*/ 42437 w 9027201"/>
              <a:gd name="connsiteY406" fmla="*/ 2693026 h 5314278"/>
              <a:gd name="connsiteX407" fmla="*/ 1703 w 9027201"/>
              <a:gd name="connsiteY407" fmla="*/ 2607133 h 5314278"/>
              <a:gd name="connsiteX408" fmla="*/ 43417 w 9027201"/>
              <a:gd name="connsiteY408" fmla="*/ 2482719 h 5314278"/>
              <a:gd name="connsiteX409" fmla="*/ 119869 w 9027201"/>
              <a:gd name="connsiteY409" fmla="*/ 2420471 h 5314278"/>
              <a:gd name="connsiteX410" fmla="*/ 122503 w 9027201"/>
              <a:gd name="connsiteY410" fmla="*/ 2316592 h 5314278"/>
              <a:gd name="connsiteX411" fmla="*/ 201251 w 9027201"/>
              <a:gd name="connsiteY411" fmla="*/ 2245966 h 5314278"/>
              <a:gd name="connsiteX412" fmla="*/ 233524 w 9027201"/>
              <a:gd name="connsiteY412" fmla="*/ 2191114 h 5314278"/>
              <a:gd name="connsiteX413" fmla="*/ 281234 w 9027201"/>
              <a:gd name="connsiteY413" fmla="*/ 2151529 h 5314278"/>
              <a:gd name="connsiteX414" fmla="*/ 296838 w 9027201"/>
              <a:gd name="connsiteY414" fmla="*/ 2053562 h 5314278"/>
              <a:gd name="connsiteX415" fmla="*/ 265966 w 9027201"/>
              <a:gd name="connsiteY415" fmla="*/ 1923322 h 5314278"/>
              <a:gd name="connsiteX416" fmla="*/ 309977 w 9027201"/>
              <a:gd name="connsiteY416" fmla="*/ 1850483 h 5314278"/>
              <a:gd name="connsiteX417" fmla="*/ 378053 w 9027201"/>
              <a:gd name="connsiteY417" fmla="*/ 1721223 h 5314278"/>
              <a:gd name="connsiteX418" fmla="*/ 464114 w 9027201"/>
              <a:gd name="connsiteY418" fmla="*/ 1667435 h 5314278"/>
              <a:gd name="connsiteX0" fmla="*/ 450079 w 9027201"/>
              <a:gd name="connsiteY0" fmla="*/ 1680406 h 5314278"/>
              <a:gd name="connsiteX1" fmla="*/ 582448 w 9027201"/>
              <a:gd name="connsiteY1" fmla="*/ 1570616 h 5314278"/>
              <a:gd name="connsiteX2" fmla="*/ 636236 w 9027201"/>
              <a:gd name="connsiteY2" fmla="*/ 1538343 h 5314278"/>
              <a:gd name="connsiteX3" fmla="*/ 668509 w 9027201"/>
              <a:gd name="connsiteY3" fmla="*/ 1516828 h 5314278"/>
              <a:gd name="connsiteX4" fmla="*/ 690024 w 9027201"/>
              <a:gd name="connsiteY4" fmla="*/ 1484555 h 5314278"/>
              <a:gd name="connsiteX5" fmla="*/ 711540 w 9027201"/>
              <a:gd name="connsiteY5" fmla="*/ 1463040 h 5314278"/>
              <a:gd name="connsiteX6" fmla="*/ 733055 w 9027201"/>
              <a:gd name="connsiteY6" fmla="*/ 1430767 h 5314278"/>
              <a:gd name="connsiteX7" fmla="*/ 765328 w 9027201"/>
              <a:gd name="connsiteY7" fmla="*/ 1409252 h 5314278"/>
              <a:gd name="connsiteX8" fmla="*/ 819116 w 9027201"/>
              <a:gd name="connsiteY8" fmla="*/ 1366221 h 5314278"/>
              <a:gd name="connsiteX9" fmla="*/ 840631 w 9027201"/>
              <a:gd name="connsiteY9" fmla="*/ 1333948 h 5314278"/>
              <a:gd name="connsiteX10" fmla="*/ 969723 w 9027201"/>
              <a:gd name="connsiteY10" fmla="*/ 1301675 h 5314278"/>
              <a:gd name="connsiteX11" fmla="*/ 958965 w 9027201"/>
              <a:gd name="connsiteY11" fmla="*/ 1215614 h 5314278"/>
              <a:gd name="connsiteX12" fmla="*/ 948208 w 9027201"/>
              <a:gd name="connsiteY12" fmla="*/ 1161826 h 5314278"/>
              <a:gd name="connsiteX13" fmla="*/ 969723 w 9027201"/>
              <a:gd name="connsiteY13" fmla="*/ 1000461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97601 w 9027201"/>
              <a:gd name="connsiteY19" fmla="*/ 688489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582448 w 9027201"/>
              <a:gd name="connsiteY1" fmla="*/ 1570616 h 5314278"/>
              <a:gd name="connsiteX2" fmla="*/ 636236 w 9027201"/>
              <a:gd name="connsiteY2" fmla="*/ 1538343 h 5314278"/>
              <a:gd name="connsiteX3" fmla="*/ 690024 w 9027201"/>
              <a:gd name="connsiteY3" fmla="*/ 1484555 h 5314278"/>
              <a:gd name="connsiteX4" fmla="*/ 711540 w 9027201"/>
              <a:gd name="connsiteY4" fmla="*/ 1463040 h 5314278"/>
              <a:gd name="connsiteX5" fmla="*/ 733055 w 9027201"/>
              <a:gd name="connsiteY5" fmla="*/ 1430767 h 5314278"/>
              <a:gd name="connsiteX6" fmla="*/ 765328 w 9027201"/>
              <a:gd name="connsiteY6" fmla="*/ 1409252 h 5314278"/>
              <a:gd name="connsiteX7" fmla="*/ 819116 w 9027201"/>
              <a:gd name="connsiteY7" fmla="*/ 1366221 h 5314278"/>
              <a:gd name="connsiteX8" fmla="*/ 840631 w 9027201"/>
              <a:gd name="connsiteY8" fmla="*/ 133394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582448 w 9027201"/>
              <a:gd name="connsiteY1" fmla="*/ 1570616 h 5314278"/>
              <a:gd name="connsiteX2" fmla="*/ 636236 w 9027201"/>
              <a:gd name="connsiteY2" fmla="*/ 1538343 h 5314278"/>
              <a:gd name="connsiteX3" fmla="*/ 690024 w 9027201"/>
              <a:gd name="connsiteY3" fmla="*/ 1484555 h 5314278"/>
              <a:gd name="connsiteX4" fmla="*/ 733055 w 9027201"/>
              <a:gd name="connsiteY4" fmla="*/ 1430767 h 5314278"/>
              <a:gd name="connsiteX5" fmla="*/ 765328 w 9027201"/>
              <a:gd name="connsiteY5" fmla="*/ 1409252 h 5314278"/>
              <a:gd name="connsiteX6" fmla="*/ 819116 w 9027201"/>
              <a:gd name="connsiteY6" fmla="*/ 1366221 h 5314278"/>
              <a:gd name="connsiteX7" fmla="*/ 840631 w 9027201"/>
              <a:gd name="connsiteY7" fmla="*/ 1333948 h 5314278"/>
              <a:gd name="connsiteX8" fmla="*/ 969723 w 9027201"/>
              <a:gd name="connsiteY8" fmla="*/ 1301675 h 5314278"/>
              <a:gd name="connsiteX9" fmla="*/ 958965 w 9027201"/>
              <a:gd name="connsiteY9" fmla="*/ 1215614 h 5314278"/>
              <a:gd name="connsiteX10" fmla="*/ 948208 w 9027201"/>
              <a:gd name="connsiteY10" fmla="*/ 1161826 h 5314278"/>
              <a:gd name="connsiteX11" fmla="*/ 969723 w 9027201"/>
              <a:gd name="connsiteY11" fmla="*/ 1000461 h 5314278"/>
              <a:gd name="connsiteX12" fmla="*/ 905177 w 9027201"/>
              <a:gd name="connsiteY12" fmla="*/ 946673 h 5314278"/>
              <a:gd name="connsiteX13" fmla="*/ 894420 w 9027201"/>
              <a:gd name="connsiteY13" fmla="*/ 914400 h 5314278"/>
              <a:gd name="connsiteX14" fmla="*/ 851389 w 9027201"/>
              <a:gd name="connsiteY14" fmla="*/ 871369 h 5314278"/>
              <a:gd name="connsiteX15" fmla="*/ 840631 w 9027201"/>
              <a:gd name="connsiteY15" fmla="*/ 839096 h 5314278"/>
              <a:gd name="connsiteX16" fmla="*/ 808358 w 9027201"/>
              <a:gd name="connsiteY16" fmla="*/ 774551 h 5314278"/>
              <a:gd name="connsiteX17" fmla="*/ 797601 w 9027201"/>
              <a:gd name="connsiteY17" fmla="*/ 688489 h 5314278"/>
              <a:gd name="connsiteX18" fmla="*/ 776085 w 9027201"/>
              <a:gd name="connsiteY18" fmla="*/ 666974 h 5314278"/>
              <a:gd name="connsiteX19" fmla="*/ 765328 w 9027201"/>
              <a:gd name="connsiteY19" fmla="*/ 634701 h 5314278"/>
              <a:gd name="connsiteX20" fmla="*/ 733055 w 9027201"/>
              <a:gd name="connsiteY20" fmla="*/ 570155 h 5314278"/>
              <a:gd name="connsiteX21" fmla="*/ 743813 w 9027201"/>
              <a:gd name="connsiteY21" fmla="*/ 516367 h 5314278"/>
              <a:gd name="connsiteX22" fmla="*/ 797601 w 9027201"/>
              <a:gd name="connsiteY22" fmla="*/ 462579 h 5314278"/>
              <a:gd name="connsiteX23" fmla="*/ 829874 w 9027201"/>
              <a:gd name="connsiteY23" fmla="*/ 451821 h 5314278"/>
              <a:gd name="connsiteX24" fmla="*/ 926693 w 9027201"/>
              <a:gd name="connsiteY24" fmla="*/ 473336 h 5314278"/>
              <a:gd name="connsiteX25" fmla="*/ 980481 w 9027201"/>
              <a:gd name="connsiteY25" fmla="*/ 505609 h 5314278"/>
              <a:gd name="connsiteX26" fmla="*/ 1045027 w 9027201"/>
              <a:gd name="connsiteY26" fmla="*/ 494852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563398 w 9027201"/>
              <a:gd name="connsiteY1" fmla="*/ 1546803 h 5314278"/>
              <a:gd name="connsiteX2" fmla="*/ 636236 w 9027201"/>
              <a:gd name="connsiteY2" fmla="*/ 1538343 h 5314278"/>
              <a:gd name="connsiteX3" fmla="*/ 690024 w 9027201"/>
              <a:gd name="connsiteY3" fmla="*/ 1484555 h 5314278"/>
              <a:gd name="connsiteX4" fmla="*/ 733055 w 9027201"/>
              <a:gd name="connsiteY4" fmla="*/ 1430767 h 5314278"/>
              <a:gd name="connsiteX5" fmla="*/ 765328 w 9027201"/>
              <a:gd name="connsiteY5" fmla="*/ 1409252 h 5314278"/>
              <a:gd name="connsiteX6" fmla="*/ 819116 w 9027201"/>
              <a:gd name="connsiteY6" fmla="*/ 1366221 h 5314278"/>
              <a:gd name="connsiteX7" fmla="*/ 840631 w 9027201"/>
              <a:gd name="connsiteY7" fmla="*/ 1333948 h 5314278"/>
              <a:gd name="connsiteX8" fmla="*/ 969723 w 9027201"/>
              <a:gd name="connsiteY8" fmla="*/ 1301675 h 5314278"/>
              <a:gd name="connsiteX9" fmla="*/ 958965 w 9027201"/>
              <a:gd name="connsiteY9" fmla="*/ 1215614 h 5314278"/>
              <a:gd name="connsiteX10" fmla="*/ 948208 w 9027201"/>
              <a:gd name="connsiteY10" fmla="*/ 1161826 h 5314278"/>
              <a:gd name="connsiteX11" fmla="*/ 969723 w 9027201"/>
              <a:gd name="connsiteY11" fmla="*/ 1000461 h 5314278"/>
              <a:gd name="connsiteX12" fmla="*/ 905177 w 9027201"/>
              <a:gd name="connsiteY12" fmla="*/ 946673 h 5314278"/>
              <a:gd name="connsiteX13" fmla="*/ 894420 w 9027201"/>
              <a:gd name="connsiteY13" fmla="*/ 914400 h 5314278"/>
              <a:gd name="connsiteX14" fmla="*/ 851389 w 9027201"/>
              <a:gd name="connsiteY14" fmla="*/ 871369 h 5314278"/>
              <a:gd name="connsiteX15" fmla="*/ 840631 w 9027201"/>
              <a:gd name="connsiteY15" fmla="*/ 839096 h 5314278"/>
              <a:gd name="connsiteX16" fmla="*/ 808358 w 9027201"/>
              <a:gd name="connsiteY16" fmla="*/ 774551 h 5314278"/>
              <a:gd name="connsiteX17" fmla="*/ 797601 w 9027201"/>
              <a:gd name="connsiteY17" fmla="*/ 688489 h 5314278"/>
              <a:gd name="connsiteX18" fmla="*/ 776085 w 9027201"/>
              <a:gd name="connsiteY18" fmla="*/ 666974 h 5314278"/>
              <a:gd name="connsiteX19" fmla="*/ 765328 w 9027201"/>
              <a:gd name="connsiteY19" fmla="*/ 634701 h 5314278"/>
              <a:gd name="connsiteX20" fmla="*/ 733055 w 9027201"/>
              <a:gd name="connsiteY20" fmla="*/ 570155 h 5314278"/>
              <a:gd name="connsiteX21" fmla="*/ 743813 w 9027201"/>
              <a:gd name="connsiteY21" fmla="*/ 516367 h 5314278"/>
              <a:gd name="connsiteX22" fmla="*/ 797601 w 9027201"/>
              <a:gd name="connsiteY22" fmla="*/ 462579 h 5314278"/>
              <a:gd name="connsiteX23" fmla="*/ 829874 w 9027201"/>
              <a:gd name="connsiteY23" fmla="*/ 451821 h 5314278"/>
              <a:gd name="connsiteX24" fmla="*/ 926693 w 9027201"/>
              <a:gd name="connsiteY24" fmla="*/ 473336 h 5314278"/>
              <a:gd name="connsiteX25" fmla="*/ 980481 w 9027201"/>
              <a:gd name="connsiteY25" fmla="*/ 505609 h 5314278"/>
              <a:gd name="connsiteX26" fmla="*/ 1045027 w 9027201"/>
              <a:gd name="connsiteY26" fmla="*/ 494852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563398 w 9027201"/>
              <a:gd name="connsiteY1" fmla="*/ 1546803 h 5314278"/>
              <a:gd name="connsiteX2" fmla="*/ 636236 w 9027201"/>
              <a:gd name="connsiteY2" fmla="*/ 1497862 h 5314278"/>
              <a:gd name="connsiteX3" fmla="*/ 690024 w 9027201"/>
              <a:gd name="connsiteY3" fmla="*/ 1484555 h 5314278"/>
              <a:gd name="connsiteX4" fmla="*/ 733055 w 9027201"/>
              <a:gd name="connsiteY4" fmla="*/ 1430767 h 5314278"/>
              <a:gd name="connsiteX5" fmla="*/ 765328 w 9027201"/>
              <a:gd name="connsiteY5" fmla="*/ 1409252 h 5314278"/>
              <a:gd name="connsiteX6" fmla="*/ 819116 w 9027201"/>
              <a:gd name="connsiteY6" fmla="*/ 1366221 h 5314278"/>
              <a:gd name="connsiteX7" fmla="*/ 840631 w 9027201"/>
              <a:gd name="connsiteY7" fmla="*/ 1333948 h 5314278"/>
              <a:gd name="connsiteX8" fmla="*/ 969723 w 9027201"/>
              <a:gd name="connsiteY8" fmla="*/ 1301675 h 5314278"/>
              <a:gd name="connsiteX9" fmla="*/ 958965 w 9027201"/>
              <a:gd name="connsiteY9" fmla="*/ 1215614 h 5314278"/>
              <a:gd name="connsiteX10" fmla="*/ 948208 w 9027201"/>
              <a:gd name="connsiteY10" fmla="*/ 1161826 h 5314278"/>
              <a:gd name="connsiteX11" fmla="*/ 969723 w 9027201"/>
              <a:gd name="connsiteY11" fmla="*/ 1000461 h 5314278"/>
              <a:gd name="connsiteX12" fmla="*/ 905177 w 9027201"/>
              <a:gd name="connsiteY12" fmla="*/ 946673 h 5314278"/>
              <a:gd name="connsiteX13" fmla="*/ 894420 w 9027201"/>
              <a:gd name="connsiteY13" fmla="*/ 914400 h 5314278"/>
              <a:gd name="connsiteX14" fmla="*/ 851389 w 9027201"/>
              <a:gd name="connsiteY14" fmla="*/ 871369 h 5314278"/>
              <a:gd name="connsiteX15" fmla="*/ 840631 w 9027201"/>
              <a:gd name="connsiteY15" fmla="*/ 839096 h 5314278"/>
              <a:gd name="connsiteX16" fmla="*/ 808358 w 9027201"/>
              <a:gd name="connsiteY16" fmla="*/ 774551 h 5314278"/>
              <a:gd name="connsiteX17" fmla="*/ 797601 w 9027201"/>
              <a:gd name="connsiteY17" fmla="*/ 688489 h 5314278"/>
              <a:gd name="connsiteX18" fmla="*/ 776085 w 9027201"/>
              <a:gd name="connsiteY18" fmla="*/ 666974 h 5314278"/>
              <a:gd name="connsiteX19" fmla="*/ 765328 w 9027201"/>
              <a:gd name="connsiteY19" fmla="*/ 634701 h 5314278"/>
              <a:gd name="connsiteX20" fmla="*/ 733055 w 9027201"/>
              <a:gd name="connsiteY20" fmla="*/ 570155 h 5314278"/>
              <a:gd name="connsiteX21" fmla="*/ 743813 w 9027201"/>
              <a:gd name="connsiteY21" fmla="*/ 516367 h 5314278"/>
              <a:gd name="connsiteX22" fmla="*/ 797601 w 9027201"/>
              <a:gd name="connsiteY22" fmla="*/ 462579 h 5314278"/>
              <a:gd name="connsiteX23" fmla="*/ 829874 w 9027201"/>
              <a:gd name="connsiteY23" fmla="*/ 451821 h 5314278"/>
              <a:gd name="connsiteX24" fmla="*/ 926693 w 9027201"/>
              <a:gd name="connsiteY24" fmla="*/ 473336 h 5314278"/>
              <a:gd name="connsiteX25" fmla="*/ 980481 w 9027201"/>
              <a:gd name="connsiteY25" fmla="*/ 505609 h 5314278"/>
              <a:gd name="connsiteX26" fmla="*/ 1045027 w 9027201"/>
              <a:gd name="connsiteY26" fmla="*/ 494852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563398 w 9027201"/>
              <a:gd name="connsiteY1" fmla="*/ 1546803 h 5314278"/>
              <a:gd name="connsiteX2" fmla="*/ 636236 w 9027201"/>
              <a:gd name="connsiteY2" fmla="*/ 1497862 h 5314278"/>
              <a:gd name="connsiteX3" fmla="*/ 673355 w 9027201"/>
              <a:gd name="connsiteY3" fmla="*/ 1441692 h 5314278"/>
              <a:gd name="connsiteX4" fmla="*/ 733055 w 9027201"/>
              <a:gd name="connsiteY4" fmla="*/ 1430767 h 5314278"/>
              <a:gd name="connsiteX5" fmla="*/ 765328 w 9027201"/>
              <a:gd name="connsiteY5" fmla="*/ 1409252 h 5314278"/>
              <a:gd name="connsiteX6" fmla="*/ 819116 w 9027201"/>
              <a:gd name="connsiteY6" fmla="*/ 1366221 h 5314278"/>
              <a:gd name="connsiteX7" fmla="*/ 840631 w 9027201"/>
              <a:gd name="connsiteY7" fmla="*/ 1333948 h 5314278"/>
              <a:gd name="connsiteX8" fmla="*/ 969723 w 9027201"/>
              <a:gd name="connsiteY8" fmla="*/ 1301675 h 5314278"/>
              <a:gd name="connsiteX9" fmla="*/ 958965 w 9027201"/>
              <a:gd name="connsiteY9" fmla="*/ 1215614 h 5314278"/>
              <a:gd name="connsiteX10" fmla="*/ 948208 w 9027201"/>
              <a:gd name="connsiteY10" fmla="*/ 1161826 h 5314278"/>
              <a:gd name="connsiteX11" fmla="*/ 969723 w 9027201"/>
              <a:gd name="connsiteY11" fmla="*/ 1000461 h 5314278"/>
              <a:gd name="connsiteX12" fmla="*/ 905177 w 9027201"/>
              <a:gd name="connsiteY12" fmla="*/ 946673 h 5314278"/>
              <a:gd name="connsiteX13" fmla="*/ 894420 w 9027201"/>
              <a:gd name="connsiteY13" fmla="*/ 914400 h 5314278"/>
              <a:gd name="connsiteX14" fmla="*/ 851389 w 9027201"/>
              <a:gd name="connsiteY14" fmla="*/ 871369 h 5314278"/>
              <a:gd name="connsiteX15" fmla="*/ 840631 w 9027201"/>
              <a:gd name="connsiteY15" fmla="*/ 839096 h 5314278"/>
              <a:gd name="connsiteX16" fmla="*/ 808358 w 9027201"/>
              <a:gd name="connsiteY16" fmla="*/ 774551 h 5314278"/>
              <a:gd name="connsiteX17" fmla="*/ 797601 w 9027201"/>
              <a:gd name="connsiteY17" fmla="*/ 688489 h 5314278"/>
              <a:gd name="connsiteX18" fmla="*/ 776085 w 9027201"/>
              <a:gd name="connsiteY18" fmla="*/ 666974 h 5314278"/>
              <a:gd name="connsiteX19" fmla="*/ 765328 w 9027201"/>
              <a:gd name="connsiteY19" fmla="*/ 634701 h 5314278"/>
              <a:gd name="connsiteX20" fmla="*/ 733055 w 9027201"/>
              <a:gd name="connsiteY20" fmla="*/ 570155 h 5314278"/>
              <a:gd name="connsiteX21" fmla="*/ 743813 w 9027201"/>
              <a:gd name="connsiteY21" fmla="*/ 516367 h 5314278"/>
              <a:gd name="connsiteX22" fmla="*/ 797601 w 9027201"/>
              <a:gd name="connsiteY22" fmla="*/ 462579 h 5314278"/>
              <a:gd name="connsiteX23" fmla="*/ 829874 w 9027201"/>
              <a:gd name="connsiteY23" fmla="*/ 451821 h 5314278"/>
              <a:gd name="connsiteX24" fmla="*/ 926693 w 9027201"/>
              <a:gd name="connsiteY24" fmla="*/ 473336 h 5314278"/>
              <a:gd name="connsiteX25" fmla="*/ 980481 w 9027201"/>
              <a:gd name="connsiteY25" fmla="*/ 505609 h 5314278"/>
              <a:gd name="connsiteX26" fmla="*/ 1045027 w 9027201"/>
              <a:gd name="connsiteY26" fmla="*/ 494852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532304 w 9027201"/>
              <a:gd name="connsiteY1" fmla="*/ 1614600 h 5314278"/>
              <a:gd name="connsiteX2" fmla="*/ 563398 w 9027201"/>
              <a:gd name="connsiteY2" fmla="*/ 1546803 h 5314278"/>
              <a:gd name="connsiteX3" fmla="*/ 636236 w 9027201"/>
              <a:gd name="connsiteY3" fmla="*/ 1497862 h 5314278"/>
              <a:gd name="connsiteX4" fmla="*/ 673355 w 9027201"/>
              <a:gd name="connsiteY4" fmla="*/ 1441692 h 5314278"/>
              <a:gd name="connsiteX5" fmla="*/ 733055 w 9027201"/>
              <a:gd name="connsiteY5" fmla="*/ 1430767 h 5314278"/>
              <a:gd name="connsiteX6" fmla="*/ 765328 w 9027201"/>
              <a:gd name="connsiteY6" fmla="*/ 1409252 h 5314278"/>
              <a:gd name="connsiteX7" fmla="*/ 819116 w 9027201"/>
              <a:gd name="connsiteY7" fmla="*/ 1366221 h 5314278"/>
              <a:gd name="connsiteX8" fmla="*/ 840631 w 9027201"/>
              <a:gd name="connsiteY8" fmla="*/ 133394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5328 w 9027201"/>
              <a:gd name="connsiteY7" fmla="*/ 1409252 h 5314278"/>
              <a:gd name="connsiteX8" fmla="*/ 819116 w 9027201"/>
              <a:gd name="connsiteY8" fmla="*/ 1366221 h 5314278"/>
              <a:gd name="connsiteX9" fmla="*/ 840631 w 9027201"/>
              <a:gd name="connsiteY9" fmla="*/ 1333948 h 5314278"/>
              <a:gd name="connsiteX10" fmla="*/ 969723 w 9027201"/>
              <a:gd name="connsiteY10" fmla="*/ 1301675 h 5314278"/>
              <a:gd name="connsiteX11" fmla="*/ 958965 w 9027201"/>
              <a:gd name="connsiteY11" fmla="*/ 1215614 h 5314278"/>
              <a:gd name="connsiteX12" fmla="*/ 948208 w 9027201"/>
              <a:gd name="connsiteY12" fmla="*/ 1161826 h 5314278"/>
              <a:gd name="connsiteX13" fmla="*/ 969723 w 9027201"/>
              <a:gd name="connsiteY13" fmla="*/ 1000461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97601 w 9027201"/>
              <a:gd name="connsiteY19" fmla="*/ 688489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819116 w 9027201"/>
              <a:gd name="connsiteY7" fmla="*/ 1366221 h 5314278"/>
              <a:gd name="connsiteX8" fmla="*/ 840631 w 9027201"/>
              <a:gd name="connsiteY8" fmla="*/ 133394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40631 w 9027201"/>
              <a:gd name="connsiteY8" fmla="*/ 133394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48208 w 9027201"/>
              <a:gd name="connsiteY11" fmla="*/ 1161826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14870 w 9027201"/>
              <a:gd name="connsiteY11" fmla="*/ 1107057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14870 w 9027201"/>
              <a:gd name="connsiteY11" fmla="*/ 1107057 h 5314278"/>
              <a:gd name="connsiteX12" fmla="*/ 969723 w 9027201"/>
              <a:gd name="connsiteY12" fmla="*/ 1000461 h 5314278"/>
              <a:gd name="connsiteX13" fmla="*/ 905177 w 9027201"/>
              <a:gd name="connsiteY13" fmla="*/ 946673 h 5314278"/>
              <a:gd name="connsiteX14" fmla="*/ 894420 w 9027201"/>
              <a:gd name="connsiteY14" fmla="*/ 914400 h 5314278"/>
              <a:gd name="connsiteX15" fmla="*/ 851389 w 9027201"/>
              <a:gd name="connsiteY15" fmla="*/ 871369 h 5314278"/>
              <a:gd name="connsiteX16" fmla="*/ 840631 w 9027201"/>
              <a:gd name="connsiteY16" fmla="*/ 839096 h 5314278"/>
              <a:gd name="connsiteX17" fmla="*/ 808358 w 9027201"/>
              <a:gd name="connsiteY17" fmla="*/ 774551 h 5314278"/>
              <a:gd name="connsiteX18" fmla="*/ 797601 w 9027201"/>
              <a:gd name="connsiteY18" fmla="*/ 688489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69723 w 9027201"/>
              <a:gd name="connsiteY13" fmla="*/ 1000461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97601 w 9027201"/>
              <a:gd name="connsiteY19" fmla="*/ 688489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97601 w 9027201"/>
              <a:gd name="connsiteY19" fmla="*/ 688489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97601 w 9027201"/>
              <a:gd name="connsiteY19" fmla="*/ 688489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40631 w 9027201"/>
              <a:gd name="connsiteY17" fmla="*/ 839096 h 5314278"/>
              <a:gd name="connsiteX18" fmla="*/ 808358 w 9027201"/>
              <a:gd name="connsiteY18" fmla="*/ 774551 h 5314278"/>
              <a:gd name="connsiteX19" fmla="*/ 764264 w 9027201"/>
              <a:gd name="connsiteY19" fmla="*/ 719446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808358 w 9027201"/>
              <a:gd name="connsiteY17" fmla="*/ 774551 h 5314278"/>
              <a:gd name="connsiteX18" fmla="*/ 764264 w 9027201"/>
              <a:gd name="connsiteY18" fmla="*/ 719446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94420 w 9027201"/>
              <a:gd name="connsiteY15" fmla="*/ 914400 h 5314278"/>
              <a:gd name="connsiteX16" fmla="*/ 851389 w 9027201"/>
              <a:gd name="connsiteY16" fmla="*/ 871369 h 5314278"/>
              <a:gd name="connsiteX17" fmla="*/ 794070 w 9027201"/>
              <a:gd name="connsiteY17" fmla="*/ 810270 h 5314278"/>
              <a:gd name="connsiteX18" fmla="*/ 764264 w 9027201"/>
              <a:gd name="connsiteY18" fmla="*/ 719446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79248 w 9027201"/>
              <a:gd name="connsiteY13" fmla="*/ 1007604 h 5314278"/>
              <a:gd name="connsiteX14" fmla="*/ 905177 w 9027201"/>
              <a:gd name="connsiteY14" fmla="*/ 946673 h 5314278"/>
              <a:gd name="connsiteX15" fmla="*/ 877751 w 9027201"/>
              <a:gd name="connsiteY15" fmla="*/ 912019 h 5314278"/>
              <a:gd name="connsiteX16" fmla="*/ 851389 w 9027201"/>
              <a:gd name="connsiteY16" fmla="*/ 871369 h 5314278"/>
              <a:gd name="connsiteX17" fmla="*/ 794070 w 9027201"/>
              <a:gd name="connsiteY17" fmla="*/ 810270 h 5314278"/>
              <a:gd name="connsiteX18" fmla="*/ 764264 w 9027201"/>
              <a:gd name="connsiteY18" fmla="*/ 719446 h 5314278"/>
              <a:gd name="connsiteX19" fmla="*/ 776085 w 9027201"/>
              <a:gd name="connsiteY19" fmla="*/ 666974 h 5314278"/>
              <a:gd name="connsiteX20" fmla="*/ 765328 w 9027201"/>
              <a:gd name="connsiteY20" fmla="*/ 63470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64264 w 9027201"/>
              <a:gd name="connsiteY19" fmla="*/ 719446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76085 w 9027201"/>
              <a:gd name="connsiteY20" fmla="*/ 666974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57035 w 9027201"/>
              <a:gd name="connsiteY20" fmla="*/ 662211 h 5314278"/>
              <a:gd name="connsiteX21" fmla="*/ 765328 w 9027201"/>
              <a:gd name="connsiteY21" fmla="*/ 634701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57035 w 9027201"/>
              <a:gd name="connsiteY20" fmla="*/ 662211 h 5314278"/>
              <a:gd name="connsiteX21" fmla="*/ 731991 w 9027201"/>
              <a:gd name="connsiteY21" fmla="*/ 622795 h 5314278"/>
              <a:gd name="connsiteX22" fmla="*/ 733055 w 9027201"/>
              <a:gd name="connsiteY22" fmla="*/ 570155 h 5314278"/>
              <a:gd name="connsiteX23" fmla="*/ 743813 w 9027201"/>
              <a:gd name="connsiteY23" fmla="*/ 516367 h 5314278"/>
              <a:gd name="connsiteX24" fmla="*/ 797601 w 9027201"/>
              <a:gd name="connsiteY24" fmla="*/ 462579 h 5314278"/>
              <a:gd name="connsiteX25" fmla="*/ 829874 w 9027201"/>
              <a:gd name="connsiteY25" fmla="*/ 451821 h 5314278"/>
              <a:gd name="connsiteX26" fmla="*/ 926693 w 9027201"/>
              <a:gd name="connsiteY26" fmla="*/ 473336 h 5314278"/>
              <a:gd name="connsiteX27" fmla="*/ 980481 w 9027201"/>
              <a:gd name="connsiteY27" fmla="*/ 505609 h 5314278"/>
              <a:gd name="connsiteX28" fmla="*/ 1045027 w 9027201"/>
              <a:gd name="connsiteY28" fmla="*/ 494852 h 5314278"/>
              <a:gd name="connsiteX29" fmla="*/ 1066542 w 9027201"/>
              <a:gd name="connsiteY29" fmla="*/ 473336 h 5314278"/>
              <a:gd name="connsiteX30" fmla="*/ 1098815 w 9027201"/>
              <a:gd name="connsiteY30" fmla="*/ 451821 h 5314278"/>
              <a:gd name="connsiteX31" fmla="*/ 1195634 w 9027201"/>
              <a:gd name="connsiteY31" fmla="*/ 398033 h 5314278"/>
              <a:gd name="connsiteX32" fmla="*/ 1453817 w 9027201"/>
              <a:gd name="connsiteY32" fmla="*/ 387275 h 5314278"/>
              <a:gd name="connsiteX33" fmla="*/ 1550636 w 9027201"/>
              <a:gd name="connsiteY33" fmla="*/ 344245 h 5314278"/>
              <a:gd name="connsiteX34" fmla="*/ 1787304 w 9027201"/>
              <a:gd name="connsiteY34" fmla="*/ 355002 h 5314278"/>
              <a:gd name="connsiteX35" fmla="*/ 1970184 w 9027201"/>
              <a:gd name="connsiteY35" fmla="*/ 376518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57035 w 9027201"/>
              <a:gd name="connsiteY20" fmla="*/ 662211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33055 w 9027201"/>
              <a:gd name="connsiteY21" fmla="*/ 570155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43813 w 9027201"/>
              <a:gd name="connsiteY22" fmla="*/ 516367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29874 w 9027201"/>
              <a:gd name="connsiteY24" fmla="*/ 451821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26693 w 9027201"/>
              <a:gd name="connsiteY25" fmla="*/ 473336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80481 w 9027201"/>
              <a:gd name="connsiteY26" fmla="*/ 505609 h 5314278"/>
              <a:gd name="connsiteX27" fmla="*/ 1045027 w 9027201"/>
              <a:gd name="connsiteY27" fmla="*/ 494852 h 5314278"/>
              <a:gd name="connsiteX28" fmla="*/ 1066542 w 9027201"/>
              <a:gd name="connsiteY28" fmla="*/ 473336 h 5314278"/>
              <a:gd name="connsiteX29" fmla="*/ 1098815 w 9027201"/>
              <a:gd name="connsiteY29" fmla="*/ 451821 h 5314278"/>
              <a:gd name="connsiteX30" fmla="*/ 1195634 w 9027201"/>
              <a:gd name="connsiteY30" fmla="*/ 398033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1045027 w 9027201"/>
              <a:gd name="connsiteY26" fmla="*/ 494852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1006927 w 9027201"/>
              <a:gd name="connsiteY26" fmla="*/ 492470 h 5314278"/>
              <a:gd name="connsiteX27" fmla="*/ 1066542 w 9027201"/>
              <a:gd name="connsiteY27" fmla="*/ 473336 h 5314278"/>
              <a:gd name="connsiteX28" fmla="*/ 1098815 w 9027201"/>
              <a:gd name="connsiteY28" fmla="*/ 451821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1006927 w 9027201"/>
              <a:gd name="connsiteY26" fmla="*/ 492470 h 5314278"/>
              <a:gd name="connsiteX27" fmla="*/ 1098815 w 9027201"/>
              <a:gd name="connsiteY27" fmla="*/ 451821 h 5314278"/>
              <a:gd name="connsiteX28" fmla="*/ 1195634 w 9027201"/>
              <a:gd name="connsiteY28" fmla="*/ 398033 h 5314278"/>
              <a:gd name="connsiteX29" fmla="*/ 1453817 w 9027201"/>
              <a:gd name="connsiteY29" fmla="*/ 387275 h 5314278"/>
              <a:gd name="connsiteX30" fmla="*/ 1550636 w 9027201"/>
              <a:gd name="connsiteY30" fmla="*/ 344245 h 5314278"/>
              <a:gd name="connsiteX31" fmla="*/ 1787304 w 9027201"/>
              <a:gd name="connsiteY31" fmla="*/ 355002 h 5314278"/>
              <a:gd name="connsiteX32" fmla="*/ 1970184 w 9027201"/>
              <a:gd name="connsiteY32" fmla="*/ 376518 h 5314278"/>
              <a:gd name="connsiteX33" fmla="*/ 2292914 w 9027201"/>
              <a:gd name="connsiteY33" fmla="*/ 398033 h 5314278"/>
              <a:gd name="connsiteX34" fmla="*/ 2454278 w 9027201"/>
              <a:gd name="connsiteY34" fmla="*/ 451821 h 5314278"/>
              <a:gd name="connsiteX35" fmla="*/ 2529582 w 9027201"/>
              <a:gd name="connsiteY35" fmla="*/ 462579 h 5314278"/>
              <a:gd name="connsiteX36" fmla="*/ 2583370 w 9027201"/>
              <a:gd name="connsiteY36" fmla="*/ 494852 h 5314278"/>
              <a:gd name="connsiteX37" fmla="*/ 2615643 w 9027201"/>
              <a:gd name="connsiteY37" fmla="*/ 505609 h 5314278"/>
              <a:gd name="connsiteX38" fmla="*/ 2669431 w 9027201"/>
              <a:gd name="connsiteY38" fmla="*/ 537882 h 5314278"/>
              <a:gd name="connsiteX39" fmla="*/ 3196556 w 9027201"/>
              <a:gd name="connsiteY39" fmla="*/ 548640 h 5314278"/>
              <a:gd name="connsiteX40" fmla="*/ 3261102 w 9027201"/>
              <a:gd name="connsiteY40" fmla="*/ 570155 h 5314278"/>
              <a:gd name="connsiteX41" fmla="*/ 3293375 w 9027201"/>
              <a:gd name="connsiteY41" fmla="*/ 580913 h 5314278"/>
              <a:gd name="connsiteX42" fmla="*/ 3433224 w 9027201"/>
              <a:gd name="connsiteY42" fmla="*/ 570155 h 5314278"/>
              <a:gd name="connsiteX43" fmla="*/ 3454740 w 9027201"/>
              <a:gd name="connsiteY43" fmla="*/ 548640 h 5314278"/>
              <a:gd name="connsiteX44" fmla="*/ 3487013 w 9027201"/>
              <a:gd name="connsiteY44" fmla="*/ 537882 h 5314278"/>
              <a:gd name="connsiteX45" fmla="*/ 3573074 w 9027201"/>
              <a:gd name="connsiteY45" fmla="*/ 548640 h 5314278"/>
              <a:gd name="connsiteX46" fmla="*/ 3583831 w 9027201"/>
              <a:gd name="connsiteY46" fmla="*/ 580913 h 5314278"/>
              <a:gd name="connsiteX47" fmla="*/ 3605347 w 9027201"/>
              <a:gd name="connsiteY47" fmla="*/ 602428 h 5314278"/>
              <a:gd name="connsiteX48" fmla="*/ 3669893 w 9027201"/>
              <a:gd name="connsiteY48" fmla="*/ 634701 h 5314278"/>
              <a:gd name="connsiteX49" fmla="*/ 3777469 w 9027201"/>
              <a:gd name="connsiteY49" fmla="*/ 623943 h 5314278"/>
              <a:gd name="connsiteX50" fmla="*/ 3809742 w 9027201"/>
              <a:gd name="connsiteY50" fmla="*/ 613186 h 5314278"/>
              <a:gd name="connsiteX51" fmla="*/ 3960349 w 9027201"/>
              <a:gd name="connsiteY51" fmla="*/ 623943 h 5314278"/>
              <a:gd name="connsiteX52" fmla="*/ 3992622 w 9027201"/>
              <a:gd name="connsiteY52" fmla="*/ 634701 h 5314278"/>
              <a:gd name="connsiteX53" fmla="*/ 4100198 w 9027201"/>
              <a:gd name="connsiteY53" fmla="*/ 656216 h 5314278"/>
              <a:gd name="connsiteX54" fmla="*/ 4153987 w 9027201"/>
              <a:gd name="connsiteY54" fmla="*/ 699247 h 5314278"/>
              <a:gd name="connsiteX55" fmla="*/ 4218533 w 9027201"/>
              <a:gd name="connsiteY55" fmla="*/ 720762 h 5314278"/>
              <a:gd name="connsiteX56" fmla="*/ 4218533 w 9027201"/>
              <a:gd name="connsiteY56" fmla="*/ 548640 h 5314278"/>
              <a:gd name="connsiteX57" fmla="*/ 4229290 w 9027201"/>
              <a:gd name="connsiteY57" fmla="*/ 451821 h 5314278"/>
              <a:gd name="connsiteX58" fmla="*/ 4272321 w 9027201"/>
              <a:gd name="connsiteY58" fmla="*/ 398033 h 5314278"/>
              <a:gd name="connsiteX59" fmla="*/ 4293836 w 9027201"/>
              <a:gd name="connsiteY59" fmla="*/ 365760 h 5314278"/>
              <a:gd name="connsiteX60" fmla="*/ 4326109 w 9027201"/>
              <a:gd name="connsiteY60" fmla="*/ 344245 h 5314278"/>
              <a:gd name="connsiteX61" fmla="*/ 4379897 w 9027201"/>
              <a:gd name="connsiteY61" fmla="*/ 311972 h 5314278"/>
              <a:gd name="connsiteX62" fmla="*/ 4412170 w 9027201"/>
              <a:gd name="connsiteY62" fmla="*/ 290456 h 5314278"/>
              <a:gd name="connsiteX63" fmla="*/ 4476716 w 9027201"/>
              <a:gd name="connsiteY63" fmla="*/ 268941 h 5314278"/>
              <a:gd name="connsiteX64" fmla="*/ 4508989 w 9027201"/>
              <a:gd name="connsiteY64" fmla="*/ 247426 h 5314278"/>
              <a:gd name="connsiteX65" fmla="*/ 4616565 w 9027201"/>
              <a:gd name="connsiteY65" fmla="*/ 225911 h 5314278"/>
              <a:gd name="connsiteX66" fmla="*/ 4896264 w 9027201"/>
              <a:gd name="connsiteY66" fmla="*/ 215153 h 5314278"/>
              <a:gd name="connsiteX67" fmla="*/ 4971568 w 9027201"/>
              <a:gd name="connsiteY67" fmla="*/ 236668 h 5314278"/>
              <a:gd name="connsiteX68" fmla="*/ 5036114 w 9027201"/>
              <a:gd name="connsiteY68" fmla="*/ 225911 h 5314278"/>
              <a:gd name="connsiteX69" fmla="*/ 5079144 w 9027201"/>
              <a:gd name="connsiteY69" fmla="*/ 172122 h 5314278"/>
              <a:gd name="connsiteX70" fmla="*/ 5089902 w 9027201"/>
              <a:gd name="connsiteY70" fmla="*/ 139849 h 5314278"/>
              <a:gd name="connsiteX71" fmla="*/ 5132933 w 9027201"/>
              <a:gd name="connsiteY71" fmla="*/ 75303 h 5314278"/>
              <a:gd name="connsiteX72" fmla="*/ 5197478 w 9027201"/>
              <a:gd name="connsiteY72" fmla="*/ 53788 h 5314278"/>
              <a:gd name="connsiteX73" fmla="*/ 5326570 w 9027201"/>
              <a:gd name="connsiteY73" fmla="*/ 64546 h 5314278"/>
              <a:gd name="connsiteX74" fmla="*/ 5358843 w 9027201"/>
              <a:gd name="connsiteY74" fmla="*/ 75303 h 5314278"/>
              <a:gd name="connsiteX75" fmla="*/ 5444904 w 9027201"/>
              <a:gd name="connsiteY75" fmla="*/ 64546 h 5314278"/>
              <a:gd name="connsiteX76" fmla="*/ 5498693 w 9027201"/>
              <a:gd name="connsiteY76" fmla="*/ 21515 h 5314278"/>
              <a:gd name="connsiteX77" fmla="*/ 5573996 w 9027201"/>
              <a:gd name="connsiteY77" fmla="*/ 0 h 5314278"/>
              <a:gd name="connsiteX78" fmla="*/ 5638542 w 9027201"/>
              <a:gd name="connsiteY78" fmla="*/ 10758 h 5314278"/>
              <a:gd name="connsiteX79" fmla="*/ 5735361 w 9027201"/>
              <a:gd name="connsiteY79" fmla="*/ 43031 h 5314278"/>
              <a:gd name="connsiteX80" fmla="*/ 5821422 w 9027201"/>
              <a:gd name="connsiteY80" fmla="*/ 53788 h 5314278"/>
              <a:gd name="connsiteX81" fmla="*/ 5853695 w 9027201"/>
              <a:gd name="connsiteY81" fmla="*/ 64546 h 5314278"/>
              <a:gd name="connsiteX82" fmla="*/ 5896725 w 9027201"/>
              <a:gd name="connsiteY82" fmla="*/ 75303 h 5314278"/>
              <a:gd name="connsiteX83" fmla="*/ 5918241 w 9027201"/>
              <a:gd name="connsiteY83" fmla="*/ 107576 h 5314278"/>
              <a:gd name="connsiteX84" fmla="*/ 5950514 w 9027201"/>
              <a:gd name="connsiteY84" fmla="*/ 118334 h 5314278"/>
              <a:gd name="connsiteX85" fmla="*/ 6004302 w 9027201"/>
              <a:gd name="connsiteY85" fmla="*/ 161365 h 5314278"/>
              <a:gd name="connsiteX86" fmla="*/ 6025817 w 9027201"/>
              <a:gd name="connsiteY86" fmla="*/ 193638 h 5314278"/>
              <a:gd name="connsiteX87" fmla="*/ 6047333 w 9027201"/>
              <a:gd name="connsiteY87" fmla="*/ 290456 h 5314278"/>
              <a:gd name="connsiteX88" fmla="*/ 6079605 w 9027201"/>
              <a:gd name="connsiteY88" fmla="*/ 311972 h 5314278"/>
              <a:gd name="connsiteX89" fmla="*/ 6101121 w 9027201"/>
              <a:gd name="connsiteY89" fmla="*/ 333487 h 5314278"/>
              <a:gd name="connsiteX90" fmla="*/ 6165667 w 9027201"/>
              <a:gd name="connsiteY90" fmla="*/ 419548 h 5314278"/>
              <a:gd name="connsiteX91" fmla="*/ 6154909 w 9027201"/>
              <a:gd name="connsiteY91" fmla="*/ 484094 h 5314278"/>
              <a:gd name="connsiteX92" fmla="*/ 6122636 w 9027201"/>
              <a:gd name="connsiteY92" fmla="*/ 494852 h 5314278"/>
              <a:gd name="connsiteX93" fmla="*/ 6090363 w 9027201"/>
              <a:gd name="connsiteY93" fmla="*/ 527125 h 5314278"/>
              <a:gd name="connsiteX94" fmla="*/ 6122636 w 9027201"/>
              <a:gd name="connsiteY94" fmla="*/ 645459 h 5314278"/>
              <a:gd name="connsiteX95" fmla="*/ 6133394 w 9027201"/>
              <a:gd name="connsiteY95" fmla="*/ 710005 h 5314278"/>
              <a:gd name="connsiteX96" fmla="*/ 6144151 w 9027201"/>
              <a:gd name="connsiteY96" fmla="*/ 742278 h 5314278"/>
              <a:gd name="connsiteX97" fmla="*/ 6176424 w 9027201"/>
              <a:gd name="connsiteY97" fmla="*/ 753035 h 5314278"/>
              <a:gd name="connsiteX98" fmla="*/ 6251728 w 9027201"/>
              <a:gd name="connsiteY98" fmla="*/ 763793 h 5314278"/>
              <a:gd name="connsiteX99" fmla="*/ 6337789 w 9027201"/>
              <a:gd name="connsiteY99" fmla="*/ 828339 h 5314278"/>
              <a:gd name="connsiteX100" fmla="*/ 6370062 w 9027201"/>
              <a:gd name="connsiteY100" fmla="*/ 817581 h 5314278"/>
              <a:gd name="connsiteX101" fmla="*/ 6499154 w 9027201"/>
              <a:gd name="connsiteY101" fmla="*/ 849854 h 5314278"/>
              <a:gd name="connsiteX102" fmla="*/ 6531427 w 9027201"/>
              <a:gd name="connsiteY102" fmla="*/ 871369 h 5314278"/>
              <a:gd name="connsiteX103" fmla="*/ 6574457 w 9027201"/>
              <a:gd name="connsiteY103" fmla="*/ 925158 h 5314278"/>
              <a:gd name="connsiteX104" fmla="*/ 6606730 w 9027201"/>
              <a:gd name="connsiteY104" fmla="*/ 935915 h 5314278"/>
              <a:gd name="connsiteX105" fmla="*/ 6649761 w 9027201"/>
              <a:gd name="connsiteY105" fmla="*/ 989703 h 5314278"/>
              <a:gd name="connsiteX106" fmla="*/ 6682034 w 9027201"/>
              <a:gd name="connsiteY106" fmla="*/ 1075765 h 5314278"/>
              <a:gd name="connsiteX107" fmla="*/ 6671276 w 9027201"/>
              <a:gd name="connsiteY107" fmla="*/ 1183341 h 5314278"/>
              <a:gd name="connsiteX108" fmla="*/ 6660518 w 9027201"/>
              <a:gd name="connsiteY108" fmla="*/ 1215614 h 5314278"/>
              <a:gd name="connsiteX109" fmla="*/ 6671276 w 9027201"/>
              <a:gd name="connsiteY109" fmla="*/ 1269402 h 5314278"/>
              <a:gd name="connsiteX110" fmla="*/ 6778853 w 9027201"/>
              <a:gd name="connsiteY110" fmla="*/ 1333948 h 5314278"/>
              <a:gd name="connsiteX111" fmla="*/ 6821883 w 9027201"/>
              <a:gd name="connsiteY111" fmla="*/ 1344706 h 5314278"/>
              <a:gd name="connsiteX112" fmla="*/ 7026278 w 9027201"/>
              <a:gd name="connsiteY112" fmla="*/ 1355463 h 5314278"/>
              <a:gd name="connsiteX113" fmla="*/ 7090824 w 9027201"/>
              <a:gd name="connsiteY113" fmla="*/ 1376979 h 5314278"/>
              <a:gd name="connsiteX114" fmla="*/ 7112340 w 9027201"/>
              <a:gd name="connsiteY114" fmla="*/ 1398494 h 5314278"/>
              <a:gd name="connsiteX115" fmla="*/ 7198401 w 9027201"/>
              <a:gd name="connsiteY115" fmla="*/ 1420009 h 5314278"/>
              <a:gd name="connsiteX116" fmla="*/ 7230674 w 9027201"/>
              <a:gd name="connsiteY116" fmla="*/ 1430767 h 5314278"/>
              <a:gd name="connsiteX117" fmla="*/ 7381281 w 9027201"/>
              <a:gd name="connsiteY117" fmla="*/ 1420009 h 5314278"/>
              <a:gd name="connsiteX118" fmla="*/ 7413554 w 9027201"/>
              <a:gd name="connsiteY118" fmla="*/ 1409252 h 5314278"/>
              <a:gd name="connsiteX119" fmla="*/ 7478100 w 9027201"/>
              <a:gd name="connsiteY119" fmla="*/ 1366221 h 5314278"/>
              <a:gd name="connsiteX120" fmla="*/ 7542645 w 9027201"/>
              <a:gd name="connsiteY120" fmla="*/ 1344706 h 5314278"/>
              <a:gd name="connsiteX121" fmla="*/ 7574918 w 9027201"/>
              <a:gd name="connsiteY121" fmla="*/ 1333948 h 5314278"/>
              <a:gd name="connsiteX122" fmla="*/ 7607191 w 9027201"/>
              <a:gd name="connsiteY122" fmla="*/ 1323191 h 5314278"/>
              <a:gd name="connsiteX123" fmla="*/ 7704010 w 9027201"/>
              <a:gd name="connsiteY123" fmla="*/ 1333948 h 5314278"/>
              <a:gd name="connsiteX124" fmla="*/ 7757798 w 9027201"/>
              <a:gd name="connsiteY124" fmla="*/ 1398494 h 5314278"/>
              <a:gd name="connsiteX125" fmla="*/ 7768556 w 9027201"/>
              <a:gd name="connsiteY125" fmla="*/ 1430767 h 5314278"/>
              <a:gd name="connsiteX126" fmla="*/ 7833102 w 9027201"/>
              <a:gd name="connsiteY126" fmla="*/ 1495313 h 5314278"/>
              <a:gd name="connsiteX127" fmla="*/ 7865375 w 9027201"/>
              <a:gd name="connsiteY127" fmla="*/ 1559859 h 5314278"/>
              <a:gd name="connsiteX128" fmla="*/ 7876133 w 9027201"/>
              <a:gd name="connsiteY128" fmla="*/ 1592132 h 5314278"/>
              <a:gd name="connsiteX129" fmla="*/ 7908405 w 9027201"/>
              <a:gd name="connsiteY129" fmla="*/ 1602889 h 5314278"/>
              <a:gd name="connsiteX130" fmla="*/ 7994467 w 9027201"/>
              <a:gd name="connsiteY130" fmla="*/ 1602889 h 5314278"/>
              <a:gd name="connsiteX131" fmla="*/ 8026740 w 9027201"/>
              <a:gd name="connsiteY131" fmla="*/ 1592132 h 5314278"/>
              <a:gd name="connsiteX132" fmla="*/ 8241893 w 9027201"/>
              <a:gd name="connsiteY132" fmla="*/ 1602889 h 5314278"/>
              <a:gd name="connsiteX133" fmla="*/ 8274165 w 9027201"/>
              <a:gd name="connsiteY133" fmla="*/ 1624405 h 5314278"/>
              <a:gd name="connsiteX134" fmla="*/ 8306438 w 9027201"/>
              <a:gd name="connsiteY134" fmla="*/ 1635162 h 5314278"/>
              <a:gd name="connsiteX135" fmla="*/ 8327954 w 9027201"/>
              <a:gd name="connsiteY135" fmla="*/ 1656678 h 5314278"/>
              <a:gd name="connsiteX136" fmla="*/ 8446288 w 9027201"/>
              <a:gd name="connsiteY136" fmla="*/ 1678193 h 5314278"/>
              <a:gd name="connsiteX137" fmla="*/ 8553864 w 9027201"/>
              <a:gd name="connsiteY137" fmla="*/ 1710466 h 5314278"/>
              <a:gd name="connsiteX138" fmla="*/ 8650683 w 9027201"/>
              <a:gd name="connsiteY138" fmla="*/ 1742739 h 5314278"/>
              <a:gd name="connsiteX139" fmla="*/ 8682956 w 9027201"/>
              <a:gd name="connsiteY139" fmla="*/ 1753496 h 5314278"/>
              <a:gd name="connsiteX140" fmla="*/ 8790533 w 9027201"/>
              <a:gd name="connsiteY140" fmla="*/ 1818042 h 5314278"/>
              <a:gd name="connsiteX141" fmla="*/ 8822805 w 9027201"/>
              <a:gd name="connsiteY141" fmla="*/ 1828800 h 5314278"/>
              <a:gd name="connsiteX142" fmla="*/ 8844321 w 9027201"/>
              <a:gd name="connsiteY142" fmla="*/ 1850315 h 5314278"/>
              <a:gd name="connsiteX143" fmla="*/ 8876594 w 9027201"/>
              <a:gd name="connsiteY143" fmla="*/ 1861073 h 5314278"/>
              <a:gd name="connsiteX144" fmla="*/ 8951897 w 9027201"/>
              <a:gd name="connsiteY144" fmla="*/ 1904103 h 5314278"/>
              <a:gd name="connsiteX145" fmla="*/ 8994928 w 9027201"/>
              <a:gd name="connsiteY145" fmla="*/ 1957892 h 5314278"/>
              <a:gd name="connsiteX146" fmla="*/ 9027201 w 9027201"/>
              <a:gd name="connsiteY146" fmla="*/ 1990165 h 5314278"/>
              <a:gd name="connsiteX147" fmla="*/ 9016443 w 9027201"/>
              <a:gd name="connsiteY147" fmla="*/ 2119256 h 5314278"/>
              <a:gd name="connsiteX148" fmla="*/ 8994928 w 9027201"/>
              <a:gd name="connsiteY148" fmla="*/ 2140772 h 5314278"/>
              <a:gd name="connsiteX149" fmla="*/ 8951897 w 9027201"/>
              <a:gd name="connsiteY149" fmla="*/ 2194560 h 5314278"/>
              <a:gd name="connsiteX150" fmla="*/ 8919624 w 9027201"/>
              <a:gd name="connsiteY150" fmla="*/ 2248348 h 5314278"/>
              <a:gd name="connsiteX151" fmla="*/ 8876594 w 9027201"/>
              <a:gd name="connsiteY151" fmla="*/ 2302136 h 5314278"/>
              <a:gd name="connsiteX152" fmla="*/ 8898109 w 9027201"/>
              <a:gd name="connsiteY152" fmla="*/ 2334409 h 5314278"/>
              <a:gd name="connsiteX153" fmla="*/ 8898109 w 9027201"/>
              <a:gd name="connsiteY153" fmla="*/ 2431228 h 5314278"/>
              <a:gd name="connsiteX154" fmla="*/ 8876594 w 9027201"/>
              <a:gd name="connsiteY154" fmla="*/ 2463501 h 5314278"/>
              <a:gd name="connsiteX155" fmla="*/ 8844321 w 9027201"/>
              <a:gd name="connsiteY155" fmla="*/ 2538805 h 5314278"/>
              <a:gd name="connsiteX156" fmla="*/ 8801290 w 9027201"/>
              <a:gd name="connsiteY156" fmla="*/ 2549562 h 5314278"/>
              <a:gd name="connsiteX157" fmla="*/ 8833563 w 9027201"/>
              <a:gd name="connsiteY157" fmla="*/ 2603351 h 5314278"/>
              <a:gd name="connsiteX158" fmla="*/ 8844321 w 9027201"/>
              <a:gd name="connsiteY158" fmla="*/ 2635623 h 5314278"/>
              <a:gd name="connsiteX159" fmla="*/ 8865836 w 9027201"/>
              <a:gd name="connsiteY159" fmla="*/ 2657139 h 5314278"/>
              <a:gd name="connsiteX160" fmla="*/ 8898109 w 9027201"/>
              <a:gd name="connsiteY160" fmla="*/ 2721685 h 5314278"/>
              <a:gd name="connsiteX161" fmla="*/ 8876594 w 9027201"/>
              <a:gd name="connsiteY161" fmla="*/ 2915322 h 5314278"/>
              <a:gd name="connsiteX162" fmla="*/ 8855078 w 9027201"/>
              <a:gd name="connsiteY162" fmla="*/ 2979868 h 5314278"/>
              <a:gd name="connsiteX163" fmla="*/ 8822805 w 9027201"/>
              <a:gd name="connsiteY163" fmla="*/ 3001383 h 5314278"/>
              <a:gd name="connsiteX164" fmla="*/ 8812048 w 9027201"/>
              <a:gd name="connsiteY164" fmla="*/ 3033656 h 5314278"/>
              <a:gd name="connsiteX165" fmla="*/ 8747502 w 9027201"/>
              <a:gd name="connsiteY165" fmla="*/ 3055172 h 5314278"/>
              <a:gd name="connsiteX166" fmla="*/ 8553864 w 9027201"/>
              <a:gd name="connsiteY166" fmla="*/ 3076687 h 5314278"/>
              <a:gd name="connsiteX167" fmla="*/ 8467803 w 9027201"/>
              <a:gd name="connsiteY167" fmla="*/ 3076687 h 5314278"/>
              <a:gd name="connsiteX168" fmla="*/ 8403257 w 9027201"/>
              <a:gd name="connsiteY168" fmla="*/ 3055172 h 5314278"/>
              <a:gd name="connsiteX169" fmla="*/ 8338711 w 9027201"/>
              <a:gd name="connsiteY169" fmla="*/ 3098202 h 5314278"/>
              <a:gd name="connsiteX170" fmla="*/ 8317196 w 9027201"/>
              <a:gd name="connsiteY170" fmla="*/ 3119718 h 5314278"/>
              <a:gd name="connsiteX171" fmla="*/ 8284923 w 9027201"/>
              <a:gd name="connsiteY171" fmla="*/ 3141233 h 5314278"/>
              <a:gd name="connsiteX172" fmla="*/ 8263408 w 9027201"/>
              <a:gd name="connsiteY172" fmla="*/ 3173506 h 5314278"/>
              <a:gd name="connsiteX173" fmla="*/ 8198862 w 9027201"/>
              <a:gd name="connsiteY173" fmla="*/ 3216536 h 5314278"/>
              <a:gd name="connsiteX174" fmla="*/ 8177347 w 9027201"/>
              <a:gd name="connsiteY174" fmla="*/ 3238052 h 5314278"/>
              <a:gd name="connsiteX175" fmla="*/ 8134316 w 9027201"/>
              <a:gd name="connsiteY175" fmla="*/ 3227294 h 5314278"/>
              <a:gd name="connsiteX176" fmla="*/ 8091285 w 9027201"/>
              <a:gd name="connsiteY176" fmla="*/ 3291840 h 5314278"/>
              <a:gd name="connsiteX177" fmla="*/ 8080528 w 9027201"/>
              <a:gd name="connsiteY177" fmla="*/ 3324113 h 5314278"/>
              <a:gd name="connsiteX178" fmla="*/ 8069770 w 9027201"/>
              <a:gd name="connsiteY178" fmla="*/ 3367143 h 5314278"/>
              <a:gd name="connsiteX179" fmla="*/ 8048255 w 9027201"/>
              <a:gd name="connsiteY179" fmla="*/ 3388659 h 5314278"/>
              <a:gd name="connsiteX180" fmla="*/ 8026740 w 9027201"/>
              <a:gd name="connsiteY180" fmla="*/ 3420932 h 5314278"/>
              <a:gd name="connsiteX181" fmla="*/ 8015982 w 9027201"/>
              <a:gd name="connsiteY181" fmla="*/ 3528508 h 5314278"/>
              <a:gd name="connsiteX182" fmla="*/ 7951436 w 9027201"/>
              <a:gd name="connsiteY182" fmla="*/ 3550023 h 5314278"/>
              <a:gd name="connsiteX183" fmla="*/ 7919163 w 9027201"/>
              <a:gd name="connsiteY183" fmla="*/ 3560781 h 5314278"/>
              <a:gd name="connsiteX184" fmla="*/ 7714768 w 9027201"/>
              <a:gd name="connsiteY184" fmla="*/ 3582296 h 5314278"/>
              <a:gd name="connsiteX185" fmla="*/ 7650222 w 9027201"/>
              <a:gd name="connsiteY185" fmla="*/ 3603812 h 5314278"/>
              <a:gd name="connsiteX186" fmla="*/ 7617949 w 9027201"/>
              <a:gd name="connsiteY186" fmla="*/ 3614569 h 5314278"/>
              <a:gd name="connsiteX187" fmla="*/ 7585676 w 9027201"/>
              <a:gd name="connsiteY187" fmla="*/ 3636085 h 5314278"/>
              <a:gd name="connsiteX188" fmla="*/ 7553403 w 9027201"/>
              <a:gd name="connsiteY188" fmla="*/ 3646842 h 5314278"/>
              <a:gd name="connsiteX189" fmla="*/ 7488857 w 9027201"/>
              <a:gd name="connsiteY189" fmla="*/ 3689873 h 5314278"/>
              <a:gd name="connsiteX190" fmla="*/ 7456584 w 9027201"/>
              <a:gd name="connsiteY190" fmla="*/ 3700631 h 5314278"/>
              <a:gd name="connsiteX191" fmla="*/ 7392038 w 9027201"/>
              <a:gd name="connsiteY191" fmla="*/ 3743661 h 5314278"/>
              <a:gd name="connsiteX192" fmla="*/ 7359765 w 9027201"/>
              <a:gd name="connsiteY192" fmla="*/ 3765176 h 5314278"/>
              <a:gd name="connsiteX193" fmla="*/ 7327493 w 9027201"/>
              <a:gd name="connsiteY193" fmla="*/ 3775934 h 5314278"/>
              <a:gd name="connsiteX194" fmla="*/ 7273704 w 9027201"/>
              <a:gd name="connsiteY194" fmla="*/ 3808207 h 5314278"/>
              <a:gd name="connsiteX195" fmla="*/ 7101582 w 9027201"/>
              <a:gd name="connsiteY195" fmla="*/ 3840480 h 5314278"/>
              <a:gd name="connsiteX196" fmla="*/ 7037036 w 9027201"/>
              <a:gd name="connsiteY196" fmla="*/ 3861995 h 5314278"/>
              <a:gd name="connsiteX197" fmla="*/ 7004763 w 9027201"/>
              <a:gd name="connsiteY197" fmla="*/ 3872753 h 5314278"/>
              <a:gd name="connsiteX198" fmla="*/ 6929460 w 9027201"/>
              <a:gd name="connsiteY198" fmla="*/ 3861995 h 5314278"/>
              <a:gd name="connsiteX199" fmla="*/ 6897187 w 9027201"/>
              <a:gd name="connsiteY199" fmla="*/ 3851238 h 5314278"/>
              <a:gd name="connsiteX200" fmla="*/ 6778853 w 9027201"/>
              <a:gd name="connsiteY200" fmla="*/ 3861995 h 5314278"/>
              <a:gd name="connsiteX201" fmla="*/ 6725064 w 9027201"/>
              <a:gd name="connsiteY201" fmla="*/ 3894268 h 5314278"/>
              <a:gd name="connsiteX202" fmla="*/ 6682034 w 9027201"/>
              <a:gd name="connsiteY202" fmla="*/ 3948056 h 5314278"/>
              <a:gd name="connsiteX203" fmla="*/ 6639003 w 9027201"/>
              <a:gd name="connsiteY203" fmla="*/ 4001845 h 5314278"/>
              <a:gd name="connsiteX204" fmla="*/ 6606730 w 9027201"/>
              <a:gd name="connsiteY204" fmla="*/ 4023360 h 5314278"/>
              <a:gd name="connsiteX205" fmla="*/ 6595973 w 9027201"/>
              <a:gd name="connsiteY205" fmla="*/ 4055633 h 5314278"/>
              <a:gd name="connsiteX206" fmla="*/ 6542184 w 9027201"/>
              <a:gd name="connsiteY206" fmla="*/ 4098663 h 5314278"/>
              <a:gd name="connsiteX207" fmla="*/ 6520669 w 9027201"/>
              <a:gd name="connsiteY207" fmla="*/ 4120179 h 5314278"/>
              <a:gd name="connsiteX208" fmla="*/ 6456123 w 9027201"/>
              <a:gd name="connsiteY208" fmla="*/ 4163209 h 5314278"/>
              <a:gd name="connsiteX209" fmla="*/ 6413093 w 9027201"/>
              <a:gd name="connsiteY209" fmla="*/ 4216998 h 5314278"/>
              <a:gd name="connsiteX210" fmla="*/ 6380820 w 9027201"/>
              <a:gd name="connsiteY210" fmla="*/ 4227755 h 5314278"/>
              <a:gd name="connsiteX211" fmla="*/ 6402335 w 9027201"/>
              <a:gd name="connsiteY211" fmla="*/ 4335332 h 5314278"/>
              <a:gd name="connsiteX212" fmla="*/ 6413093 w 9027201"/>
              <a:gd name="connsiteY212" fmla="*/ 4378362 h 5314278"/>
              <a:gd name="connsiteX213" fmla="*/ 6434608 w 9027201"/>
              <a:gd name="connsiteY213" fmla="*/ 4399878 h 5314278"/>
              <a:gd name="connsiteX214" fmla="*/ 6456123 w 9027201"/>
              <a:gd name="connsiteY214" fmla="*/ 4432151 h 5314278"/>
              <a:gd name="connsiteX215" fmla="*/ 6477638 w 9027201"/>
              <a:gd name="connsiteY215" fmla="*/ 4496696 h 5314278"/>
              <a:gd name="connsiteX216" fmla="*/ 6499154 w 9027201"/>
              <a:gd name="connsiteY216" fmla="*/ 4518212 h 5314278"/>
              <a:gd name="connsiteX217" fmla="*/ 6520669 w 9027201"/>
              <a:gd name="connsiteY217" fmla="*/ 4550485 h 5314278"/>
              <a:gd name="connsiteX218" fmla="*/ 6585215 w 9027201"/>
              <a:gd name="connsiteY218" fmla="*/ 4615031 h 5314278"/>
              <a:gd name="connsiteX219" fmla="*/ 6617488 w 9027201"/>
              <a:gd name="connsiteY219" fmla="*/ 4625788 h 5314278"/>
              <a:gd name="connsiteX220" fmla="*/ 6649761 w 9027201"/>
              <a:gd name="connsiteY220" fmla="*/ 4647303 h 5314278"/>
              <a:gd name="connsiteX221" fmla="*/ 6671276 w 9027201"/>
              <a:gd name="connsiteY221" fmla="*/ 4668819 h 5314278"/>
              <a:gd name="connsiteX222" fmla="*/ 6703549 w 9027201"/>
              <a:gd name="connsiteY222" fmla="*/ 4679576 h 5314278"/>
              <a:gd name="connsiteX223" fmla="*/ 6811125 w 9027201"/>
              <a:gd name="connsiteY223" fmla="*/ 4647303 h 5314278"/>
              <a:gd name="connsiteX224" fmla="*/ 6918702 w 9027201"/>
              <a:gd name="connsiteY224" fmla="*/ 4636546 h 5314278"/>
              <a:gd name="connsiteX225" fmla="*/ 6950975 w 9027201"/>
              <a:gd name="connsiteY225" fmla="*/ 4615031 h 5314278"/>
              <a:gd name="connsiteX226" fmla="*/ 7166128 w 9027201"/>
              <a:gd name="connsiteY226" fmla="*/ 4615031 h 5314278"/>
              <a:gd name="connsiteX227" fmla="*/ 7198401 w 9027201"/>
              <a:gd name="connsiteY227" fmla="*/ 4625788 h 5314278"/>
              <a:gd name="connsiteX228" fmla="*/ 7230674 w 9027201"/>
              <a:gd name="connsiteY228" fmla="*/ 4733365 h 5314278"/>
              <a:gd name="connsiteX229" fmla="*/ 7219916 w 9027201"/>
              <a:gd name="connsiteY229" fmla="*/ 4776395 h 5314278"/>
              <a:gd name="connsiteX230" fmla="*/ 7176885 w 9027201"/>
              <a:gd name="connsiteY230" fmla="*/ 4830183 h 5314278"/>
              <a:gd name="connsiteX231" fmla="*/ 7155370 w 9027201"/>
              <a:gd name="connsiteY231" fmla="*/ 4862456 h 5314278"/>
              <a:gd name="connsiteX232" fmla="*/ 7101582 w 9027201"/>
              <a:gd name="connsiteY232" fmla="*/ 4905487 h 5314278"/>
              <a:gd name="connsiteX233" fmla="*/ 7037036 w 9027201"/>
              <a:gd name="connsiteY233" fmla="*/ 4927002 h 5314278"/>
              <a:gd name="connsiteX234" fmla="*/ 7004763 w 9027201"/>
              <a:gd name="connsiteY234" fmla="*/ 4937760 h 5314278"/>
              <a:gd name="connsiteX235" fmla="*/ 6907944 w 9027201"/>
              <a:gd name="connsiteY235" fmla="*/ 4948518 h 5314278"/>
              <a:gd name="connsiteX236" fmla="*/ 6843398 w 9027201"/>
              <a:gd name="connsiteY236" fmla="*/ 4970033 h 5314278"/>
              <a:gd name="connsiteX237" fmla="*/ 6757337 w 9027201"/>
              <a:gd name="connsiteY237" fmla="*/ 4959275 h 5314278"/>
              <a:gd name="connsiteX238" fmla="*/ 6725064 w 9027201"/>
              <a:gd name="connsiteY238" fmla="*/ 4948518 h 5314278"/>
              <a:gd name="connsiteX239" fmla="*/ 6682034 w 9027201"/>
              <a:gd name="connsiteY239" fmla="*/ 4905487 h 5314278"/>
              <a:gd name="connsiteX240" fmla="*/ 6639003 w 9027201"/>
              <a:gd name="connsiteY240" fmla="*/ 4948518 h 5314278"/>
              <a:gd name="connsiteX241" fmla="*/ 6628245 w 9027201"/>
              <a:gd name="connsiteY241" fmla="*/ 4980791 h 5314278"/>
              <a:gd name="connsiteX242" fmla="*/ 6595973 w 9027201"/>
              <a:gd name="connsiteY242" fmla="*/ 4991548 h 5314278"/>
              <a:gd name="connsiteX243" fmla="*/ 6509911 w 9027201"/>
              <a:gd name="connsiteY243" fmla="*/ 5002306 h 5314278"/>
              <a:gd name="connsiteX244" fmla="*/ 6445365 w 9027201"/>
              <a:gd name="connsiteY244" fmla="*/ 5013063 h 5314278"/>
              <a:gd name="connsiteX245" fmla="*/ 6391577 w 9027201"/>
              <a:gd name="connsiteY245" fmla="*/ 5045336 h 5314278"/>
              <a:gd name="connsiteX246" fmla="*/ 6327031 w 9027201"/>
              <a:gd name="connsiteY246" fmla="*/ 5077609 h 5314278"/>
              <a:gd name="connsiteX247" fmla="*/ 6305516 w 9027201"/>
              <a:gd name="connsiteY247" fmla="*/ 5099125 h 5314278"/>
              <a:gd name="connsiteX248" fmla="*/ 6262485 w 9027201"/>
              <a:gd name="connsiteY248" fmla="*/ 5109882 h 5314278"/>
              <a:gd name="connsiteX249" fmla="*/ 6230213 w 9027201"/>
              <a:gd name="connsiteY249" fmla="*/ 5120640 h 5314278"/>
              <a:gd name="connsiteX250" fmla="*/ 6187182 w 9027201"/>
              <a:gd name="connsiteY250" fmla="*/ 5163671 h 5314278"/>
              <a:gd name="connsiteX251" fmla="*/ 6165667 w 9027201"/>
              <a:gd name="connsiteY251" fmla="*/ 5195943 h 5314278"/>
              <a:gd name="connsiteX252" fmla="*/ 6133394 w 9027201"/>
              <a:gd name="connsiteY252" fmla="*/ 5206701 h 5314278"/>
              <a:gd name="connsiteX253" fmla="*/ 6111878 w 9027201"/>
              <a:gd name="connsiteY253" fmla="*/ 5228216 h 5314278"/>
              <a:gd name="connsiteX254" fmla="*/ 6047333 w 9027201"/>
              <a:gd name="connsiteY254" fmla="*/ 5271247 h 5314278"/>
              <a:gd name="connsiteX255" fmla="*/ 5982787 w 9027201"/>
              <a:gd name="connsiteY255" fmla="*/ 5282005 h 5314278"/>
              <a:gd name="connsiteX256" fmla="*/ 5928998 w 9027201"/>
              <a:gd name="connsiteY256" fmla="*/ 5292762 h 5314278"/>
              <a:gd name="connsiteX257" fmla="*/ 5896725 w 9027201"/>
              <a:gd name="connsiteY257" fmla="*/ 5303520 h 5314278"/>
              <a:gd name="connsiteX258" fmla="*/ 5842937 w 9027201"/>
              <a:gd name="connsiteY258" fmla="*/ 5314278 h 5314278"/>
              <a:gd name="connsiteX259" fmla="*/ 5767634 w 9027201"/>
              <a:gd name="connsiteY259" fmla="*/ 5303520 h 5314278"/>
              <a:gd name="connsiteX260" fmla="*/ 5703088 w 9027201"/>
              <a:gd name="connsiteY260" fmla="*/ 5282005 h 5314278"/>
              <a:gd name="connsiteX261" fmla="*/ 5638542 w 9027201"/>
              <a:gd name="connsiteY261" fmla="*/ 5271247 h 5314278"/>
              <a:gd name="connsiteX262" fmla="*/ 5595511 w 9027201"/>
              <a:gd name="connsiteY262" fmla="*/ 5174428 h 5314278"/>
              <a:gd name="connsiteX263" fmla="*/ 5638542 w 9027201"/>
              <a:gd name="connsiteY263" fmla="*/ 5056094 h 5314278"/>
              <a:gd name="connsiteX264" fmla="*/ 5660057 w 9027201"/>
              <a:gd name="connsiteY264" fmla="*/ 4894729 h 5314278"/>
              <a:gd name="connsiteX265" fmla="*/ 5584754 w 9027201"/>
              <a:gd name="connsiteY265" fmla="*/ 4819426 h 5314278"/>
              <a:gd name="connsiteX266" fmla="*/ 5530965 w 9027201"/>
              <a:gd name="connsiteY266" fmla="*/ 4787153 h 5314278"/>
              <a:gd name="connsiteX267" fmla="*/ 5423389 w 9027201"/>
              <a:gd name="connsiteY267" fmla="*/ 4765638 h 5314278"/>
              <a:gd name="connsiteX268" fmla="*/ 5358843 w 9027201"/>
              <a:gd name="connsiteY268" fmla="*/ 4733365 h 5314278"/>
              <a:gd name="connsiteX269" fmla="*/ 5326570 w 9027201"/>
              <a:gd name="connsiteY269" fmla="*/ 4722607 h 5314278"/>
              <a:gd name="connsiteX270" fmla="*/ 5294297 w 9027201"/>
              <a:gd name="connsiteY270" fmla="*/ 4701092 h 5314278"/>
              <a:gd name="connsiteX271" fmla="*/ 5175776 w 9027201"/>
              <a:gd name="connsiteY271" fmla="*/ 4703744 h 5314278"/>
              <a:gd name="connsiteX272" fmla="*/ 5166214 w 9027201"/>
              <a:gd name="connsiteY272" fmla="*/ 4654662 h 5314278"/>
              <a:gd name="connsiteX273" fmla="*/ 5197478 w 9027201"/>
              <a:gd name="connsiteY273" fmla="*/ 4572000 h 5314278"/>
              <a:gd name="connsiteX274" fmla="*/ 5264639 w 9027201"/>
              <a:gd name="connsiteY274" fmla="*/ 4543537 h 5314278"/>
              <a:gd name="connsiteX275" fmla="*/ 5339980 w 9027201"/>
              <a:gd name="connsiteY275" fmla="*/ 4489114 h 5314278"/>
              <a:gd name="connsiteX276" fmla="*/ 5401874 w 9027201"/>
              <a:gd name="connsiteY276" fmla="*/ 4432151 h 5314278"/>
              <a:gd name="connsiteX277" fmla="*/ 5466420 w 9027201"/>
              <a:gd name="connsiteY277" fmla="*/ 4421393 h 5314278"/>
              <a:gd name="connsiteX278" fmla="*/ 5617027 w 9027201"/>
              <a:gd name="connsiteY278" fmla="*/ 4378362 h 5314278"/>
              <a:gd name="connsiteX279" fmla="*/ 5712277 w 9027201"/>
              <a:gd name="connsiteY279" fmla="*/ 4285428 h 5314278"/>
              <a:gd name="connsiteX280" fmla="*/ 5573996 w 9027201"/>
              <a:gd name="connsiteY280" fmla="*/ 4195482 h 5314278"/>
              <a:gd name="connsiteX281" fmla="*/ 5467129 w 9027201"/>
              <a:gd name="connsiteY281" fmla="*/ 4186667 h 5314278"/>
              <a:gd name="connsiteX282" fmla="*/ 5404339 w 9027201"/>
              <a:gd name="connsiteY282" fmla="*/ 4245087 h 5314278"/>
              <a:gd name="connsiteX283" fmla="*/ 5296389 w 9027201"/>
              <a:gd name="connsiteY283" fmla="*/ 4229212 h 5314278"/>
              <a:gd name="connsiteX284" fmla="*/ 5223364 w 9027201"/>
              <a:gd name="connsiteY284" fmla="*/ 4222862 h 5314278"/>
              <a:gd name="connsiteX285" fmla="*/ 5154448 w 9027201"/>
              <a:gd name="connsiteY285" fmla="*/ 4184725 h 5314278"/>
              <a:gd name="connsiteX286" fmla="*/ 5122175 w 9027201"/>
              <a:gd name="connsiteY286" fmla="*/ 4195482 h 5314278"/>
              <a:gd name="connsiteX287" fmla="*/ 5025356 w 9027201"/>
              <a:gd name="connsiteY287" fmla="*/ 4184725 h 5314278"/>
              <a:gd name="connsiteX288" fmla="*/ 4960810 w 9027201"/>
              <a:gd name="connsiteY288" fmla="*/ 4152452 h 5314278"/>
              <a:gd name="connsiteX289" fmla="*/ 4907022 w 9027201"/>
              <a:gd name="connsiteY289" fmla="*/ 4098663 h 5314278"/>
              <a:gd name="connsiteX290" fmla="*/ 4836014 w 9027201"/>
              <a:gd name="connsiteY290" fmla="*/ 4092687 h 5314278"/>
              <a:gd name="connsiteX291" fmla="*/ 4804899 w 9027201"/>
              <a:gd name="connsiteY291" fmla="*/ 4048050 h 5314278"/>
              <a:gd name="connsiteX292" fmla="*/ 4902689 w 9027201"/>
              <a:gd name="connsiteY292" fmla="*/ 4006962 h 5314278"/>
              <a:gd name="connsiteX293" fmla="*/ 4880576 w 9027201"/>
              <a:gd name="connsiteY293" fmla="*/ 3944172 h 5314278"/>
              <a:gd name="connsiteX294" fmla="*/ 4739307 w 9027201"/>
              <a:gd name="connsiteY294" fmla="*/ 3953174 h 5314278"/>
              <a:gd name="connsiteX295" fmla="*/ 4639500 w 9027201"/>
              <a:gd name="connsiteY295" fmla="*/ 3859343 h 5314278"/>
              <a:gd name="connsiteX296" fmla="*/ 4502639 w 9027201"/>
              <a:gd name="connsiteY296" fmla="*/ 3870437 h 5314278"/>
              <a:gd name="connsiteX297" fmla="*/ 4421695 w 9027201"/>
              <a:gd name="connsiteY297" fmla="*/ 3860053 h 5314278"/>
              <a:gd name="connsiteX298" fmla="*/ 4328014 w 9027201"/>
              <a:gd name="connsiteY298" fmla="*/ 3873612 h 5314278"/>
              <a:gd name="connsiteX299" fmla="*/ 4302614 w 9027201"/>
              <a:gd name="connsiteY299" fmla="*/ 3899012 h 5314278"/>
              <a:gd name="connsiteX300" fmla="*/ 4305789 w 9027201"/>
              <a:gd name="connsiteY300" fmla="*/ 3946637 h 5314278"/>
              <a:gd name="connsiteX301" fmla="*/ 4272321 w 9027201"/>
              <a:gd name="connsiteY301" fmla="*/ 4044875 h 5314278"/>
              <a:gd name="connsiteX302" fmla="*/ 4229290 w 9027201"/>
              <a:gd name="connsiteY302" fmla="*/ 4109421 h 5314278"/>
              <a:gd name="connsiteX303" fmla="*/ 4207775 w 9027201"/>
              <a:gd name="connsiteY303" fmla="*/ 4141694 h 5314278"/>
              <a:gd name="connsiteX304" fmla="*/ 4175502 w 9027201"/>
              <a:gd name="connsiteY304" fmla="*/ 4173967 h 5314278"/>
              <a:gd name="connsiteX305" fmla="*/ 4121714 w 9027201"/>
              <a:gd name="connsiteY305" fmla="*/ 4216998 h 5314278"/>
              <a:gd name="connsiteX306" fmla="*/ 4096239 w 9027201"/>
              <a:gd name="connsiteY306" fmla="*/ 4270487 h 5314278"/>
              <a:gd name="connsiteX307" fmla="*/ 4046410 w 9027201"/>
              <a:gd name="connsiteY307" fmla="*/ 4335332 h 5314278"/>
              <a:gd name="connsiteX308" fmla="*/ 4014137 w 9027201"/>
              <a:gd name="connsiteY308" fmla="*/ 4367605 h 5314278"/>
              <a:gd name="connsiteX309" fmla="*/ 3924191 w 9027201"/>
              <a:gd name="connsiteY309" fmla="*/ 4468121 h 5314278"/>
              <a:gd name="connsiteX310" fmla="*/ 3838130 w 9027201"/>
              <a:gd name="connsiteY310" fmla="*/ 4537075 h 5314278"/>
              <a:gd name="connsiteX311" fmla="*/ 3780457 w 9027201"/>
              <a:gd name="connsiteY311" fmla="*/ 4562998 h 5314278"/>
              <a:gd name="connsiteX312" fmla="*/ 3813664 w 9027201"/>
              <a:gd name="connsiteY312" fmla="*/ 4638787 h 5314278"/>
              <a:gd name="connsiteX313" fmla="*/ 3810489 w 9027201"/>
              <a:gd name="connsiteY313" fmla="*/ 4727687 h 5314278"/>
              <a:gd name="connsiteX314" fmla="*/ 3745196 w 9027201"/>
              <a:gd name="connsiteY314" fmla="*/ 4754880 h 5314278"/>
              <a:gd name="connsiteX315" fmla="*/ 3699364 w 9027201"/>
              <a:gd name="connsiteY315" fmla="*/ 4692762 h 5314278"/>
              <a:gd name="connsiteX316" fmla="*/ 3621745 w 9027201"/>
              <a:gd name="connsiteY316" fmla="*/ 4641476 h 5314278"/>
              <a:gd name="connsiteX317" fmla="*/ 3499339 w 9027201"/>
              <a:gd name="connsiteY317" fmla="*/ 4664187 h 5314278"/>
              <a:gd name="connsiteX318" fmla="*/ 3423139 w 9027201"/>
              <a:gd name="connsiteY318" fmla="*/ 4727687 h 5314278"/>
              <a:gd name="connsiteX319" fmla="*/ 3342046 w 9027201"/>
              <a:gd name="connsiteY319" fmla="*/ 4725072 h 5314278"/>
              <a:gd name="connsiteX320" fmla="*/ 3286614 w 9027201"/>
              <a:gd name="connsiteY320" fmla="*/ 4784837 h 5314278"/>
              <a:gd name="connsiteX321" fmla="*/ 3212431 w 9027201"/>
              <a:gd name="connsiteY321" fmla="*/ 4788386 h 5314278"/>
              <a:gd name="connsiteX322" fmla="*/ 3153525 w 9027201"/>
              <a:gd name="connsiteY322" fmla="*/ 4754880 h 5314278"/>
              <a:gd name="connsiteX323" fmla="*/ 3099737 w 9027201"/>
              <a:gd name="connsiteY323" fmla="*/ 4711849 h 5314278"/>
              <a:gd name="connsiteX324" fmla="*/ 3032614 w 9027201"/>
              <a:gd name="connsiteY324" fmla="*/ 4591162 h 5314278"/>
              <a:gd name="connsiteX325" fmla="*/ 3054839 w 9027201"/>
              <a:gd name="connsiteY325" fmla="*/ 4556237 h 5314278"/>
              <a:gd name="connsiteX326" fmla="*/ 3088980 w 9027201"/>
              <a:gd name="connsiteY326" fmla="*/ 4561242 h 5314278"/>
              <a:gd name="connsiteX327" fmla="*/ 3131039 w 9027201"/>
              <a:gd name="connsiteY327" fmla="*/ 4584812 h 5314278"/>
              <a:gd name="connsiteX328" fmla="*/ 3173995 w 9027201"/>
              <a:gd name="connsiteY328" fmla="*/ 4559673 h 5314278"/>
              <a:gd name="connsiteX329" fmla="*/ 3172314 w 9027201"/>
              <a:gd name="connsiteY329" fmla="*/ 4505437 h 5314278"/>
              <a:gd name="connsiteX330" fmla="*/ 3142768 w 9027201"/>
              <a:gd name="connsiteY330" fmla="*/ 4442908 h 5314278"/>
              <a:gd name="connsiteX331" fmla="*/ 3192148 w 9027201"/>
              <a:gd name="connsiteY331" fmla="*/ 4403762 h 5314278"/>
              <a:gd name="connsiteX332" fmla="*/ 3268871 w 9027201"/>
              <a:gd name="connsiteY332" fmla="*/ 4377316 h 5314278"/>
              <a:gd name="connsiteX333" fmla="*/ 3299725 w 9027201"/>
              <a:gd name="connsiteY333" fmla="*/ 4261448 h 5314278"/>
              <a:gd name="connsiteX334" fmla="*/ 3411896 w 9027201"/>
              <a:gd name="connsiteY334" fmla="*/ 4243294 h 5314278"/>
              <a:gd name="connsiteX335" fmla="*/ 3423139 w 9027201"/>
              <a:gd name="connsiteY335" fmla="*/ 4140312 h 5314278"/>
              <a:gd name="connsiteX336" fmla="*/ 3380669 w 9027201"/>
              <a:gd name="connsiteY336" fmla="*/ 4049806 h 5314278"/>
              <a:gd name="connsiteX337" fmla="*/ 3401997 w 9027201"/>
              <a:gd name="connsiteY337" fmla="*/ 3940997 h 5314278"/>
              <a:gd name="connsiteX338" fmla="*/ 3490188 w 9027201"/>
              <a:gd name="connsiteY338" fmla="*/ 3890906 h 5314278"/>
              <a:gd name="connsiteX339" fmla="*/ 3589658 w 9027201"/>
              <a:gd name="connsiteY339" fmla="*/ 3896733 h 5314278"/>
              <a:gd name="connsiteX340" fmla="*/ 3669893 w 9027201"/>
              <a:gd name="connsiteY340" fmla="*/ 3948056 h 5314278"/>
              <a:gd name="connsiteX341" fmla="*/ 3737613 w 9027201"/>
              <a:gd name="connsiteY341" fmla="*/ 3984214 h 5314278"/>
              <a:gd name="connsiteX342" fmla="*/ 3813440 w 9027201"/>
              <a:gd name="connsiteY342" fmla="*/ 3954406 h 5314278"/>
              <a:gd name="connsiteX343" fmla="*/ 3913620 w 9027201"/>
              <a:gd name="connsiteY343" fmla="*/ 3962699 h 5314278"/>
              <a:gd name="connsiteX344" fmla="*/ 3899688 w 9027201"/>
              <a:gd name="connsiteY344" fmla="*/ 3864647 h 5314278"/>
              <a:gd name="connsiteX345" fmla="*/ 3911155 w 9027201"/>
              <a:gd name="connsiteY345" fmla="*/ 3759349 h 5314278"/>
              <a:gd name="connsiteX346" fmla="*/ 3829315 w 9027201"/>
              <a:gd name="connsiteY346" fmla="*/ 3709633 h 5314278"/>
              <a:gd name="connsiteX347" fmla="*/ 3750127 w 9027201"/>
              <a:gd name="connsiteY347" fmla="*/ 3650727 h 5314278"/>
              <a:gd name="connsiteX348" fmla="*/ 3702165 w 9027201"/>
              <a:gd name="connsiteY348" fmla="*/ 3571539 h 5314278"/>
              <a:gd name="connsiteX349" fmla="*/ 3659135 w 9027201"/>
              <a:gd name="connsiteY349" fmla="*/ 3517751 h 5314278"/>
              <a:gd name="connsiteX350" fmla="*/ 3655437 w 9027201"/>
              <a:gd name="connsiteY350" fmla="*/ 3410174 h 5314278"/>
              <a:gd name="connsiteX351" fmla="*/ 3558431 w 9027201"/>
              <a:gd name="connsiteY351" fmla="*/ 3367853 h 5314278"/>
              <a:gd name="connsiteX352" fmla="*/ 3474126 w 9027201"/>
              <a:gd name="connsiteY352" fmla="*/ 3262742 h 5314278"/>
              <a:gd name="connsiteX353" fmla="*/ 3508528 w 9027201"/>
              <a:gd name="connsiteY353" fmla="*/ 3173506 h 5314278"/>
              <a:gd name="connsiteX354" fmla="*/ 3531463 w 9027201"/>
              <a:gd name="connsiteY354" fmla="*/ 3083560 h 5314278"/>
              <a:gd name="connsiteX355" fmla="*/ 3465497 w 9027201"/>
              <a:gd name="connsiteY355" fmla="*/ 2990626 h 5314278"/>
              <a:gd name="connsiteX356" fmla="*/ 3381901 w 9027201"/>
              <a:gd name="connsiteY356" fmla="*/ 2972995 h 5314278"/>
              <a:gd name="connsiteX357" fmla="*/ 3316310 w 9027201"/>
              <a:gd name="connsiteY357" fmla="*/ 2893807 h 5314278"/>
              <a:gd name="connsiteX358" fmla="*/ 3249112 w 9027201"/>
              <a:gd name="connsiteY358" fmla="*/ 2840187 h 5314278"/>
              <a:gd name="connsiteX359" fmla="*/ 3196920 w 9027201"/>
              <a:gd name="connsiteY359" fmla="*/ 2838562 h 5314278"/>
              <a:gd name="connsiteX360" fmla="*/ 3146466 w 9027201"/>
              <a:gd name="connsiteY360" fmla="*/ 2886495 h 5314278"/>
              <a:gd name="connsiteX361" fmla="*/ 3099737 w 9027201"/>
              <a:gd name="connsiteY361" fmla="*/ 2829261 h 5314278"/>
              <a:gd name="connsiteX362" fmla="*/ 3023370 w 9027201"/>
              <a:gd name="connsiteY362" fmla="*/ 2819652 h 5314278"/>
              <a:gd name="connsiteX363" fmla="*/ 2955209 w 9027201"/>
              <a:gd name="connsiteY363" fmla="*/ 2788612 h 5314278"/>
              <a:gd name="connsiteX364" fmla="*/ 2938288 w 9027201"/>
              <a:gd name="connsiteY364" fmla="*/ 2705183 h 5314278"/>
              <a:gd name="connsiteX365" fmla="*/ 2872594 w 9027201"/>
              <a:gd name="connsiteY365" fmla="*/ 2718154 h 5314278"/>
              <a:gd name="connsiteX366" fmla="*/ 2773310 w 9027201"/>
              <a:gd name="connsiteY366" fmla="*/ 2628648 h 5314278"/>
              <a:gd name="connsiteX367" fmla="*/ 2658674 w 9027201"/>
              <a:gd name="connsiteY367" fmla="*/ 2646381 h 5314278"/>
              <a:gd name="connsiteX368" fmla="*/ 2565300 w 9027201"/>
              <a:gd name="connsiteY368" fmla="*/ 2702383 h 5314278"/>
              <a:gd name="connsiteX369" fmla="*/ 2443521 w 9027201"/>
              <a:gd name="connsiteY369" fmla="*/ 2710927 h 5314278"/>
              <a:gd name="connsiteX370" fmla="*/ 2314429 w 9027201"/>
              <a:gd name="connsiteY370" fmla="*/ 2743200 h 5314278"/>
              <a:gd name="connsiteX371" fmla="*/ 2217610 w 9027201"/>
              <a:gd name="connsiteY371" fmla="*/ 2775473 h 5314278"/>
              <a:gd name="connsiteX372" fmla="*/ 2164971 w 9027201"/>
              <a:gd name="connsiteY372" fmla="*/ 2850608 h 5314278"/>
              <a:gd name="connsiteX373" fmla="*/ 2105187 w 9027201"/>
              <a:gd name="connsiteY373" fmla="*/ 2910392 h 5314278"/>
              <a:gd name="connsiteX374" fmla="*/ 2034730 w 9027201"/>
              <a:gd name="connsiteY374" fmla="*/ 2936838 h 5314278"/>
              <a:gd name="connsiteX375" fmla="*/ 1980942 w 9027201"/>
              <a:gd name="connsiteY375" fmla="*/ 2958353 h 5314278"/>
              <a:gd name="connsiteX376" fmla="*/ 1872217 w 9027201"/>
              <a:gd name="connsiteY376" fmla="*/ 2985947 h 5314278"/>
              <a:gd name="connsiteX377" fmla="*/ 1734291 w 9027201"/>
              <a:gd name="connsiteY377" fmla="*/ 2998292 h 5314278"/>
              <a:gd name="connsiteX378" fmla="*/ 1598430 w 9027201"/>
              <a:gd name="connsiteY378" fmla="*/ 2999087 h 5314278"/>
              <a:gd name="connsiteX379" fmla="*/ 1524443 w 9027201"/>
              <a:gd name="connsiteY379" fmla="*/ 3066014 h 5314278"/>
              <a:gd name="connsiteX380" fmla="*/ 1484773 w 9027201"/>
              <a:gd name="connsiteY380" fmla="*/ 3119718 h 5314278"/>
              <a:gd name="connsiteX381" fmla="*/ 1421544 w 9027201"/>
              <a:gd name="connsiteY381" fmla="*/ 3130475 h 5314278"/>
              <a:gd name="connsiteX382" fmla="*/ 1364142 w 9027201"/>
              <a:gd name="connsiteY382" fmla="*/ 3105431 h 5314278"/>
              <a:gd name="connsiteX383" fmla="*/ 1313968 w 9027201"/>
              <a:gd name="connsiteY383" fmla="*/ 3065929 h 5314278"/>
              <a:gd name="connsiteX384" fmla="*/ 1292453 w 9027201"/>
              <a:gd name="connsiteY384" fmla="*/ 3033656 h 5314278"/>
              <a:gd name="connsiteX385" fmla="*/ 1224209 w 9027201"/>
              <a:gd name="connsiteY385" fmla="*/ 2974041 h 5314278"/>
              <a:gd name="connsiteX386" fmla="*/ 1120330 w 9027201"/>
              <a:gd name="connsiteY386" fmla="*/ 2979868 h 5314278"/>
              <a:gd name="connsiteX387" fmla="*/ 1051021 w 9027201"/>
              <a:gd name="connsiteY387" fmla="*/ 2998834 h 5314278"/>
              <a:gd name="connsiteX388" fmla="*/ 994264 w 9027201"/>
              <a:gd name="connsiteY388" fmla="*/ 2981437 h 5314278"/>
              <a:gd name="connsiteX389" fmla="*/ 908539 w 9027201"/>
              <a:gd name="connsiteY389" fmla="*/ 2983818 h 5314278"/>
              <a:gd name="connsiteX390" fmla="*/ 849008 w 9027201"/>
              <a:gd name="connsiteY390" fmla="*/ 2960006 h 5314278"/>
              <a:gd name="connsiteX391" fmla="*/ 743813 w 9027201"/>
              <a:gd name="connsiteY391" fmla="*/ 2958353 h 5314278"/>
              <a:gd name="connsiteX392" fmla="*/ 668593 w 9027201"/>
              <a:gd name="connsiteY392" fmla="*/ 2936753 h 5314278"/>
              <a:gd name="connsiteX393" fmla="*/ 608894 w 9027201"/>
              <a:gd name="connsiteY393" fmla="*/ 2911709 h 5314278"/>
              <a:gd name="connsiteX394" fmla="*/ 582448 w 9027201"/>
              <a:gd name="connsiteY394" fmla="*/ 2883049 h 5314278"/>
              <a:gd name="connsiteX395" fmla="*/ 442598 w 9027201"/>
              <a:gd name="connsiteY395" fmla="*/ 2915322 h 5314278"/>
              <a:gd name="connsiteX396" fmla="*/ 431841 w 9027201"/>
              <a:gd name="connsiteY396" fmla="*/ 2947595 h 5314278"/>
              <a:gd name="connsiteX397" fmla="*/ 367995 w 9027201"/>
              <a:gd name="connsiteY397" fmla="*/ 2936193 h 5314278"/>
              <a:gd name="connsiteX398" fmla="*/ 315804 w 9027201"/>
              <a:gd name="connsiteY398" fmla="*/ 2889213 h 5314278"/>
              <a:gd name="connsiteX399" fmla="*/ 238203 w 9027201"/>
              <a:gd name="connsiteY399" fmla="*/ 2883049 h 5314278"/>
              <a:gd name="connsiteX400" fmla="*/ 202148 w 9027201"/>
              <a:gd name="connsiteY400" fmla="*/ 2794691 h 5314278"/>
              <a:gd name="connsiteX401" fmla="*/ 119869 w 9027201"/>
              <a:gd name="connsiteY401" fmla="*/ 2753958 h 5314278"/>
              <a:gd name="connsiteX402" fmla="*/ 42437 w 9027201"/>
              <a:gd name="connsiteY402" fmla="*/ 2693026 h 5314278"/>
              <a:gd name="connsiteX403" fmla="*/ 1703 w 9027201"/>
              <a:gd name="connsiteY403" fmla="*/ 2607133 h 5314278"/>
              <a:gd name="connsiteX404" fmla="*/ 43417 w 9027201"/>
              <a:gd name="connsiteY404" fmla="*/ 2482719 h 5314278"/>
              <a:gd name="connsiteX405" fmla="*/ 119869 w 9027201"/>
              <a:gd name="connsiteY405" fmla="*/ 2420471 h 5314278"/>
              <a:gd name="connsiteX406" fmla="*/ 122503 w 9027201"/>
              <a:gd name="connsiteY406" fmla="*/ 2316592 h 5314278"/>
              <a:gd name="connsiteX407" fmla="*/ 201251 w 9027201"/>
              <a:gd name="connsiteY407" fmla="*/ 2245966 h 5314278"/>
              <a:gd name="connsiteX408" fmla="*/ 233524 w 9027201"/>
              <a:gd name="connsiteY408" fmla="*/ 2191114 h 5314278"/>
              <a:gd name="connsiteX409" fmla="*/ 281234 w 9027201"/>
              <a:gd name="connsiteY409" fmla="*/ 2151529 h 5314278"/>
              <a:gd name="connsiteX410" fmla="*/ 296838 w 9027201"/>
              <a:gd name="connsiteY410" fmla="*/ 2053562 h 5314278"/>
              <a:gd name="connsiteX411" fmla="*/ 265966 w 9027201"/>
              <a:gd name="connsiteY411" fmla="*/ 1923322 h 5314278"/>
              <a:gd name="connsiteX412" fmla="*/ 309977 w 9027201"/>
              <a:gd name="connsiteY412" fmla="*/ 1850483 h 5314278"/>
              <a:gd name="connsiteX413" fmla="*/ 378053 w 9027201"/>
              <a:gd name="connsiteY413" fmla="*/ 1721223 h 5314278"/>
              <a:gd name="connsiteX414" fmla="*/ 464114 w 9027201"/>
              <a:gd name="connsiteY41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1006927 w 9027201"/>
              <a:gd name="connsiteY26" fmla="*/ 492470 h 5314278"/>
              <a:gd name="connsiteX27" fmla="*/ 1070240 w 9027201"/>
              <a:gd name="connsiteY27" fmla="*/ 404196 h 5314278"/>
              <a:gd name="connsiteX28" fmla="*/ 1195634 w 9027201"/>
              <a:gd name="connsiteY28" fmla="*/ 398033 h 5314278"/>
              <a:gd name="connsiteX29" fmla="*/ 1453817 w 9027201"/>
              <a:gd name="connsiteY29" fmla="*/ 387275 h 5314278"/>
              <a:gd name="connsiteX30" fmla="*/ 1550636 w 9027201"/>
              <a:gd name="connsiteY30" fmla="*/ 344245 h 5314278"/>
              <a:gd name="connsiteX31" fmla="*/ 1787304 w 9027201"/>
              <a:gd name="connsiteY31" fmla="*/ 355002 h 5314278"/>
              <a:gd name="connsiteX32" fmla="*/ 1970184 w 9027201"/>
              <a:gd name="connsiteY32" fmla="*/ 376518 h 5314278"/>
              <a:gd name="connsiteX33" fmla="*/ 2292914 w 9027201"/>
              <a:gd name="connsiteY33" fmla="*/ 398033 h 5314278"/>
              <a:gd name="connsiteX34" fmla="*/ 2454278 w 9027201"/>
              <a:gd name="connsiteY34" fmla="*/ 451821 h 5314278"/>
              <a:gd name="connsiteX35" fmla="*/ 2529582 w 9027201"/>
              <a:gd name="connsiteY35" fmla="*/ 462579 h 5314278"/>
              <a:gd name="connsiteX36" fmla="*/ 2583370 w 9027201"/>
              <a:gd name="connsiteY36" fmla="*/ 494852 h 5314278"/>
              <a:gd name="connsiteX37" fmla="*/ 2615643 w 9027201"/>
              <a:gd name="connsiteY37" fmla="*/ 505609 h 5314278"/>
              <a:gd name="connsiteX38" fmla="*/ 2669431 w 9027201"/>
              <a:gd name="connsiteY38" fmla="*/ 537882 h 5314278"/>
              <a:gd name="connsiteX39" fmla="*/ 3196556 w 9027201"/>
              <a:gd name="connsiteY39" fmla="*/ 548640 h 5314278"/>
              <a:gd name="connsiteX40" fmla="*/ 3261102 w 9027201"/>
              <a:gd name="connsiteY40" fmla="*/ 570155 h 5314278"/>
              <a:gd name="connsiteX41" fmla="*/ 3293375 w 9027201"/>
              <a:gd name="connsiteY41" fmla="*/ 580913 h 5314278"/>
              <a:gd name="connsiteX42" fmla="*/ 3433224 w 9027201"/>
              <a:gd name="connsiteY42" fmla="*/ 570155 h 5314278"/>
              <a:gd name="connsiteX43" fmla="*/ 3454740 w 9027201"/>
              <a:gd name="connsiteY43" fmla="*/ 548640 h 5314278"/>
              <a:gd name="connsiteX44" fmla="*/ 3487013 w 9027201"/>
              <a:gd name="connsiteY44" fmla="*/ 537882 h 5314278"/>
              <a:gd name="connsiteX45" fmla="*/ 3573074 w 9027201"/>
              <a:gd name="connsiteY45" fmla="*/ 548640 h 5314278"/>
              <a:gd name="connsiteX46" fmla="*/ 3583831 w 9027201"/>
              <a:gd name="connsiteY46" fmla="*/ 580913 h 5314278"/>
              <a:gd name="connsiteX47" fmla="*/ 3605347 w 9027201"/>
              <a:gd name="connsiteY47" fmla="*/ 602428 h 5314278"/>
              <a:gd name="connsiteX48" fmla="*/ 3669893 w 9027201"/>
              <a:gd name="connsiteY48" fmla="*/ 634701 h 5314278"/>
              <a:gd name="connsiteX49" fmla="*/ 3777469 w 9027201"/>
              <a:gd name="connsiteY49" fmla="*/ 623943 h 5314278"/>
              <a:gd name="connsiteX50" fmla="*/ 3809742 w 9027201"/>
              <a:gd name="connsiteY50" fmla="*/ 613186 h 5314278"/>
              <a:gd name="connsiteX51" fmla="*/ 3960349 w 9027201"/>
              <a:gd name="connsiteY51" fmla="*/ 623943 h 5314278"/>
              <a:gd name="connsiteX52" fmla="*/ 3992622 w 9027201"/>
              <a:gd name="connsiteY52" fmla="*/ 634701 h 5314278"/>
              <a:gd name="connsiteX53" fmla="*/ 4100198 w 9027201"/>
              <a:gd name="connsiteY53" fmla="*/ 656216 h 5314278"/>
              <a:gd name="connsiteX54" fmla="*/ 4153987 w 9027201"/>
              <a:gd name="connsiteY54" fmla="*/ 699247 h 5314278"/>
              <a:gd name="connsiteX55" fmla="*/ 4218533 w 9027201"/>
              <a:gd name="connsiteY55" fmla="*/ 720762 h 5314278"/>
              <a:gd name="connsiteX56" fmla="*/ 4218533 w 9027201"/>
              <a:gd name="connsiteY56" fmla="*/ 548640 h 5314278"/>
              <a:gd name="connsiteX57" fmla="*/ 4229290 w 9027201"/>
              <a:gd name="connsiteY57" fmla="*/ 451821 h 5314278"/>
              <a:gd name="connsiteX58" fmla="*/ 4272321 w 9027201"/>
              <a:gd name="connsiteY58" fmla="*/ 398033 h 5314278"/>
              <a:gd name="connsiteX59" fmla="*/ 4293836 w 9027201"/>
              <a:gd name="connsiteY59" fmla="*/ 365760 h 5314278"/>
              <a:gd name="connsiteX60" fmla="*/ 4326109 w 9027201"/>
              <a:gd name="connsiteY60" fmla="*/ 344245 h 5314278"/>
              <a:gd name="connsiteX61" fmla="*/ 4379897 w 9027201"/>
              <a:gd name="connsiteY61" fmla="*/ 311972 h 5314278"/>
              <a:gd name="connsiteX62" fmla="*/ 4412170 w 9027201"/>
              <a:gd name="connsiteY62" fmla="*/ 290456 h 5314278"/>
              <a:gd name="connsiteX63" fmla="*/ 4476716 w 9027201"/>
              <a:gd name="connsiteY63" fmla="*/ 268941 h 5314278"/>
              <a:gd name="connsiteX64" fmla="*/ 4508989 w 9027201"/>
              <a:gd name="connsiteY64" fmla="*/ 247426 h 5314278"/>
              <a:gd name="connsiteX65" fmla="*/ 4616565 w 9027201"/>
              <a:gd name="connsiteY65" fmla="*/ 225911 h 5314278"/>
              <a:gd name="connsiteX66" fmla="*/ 4896264 w 9027201"/>
              <a:gd name="connsiteY66" fmla="*/ 215153 h 5314278"/>
              <a:gd name="connsiteX67" fmla="*/ 4971568 w 9027201"/>
              <a:gd name="connsiteY67" fmla="*/ 236668 h 5314278"/>
              <a:gd name="connsiteX68" fmla="*/ 5036114 w 9027201"/>
              <a:gd name="connsiteY68" fmla="*/ 225911 h 5314278"/>
              <a:gd name="connsiteX69" fmla="*/ 5079144 w 9027201"/>
              <a:gd name="connsiteY69" fmla="*/ 172122 h 5314278"/>
              <a:gd name="connsiteX70" fmla="*/ 5089902 w 9027201"/>
              <a:gd name="connsiteY70" fmla="*/ 139849 h 5314278"/>
              <a:gd name="connsiteX71" fmla="*/ 5132933 w 9027201"/>
              <a:gd name="connsiteY71" fmla="*/ 75303 h 5314278"/>
              <a:gd name="connsiteX72" fmla="*/ 5197478 w 9027201"/>
              <a:gd name="connsiteY72" fmla="*/ 53788 h 5314278"/>
              <a:gd name="connsiteX73" fmla="*/ 5326570 w 9027201"/>
              <a:gd name="connsiteY73" fmla="*/ 64546 h 5314278"/>
              <a:gd name="connsiteX74" fmla="*/ 5358843 w 9027201"/>
              <a:gd name="connsiteY74" fmla="*/ 75303 h 5314278"/>
              <a:gd name="connsiteX75" fmla="*/ 5444904 w 9027201"/>
              <a:gd name="connsiteY75" fmla="*/ 64546 h 5314278"/>
              <a:gd name="connsiteX76" fmla="*/ 5498693 w 9027201"/>
              <a:gd name="connsiteY76" fmla="*/ 21515 h 5314278"/>
              <a:gd name="connsiteX77" fmla="*/ 5573996 w 9027201"/>
              <a:gd name="connsiteY77" fmla="*/ 0 h 5314278"/>
              <a:gd name="connsiteX78" fmla="*/ 5638542 w 9027201"/>
              <a:gd name="connsiteY78" fmla="*/ 10758 h 5314278"/>
              <a:gd name="connsiteX79" fmla="*/ 5735361 w 9027201"/>
              <a:gd name="connsiteY79" fmla="*/ 43031 h 5314278"/>
              <a:gd name="connsiteX80" fmla="*/ 5821422 w 9027201"/>
              <a:gd name="connsiteY80" fmla="*/ 53788 h 5314278"/>
              <a:gd name="connsiteX81" fmla="*/ 5853695 w 9027201"/>
              <a:gd name="connsiteY81" fmla="*/ 64546 h 5314278"/>
              <a:gd name="connsiteX82" fmla="*/ 5896725 w 9027201"/>
              <a:gd name="connsiteY82" fmla="*/ 75303 h 5314278"/>
              <a:gd name="connsiteX83" fmla="*/ 5918241 w 9027201"/>
              <a:gd name="connsiteY83" fmla="*/ 107576 h 5314278"/>
              <a:gd name="connsiteX84" fmla="*/ 5950514 w 9027201"/>
              <a:gd name="connsiteY84" fmla="*/ 118334 h 5314278"/>
              <a:gd name="connsiteX85" fmla="*/ 6004302 w 9027201"/>
              <a:gd name="connsiteY85" fmla="*/ 161365 h 5314278"/>
              <a:gd name="connsiteX86" fmla="*/ 6025817 w 9027201"/>
              <a:gd name="connsiteY86" fmla="*/ 193638 h 5314278"/>
              <a:gd name="connsiteX87" fmla="*/ 6047333 w 9027201"/>
              <a:gd name="connsiteY87" fmla="*/ 290456 h 5314278"/>
              <a:gd name="connsiteX88" fmla="*/ 6079605 w 9027201"/>
              <a:gd name="connsiteY88" fmla="*/ 311972 h 5314278"/>
              <a:gd name="connsiteX89" fmla="*/ 6101121 w 9027201"/>
              <a:gd name="connsiteY89" fmla="*/ 333487 h 5314278"/>
              <a:gd name="connsiteX90" fmla="*/ 6165667 w 9027201"/>
              <a:gd name="connsiteY90" fmla="*/ 419548 h 5314278"/>
              <a:gd name="connsiteX91" fmla="*/ 6154909 w 9027201"/>
              <a:gd name="connsiteY91" fmla="*/ 484094 h 5314278"/>
              <a:gd name="connsiteX92" fmla="*/ 6122636 w 9027201"/>
              <a:gd name="connsiteY92" fmla="*/ 494852 h 5314278"/>
              <a:gd name="connsiteX93" fmla="*/ 6090363 w 9027201"/>
              <a:gd name="connsiteY93" fmla="*/ 527125 h 5314278"/>
              <a:gd name="connsiteX94" fmla="*/ 6122636 w 9027201"/>
              <a:gd name="connsiteY94" fmla="*/ 645459 h 5314278"/>
              <a:gd name="connsiteX95" fmla="*/ 6133394 w 9027201"/>
              <a:gd name="connsiteY95" fmla="*/ 710005 h 5314278"/>
              <a:gd name="connsiteX96" fmla="*/ 6144151 w 9027201"/>
              <a:gd name="connsiteY96" fmla="*/ 742278 h 5314278"/>
              <a:gd name="connsiteX97" fmla="*/ 6176424 w 9027201"/>
              <a:gd name="connsiteY97" fmla="*/ 753035 h 5314278"/>
              <a:gd name="connsiteX98" fmla="*/ 6251728 w 9027201"/>
              <a:gd name="connsiteY98" fmla="*/ 763793 h 5314278"/>
              <a:gd name="connsiteX99" fmla="*/ 6337789 w 9027201"/>
              <a:gd name="connsiteY99" fmla="*/ 828339 h 5314278"/>
              <a:gd name="connsiteX100" fmla="*/ 6370062 w 9027201"/>
              <a:gd name="connsiteY100" fmla="*/ 817581 h 5314278"/>
              <a:gd name="connsiteX101" fmla="*/ 6499154 w 9027201"/>
              <a:gd name="connsiteY101" fmla="*/ 849854 h 5314278"/>
              <a:gd name="connsiteX102" fmla="*/ 6531427 w 9027201"/>
              <a:gd name="connsiteY102" fmla="*/ 871369 h 5314278"/>
              <a:gd name="connsiteX103" fmla="*/ 6574457 w 9027201"/>
              <a:gd name="connsiteY103" fmla="*/ 925158 h 5314278"/>
              <a:gd name="connsiteX104" fmla="*/ 6606730 w 9027201"/>
              <a:gd name="connsiteY104" fmla="*/ 935915 h 5314278"/>
              <a:gd name="connsiteX105" fmla="*/ 6649761 w 9027201"/>
              <a:gd name="connsiteY105" fmla="*/ 989703 h 5314278"/>
              <a:gd name="connsiteX106" fmla="*/ 6682034 w 9027201"/>
              <a:gd name="connsiteY106" fmla="*/ 1075765 h 5314278"/>
              <a:gd name="connsiteX107" fmla="*/ 6671276 w 9027201"/>
              <a:gd name="connsiteY107" fmla="*/ 1183341 h 5314278"/>
              <a:gd name="connsiteX108" fmla="*/ 6660518 w 9027201"/>
              <a:gd name="connsiteY108" fmla="*/ 1215614 h 5314278"/>
              <a:gd name="connsiteX109" fmla="*/ 6671276 w 9027201"/>
              <a:gd name="connsiteY109" fmla="*/ 1269402 h 5314278"/>
              <a:gd name="connsiteX110" fmla="*/ 6778853 w 9027201"/>
              <a:gd name="connsiteY110" fmla="*/ 1333948 h 5314278"/>
              <a:gd name="connsiteX111" fmla="*/ 6821883 w 9027201"/>
              <a:gd name="connsiteY111" fmla="*/ 1344706 h 5314278"/>
              <a:gd name="connsiteX112" fmla="*/ 7026278 w 9027201"/>
              <a:gd name="connsiteY112" fmla="*/ 1355463 h 5314278"/>
              <a:gd name="connsiteX113" fmla="*/ 7090824 w 9027201"/>
              <a:gd name="connsiteY113" fmla="*/ 1376979 h 5314278"/>
              <a:gd name="connsiteX114" fmla="*/ 7112340 w 9027201"/>
              <a:gd name="connsiteY114" fmla="*/ 1398494 h 5314278"/>
              <a:gd name="connsiteX115" fmla="*/ 7198401 w 9027201"/>
              <a:gd name="connsiteY115" fmla="*/ 1420009 h 5314278"/>
              <a:gd name="connsiteX116" fmla="*/ 7230674 w 9027201"/>
              <a:gd name="connsiteY116" fmla="*/ 1430767 h 5314278"/>
              <a:gd name="connsiteX117" fmla="*/ 7381281 w 9027201"/>
              <a:gd name="connsiteY117" fmla="*/ 1420009 h 5314278"/>
              <a:gd name="connsiteX118" fmla="*/ 7413554 w 9027201"/>
              <a:gd name="connsiteY118" fmla="*/ 1409252 h 5314278"/>
              <a:gd name="connsiteX119" fmla="*/ 7478100 w 9027201"/>
              <a:gd name="connsiteY119" fmla="*/ 1366221 h 5314278"/>
              <a:gd name="connsiteX120" fmla="*/ 7542645 w 9027201"/>
              <a:gd name="connsiteY120" fmla="*/ 1344706 h 5314278"/>
              <a:gd name="connsiteX121" fmla="*/ 7574918 w 9027201"/>
              <a:gd name="connsiteY121" fmla="*/ 1333948 h 5314278"/>
              <a:gd name="connsiteX122" fmla="*/ 7607191 w 9027201"/>
              <a:gd name="connsiteY122" fmla="*/ 1323191 h 5314278"/>
              <a:gd name="connsiteX123" fmla="*/ 7704010 w 9027201"/>
              <a:gd name="connsiteY123" fmla="*/ 1333948 h 5314278"/>
              <a:gd name="connsiteX124" fmla="*/ 7757798 w 9027201"/>
              <a:gd name="connsiteY124" fmla="*/ 1398494 h 5314278"/>
              <a:gd name="connsiteX125" fmla="*/ 7768556 w 9027201"/>
              <a:gd name="connsiteY125" fmla="*/ 1430767 h 5314278"/>
              <a:gd name="connsiteX126" fmla="*/ 7833102 w 9027201"/>
              <a:gd name="connsiteY126" fmla="*/ 1495313 h 5314278"/>
              <a:gd name="connsiteX127" fmla="*/ 7865375 w 9027201"/>
              <a:gd name="connsiteY127" fmla="*/ 1559859 h 5314278"/>
              <a:gd name="connsiteX128" fmla="*/ 7876133 w 9027201"/>
              <a:gd name="connsiteY128" fmla="*/ 1592132 h 5314278"/>
              <a:gd name="connsiteX129" fmla="*/ 7908405 w 9027201"/>
              <a:gd name="connsiteY129" fmla="*/ 1602889 h 5314278"/>
              <a:gd name="connsiteX130" fmla="*/ 7994467 w 9027201"/>
              <a:gd name="connsiteY130" fmla="*/ 1602889 h 5314278"/>
              <a:gd name="connsiteX131" fmla="*/ 8026740 w 9027201"/>
              <a:gd name="connsiteY131" fmla="*/ 1592132 h 5314278"/>
              <a:gd name="connsiteX132" fmla="*/ 8241893 w 9027201"/>
              <a:gd name="connsiteY132" fmla="*/ 1602889 h 5314278"/>
              <a:gd name="connsiteX133" fmla="*/ 8274165 w 9027201"/>
              <a:gd name="connsiteY133" fmla="*/ 1624405 h 5314278"/>
              <a:gd name="connsiteX134" fmla="*/ 8306438 w 9027201"/>
              <a:gd name="connsiteY134" fmla="*/ 1635162 h 5314278"/>
              <a:gd name="connsiteX135" fmla="*/ 8327954 w 9027201"/>
              <a:gd name="connsiteY135" fmla="*/ 1656678 h 5314278"/>
              <a:gd name="connsiteX136" fmla="*/ 8446288 w 9027201"/>
              <a:gd name="connsiteY136" fmla="*/ 1678193 h 5314278"/>
              <a:gd name="connsiteX137" fmla="*/ 8553864 w 9027201"/>
              <a:gd name="connsiteY137" fmla="*/ 1710466 h 5314278"/>
              <a:gd name="connsiteX138" fmla="*/ 8650683 w 9027201"/>
              <a:gd name="connsiteY138" fmla="*/ 1742739 h 5314278"/>
              <a:gd name="connsiteX139" fmla="*/ 8682956 w 9027201"/>
              <a:gd name="connsiteY139" fmla="*/ 1753496 h 5314278"/>
              <a:gd name="connsiteX140" fmla="*/ 8790533 w 9027201"/>
              <a:gd name="connsiteY140" fmla="*/ 1818042 h 5314278"/>
              <a:gd name="connsiteX141" fmla="*/ 8822805 w 9027201"/>
              <a:gd name="connsiteY141" fmla="*/ 1828800 h 5314278"/>
              <a:gd name="connsiteX142" fmla="*/ 8844321 w 9027201"/>
              <a:gd name="connsiteY142" fmla="*/ 1850315 h 5314278"/>
              <a:gd name="connsiteX143" fmla="*/ 8876594 w 9027201"/>
              <a:gd name="connsiteY143" fmla="*/ 1861073 h 5314278"/>
              <a:gd name="connsiteX144" fmla="*/ 8951897 w 9027201"/>
              <a:gd name="connsiteY144" fmla="*/ 1904103 h 5314278"/>
              <a:gd name="connsiteX145" fmla="*/ 8994928 w 9027201"/>
              <a:gd name="connsiteY145" fmla="*/ 1957892 h 5314278"/>
              <a:gd name="connsiteX146" fmla="*/ 9027201 w 9027201"/>
              <a:gd name="connsiteY146" fmla="*/ 1990165 h 5314278"/>
              <a:gd name="connsiteX147" fmla="*/ 9016443 w 9027201"/>
              <a:gd name="connsiteY147" fmla="*/ 2119256 h 5314278"/>
              <a:gd name="connsiteX148" fmla="*/ 8994928 w 9027201"/>
              <a:gd name="connsiteY148" fmla="*/ 2140772 h 5314278"/>
              <a:gd name="connsiteX149" fmla="*/ 8951897 w 9027201"/>
              <a:gd name="connsiteY149" fmla="*/ 2194560 h 5314278"/>
              <a:gd name="connsiteX150" fmla="*/ 8919624 w 9027201"/>
              <a:gd name="connsiteY150" fmla="*/ 2248348 h 5314278"/>
              <a:gd name="connsiteX151" fmla="*/ 8876594 w 9027201"/>
              <a:gd name="connsiteY151" fmla="*/ 2302136 h 5314278"/>
              <a:gd name="connsiteX152" fmla="*/ 8898109 w 9027201"/>
              <a:gd name="connsiteY152" fmla="*/ 2334409 h 5314278"/>
              <a:gd name="connsiteX153" fmla="*/ 8898109 w 9027201"/>
              <a:gd name="connsiteY153" fmla="*/ 2431228 h 5314278"/>
              <a:gd name="connsiteX154" fmla="*/ 8876594 w 9027201"/>
              <a:gd name="connsiteY154" fmla="*/ 2463501 h 5314278"/>
              <a:gd name="connsiteX155" fmla="*/ 8844321 w 9027201"/>
              <a:gd name="connsiteY155" fmla="*/ 2538805 h 5314278"/>
              <a:gd name="connsiteX156" fmla="*/ 8801290 w 9027201"/>
              <a:gd name="connsiteY156" fmla="*/ 2549562 h 5314278"/>
              <a:gd name="connsiteX157" fmla="*/ 8833563 w 9027201"/>
              <a:gd name="connsiteY157" fmla="*/ 2603351 h 5314278"/>
              <a:gd name="connsiteX158" fmla="*/ 8844321 w 9027201"/>
              <a:gd name="connsiteY158" fmla="*/ 2635623 h 5314278"/>
              <a:gd name="connsiteX159" fmla="*/ 8865836 w 9027201"/>
              <a:gd name="connsiteY159" fmla="*/ 2657139 h 5314278"/>
              <a:gd name="connsiteX160" fmla="*/ 8898109 w 9027201"/>
              <a:gd name="connsiteY160" fmla="*/ 2721685 h 5314278"/>
              <a:gd name="connsiteX161" fmla="*/ 8876594 w 9027201"/>
              <a:gd name="connsiteY161" fmla="*/ 2915322 h 5314278"/>
              <a:gd name="connsiteX162" fmla="*/ 8855078 w 9027201"/>
              <a:gd name="connsiteY162" fmla="*/ 2979868 h 5314278"/>
              <a:gd name="connsiteX163" fmla="*/ 8822805 w 9027201"/>
              <a:gd name="connsiteY163" fmla="*/ 3001383 h 5314278"/>
              <a:gd name="connsiteX164" fmla="*/ 8812048 w 9027201"/>
              <a:gd name="connsiteY164" fmla="*/ 3033656 h 5314278"/>
              <a:gd name="connsiteX165" fmla="*/ 8747502 w 9027201"/>
              <a:gd name="connsiteY165" fmla="*/ 3055172 h 5314278"/>
              <a:gd name="connsiteX166" fmla="*/ 8553864 w 9027201"/>
              <a:gd name="connsiteY166" fmla="*/ 3076687 h 5314278"/>
              <a:gd name="connsiteX167" fmla="*/ 8467803 w 9027201"/>
              <a:gd name="connsiteY167" fmla="*/ 3076687 h 5314278"/>
              <a:gd name="connsiteX168" fmla="*/ 8403257 w 9027201"/>
              <a:gd name="connsiteY168" fmla="*/ 3055172 h 5314278"/>
              <a:gd name="connsiteX169" fmla="*/ 8338711 w 9027201"/>
              <a:gd name="connsiteY169" fmla="*/ 3098202 h 5314278"/>
              <a:gd name="connsiteX170" fmla="*/ 8317196 w 9027201"/>
              <a:gd name="connsiteY170" fmla="*/ 3119718 h 5314278"/>
              <a:gd name="connsiteX171" fmla="*/ 8284923 w 9027201"/>
              <a:gd name="connsiteY171" fmla="*/ 3141233 h 5314278"/>
              <a:gd name="connsiteX172" fmla="*/ 8263408 w 9027201"/>
              <a:gd name="connsiteY172" fmla="*/ 3173506 h 5314278"/>
              <a:gd name="connsiteX173" fmla="*/ 8198862 w 9027201"/>
              <a:gd name="connsiteY173" fmla="*/ 3216536 h 5314278"/>
              <a:gd name="connsiteX174" fmla="*/ 8177347 w 9027201"/>
              <a:gd name="connsiteY174" fmla="*/ 3238052 h 5314278"/>
              <a:gd name="connsiteX175" fmla="*/ 8134316 w 9027201"/>
              <a:gd name="connsiteY175" fmla="*/ 3227294 h 5314278"/>
              <a:gd name="connsiteX176" fmla="*/ 8091285 w 9027201"/>
              <a:gd name="connsiteY176" fmla="*/ 3291840 h 5314278"/>
              <a:gd name="connsiteX177" fmla="*/ 8080528 w 9027201"/>
              <a:gd name="connsiteY177" fmla="*/ 3324113 h 5314278"/>
              <a:gd name="connsiteX178" fmla="*/ 8069770 w 9027201"/>
              <a:gd name="connsiteY178" fmla="*/ 3367143 h 5314278"/>
              <a:gd name="connsiteX179" fmla="*/ 8048255 w 9027201"/>
              <a:gd name="connsiteY179" fmla="*/ 3388659 h 5314278"/>
              <a:gd name="connsiteX180" fmla="*/ 8026740 w 9027201"/>
              <a:gd name="connsiteY180" fmla="*/ 3420932 h 5314278"/>
              <a:gd name="connsiteX181" fmla="*/ 8015982 w 9027201"/>
              <a:gd name="connsiteY181" fmla="*/ 3528508 h 5314278"/>
              <a:gd name="connsiteX182" fmla="*/ 7951436 w 9027201"/>
              <a:gd name="connsiteY182" fmla="*/ 3550023 h 5314278"/>
              <a:gd name="connsiteX183" fmla="*/ 7919163 w 9027201"/>
              <a:gd name="connsiteY183" fmla="*/ 3560781 h 5314278"/>
              <a:gd name="connsiteX184" fmla="*/ 7714768 w 9027201"/>
              <a:gd name="connsiteY184" fmla="*/ 3582296 h 5314278"/>
              <a:gd name="connsiteX185" fmla="*/ 7650222 w 9027201"/>
              <a:gd name="connsiteY185" fmla="*/ 3603812 h 5314278"/>
              <a:gd name="connsiteX186" fmla="*/ 7617949 w 9027201"/>
              <a:gd name="connsiteY186" fmla="*/ 3614569 h 5314278"/>
              <a:gd name="connsiteX187" fmla="*/ 7585676 w 9027201"/>
              <a:gd name="connsiteY187" fmla="*/ 3636085 h 5314278"/>
              <a:gd name="connsiteX188" fmla="*/ 7553403 w 9027201"/>
              <a:gd name="connsiteY188" fmla="*/ 3646842 h 5314278"/>
              <a:gd name="connsiteX189" fmla="*/ 7488857 w 9027201"/>
              <a:gd name="connsiteY189" fmla="*/ 3689873 h 5314278"/>
              <a:gd name="connsiteX190" fmla="*/ 7456584 w 9027201"/>
              <a:gd name="connsiteY190" fmla="*/ 3700631 h 5314278"/>
              <a:gd name="connsiteX191" fmla="*/ 7392038 w 9027201"/>
              <a:gd name="connsiteY191" fmla="*/ 3743661 h 5314278"/>
              <a:gd name="connsiteX192" fmla="*/ 7359765 w 9027201"/>
              <a:gd name="connsiteY192" fmla="*/ 3765176 h 5314278"/>
              <a:gd name="connsiteX193" fmla="*/ 7327493 w 9027201"/>
              <a:gd name="connsiteY193" fmla="*/ 3775934 h 5314278"/>
              <a:gd name="connsiteX194" fmla="*/ 7273704 w 9027201"/>
              <a:gd name="connsiteY194" fmla="*/ 3808207 h 5314278"/>
              <a:gd name="connsiteX195" fmla="*/ 7101582 w 9027201"/>
              <a:gd name="connsiteY195" fmla="*/ 3840480 h 5314278"/>
              <a:gd name="connsiteX196" fmla="*/ 7037036 w 9027201"/>
              <a:gd name="connsiteY196" fmla="*/ 3861995 h 5314278"/>
              <a:gd name="connsiteX197" fmla="*/ 7004763 w 9027201"/>
              <a:gd name="connsiteY197" fmla="*/ 3872753 h 5314278"/>
              <a:gd name="connsiteX198" fmla="*/ 6929460 w 9027201"/>
              <a:gd name="connsiteY198" fmla="*/ 3861995 h 5314278"/>
              <a:gd name="connsiteX199" fmla="*/ 6897187 w 9027201"/>
              <a:gd name="connsiteY199" fmla="*/ 3851238 h 5314278"/>
              <a:gd name="connsiteX200" fmla="*/ 6778853 w 9027201"/>
              <a:gd name="connsiteY200" fmla="*/ 3861995 h 5314278"/>
              <a:gd name="connsiteX201" fmla="*/ 6725064 w 9027201"/>
              <a:gd name="connsiteY201" fmla="*/ 3894268 h 5314278"/>
              <a:gd name="connsiteX202" fmla="*/ 6682034 w 9027201"/>
              <a:gd name="connsiteY202" fmla="*/ 3948056 h 5314278"/>
              <a:gd name="connsiteX203" fmla="*/ 6639003 w 9027201"/>
              <a:gd name="connsiteY203" fmla="*/ 4001845 h 5314278"/>
              <a:gd name="connsiteX204" fmla="*/ 6606730 w 9027201"/>
              <a:gd name="connsiteY204" fmla="*/ 4023360 h 5314278"/>
              <a:gd name="connsiteX205" fmla="*/ 6595973 w 9027201"/>
              <a:gd name="connsiteY205" fmla="*/ 4055633 h 5314278"/>
              <a:gd name="connsiteX206" fmla="*/ 6542184 w 9027201"/>
              <a:gd name="connsiteY206" fmla="*/ 4098663 h 5314278"/>
              <a:gd name="connsiteX207" fmla="*/ 6520669 w 9027201"/>
              <a:gd name="connsiteY207" fmla="*/ 4120179 h 5314278"/>
              <a:gd name="connsiteX208" fmla="*/ 6456123 w 9027201"/>
              <a:gd name="connsiteY208" fmla="*/ 4163209 h 5314278"/>
              <a:gd name="connsiteX209" fmla="*/ 6413093 w 9027201"/>
              <a:gd name="connsiteY209" fmla="*/ 4216998 h 5314278"/>
              <a:gd name="connsiteX210" fmla="*/ 6380820 w 9027201"/>
              <a:gd name="connsiteY210" fmla="*/ 4227755 h 5314278"/>
              <a:gd name="connsiteX211" fmla="*/ 6402335 w 9027201"/>
              <a:gd name="connsiteY211" fmla="*/ 4335332 h 5314278"/>
              <a:gd name="connsiteX212" fmla="*/ 6413093 w 9027201"/>
              <a:gd name="connsiteY212" fmla="*/ 4378362 h 5314278"/>
              <a:gd name="connsiteX213" fmla="*/ 6434608 w 9027201"/>
              <a:gd name="connsiteY213" fmla="*/ 4399878 h 5314278"/>
              <a:gd name="connsiteX214" fmla="*/ 6456123 w 9027201"/>
              <a:gd name="connsiteY214" fmla="*/ 4432151 h 5314278"/>
              <a:gd name="connsiteX215" fmla="*/ 6477638 w 9027201"/>
              <a:gd name="connsiteY215" fmla="*/ 4496696 h 5314278"/>
              <a:gd name="connsiteX216" fmla="*/ 6499154 w 9027201"/>
              <a:gd name="connsiteY216" fmla="*/ 4518212 h 5314278"/>
              <a:gd name="connsiteX217" fmla="*/ 6520669 w 9027201"/>
              <a:gd name="connsiteY217" fmla="*/ 4550485 h 5314278"/>
              <a:gd name="connsiteX218" fmla="*/ 6585215 w 9027201"/>
              <a:gd name="connsiteY218" fmla="*/ 4615031 h 5314278"/>
              <a:gd name="connsiteX219" fmla="*/ 6617488 w 9027201"/>
              <a:gd name="connsiteY219" fmla="*/ 4625788 h 5314278"/>
              <a:gd name="connsiteX220" fmla="*/ 6649761 w 9027201"/>
              <a:gd name="connsiteY220" fmla="*/ 4647303 h 5314278"/>
              <a:gd name="connsiteX221" fmla="*/ 6671276 w 9027201"/>
              <a:gd name="connsiteY221" fmla="*/ 4668819 h 5314278"/>
              <a:gd name="connsiteX222" fmla="*/ 6703549 w 9027201"/>
              <a:gd name="connsiteY222" fmla="*/ 4679576 h 5314278"/>
              <a:gd name="connsiteX223" fmla="*/ 6811125 w 9027201"/>
              <a:gd name="connsiteY223" fmla="*/ 4647303 h 5314278"/>
              <a:gd name="connsiteX224" fmla="*/ 6918702 w 9027201"/>
              <a:gd name="connsiteY224" fmla="*/ 4636546 h 5314278"/>
              <a:gd name="connsiteX225" fmla="*/ 6950975 w 9027201"/>
              <a:gd name="connsiteY225" fmla="*/ 4615031 h 5314278"/>
              <a:gd name="connsiteX226" fmla="*/ 7166128 w 9027201"/>
              <a:gd name="connsiteY226" fmla="*/ 4615031 h 5314278"/>
              <a:gd name="connsiteX227" fmla="*/ 7198401 w 9027201"/>
              <a:gd name="connsiteY227" fmla="*/ 4625788 h 5314278"/>
              <a:gd name="connsiteX228" fmla="*/ 7230674 w 9027201"/>
              <a:gd name="connsiteY228" fmla="*/ 4733365 h 5314278"/>
              <a:gd name="connsiteX229" fmla="*/ 7219916 w 9027201"/>
              <a:gd name="connsiteY229" fmla="*/ 4776395 h 5314278"/>
              <a:gd name="connsiteX230" fmla="*/ 7176885 w 9027201"/>
              <a:gd name="connsiteY230" fmla="*/ 4830183 h 5314278"/>
              <a:gd name="connsiteX231" fmla="*/ 7155370 w 9027201"/>
              <a:gd name="connsiteY231" fmla="*/ 4862456 h 5314278"/>
              <a:gd name="connsiteX232" fmla="*/ 7101582 w 9027201"/>
              <a:gd name="connsiteY232" fmla="*/ 4905487 h 5314278"/>
              <a:gd name="connsiteX233" fmla="*/ 7037036 w 9027201"/>
              <a:gd name="connsiteY233" fmla="*/ 4927002 h 5314278"/>
              <a:gd name="connsiteX234" fmla="*/ 7004763 w 9027201"/>
              <a:gd name="connsiteY234" fmla="*/ 4937760 h 5314278"/>
              <a:gd name="connsiteX235" fmla="*/ 6907944 w 9027201"/>
              <a:gd name="connsiteY235" fmla="*/ 4948518 h 5314278"/>
              <a:gd name="connsiteX236" fmla="*/ 6843398 w 9027201"/>
              <a:gd name="connsiteY236" fmla="*/ 4970033 h 5314278"/>
              <a:gd name="connsiteX237" fmla="*/ 6757337 w 9027201"/>
              <a:gd name="connsiteY237" fmla="*/ 4959275 h 5314278"/>
              <a:gd name="connsiteX238" fmla="*/ 6725064 w 9027201"/>
              <a:gd name="connsiteY238" fmla="*/ 4948518 h 5314278"/>
              <a:gd name="connsiteX239" fmla="*/ 6682034 w 9027201"/>
              <a:gd name="connsiteY239" fmla="*/ 4905487 h 5314278"/>
              <a:gd name="connsiteX240" fmla="*/ 6639003 w 9027201"/>
              <a:gd name="connsiteY240" fmla="*/ 4948518 h 5314278"/>
              <a:gd name="connsiteX241" fmla="*/ 6628245 w 9027201"/>
              <a:gd name="connsiteY241" fmla="*/ 4980791 h 5314278"/>
              <a:gd name="connsiteX242" fmla="*/ 6595973 w 9027201"/>
              <a:gd name="connsiteY242" fmla="*/ 4991548 h 5314278"/>
              <a:gd name="connsiteX243" fmla="*/ 6509911 w 9027201"/>
              <a:gd name="connsiteY243" fmla="*/ 5002306 h 5314278"/>
              <a:gd name="connsiteX244" fmla="*/ 6445365 w 9027201"/>
              <a:gd name="connsiteY244" fmla="*/ 5013063 h 5314278"/>
              <a:gd name="connsiteX245" fmla="*/ 6391577 w 9027201"/>
              <a:gd name="connsiteY245" fmla="*/ 5045336 h 5314278"/>
              <a:gd name="connsiteX246" fmla="*/ 6327031 w 9027201"/>
              <a:gd name="connsiteY246" fmla="*/ 5077609 h 5314278"/>
              <a:gd name="connsiteX247" fmla="*/ 6305516 w 9027201"/>
              <a:gd name="connsiteY247" fmla="*/ 5099125 h 5314278"/>
              <a:gd name="connsiteX248" fmla="*/ 6262485 w 9027201"/>
              <a:gd name="connsiteY248" fmla="*/ 5109882 h 5314278"/>
              <a:gd name="connsiteX249" fmla="*/ 6230213 w 9027201"/>
              <a:gd name="connsiteY249" fmla="*/ 5120640 h 5314278"/>
              <a:gd name="connsiteX250" fmla="*/ 6187182 w 9027201"/>
              <a:gd name="connsiteY250" fmla="*/ 5163671 h 5314278"/>
              <a:gd name="connsiteX251" fmla="*/ 6165667 w 9027201"/>
              <a:gd name="connsiteY251" fmla="*/ 5195943 h 5314278"/>
              <a:gd name="connsiteX252" fmla="*/ 6133394 w 9027201"/>
              <a:gd name="connsiteY252" fmla="*/ 5206701 h 5314278"/>
              <a:gd name="connsiteX253" fmla="*/ 6111878 w 9027201"/>
              <a:gd name="connsiteY253" fmla="*/ 5228216 h 5314278"/>
              <a:gd name="connsiteX254" fmla="*/ 6047333 w 9027201"/>
              <a:gd name="connsiteY254" fmla="*/ 5271247 h 5314278"/>
              <a:gd name="connsiteX255" fmla="*/ 5982787 w 9027201"/>
              <a:gd name="connsiteY255" fmla="*/ 5282005 h 5314278"/>
              <a:gd name="connsiteX256" fmla="*/ 5928998 w 9027201"/>
              <a:gd name="connsiteY256" fmla="*/ 5292762 h 5314278"/>
              <a:gd name="connsiteX257" fmla="*/ 5896725 w 9027201"/>
              <a:gd name="connsiteY257" fmla="*/ 5303520 h 5314278"/>
              <a:gd name="connsiteX258" fmla="*/ 5842937 w 9027201"/>
              <a:gd name="connsiteY258" fmla="*/ 5314278 h 5314278"/>
              <a:gd name="connsiteX259" fmla="*/ 5767634 w 9027201"/>
              <a:gd name="connsiteY259" fmla="*/ 5303520 h 5314278"/>
              <a:gd name="connsiteX260" fmla="*/ 5703088 w 9027201"/>
              <a:gd name="connsiteY260" fmla="*/ 5282005 h 5314278"/>
              <a:gd name="connsiteX261" fmla="*/ 5638542 w 9027201"/>
              <a:gd name="connsiteY261" fmla="*/ 5271247 h 5314278"/>
              <a:gd name="connsiteX262" fmla="*/ 5595511 w 9027201"/>
              <a:gd name="connsiteY262" fmla="*/ 5174428 h 5314278"/>
              <a:gd name="connsiteX263" fmla="*/ 5638542 w 9027201"/>
              <a:gd name="connsiteY263" fmla="*/ 5056094 h 5314278"/>
              <a:gd name="connsiteX264" fmla="*/ 5660057 w 9027201"/>
              <a:gd name="connsiteY264" fmla="*/ 4894729 h 5314278"/>
              <a:gd name="connsiteX265" fmla="*/ 5584754 w 9027201"/>
              <a:gd name="connsiteY265" fmla="*/ 4819426 h 5314278"/>
              <a:gd name="connsiteX266" fmla="*/ 5530965 w 9027201"/>
              <a:gd name="connsiteY266" fmla="*/ 4787153 h 5314278"/>
              <a:gd name="connsiteX267" fmla="*/ 5423389 w 9027201"/>
              <a:gd name="connsiteY267" fmla="*/ 4765638 h 5314278"/>
              <a:gd name="connsiteX268" fmla="*/ 5358843 w 9027201"/>
              <a:gd name="connsiteY268" fmla="*/ 4733365 h 5314278"/>
              <a:gd name="connsiteX269" fmla="*/ 5326570 w 9027201"/>
              <a:gd name="connsiteY269" fmla="*/ 4722607 h 5314278"/>
              <a:gd name="connsiteX270" fmla="*/ 5294297 w 9027201"/>
              <a:gd name="connsiteY270" fmla="*/ 4701092 h 5314278"/>
              <a:gd name="connsiteX271" fmla="*/ 5175776 w 9027201"/>
              <a:gd name="connsiteY271" fmla="*/ 4703744 h 5314278"/>
              <a:gd name="connsiteX272" fmla="*/ 5166214 w 9027201"/>
              <a:gd name="connsiteY272" fmla="*/ 4654662 h 5314278"/>
              <a:gd name="connsiteX273" fmla="*/ 5197478 w 9027201"/>
              <a:gd name="connsiteY273" fmla="*/ 4572000 h 5314278"/>
              <a:gd name="connsiteX274" fmla="*/ 5264639 w 9027201"/>
              <a:gd name="connsiteY274" fmla="*/ 4543537 h 5314278"/>
              <a:gd name="connsiteX275" fmla="*/ 5339980 w 9027201"/>
              <a:gd name="connsiteY275" fmla="*/ 4489114 h 5314278"/>
              <a:gd name="connsiteX276" fmla="*/ 5401874 w 9027201"/>
              <a:gd name="connsiteY276" fmla="*/ 4432151 h 5314278"/>
              <a:gd name="connsiteX277" fmla="*/ 5466420 w 9027201"/>
              <a:gd name="connsiteY277" fmla="*/ 4421393 h 5314278"/>
              <a:gd name="connsiteX278" fmla="*/ 5617027 w 9027201"/>
              <a:gd name="connsiteY278" fmla="*/ 4378362 h 5314278"/>
              <a:gd name="connsiteX279" fmla="*/ 5712277 w 9027201"/>
              <a:gd name="connsiteY279" fmla="*/ 4285428 h 5314278"/>
              <a:gd name="connsiteX280" fmla="*/ 5573996 w 9027201"/>
              <a:gd name="connsiteY280" fmla="*/ 4195482 h 5314278"/>
              <a:gd name="connsiteX281" fmla="*/ 5467129 w 9027201"/>
              <a:gd name="connsiteY281" fmla="*/ 4186667 h 5314278"/>
              <a:gd name="connsiteX282" fmla="*/ 5404339 w 9027201"/>
              <a:gd name="connsiteY282" fmla="*/ 4245087 h 5314278"/>
              <a:gd name="connsiteX283" fmla="*/ 5296389 w 9027201"/>
              <a:gd name="connsiteY283" fmla="*/ 4229212 h 5314278"/>
              <a:gd name="connsiteX284" fmla="*/ 5223364 w 9027201"/>
              <a:gd name="connsiteY284" fmla="*/ 4222862 h 5314278"/>
              <a:gd name="connsiteX285" fmla="*/ 5154448 w 9027201"/>
              <a:gd name="connsiteY285" fmla="*/ 4184725 h 5314278"/>
              <a:gd name="connsiteX286" fmla="*/ 5122175 w 9027201"/>
              <a:gd name="connsiteY286" fmla="*/ 4195482 h 5314278"/>
              <a:gd name="connsiteX287" fmla="*/ 5025356 w 9027201"/>
              <a:gd name="connsiteY287" fmla="*/ 4184725 h 5314278"/>
              <a:gd name="connsiteX288" fmla="*/ 4960810 w 9027201"/>
              <a:gd name="connsiteY288" fmla="*/ 4152452 h 5314278"/>
              <a:gd name="connsiteX289" fmla="*/ 4907022 w 9027201"/>
              <a:gd name="connsiteY289" fmla="*/ 4098663 h 5314278"/>
              <a:gd name="connsiteX290" fmla="*/ 4836014 w 9027201"/>
              <a:gd name="connsiteY290" fmla="*/ 4092687 h 5314278"/>
              <a:gd name="connsiteX291" fmla="*/ 4804899 w 9027201"/>
              <a:gd name="connsiteY291" fmla="*/ 4048050 h 5314278"/>
              <a:gd name="connsiteX292" fmla="*/ 4902689 w 9027201"/>
              <a:gd name="connsiteY292" fmla="*/ 4006962 h 5314278"/>
              <a:gd name="connsiteX293" fmla="*/ 4880576 w 9027201"/>
              <a:gd name="connsiteY293" fmla="*/ 3944172 h 5314278"/>
              <a:gd name="connsiteX294" fmla="*/ 4739307 w 9027201"/>
              <a:gd name="connsiteY294" fmla="*/ 3953174 h 5314278"/>
              <a:gd name="connsiteX295" fmla="*/ 4639500 w 9027201"/>
              <a:gd name="connsiteY295" fmla="*/ 3859343 h 5314278"/>
              <a:gd name="connsiteX296" fmla="*/ 4502639 w 9027201"/>
              <a:gd name="connsiteY296" fmla="*/ 3870437 h 5314278"/>
              <a:gd name="connsiteX297" fmla="*/ 4421695 w 9027201"/>
              <a:gd name="connsiteY297" fmla="*/ 3860053 h 5314278"/>
              <a:gd name="connsiteX298" fmla="*/ 4328014 w 9027201"/>
              <a:gd name="connsiteY298" fmla="*/ 3873612 h 5314278"/>
              <a:gd name="connsiteX299" fmla="*/ 4302614 w 9027201"/>
              <a:gd name="connsiteY299" fmla="*/ 3899012 h 5314278"/>
              <a:gd name="connsiteX300" fmla="*/ 4305789 w 9027201"/>
              <a:gd name="connsiteY300" fmla="*/ 3946637 h 5314278"/>
              <a:gd name="connsiteX301" fmla="*/ 4272321 w 9027201"/>
              <a:gd name="connsiteY301" fmla="*/ 4044875 h 5314278"/>
              <a:gd name="connsiteX302" fmla="*/ 4229290 w 9027201"/>
              <a:gd name="connsiteY302" fmla="*/ 4109421 h 5314278"/>
              <a:gd name="connsiteX303" fmla="*/ 4207775 w 9027201"/>
              <a:gd name="connsiteY303" fmla="*/ 4141694 h 5314278"/>
              <a:gd name="connsiteX304" fmla="*/ 4175502 w 9027201"/>
              <a:gd name="connsiteY304" fmla="*/ 4173967 h 5314278"/>
              <a:gd name="connsiteX305" fmla="*/ 4121714 w 9027201"/>
              <a:gd name="connsiteY305" fmla="*/ 4216998 h 5314278"/>
              <a:gd name="connsiteX306" fmla="*/ 4096239 w 9027201"/>
              <a:gd name="connsiteY306" fmla="*/ 4270487 h 5314278"/>
              <a:gd name="connsiteX307" fmla="*/ 4046410 w 9027201"/>
              <a:gd name="connsiteY307" fmla="*/ 4335332 h 5314278"/>
              <a:gd name="connsiteX308" fmla="*/ 4014137 w 9027201"/>
              <a:gd name="connsiteY308" fmla="*/ 4367605 h 5314278"/>
              <a:gd name="connsiteX309" fmla="*/ 3924191 w 9027201"/>
              <a:gd name="connsiteY309" fmla="*/ 4468121 h 5314278"/>
              <a:gd name="connsiteX310" fmla="*/ 3838130 w 9027201"/>
              <a:gd name="connsiteY310" fmla="*/ 4537075 h 5314278"/>
              <a:gd name="connsiteX311" fmla="*/ 3780457 w 9027201"/>
              <a:gd name="connsiteY311" fmla="*/ 4562998 h 5314278"/>
              <a:gd name="connsiteX312" fmla="*/ 3813664 w 9027201"/>
              <a:gd name="connsiteY312" fmla="*/ 4638787 h 5314278"/>
              <a:gd name="connsiteX313" fmla="*/ 3810489 w 9027201"/>
              <a:gd name="connsiteY313" fmla="*/ 4727687 h 5314278"/>
              <a:gd name="connsiteX314" fmla="*/ 3745196 w 9027201"/>
              <a:gd name="connsiteY314" fmla="*/ 4754880 h 5314278"/>
              <a:gd name="connsiteX315" fmla="*/ 3699364 w 9027201"/>
              <a:gd name="connsiteY315" fmla="*/ 4692762 h 5314278"/>
              <a:gd name="connsiteX316" fmla="*/ 3621745 w 9027201"/>
              <a:gd name="connsiteY316" fmla="*/ 4641476 h 5314278"/>
              <a:gd name="connsiteX317" fmla="*/ 3499339 w 9027201"/>
              <a:gd name="connsiteY317" fmla="*/ 4664187 h 5314278"/>
              <a:gd name="connsiteX318" fmla="*/ 3423139 w 9027201"/>
              <a:gd name="connsiteY318" fmla="*/ 4727687 h 5314278"/>
              <a:gd name="connsiteX319" fmla="*/ 3342046 w 9027201"/>
              <a:gd name="connsiteY319" fmla="*/ 4725072 h 5314278"/>
              <a:gd name="connsiteX320" fmla="*/ 3286614 w 9027201"/>
              <a:gd name="connsiteY320" fmla="*/ 4784837 h 5314278"/>
              <a:gd name="connsiteX321" fmla="*/ 3212431 w 9027201"/>
              <a:gd name="connsiteY321" fmla="*/ 4788386 h 5314278"/>
              <a:gd name="connsiteX322" fmla="*/ 3153525 w 9027201"/>
              <a:gd name="connsiteY322" fmla="*/ 4754880 h 5314278"/>
              <a:gd name="connsiteX323" fmla="*/ 3099737 w 9027201"/>
              <a:gd name="connsiteY323" fmla="*/ 4711849 h 5314278"/>
              <a:gd name="connsiteX324" fmla="*/ 3032614 w 9027201"/>
              <a:gd name="connsiteY324" fmla="*/ 4591162 h 5314278"/>
              <a:gd name="connsiteX325" fmla="*/ 3054839 w 9027201"/>
              <a:gd name="connsiteY325" fmla="*/ 4556237 h 5314278"/>
              <a:gd name="connsiteX326" fmla="*/ 3088980 w 9027201"/>
              <a:gd name="connsiteY326" fmla="*/ 4561242 h 5314278"/>
              <a:gd name="connsiteX327" fmla="*/ 3131039 w 9027201"/>
              <a:gd name="connsiteY327" fmla="*/ 4584812 h 5314278"/>
              <a:gd name="connsiteX328" fmla="*/ 3173995 w 9027201"/>
              <a:gd name="connsiteY328" fmla="*/ 4559673 h 5314278"/>
              <a:gd name="connsiteX329" fmla="*/ 3172314 w 9027201"/>
              <a:gd name="connsiteY329" fmla="*/ 4505437 h 5314278"/>
              <a:gd name="connsiteX330" fmla="*/ 3142768 w 9027201"/>
              <a:gd name="connsiteY330" fmla="*/ 4442908 h 5314278"/>
              <a:gd name="connsiteX331" fmla="*/ 3192148 w 9027201"/>
              <a:gd name="connsiteY331" fmla="*/ 4403762 h 5314278"/>
              <a:gd name="connsiteX332" fmla="*/ 3268871 w 9027201"/>
              <a:gd name="connsiteY332" fmla="*/ 4377316 h 5314278"/>
              <a:gd name="connsiteX333" fmla="*/ 3299725 w 9027201"/>
              <a:gd name="connsiteY333" fmla="*/ 4261448 h 5314278"/>
              <a:gd name="connsiteX334" fmla="*/ 3411896 w 9027201"/>
              <a:gd name="connsiteY334" fmla="*/ 4243294 h 5314278"/>
              <a:gd name="connsiteX335" fmla="*/ 3423139 w 9027201"/>
              <a:gd name="connsiteY335" fmla="*/ 4140312 h 5314278"/>
              <a:gd name="connsiteX336" fmla="*/ 3380669 w 9027201"/>
              <a:gd name="connsiteY336" fmla="*/ 4049806 h 5314278"/>
              <a:gd name="connsiteX337" fmla="*/ 3401997 w 9027201"/>
              <a:gd name="connsiteY337" fmla="*/ 3940997 h 5314278"/>
              <a:gd name="connsiteX338" fmla="*/ 3490188 w 9027201"/>
              <a:gd name="connsiteY338" fmla="*/ 3890906 h 5314278"/>
              <a:gd name="connsiteX339" fmla="*/ 3589658 w 9027201"/>
              <a:gd name="connsiteY339" fmla="*/ 3896733 h 5314278"/>
              <a:gd name="connsiteX340" fmla="*/ 3669893 w 9027201"/>
              <a:gd name="connsiteY340" fmla="*/ 3948056 h 5314278"/>
              <a:gd name="connsiteX341" fmla="*/ 3737613 w 9027201"/>
              <a:gd name="connsiteY341" fmla="*/ 3984214 h 5314278"/>
              <a:gd name="connsiteX342" fmla="*/ 3813440 w 9027201"/>
              <a:gd name="connsiteY342" fmla="*/ 3954406 h 5314278"/>
              <a:gd name="connsiteX343" fmla="*/ 3913620 w 9027201"/>
              <a:gd name="connsiteY343" fmla="*/ 3962699 h 5314278"/>
              <a:gd name="connsiteX344" fmla="*/ 3899688 w 9027201"/>
              <a:gd name="connsiteY344" fmla="*/ 3864647 h 5314278"/>
              <a:gd name="connsiteX345" fmla="*/ 3911155 w 9027201"/>
              <a:gd name="connsiteY345" fmla="*/ 3759349 h 5314278"/>
              <a:gd name="connsiteX346" fmla="*/ 3829315 w 9027201"/>
              <a:gd name="connsiteY346" fmla="*/ 3709633 h 5314278"/>
              <a:gd name="connsiteX347" fmla="*/ 3750127 w 9027201"/>
              <a:gd name="connsiteY347" fmla="*/ 3650727 h 5314278"/>
              <a:gd name="connsiteX348" fmla="*/ 3702165 w 9027201"/>
              <a:gd name="connsiteY348" fmla="*/ 3571539 h 5314278"/>
              <a:gd name="connsiteX349" fmla="*/ 3659135 w 9027201"/>
              <a:gd name="connsiteY349" fmla="*/ 3517751 h 5314278"/>
              <a:gd name="connsiteX350" fmla="*/ 3655437 w 9027201"/>
              <a:gd name="connsiteY350" fmla="*/ 3410174 h 5314278"/>
              <a:gd name="connsiteX351" fmla="*/ 3558431 w 9027201"/>
              <a:gd name="connsiteY351" fmla="*/ 3367853 h 5314278"/>
              <a:gd name="connsiteX352" fmla="*/ 3474126 w 9027201"/>
              <a:gd name="connsiteY352" fmla="*/ 3262742 h 5314278"/>
              <a:gd name="connsiteX353" fmla="*/ 3508528 w 9027201"/>
              <a:gd name="connsiteY353" fmla="*/ 3173506 h 5314278"/>
              <a:gd name="connsiteX354" fmla="*/ 3531463 w 9027201"/>
              <a:gd name="connsiteY354" fmla="*/ 3083560 h 5314278"/>
              <a:gd name="connsiteX355" fmla="*/ 3465497 w 9027201"/>
              <a:gd name="connsiteY355" fmla="*/ 2990626 h 5314278"/>
              <a:gd name="connsiteX356" fmla="*/ 3381901 w 9027201"/>
              <a:gd name="connsiteY356" fmla="*/ 2972995 h 5314278"/>
              <a:gd name="connsiteX357" fmla="*/ 3316310 w 9027201"/>
              <a:gd name="connsiteY357" fmla="*/ 2893807 h 5314278"/>
              <a:gd name="connsiteX358" fmla="*/ 3249112 w 9027201"/>
              <a:gd name="connsiteY358" fmla="*/ 2840187 h 5314278"/>
              <a:gd name="connsiteX359" fmla="*/ 3196920 w 9027201"/>
              <a:gd name="connsiteY359" fmla="*/ 2838562 h 5314278"/>
              <a:gd name="connsiteX360" fmla="*/ 3146466 w 9027201"/>
              <a:gd name="connsiteY360" fmla="*/ 2886495 h 5314278"/>
              <a:gd name="connsiteX361" fmla="*/ 3099737 w 9027201"/>
              <a:gd name="connsiteY361" fmla="*/ 2829261 h 5314278"/>
              <a:gd name="connsiteX362" fmla="*/ 3023370 w 9027201"/>
              <a:gd name="connsiteY362" fmla="*/ 2819652 h 5314278"/>
              <a:gd name="connsiteX363" fmla="*/ 2955209 w 9027201"/>
              <a:gd name="connsiteY363" fmla="*/ 2788612 h 5314278"/>
              <a:gd name="connsiteX364" fmla="*/ 2938288 w 9027201"/>
              <a:gd name="connsiteY364" fmla="*/ 2705183 h 5314278"/>
              <a:gd name="connsiteX365" fmla="*/ 2872594 w 9027201"/>
              <a:gd name="connsiteY365" fmla="*/ 2718154 h 5314278"/>
              <a:gd name="connsiteX366" fmla="*/ 2773310 w 9027201"/>
              <a:gd name="connsiteY366" fmla="*/ 2628648 h 5314278"/>
              <a:gd name="connsiteX367" fmla="*/ 2658674 w 9027201"/>
              <a:gd name="connsiteY367" fmla="*/ 2646381 h 5314278"/>
              <a:gd name="connsiteX368" fmla="*/ 2565300 w 9027201"/>
              <a:gd name="connsiteY368" fmla="*/ 2702383 h 5314278"/>
              <a:gd name="connsiteX369" fmla="*/ 2443521 w 9027201"/>
              <a:gd name="connsiteY369" fmla="*/ 2710927 h 5314278"/>
              <a:gd name="connsiteX370" fmla="*/ 2314429 w 9027201"/>
              <a:gd name="connsiteY370" fmla="*/ 2743200 h 5314278"/>
              <a:gd name="connsiteX371" fmla="*/ 2217610 w 9027201"/>
              <a:gd name="connsiteY371" fmla="*/ 2775473 h 5314278"/>
              <a:gd name="connsiteX372" fmla="*/ 2164971 w 9027201"/>
              <a:gd name="connsiteY372" fmla="*/ 2850608 h 5314278"/>
              <a:gd name="connsiteX373" fmla="*/ 2105187 w 9027201"/>
              <a:gd name="connsiteY373" fmla="*/ 2910392 h 5314278"/>
              <a:gd name="connsiteX374" fmla="*/ 2034730 w 9027201"/>
              <a:gd name="connsiteY374" fmla="*/ 2936838 h 5314278"/>
              <a:gd name="connsiteX375" fmla="*/ 1980942 w 9027201"/>
              <a:gd name="connsiteY375" fmla="*/ 2958353 h 5314278"/>
              <a:gd name="connsiteX376" fmla="*/ 1872217 w 9027201"/>
              <a:gd name="connsiteY376" fmla="*/ 2985947 h 5314278"/>
              <a:gd name="connsiteX377" fmla="*/ 1734291 w 9027201"/>
              <a:gd name="connsiteY377" fmla="*/ 2998292 h 5314278"/>
              <a:gd name="connsiteX378" fmla="*/ 1598430 w 9027201"/>
              <a:gd name="connsiteY378" fmla="*/ 2999087 h 5314278"/>
              <a:gd name="connsiteX379" fmla="*/ 1524443 w 9027201"/>
              <a:gd name="connsiteY379" fmla="*/ 3066014 h 5314278"/>
              <a:gd name="connsiteX380" fmla="*/ 1484773 w 9027201"/>
              <a:gd name="connsiteY380" fmla="*/ 3119718 h 5314278"/>
              <a:gd name="connsiteX381" fmla="*/ 1421544 w 9027201"/>
              <a:gd name="connsiteY381" fmla="*/ 3130475 h 5314278"/>
              <a:gd name="connsiteX382" fmla="*/ 1364142 w 9027201"/>
              <a:gd name="connsiteY382" fmla="*/ 3105431 h 5314278"/>
              <a:gd name="connsiteX383" fmla="*/ 1313968 w 9027201"/>
              <a:gd name="connsiteY383" fmla="*/ 3065929 h 5314278"/>
              <a:gd name="connsiteX384" fmla="*/ 1292453 w 9027201"/>
              <a:gd name="connsiteY384" fmla="*/ 3033656 h 5314278"/>
              <a:gd name="connsiteX385" fmla="*/ 1224209 w 9027201"/>
              <a:gd name="connsiteY385" fmla="*/ 2974041 h 5314278"/>
              <a:gd name="connsiteX386" fmla="*/ 1120330 w 9027201"/>
              <a:gd name="connsiteY386" fmla="*/ 2979868 h 5314278"/>
              <a:gd name="connsiteX387" fmla="*/ 1051021 w 9027201"/>
              <a:gd name="connsiteY387" fmla="*/ 2998834 h 5314278"/>
              <a:gd name="connsiteX388" fmla="*/ 994264 w 9027201"/>
              <a:gd name="connsiteY388" fmla="*/ 2981437 h 5314278"/>
              <a:gd name="connsiteX389" fmla="*/ 908539 w 9027201"/>
              <a:gd name="connsiteY389" fmla="*/ 2983818 h 5314278"/>
              <a:gd name="connsiteX390" fmla="*/ 849008 w 9027201"/>
              <a:gd name="connsiteY390" fmla="*/ 2960006 h 5314278"/>
              <a:gd name="connsiteX391" fmla="*/ 743813 w 9027201"/>
              <a:gd name="connsiteY391" fmla="*/ 2958353 h 5314278"/>
              <a:gd name="connsiteX392" fmla="*/ 668593 w 9027201"/>
              <a:gd name="connsiteY392" fmla="*/ 2936753 h 5314278"/>
              <a:gd name="connsiteX393" fmla="*/ 608894 w 9027201"/>
              <a:gd name="connsiteY393" fmla="*/ 2911709 h 5314278"/>
              <a:gd name="connsiteX394" fmla="*/ 582448 w 9027201"/>
              <a:gd name="connsiteY394" fmla="*/ 2883049 h 5314278"/>
              <a:gd name="connsiteX395" fmla="*/ 442598 w 9027201"/>
              <a:gd name="connsiteY395" fmla="*/ 2915322 h 5314278"/>
              <a:gd name="connsiteX396" fmla="*/ 431841 w 9027201"/>
              <a:gd name="connsiteY396" fmla="*/ 2947595 h 5314278"/>
              <a:gd name="connsiteX397" fmla="*/ 367995 w 9027201"/>
              <a:gd name="connsiteY397" fmla="*/ 2936193 h 5314278"/>
              <a:gd name="connsiteX398" fmla="*/ 315804 w 9027201"/>
              <a:gd name="connsiteY398" fmla="*/ 2889213 h 5314278"/>
              <a:gd name="connsiteX399" fmla="*/ 238203 w 9027201"/>
              <a:gd name="connsiteY399" fmla="*/ 2883049 h 5314278"/>
              <a:gd name="connsiteX400" fmla="*/ 202148 w 9027201"/>
              <a:gd name="connsiteY400" fmla="*/ 2794691 h 5314278"/>
              <a:gd name="connsiteX401" fmla="*/ 119869 w 9027201"/>
              <a:gd name="connsiteY401" fmla="*/ 2753958 h 5314278"/>
              <a:gd name="connsiteX402" fmla="*/ 42437 w 9027201"/>
              <a:gd name="connsiteY402" fmla="*/ 2693026 h 5314278"/>
              <a:gd name="connsiteX403" fmla="*/ 1703 w 9027201"/>
              <a:gd name="connsiteY403" fmla="*/ 2607133 h 5314278"/>
              <a:gd name="connsiteX404" fmla="*/ 43417 w 9027201"/>
              <a:gd name="connsiteY404" fmla="*/ 2482719 h 5314278"/>
              <a:gd name="connsiteX405" fmla="*/ 119869 w 9027201"/>
              <a:gd name="connsiteY405" fmla="*/ 2420471 h 5314278"/>
              <a:gd name="connsiteX406" fmla="*/ 122503 w 9027201"/>
              <a:gd name="connsiteY406" fmla="*/ 2316592 h 5314278"/>
              <a:gd name="connsiteX407" fmla="*/ 201251 w 9027201"/>
              <a:gd name="connsiteY407" fmla="*/ 2245966 h 5314278"/>
              <a:gd name="connsiteX408" fmla="*/ 233524 w 9027201"/>
              <a:gd name="connsiteY408" fmla="*/ 2191114 h 5314278"/>
              <a:gd name="connsiteX409" fmla="*/ 281234 w 9027201"/>
              <a:gd name="connsiteY409" fmla="*/ 2151529 h 5314278"/>
              <a:gd name="connsiteX410" fmla="*/ 296838 w 9027201"/>
              <a:gd name="connsiteY410" fmla="*/ 2053562 h 5314278"/>
              <a:gd name="connsiteX411" fmla="*/ 265966 w 9027201"/>
              <a:gd name="connsiteY411" fmla="*/ 1923322 h 5314278"/>
              <a:gd name="connsiteX412" fmla="*/ 309977 w 9027201"/>
              <a:gd name="connsiteY412" fmla="*/ 1850483 h 5314278"/>
              <a:gd name="connsiteX413" fmla="*/ 378053 w 9027201"/>
              <a:gd name="connsiteY413" fmla="*/ 1721223 h 5314278"/>
              <a:gd name="connsiteX414" fmla="*/ 464114 w 9027201"/>
              <a:gd name="connsiteY41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5634 w 9027201"/>
              <a:gd name="connsiteY29" fmla="*/ 398033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453817 w 9027201"/>
              <a:gd name="connsiteY30" fmla="*/ 387275 h 5314278"/>
              <a:gd name="connsiteX31" fmla="*/ 1550636 w 9027201"/>
              <a:gd name="connsiteY31" fmla="*/ 344245 h 5314278"/>
              <a:gd name="connsiteX32" fmla="*/ 1787304 w 9027201"/>
              <a:gd name="connsiteY32" fmla="*/ 355002 h 5314278"/>
              <a:gd name="connsiteX33" fmla="*/ 1970184 w 9027201"/>
              <a:gd name="connsiteY33" fmla="*/ 376518 h 5314278"/>
              <a:gd name="connsiteX34" fmla="*/ 2292914 w 9027201"/>
              <a:gd name="connsiteY34" fmla="*/ 398033 h 5314278"/>
              <a:gd name="connsiteX35" fmla="*/ 2454278 w 9027201"/>
              <a:gd name="connsiteY35" fmla="*/ 451821 h 5314278"/>
              <a:gd name="connsiteX36" fmla="*/ 2529582 w 9027201"/>
              <a:gd name="connsiteY36" fmla="*/ 462579 h 5314278"/>
              <a:gd name="connsiteX37" fmla="*/ 2583370 w 9027201"/>
              <a:gd name="connsiteY37" fmla="*/ 494852 h 5314278"/>
              <a:gd name="connsiteX38" fmla="*/ 2615643 w 9027201"/>
              <a:gd name="connsiteY38" fmla="*/ 505609 h 5314278"/>
              <a:gd name="connsiteX39" fmla="*/ 2669431 w 9027201"/>
              <a:gd name="connsiteY39" fmla="*/ 537882 h 5314278"/>
              <a:gd name="connsiteX40" fmla="*/ 3196556 w 9027201"/>
              <a:gd name="connsiteY40" fmla="*/ 548640 h 5314278"/>
              <a:gd name="connsiteX41" fmla="*/ 3261102 w 9027201"/>
              <a:gd name="connsiteY41" fmla="*/ 570155 h 5314278"/>
              <a:gd name="connsiteX42" fmla="*/ 3293375 w 9027201"/>
              <a:gd name="connsiteY42" fmla="*/ 580913 h 5314278"/>
              <a:gd name="connsiteX43" fmla="*/ 3433224 w 9027201"/>
              <a:gd name="connsiteY43" fmla="*/ 570155 h 5314278"/>
              <a:gd name="connsiteX44" fmla="*/ 3454740 w 9027201"/>
              <a:gd name="connsiteY44" fmla="*/ 548640 h 5314278"/>
              <a:gd name="connsiteX45" fmla="*/ 3487013 w 9027201"/>
              <a:gd name="connsiteY45" fmla="*/ 537882 h 5314278"/>
              <a:gd name="connsiteX46" fmla="*/ 3573074 w 9027201"/>
              <a:gd name="connsiteY46" fmla="*/ 548640 h 5314278"/>
              <a:gd name="connsiteX47" fmla="*/ 3583831 w 9027201"/>
              <a:gd name="connsiteY47" fmla="*/ 580913 h 5314278"/>
              <a:gd name="connsiteX48" fmla="*/ 3605347 w 9027201"/>
              <a:gd name="connsiteY48" fmla="*/ 602428 h 5314278"/>
              <a:gd name="connsiteX49" fmla="*/ 3669893 w 9027201"/>
              <a:gd name="connsiteY49" fmla="*/ 634701 h 5314278"/>
              <a:gd name="connsiteX50" fmla="*/ 3777469 w 9027201"/>
              <a:gd name="connsiteY50" fmla="*/ 623943 h 5314278"/>
              <a:gd name="connsiteX51" fmla="*/ 3809742 w 9027201"/>
              <a:gd name="connsiteY51" fmla="*/ 613186 h 5314278"/>
              <a:gd name="connsiteX52" fmla="*/ 3960349 w 9027201"/>
              <a:gd name="connsiteY52" fmla="*/ 623943 h 5314278"/>
              <a:gd name="connsiteX53" fmla="*/ 3992622 w 9027201"/>
              <a:gd name="connsiteY53" fmla="*/ 634701 h 5314278"/>
              <a:gd name="connsiteX54" fmla="*/ 4100198 w 9027201"/>
              <a:gd name="connsiteY54" fmla="*/ 656216 h 5314278"/>
              <a:gd name="connsiteX55" fmla="*/ 4153987 w 9027201"/>
              <a:gd name="connsiteY55" fmla="*/ 699247 h 5314278"/>
              <a:gd name="connsiteX56" fmla="*/ 4218533 w 9027201"/>
              <a:gd name="connsiteY56" fmla="*/ 720762 h 5314278"/>
              <a:gd name="connsiteX57" fmla="*/ 4218533 w 9027201"/>
              <a:gd name="connsiteY57" fmla="*/ 548640 h 5314278"/>
              <a:gd name="connsiteX58" fmla="*/ 4229290 w 9027201"/>
              <a:gd name="connsiteY58" fmla="*/ 451821 h 5314278"/>
              <a:gd name="connsiteX59" fmla="*/ 4272321 w 9027201"/>
              <a:gd name="connsiteY59" fmla="*/ 398033 h 5314278"/>
              <a:gd name="connsiteX60" fmla="*/ 4293836 w 9027201"/>
              <a:gd name="connsiteY60" fmla="*/ 365760 h 5314278"/>
              <a:gd name="connsiteX61" fmla="*/ 4326109 w 9027201"/>
              <a:gd name="connsiteY61" fmla="*/ 344245 h 5314278"/>
              <a:gd name="connsiteX62" fmla="*/ 4379897 w 9027201"/>
              <a:gd name="connsiteY62" fmla="*/ 311972 h 5314278"/>
              <a:gd name="connsiteX63" fmla="*/ 4412170 w 9027201"/>
              <a:gd name="connsiteY63" fmla="*/ 290456 h 5314278"/>
              <a:gd name="connsiteX64" fmla="*/ 4476716 w 9027201"/>
              <a:gd name="connsiteY64" fmla="*/ 268941 h 5314278"/>
              <a:gd name="connsiteX65" fmla="*/ 4508989 w 9027201"/>
              <a:gd name="connsiteY65" fmla="*/ 247426 h 5314278"/>
              <a:gd name="connsiteX66" fmla="*/ 4616565 w 9027201"/>
              <a:gd name="connsiteY66" fmla="*/ 225911 h 5314278"/>
              <a:gd name="connsiteX67" fmla="*/ 4896264 w 9027201"/>
              <a:gd name="connsiteY67" fmla="*/ 215153 h 5314278"/>
              <a:gd name="connsiteX68" fmla="*/ 4971568 w 9027201"/>
              <a:gd name="connsiteY68" fmla="*/ 236668 h 5314278"/>
              <a:gd name="connsiteX69" fmla="*/ 5036114 w 9027201"/>
              <a:gd name="connsiteY69" fmla="*/ 225911 h 5314278"/>
              <a:gd name="connsiteX70" fmla="*/ 5079144 w 9027201"/>
              <a:gd name="connsiteY70" fmla="*/ 172122 h 5314278"/>
              <a:gd name="connsiteX71" fmla="*/ 5089902 w 9027201"/>
              <a:gd name="connsiteY71" fmla="*/ 139849 h 5314278"/>
              <a:gd name="connsiteX72" fmla="*/ 5132933 w 9027201"/>
              <a:gd name="connsiteY72" fmla="*/ 75303 h 5314278"/>
              <a:gd name="connsiteX73" fmla="*/ 5197478 w 9027201"/>
              <a:gd name="connsiteY73" fmla="*/ 53788 h 5314278"/>
              <a:gd name="connsiteX74" fmla="*/ 5326570 w 9027201"/>
              <a:gd name="connsiteY74" fmla="*/ 64546 h 5314278"/>
              <a:gd name="connsiteX75" fmla="*/ 5358843 w 9027201"/>
              <a:gd name="connsiteY75" fmla="*/ 75303 h 5314278"/>
              <a:gd name="connsiteX76" fmla="*/ 5444904 w 9027201"/>
              <a:gd name="connsiteY76" fmla="*/ 64546 h 5314278"/>
              <a:gd name="connsiteX77" fmla="*/ 5498693 w 9027201"/>
              <a:gd name="connsiteY77" fmla="*/ 21515 h 5314278"/>
              <a:gd name="connsiteX78" fmla="*/ 5573996 w 9027201"/>
              <a:gd name="connsiteY78" fmla="*/ 0 h 5314278"/>
              <a:gd name="connsiteX79" fmla="*/ 5638542 w 9027201"/>
              <a:gd name="connsiteY79" fmla="*/ 10758 h 5314278"/>
              <a:gd name="connsiteX80" fmla="*/ 5735361 w 9027201"/>
              <a:gd name="connsiteY80" fmla="*/ 43031 h 5314278"/>
              <a:gd name="connsiteX81" fmla="*/ 5821422 w 9027201"/>
              <a:gd name="connsiteY81" fmla="*/ 53788 h 5314278"/>
              <a:gd name="connsiteX82" fmla="*/ 5853695 w 9027201"/>
              <a:gd name="connsiteY82" fmla="*/ 64546 h 5314278"/>
              <a:gd name="connsiteX83" fmla="*/ 5896725 w 9027201"/>
              <a:gd name="connsiteY83" fmla="*/ 75303 h 5314278"/>
              <a:gd name="connsiteX84" fmla="*/ 5918241 w 9027201"/>
              <a:gd name="connsiteY84" fmla="*/ 107576 h 5314278"/>
              <a:gd name="connsiteX85" fmla="*/ 5950514 w 9027201"/>
              <a:gd name="connsiteY85" fmla="*/ 118334 h 5314278"/>
              <a:gd name="connsiteX86" fmla="*/ 6004302 w 9027201"/>
              <a:gd name="connsiteY86" fmla="*/ 161365 h 5314278"/>
              <a:gd name="connsiteX87" fmla="*/ 6025817 w 9027201"/>
              <a:gd name="connsiteY87" fmla="*/ 193638 h 5314278"/>
              <a:gd name="connsiteX88" fmla="*/ 6047333 w 9027201"/>
              <a:gd name="connsiteY88" fmla="*/ 290456 h 5314278"/>
              <a:gd name="connsiteX89" fmla="*/ 6079605 w 9027201"/>
              <a:gd name="connsiteY89" fmla="*/ 311972 h 5314278"/>
              <a:gd name="connsiteX90" fmla="*/ 6101121 w 9027201"/>
              <a:gd name="connsiteY90" fmla="*/ 333487 h 5314278"/>
              <a:gd name="connsiteX91" fmla="*/ 6165667 w 9027201"/>
              <a:gd name="connsiteY91" fmla="*/ 419548 h 5314278"/>
              <a:gd name="connsiteX92" fmla="*/ 6154909 w 9027201"/>
              <a:gd name="connsiteY92" fmla="*/ 484094 h 5314278"/>
              <a:gd name="connsiteX93" fmla="*/ 6122636 w 9027201"/>
              <a:gd name="connsiteY93" fmla="*/ 494852 h 5314278"/>
              <a:gd name="connsiteX94" fmla="*/ 6090363 w 9027201"/>
              <a:gd name="connsiteY94" fmla="*/ 527125 h 5314278"/>
              <a:gd name="connsiteX95" fmla="*/ 6122636 w 9027201"/>
              <a:gd name="connsiteY95" fmla="*/ 645459 h 5314278"/>
              <a:gd name="connsiteX96" fmla="*/ 6133394 w 9027201"/>
              <a:gd name="connsiteY96" fmla="*/ 710005 h 5314278"/>
              <a:gd name="connsiteX97" fmla="*/ 6144151 w 9027201"/>
              <a:gd name="connsiteY97" fmla="*/ 742278 h 5314278"/>
              <a:gd name="connsiteX98" fmla="*/ 6176424 w 9027201"/>
              <a:gd name="connsiteY98" fmla="*/ 753035 h 5314278"/>
              <a:gd name="connsiteX99" fmla="*/ 6251728 w 9027201"/>
              <a:gd name="connsiteY99" fmla="*/ 763793 h 5314278"/>
              <a:gd name="connsiteX100" fmla="*/ 6337789 w 9027201"/>
              <a:gd name="connsiteY100" fmla="*/ 828339 h 5314278"/>
              <a:gd name="connsiteX101" fmla="*/ 6370062 w 9027201"/>
              <a:gd name="connsiteY101" fmla="*/ 817581 h 5314278"/>
              <a:gd name="connsiteX102" fmla="*/ 6499154 w 9027201"/>
              <a:gd name="connsiteY102" fmla="*/ 849854 h 5314278"/>
              <a:gd name="connsiteX103" fmla="*/ 6531427 w 9027201"/>
              <a:gd name="connsiteY103" fmla="*/ 871369 h 5314278"/>
              <a:gd name="connsiteX104" fmla="*/ 6574457 w 9027201"/>
              <a:gd name="connsiteY104" fmla="*/ 925158 h 5314278"/>
              <a:gd name="connsiteX105" fmla="*/ 6606730 w 9027201"/>
              <a:gd name="connsiteY105" fmla="*/ 935915 h 5314278"/>
              <a:gd name="connsiteX106" fmla="*/ 6649761 w 9027201"/>
              <a:gd name="connsiteY106" fmla="*/ 989703 h 5314278"/>
              <a:gd name="connsiteX107" fmla="*/ 6682034 w 9027201"/>
              <a:gd name="connsiteY107" fmla="*/ 1075765 h 5314278"/>
              <a:gd name="connsiteX108" fmla="*/ 6671276 w 9027201"/>
              <a:gd name="connsiteY108" fmla="*/ 1183341 h 5314278"/>
              <a:gd name="connsiteX109" fmla="*/ 6660518 w 9027201"/>
              <a:gd name="connsiteY109" fmla="*/ 1215614 h 5314278"/>
              <a:gd name="connsiteX110" fmla="*/ 6671276 w 9027201"/>
              <a:gd name="connsiteY110" fmla="*/ 1269402 h 5314278"/>
              <a:gd name="connsiteX111" fmla="*/ 6778853 w 9027201"/>
              <a:gd name="connsiteY111" fmla="*/ 1333948 h 5314278"/>
              <a:gd name="connsiteX112" fmla="*/ 6821883 w 9027201"/>
              <a:gd name="connsiteY112" fmla="*/ 1344706 h 5314278"/>
              <a:gd name="connsiteX113" fmla="*/ 7026278 w 9027201"/>
              <a:gd name="connsiteY113" fmla="*/ 1355463 h 5314278"/>
              <a:gd name="connsiteX114" fmla="*/ 7090824 w 9027201"/>
              <a:gd name="connsiteY114" fmla="*/ 1376979 h 5314278"/>
              <a:gd name="connsiteX115" fmla="*/ 7112340 w 9027201"/>
              <a:gd name="connsiteY115" fmla="*/ 1398494 h 5314278"/>
              <a:gd name="connsiteX116" fmla="*/ 7198401 w 9027201"/>
              <a:gd name="connsiteY116" fmla="*/ 1420009 h 5314278"/>
              <a:gd name="connsiteX117" fmla="*/ 7230674 w 9027201"/>
              <a:gd name="connsiteY117" fmla="*/ 1430767 h 5314278"/>
              <a:gd name="connsiteX118" fmla="*/ 7381281 w 9027201"/>
              <a:gd name="connsiteY118" fmla="*/ 1420009 h 5314278"/>
              <a:gd name="connsiteX119" fmla="*/ 7413554 w 9027201"/>
              <a:gd name="connsiteY119" fmla="*/ 1409252 h 5314278"/>
              <a:gd name="connsiteX120" fmla="*/ 7478100 w 9027201"/>
              <a:gd name="connsiteY120" fmla="*/ 1366221 h 5314278"/>
              <a:gd name="connsiteX121" fmla="*/ 7542645 w 9027201"/>
              <a:gd name="connsiteY121" fmla="*/ 1344706 h 5314278"/>
              <a:gd name="connsiteX122" fmla="*/ 7574918 w 9027201"/>
              <a:gd name="connsiteY122" fmla="*/ 1333948 h 5314278"/>
              <a:gd name="connsiteX123" fmla="*/ 7607191 w 9027201"/>
              <a:gd name="connsiteY123" fmla="*/ 1323191 h 5314278"/>
              <a:gd name="connsiteX124" fmla="*/ 7704010 w 9027201"/>
              <a:gd name="connsiteY124" fmla="*/ 1333948 h 5314278"/>
              <a:gd name="connsiteX125" fmla="*/ 7757798 w 9027201"/>
              <a:gd name="connsiteY125" fmla="*/ 1398494 h 5314278"/>
              <a:gd name="connsiteX126" fmla="*/ 7768556 w 9027201"/>
              <a:gd name="connsiteY126" fmla="*/ 1430767 h 5314278"/>
              <a:gd name="connsiteX127" fmla="*/ 7833102 w 9027201"/>
              <a:gd name="connsiteY127" fmla="*/ 1495313 h 5314278"/>
              <a:gd name="connsiteX128" fmla="*/ 7865375 w 9027201"/>
              <a:gd name="connsiteY128" fmla="*/ 1559859 h 5314278"/>
              <a:gd name="connsiteX129" fmla="*/ 7876133 w 9027201"/>
              <a:gd name="connsiteY129" fmla="*/ 1592132 h 5314278"/>
              <a:gd name="connsiteX130" fmla="*/ 7908405 w 9027201"/>
              <a:gd name="connsiteY130" fmla="*/ 1602889 h 5314278"/>
              <a:gd name="connsiteX131" fmla="*/ 7994467 w 9027201"/>
              <a:gd name="connsiteY131" fmla="*/ 1602889 h 5314278"/>
              <a:gd name="connsiteX132" fmla="*/ 8026740 w 9027201"/>
              <a:gd name="connsiteY132" fmla="*/ 1592132 h 5314278"/>
              <a:gd name="connsiteX133" fmla="*/ 8241893 w 9027201"/>
              <a:gd name="connsiteY133" fmla="*/ 1602889 h 5314278"/>
              <a:gd name="connsiteX134" fmla="*/ 8274165 w 9027201"/>
              <a:gd name="connsiteY134" fmla="*/ 1624405 h 5314278"/>
              <a:gd name="connsiteX135" fmla="*/ 8306438 w 9027201"/>
              <a:gd name="connsiteY135" fmla="*/ 1635162 h 5314278"/>
              <a:gd name="connsiteX136" fmla="*/ 8327954 w 9027201"/>
              <a:gd name="connsiteY136" fmla="*/ 1656678 h 5314278"/>
              <a:gd name="connsiteX137" fmla="*/ 8446288 w 9027201"/>
              <a:gd name="connsiteY137" fmla="*/ 1678193 h 5314278"/>
              <a:gd name="connsiteX138" fmla="*/ 8553864 w 9027201"/>
              <a:gd name="connsiteY138" fmla="*/ 1710466 h 5314278"/>
              <a:gd name="connsiteX139" fmla="*/ 8650683 w 9027201"/>
              <a:gd name="connsiteY139" fmla="*/ 1742739 h 5314278"/>
              <a:gd name="connsiteX140" fmla="*/ 8682956 w 9027201"/>
              <a:gd name="connsiteY140" fmla="*/ 1753496 h 5314278"/>
              <a:gd name="connsiteX141" fmla="*/ 8790533 w 9027201"/>
              <a:gd name="connsiteY141" fmla="*/ 1818042 h 5314278"/>
              <a:gd name="connsiteX142" fmla="*/ 8822805 w 9027201"/>
              <a:gd name="connsiteY142" fmla="*/ 1828800 h 5314278"/>
              <a:gd name="connsiteX143" fmla="*/ 8844321 w 9027201"/>
              <a:gd name="connsiteY143" fmla="*/ 1850315 h 5314278"/>
              <a:gd name="connsiteX144" fmla="*/ 8876594 w 9027201"/>
              <a:gd name="connsiteY144" fmla="*/ 1861073 h 5314278"/>
              <a:gd name="connsiteX145" fmla="*/ 8951897 w 9027201"/>
              <a:gd name="connsiteY145" fmla="*/ 1904103 h 5314278"/>
              <a:gd name="connsiteX146" fmla="*/ 8994928 w 9027201"/>
              <a:gd name="connsiteY146" fmla="*/ 1957892 h 5314278"/>
              <a:gd name="connsiteX147" fmla="*/ 9027201 w 9027201"/>
              <a:gd name="connsiteY147" fmla="*/ 1990165 h 5314278"/>
              <a:gd name="connsiteX148" fmla="*/ 9016443 w 9027201"/>
              <a:gd name="connsiteY148" fmla="*/ 2119256 h 5314278"/>
              <a:gd name="connsiteX149" fmla="*/ 8994928 w 9027201"/>
              <a:gd name="connsiteY149" fmla="*/ 2140772 h 5314278"/>
              <a:gd name="connsiteX150" fmla="*/ 8951897 w 9027201"/>
              <a:gd name="connsiteY150" fmla="*/ 2194560 h 5314278"/>
              <a:gd name="connsiteX151" fmla="*/ 8919624 w 9027201"/>
              <a:gd name="connsiteY151" fmla="*/ 2248348 h 5314278"/>
              <a:gd name="connsiteX152" fmla="*/ 8876594 w 9027201"/>
              <a:gd name="connsiteY152" fmla="*/ 2302136 h 5314278"/>
              <a:gd name="connsiteX153" fmla="*/ 8898109 w 9027201"/>
              <a:gd name="connsiteY153" fmla="*/ 2334409 h 5314278"/>
              <a:gd name="connsiteX154" fmla="*/ 8898109 w 9027201"/>
              <a:gd name="connsiteY154" fmla="*/ 2431228 h 5314278"/>
              <a:gd name="connsiteX155" fmla="*/ 8876594 w 9027201"/>
              <a:gd name="connsiteY155" fmla="*/ 2463501 h 5314278"/>
              <a:gd name="connsiteX156" fmla="*/ 8844321 w 9027201"/>
              <a:gd name="connsiteY156" fmla="*/ 2538805 h 5314278"/>
              <a:gd name="connsiteX157" fmla="*/ 8801290 w 9027201"/>
              <a:gd name="connsiteY157" fmla="*/ 2549562 h 5314278"/>
              <a:gd name="connsiteX158" fmla="*/ 8833563 w 9027201"/>
              <a:gd name="connsiteY158" fmla="*/ 2603351 h 5314278"/>
              <a:gd name="connsiteX159" fmla="*/ 8844321 w 9027201"/>
              <a:gd name="connsiteY159" fmla="*/ 2635623 h 5314278"/>
              <a:gd name="connsiteX160" fmla="*/ 8865836 w 9027201"/>
              <a:gd name="connsiteY160" fmla="*/ 2657139 h 5314278"/>
              <a:gd name="connsiteX161" fmla="*/ 8898109 w 9027201"/>
              <a:gd name="connsiteY161" fmla="*/ 2721685 h 5314278"/>
              <a:gd name="connsiteX162" fmla="*/ 8876594 w 9027201"/>
              <a:gd name="connsiteY162" fmla="*/ 2915322 h 5314278"/>
              <a:gd name="connsiteX163" fmla="*/ 8855078 w 9027201"/>
              <a:gd name="connsiteY163" fmla="*/ 2979868 h 5314278"/>
              <a:gd name="connsiteX164" fmla="*/ 8822805 w 9027201"/>
              <a:gd name="connsiteY164" fmla="*/ 3001383 h 5314278"/>
              <a:gd name="connsiteX165" fmla="*/ 8812048 w 9027201"/>
              <a:gd name="connsiteY165" fmla="*/ 3033656 h 5314278"/>
              <a:gd name="connsiteX166" fmla="*/ 8747502 w 9027201"/>
              <a:gd name="connsiteY166" fmla="*/ 3055172 h 5314278"/>
              <a:gd name="connsiteX167" fmla="*/ 8553864 w 9027201"/>
              <a:gd name="connsiteY167" fmla="*/ 3076687 h 5314278"/>
              <a:gd name="connsiteX168" fmla="*/ 8467803 w 9027201"/>
              <a:gd name="connsiteY168" fmla="*/ 3076687 h 5314278"/>
              <a:gd name="connsiteX169" fmla="*/ 8403257 w 9027201"/>
              <a:gd name="connsiteY169" fmla="*/ 3055172 h 5314278"/>
              <a:gd name="connsiteX170" fmla="*/ 8338711 w 9027201"/>
              <a:gd name="connsiteY170" fmla="*/ 3098202 h 5314278"/>
              <a:gd name="connsiteX171" fmla="*/ 8317196 w 9027201"/>
              <a:gd name="connsiteY171" fmla="*/ 3119718 h 5314278"/>
              <a:gd name="connsiteX172" fmla="*/ 8284923 w 9027201"/>
              <a:gd name="connsiteY172" fmla="*/ 3141233 h 5314278"/>
              <a:gd name="connsiteX173" fmla="*/ 8263408 w 9027201"/>
              <a:gd name="connsiteY173" fmla="*/ 3173506 h 5314278"/>
              <a:gd name="connsiteX174" fmla="*/ 8198862 w 9027201"/>
              <a:gd name="connsiteY174" fmla="*/ 3216536 h 5314278"/>
              <a:gd name="connsiteX175" fmla="*/ 8177347 w 9027201"/>
              <a:gd name="connsiteY175" fmla="*/ 3238052 h 5314278"/>
              <a:gd name="connsiteX176" fmla="*/ 8134316 w 9027201"/>
              <a:gd name="connsiteY176" fmla="*/ 3227294 h 5314278"/>
              <a:gd name="connsiteX177" fmla="*/ 8091285 w 9027201"/>
              <a:gd name="connsiteY177" fmla="*/ 3291840 h 5314278"/>
              <a:gd name="connsiteX178" fmla="*/ 8080528 w 9027201"/>
              <a:gd name="connsiteY178" fmla="*/ 3324113 h 5314278"/>
              <a:gd name="connsiteX179" fmla="*/ 8069770 w 9027201"/>
              <a:gd name="connsiteY179" fmla="*/ 3367143 h 5314278"/>
              <a:gd name="connsiteX180" fmla="*/ 8048255 w 9027201"/>
              <a:gd name="connsiteY180" fmla="*/ 3388659 h 5314278"/>
              <a:gd name="connsiteX181" fmla="*/ 8026740 w 9027201"/>
              <a:gd name="connsiteY181" fmla="*/ 3420932 h 5314278"/>
              <a:gd name="connsiteX182" fmla="*/ 8015982 w 9027201"/>
              <a:gd name="connsiteY182" fmla="*/ 3528508 h 5314278"/>
              <a:gd name="connsiteX183" fmla="*/ 7951436 w 9027201"/>
              <a:gd name="connsiteY183" fmla="*/ 3550023 h 5314278"/>
              <a:gd name="connsiteX184" fmla="*/ 7919163 w 9027201"/>
              <a:gd name="connsiteY184" fmla="*/ 3560781 h 5314278"/>
              <a:gd name="connsiteX185" fmla="*/ 7714768 w 9027201"/>
              <a:gd name="connsiteY185" fmla="*/ 3582296 h 5314278"/>
              <a:gd name="connsiteX186" fmla="*/ 7650222 w 9027201"/>
              <a:gd name="connsiteY186" fmla="*/ 3603812 h 5314278"/>
              <a:gd name="connsiteX187" fmla="*/ 7617949 w 9027201"/>
              <a:gd name="connsiteY187" fmla="*/ 3614569 h 5314278"/>
              <a:gd name="connsiteX188" fmla="*/ 7585676 w 9027201"/>
              <a:gd name="connsiteY188" fmla="*/ 3636085 h 5314278"/>
              <a:gd name="connsiteX189" fmla="*/ 7553403 w 9027201"/>
              <a:gd name="connsiteY189" fmla="*/ 3646842 h 5314278"/>
              <a:gd name="connsiteX190" fmla="*/ 7488857 w 9027201"/>
              <a:gd name="connsiteY190" fmla="*/ 3689873 h 5314278"/>
              <a:gd name="connsiteX191" fmla="*/ 7456584 w 9027201"/>
              <a:gd name="connsiteY191" fmla="*/ 3700631 h 5314278"/>
              <a:gd name="connsiteX192" fmla="*/ 7392038 w 9027201"/>
              <a:gd name="connsiteY192" fmla="*/ 3743661 h 5314278"/>
              <a:gd name="connsiteX193" fmla="*/ 7359765 w 9027201"/>
              <a:gd name="connsiteY193" fmla="*/ 3765176 h 5314278"/>
              <a:gd name="connsiteX194" fmla="*/ 7327493 w 9027201"/>
              <a:gd name="connsiteY194" fmla="*/ 3775934 h 5314278"/>
              <a:gd name="connsiteX195" fmla="*/ 7273704 w 9027201"/>
              <a:gd name="connsiteY195" fmla="*/ 3808207 h 5314278"/>
              <a:gd name="connsiteX196" fmla="*/ 7101582 w 9027201"/>
              <a:gd name="connsiteY196" fmla="*/ 3840480 h 5314278"/>
              <a:gd name="connsiteX197" fmla="*/ 7037036 w 9027201"/>
              <a:gd name="connsiteY197" fmla="*/ 3861995 h 5314278"/>
              <a:gd name="connsiteX198" fmla="*/ 7004763 w 9027201"/>
              <a:gd name="connsiteY198" fmla="*/ 3872753 h 5314278"/>
              <a:gd name="connsiteX199" fmla="*/ 6929460 w 9027201"/>
              <a:gd name="connsiteY199" fmla="*/ 3861995 h 5314278"/>
              <a:gd name="connsiteX200" fmla="*/ 6897187 w 9027201"/>
              <a:gd name="connsiteY200" fmla="*/ 3851238 h 5314278"/>
              <a:gd name="connsiteX201" fmla="*/ 6778853 w 9027201"/>
              <a:gd name="connsiteY201" fmla="*/ 3861995 h 5314278"/>
              <a:gd name="connsiteX202" fmla="*/ 6725064 w 9027201"/>
              <a:gd name="connsiteY202" fmla="*/ 3894268 h 5314278"/>
              <a:gd name="connsiteX203" fmla="*/ 6682034 w 9027201"/>
              <a:gd name="connsiteY203" fmla="*/ 3948056 h 5314278"/>
              <a:gd name="connsiteX204" fmla="*/ 6639003 w 9027201"/>
              <a:gd name="connsiteY204" fmla="*/ 4001845 h 5314278"/>
              <a:gd name="connsiteX205" fmla="*/ 6606730 w 9027201"/>
              <a:gd name="connsiteY205" fmla="*/ 4023360 h 5314278"/>
              <a:gd name="connsiteX206" fmla="*/ 6595973 w 9027201"/>
              <a:gd name="connsiteY206" fmla="*/ 4055633 h 5314278"/>
              <a:gd name="connsiteX207" fmla="*/ 6542184 w 9027201"/>
              <a:gd name="connsiteY207" fmla="*/ 4098663 h 5314278"/>
              <a:gd name="connsiteX208" fmla="*/ 6520669 w 9027201"/>
              <a:gd name="connsiteY208" fmla="*/ 4120179 h 5314278"/>
              <a:gd name="connsiteX209" fmla="*/ 6456123 w 9027201"/>
              <a:gd name="connsiteY209" fmla="*/ 4163209 h 5314278"/>
              <a:gd name="connsiteX210" fmla="*/ 6413093 w 9027201"/>
              <a:gd name="connsiteY210" fmla="*/ 4216998 h 5314278"/>
              <a:gd name="connsiteX211" fmla="*/ 6380820 w 9027201"/>
              <a:gd name="connsiteY211" fmla="*/ 4227755 h 5314278"/>
              <a:gd name="connsiteX212" fmla="*/ 6402335 w 9027201"/>
              <a:gd name="connsiteY212" fmla="*/ 4335332 h 5314278"/>
              <a:gd name="connsiteX213" fmla="*/ 6413093 w 9027201"/>
              <a:gd name="connsiteY213" fmla="*/ 4378362 h 5314278"/>
              <a:gd name="connsiteX214" fmla="*/ 6434608 w 9027201"/>
              <a:gd name="connsiteY214" fmla="*/ 4399878 h 5314278"/>
              <a:gd name="connsiteX215" fmla="*/ 6456123 w 9027201"/>
              <a:gd name="connsiteY215" fmla="*/ 4432151 h 5314278"/>
              <a:gd name="connsiteX216" fmla="*/ 6477638 w 9027201"/>
              <a:gd name="connsiteY216" fmla="*/ 4496696 h 5314278"/>
              <a:gd name="connsiteX217" fmla="*/ 6499154 w 9027201"/>
              <a:gd name="connsiteY217" fmla="*/ 4518212 h 5314278"/>
              <a:gd name="connsiteX218" fmla="*/ 6520669 w 9027201"/>
              <a:gd name="connsiteY218" fmla="*/ 4550485 h 5314278"/>
              <a:gd name="connsiteX219" fmla="*/ 6585215 w 9027201"/>
              <a:gd name="connsiteY219" fmla="*/ 4615031 h 5314278"/>
              <a:gd name="connsiteX220" fmla="*/ 6617488 w 9027201"/>
              <a:gd name="connsiteY220" fmla="*/ 4625788 h 5314278"/>
              <a:gd name="connsiteX221" fmla="*/ 6649761 w 9027201"/>
              <a:gd name="connsiteY221" fmla="*/ 4647303 h 5314278"/>
              <a:gd name="connsiteX222" fmla="*/ 6671276 w 9027201"/>
              <a:gd name="connsiteY222" fmla="*/ 4668819 h 5314278"/>
              <a:gd name="connsiteX223" fmla="*/ 6703549 w 9027201"/>
              <a:gd name="connsiteY223" fmla="*/ 4679576 h 5314278"/>
              <a:gd name="connsiteX224" fmla="*/ 6811125 w 9027201"/>
              <a:gd name="connsiteY224" fmla="*/ 4647303 h 5314278"/>
              <a:gd name="connsiteX225" fmla="*/ 6918702 w 9027201"/>
              <a:gd name="connsiteY225" fmla="*/ 4636546 h 5314278"/>
              <a:gd name="connsiteX226" fmla="*/ 6950975 w 9027201"/>
              <a:gd name="connsiteY226" fmla="*/ 4615031 h 5314278"/>
              <a:gd name="connsiteX227" fmla="*/ 7166128 w 9027201"/>
              <a:gd name="connsiteY227" fmla="*/ 4615031 h 5314278"/>
              <a:gd name="connsiteX228" fmla="*/ 7198401 w 9027201"/>
              <a:gd name="connsiteY228" fmla="*/ 4625788 h 5314278"/>
              <a:gd name="connsiteX229" fmla="*/ 7230674 w 9027201"/>
              <a:gd name="connsiteY229" fmla="*/ 4733365 h 5314278"/>
              <a:gd name="connsiteX230" fmla="*/ 7219916 w 9027201"/>
              <a:gd name="connsiteY230" fmla="*/ 4776395 h 5314278"/>
              <a:gd name="connsiteX231" fmla="*/ 7176885 w 9027201"/>
              <a:gd name="connsiteY231" fmla="*/ 4830183 h 5314278"/>
              <a:gd name="connsiteX232" fmla="*/ 7155370 w 9027201"/>
              <a:gd name="connsiteY232" fmla="*/ 4862456 h 5314278"/>
              <a:gd name="connsiteX233" fmla="*/ 7101582 w 9027201"/>
              <a:gd name="connsiteY233" fmla="*/ 4905487 h 5314278"/>
              <a:gd name="connsiteX234" fmla="*/ 7037036 w 9027201"/>
              <a:gd name="connsiteY234" fmla="*/ 4927002 h 5314278"/>
              <a:gd name="connsiteX235" fmla="*/ 7004763 w 9027201"/>
              <a:gd name="connsiteY235" fmla="*/ 4937760 h 5314278"/>
              <a:gd name="connsiteX236" fmla="*/ 6907944 w 9027201"/>
              <a:gd name="connsiteY236" fmla="*/ 4948518 h 5314278"/>
              <a:gd name="connsiteX237" fmla="*/ 6843398 w 9027201"/>
              <a:gd name="connsiteY237" fmla="*/ 4970033 h 5314278"/>
              <a:gd name="connsiteX238" fmla="*/ 6757337 w 9027201"/>
              <a:gd name="connsiteY238" fmla="*/ 4959275 h 5314278"/>
              <a:gd name="connsiteX239" fmla="*/ 6725064 w 9027201"/>
              <a:gd name="connsiteY239" fmla="*/ 4948518 h 5314278"/>
              <a:gd name="connsiteX240" fmla="*/ 6682034 w 9027201"/>
              <a:gd name="connsiteY240" fmla="*/ 4905487 h 5314278"/>
              <a:gd name="connsiteX241" fmla="*/ 6639003 w 9027201"/>
              <a:gd name="connsiteY241" fmla="*/ 4948518 h 5314278"/>
              <a:gd name="connsiteX242" fmla="*/ 6628245 w 9027201"/>
              <a:gd name="connsiteY242" fmla="*/ 4980791 h 5314278"/>
              <a:gd name="connsiteX243" fmla="*/ 6595973 w 9027201"/>
              <a:gd name="connsiteY243" fmla="*/ 4991548 h 5314278"/>
              <a:gd name="connsiteX244" fmla="*/ 6509911 w 9027201"/>
              <a:gd name="connsiteY244" fmla="*/ 5002306 h 5314278"/>
              <a:gd name="connsiteX245" fmla="*/ 6445365 w 9027201"/>
              <a:gd name="connsiteY245" fmla="*/ 5013063 h 5314278"/>
              <a:gd name="connsiteX246" fmla="*/ 6391577 w 9027201"/>
              <a:gd name="connsiteY246" fmla="*/ 5045336 h 5314278"/>
              <a:gd name="connsiteX247" fmla="*/ 6327031 w 9027201"/>
              <a:gd name="connsiteY247" fmla="*/ 5077609 h 5314278"/>
              <a:gd name="connsiteX248" fmla="*/ 6305516 w 9027201"/>
              <a:gd name="connsiteY248" fmla="*/ 5099125 h 5314278"/>
              <a:gd name="connsiteX249" fmla="*/ 6262485 w 9027201"/>
              <a:gd name="connsiteY249" fmla="*/ 5109882 h 5314278"/>
              <a:gd name="connsiteX250" fmla="*/ 6230213 w 9027201"/>
              <a:gd name="connsiteY250" fmla="*/ 5120640 h 5314278"/>
              <a:gd name="connsiteX251" fmla="*/ 6187182 w 9027201"/>
              <a:gd name="connsiteY251" fmla="*/ 5163671 h 5314278"/>
              <a:gd name="connsiteX252" fmla="*/ 6165667 w 9027201"/>
              <a:gd name="connsiteY252" fmla="*/ 5195943 h 5314278"/>
              <a:gd name="connsiteX253" fmla="*/ 6133394 w 9027201"/>
              <a:gd name="connsiteY253" fmla="*/ 5206701 h 5314278"/>
              <a:gd name="connsiteX254" fmla="*/ 6111878 w 9027201"/>
              <a:gd name="connsiteY254" fmla="*/ 5228216 h 5314278"/>
              <a:gd name="connsiteX255" fmla="*/ 6047333 w 9027201"/>
              <a:gd name="connsiteY255" fmla="*/ 5271247 h 5314278"/>
              <a:gd name="connsiteX256" fmla="*/ 5982787 w 9027201"/>
              <a:gd name="connsiteY256" fmla="*/ 5282005 h 5314278"/>
              <a:gd name="connsiteX257" fmla="*/ 5928998 w 9027201"/>
              <a:gd name="connsiteY257" fmla="*/ 5292762 h 5314278"/>
              <a:gd name="connsiteX258" fmla="*/ 5896725 w 9027201"/>
              <a:gd name="connsiteY258" fmla="*/ 5303520 h 5314278"/>
              <a:gd name="connsiteX259" fmla="*/ 5842937 w 9027201"/>
              <a:gd name="connsiteY259" fmla="*/ 5314278 h 5314278"/>
              <a:gd name="connsiteX260" fmla="*/ 5767634 w 9027201"/>
              <a:gd name="connsiteY260" fmla="*/ 5303520 h 5314278"/>
              <a:gd name="connsiteX261" fmla="*/ 5703088 w 9027201"/>
              <a:gd name="connsiteY261" fmla="*/ 5282005 h 5314278"/>
              <a:gd name="connsiteX262" fmla="*/ 5638542 w 9027201"/>
              <a:gd name="connsiteY262" fmla="*/ 5271247 h 5314278"/>
              <a:gd name="connsiteX263" fmla="*/ 5595511 w 9027201"/>
              <a:gd name="connsiteY263" fmla="*/ 5174428 h 5314278"/>
              <a:gd name="connsiteX264" fmla="*/ 5638542 w 9027201"/>
              <a:gd name="connsiteY264" fmla="*/ 5056094 h 5314278"/>
              <a:gd name="connsiteX265" fmla="*/ 5660057 w 9027201"/>
              <a:gd name="connsiteY265" fmla="*/ 4894729 h 5314278"/>
              <a:gd name="connsiteX266" fmla="*/ 5584754 w 9027201"/>
              <a:gd name="connsiteY266" fmla="*/ 4819426 h 5314278"/>
              <a:gd name="connsiteX267" fmla="*/ 5530965 w 9027201"/>
              <a:gd name="connsiteY267" fmla="*/ 4787153 h 5314278"/>
              <a:gd name="connsiteX268" fmla="*/ 5423389 w 9027201"/>
              <a:gd name="connsiteY268" fmla="*/ 4765638 h 5314278"/>
              <a:gd name="connsiteX269" fmla="*/ 5358843 w 9027201"/>
              <a:gd name="connsiteY269" fmla="*/ 4733365 h 5314278"/>
              <a:gd name="connsiteX270" fmla="*/ 5326570 w 9027201"/>
              <a:gd name="connsiteY270" fmla="*/ 4722607 h 5314278"/>
              <a:gd name="connsiteX271" fmla="*/ 5294297 w 9027201"/>
              <a:gd name="connsiteY271" fmla="*/ 4701092 h 5314278"/>
              <a:gd name="connsiteX272" fmla="*/ 5175776 w 9027201"/>
              <a:gd name="connsiteY272" fmla="*/ 4703744 h 5314278"/>
              <a:gd name="connsiteX273" fmla="*/ 5166214 w 9027201"/>
              <a:gd name="connsiteY273" fmla="*/ 4654662 h 5314278"/>
              <a:gd name="connsiteX274" fmla="*/ 5197478 w 9027201"/>
              <a:gd name="connsiteY274" fmla="*/ 4572000 h 5314278"/>
              <a:gd name="connsiteX275" fmla="*/ 5264639 w 9027201"/>
              <a:gd name="connsiteY275" fmla="*/ 4543537 h 5314278"/>
              <a:gd name="connsiteX276" fmla="*/ 5339980 w 9027201"/>
              <a:gd name="connsiteY276" fmla="*/ 4489114 h 5314278"/>
              <a:gd name="connsiteX277" fmla="*/ 5401874 w 9027201"/>
              <a:gd name="connsiteY277" fmla="*/ 4432151 h 5314278"/>
              <a:gd name="connsiteX278" fmla="*/ 5466420 w 9027201"/>
              <a:gd name="connsiteY278" fmla="*/ 4421393 h 5314278"/>
              <a:gd name="connsiteX279" fmla="*/ 5617027 w 9027201"/>
              <a:gd name="connsiteY279" fmla="*/ 4378362 h 5314278"/>
              <a:gd name="connsiteX280" fmla="*/ 5712277 w 9027201"/>
              <a:gd name="connsiteY280" fmla="*/ 4285428 h 5314278"/>
              <a:gd name="connsiteX281" fmla="*/ 5573996 w 9027201"/>
              <a:gd name="connsiteY281" fmla="*/ 4195482 h 5314278"/>
              <a:gd name="connsiteX282" fmla="*/ 5467129 w 9027201"/>
              <a:gd name="connsiteY282" fmla="*/ 4186667 h 5314278"/>
              <a:gd name="connsiteX283" fmla="*/ 5404339 w 9027201"/>
              <a:gd name="connsiteY283" fmla="*/ 4245087 h 5314278"/>
              <a:gd name="connsiteX284" fmla="*/ 5296389 w 9027201"/>
              <a:gd name="connsiteY284" fmla="*/ 4229212 h 5314278"/>
              <a:gd name="connsiteX285" fmla="*/ 5223364 w 9027201"/>
              <a:gd name="connsiteY285" fmla="*/ 4222862 h 5314278"/>
              <a:gd name="connsiteX286" fmla="*/ 5154448 w 9027201"/>
              <a:gd name="connsiteY286" fmla="*/ 4184725 h 5314278"/>
              <a:gd name="connsiteX287" fmla="*/ 5122175 w 9027201"/>
              <a:gd name="connsiteY287" fmla="*/ 4195482 h 5314278"/>
              <a:gd name="connsiteX288" fmla="*/ 5025356 w 9027201"/>
              <a:gd name="connsiteY288" fmla="*/ 4184725 h 5314278"/>
              <a:gd name="connsiteX289" fmla="*/ 4960810 w 9027201"/>
              <a:gd name="connsiteY289" fmla="*/ 4152452 h 5314278"/>
              <a:gd name="connsiteX290" fmla="*/ 4907022 w 9027201"/>
              <a:gd name="connsiteY290" fmla="*/ 4098663 h 5314278"/>
              <a:gd name="connsiteX291" fmla="*/ 4836014 w 9027201"/>
              <a:gd name="connsiteY291" fmla="*/ 4092687 h 5314278"/>
              <a:gd name="connsiteX292" fmla="*/ 4804899 w 9027201"/>
              <a:gd name="connsiteY292" fmla="*/ 4048050 h 5314278"/>
              <a:gd name="connsiteX293" fmla="*/ 4902689 w 9027201"/>
              <a:gd name="connsiteY293" fmla="*/ 4006962 h 5314278"/>
              <a:gd name="connsiteX294" fmla="*/ 4880576 w 9027201"/>
              <a:gd name="connsiteY294" fmla="*/ 3944172 h 5314278"/>
              <a:gd name="connsiteX295" fmla="*/ 4739307 w 9027201"/>
              <a:gd name="connsiteY295" fmla="*/ 3953174 h 5314278"/>
              <a:gd name="connsiteX296" fmla="*/ 4639500 w 9027201"/>
              <a:gd name="connsiteY296" fmla="*/ 3859343 h 5314278"/>
              <a:gd name="connsiteX297" fmla="*/ 4502639 w 9027201"/>
              <a:gd name="connsiteY297" fmla="*/ 3870437 h 5314278"/>
              <a:gd name="connsiteX298" fmla="*/ 4421695 w 9027201"/>
              <a:gd name="connsiteY298" fmla="*/ 3860053 h 5314278"/>
              <a:gd name="connsiteX299" fmla="*/ 4328014 w 9027201"/>
              <a:gd name="connsiteY299" fmla="*/ 3873612 h 5314278"/>
              <a:gd name="connsiteX300" fmla="*/ 4302614 w 9027201"/>
              <a:gd name="connsiteY300" fmla="*/ 3899012 h 5314278"/>
              <a:gd name="connsiteX301" fmla="*/ 4305789 w 9027201"/>
              <a:gd name="connsiteY301" fmla="*/ 3946637 h 5314278"/>
              <a:gd name="connsiteX302" fmla="*/ 4272321 w 9027201"/>
              <a:gd name="connsiteY302" fmla="*/ 4044875 h 5314278"/>
              <a:gd name="connsiteX303" fmla="*/ 4229290 w 9027201"/>
              <a:gd name="connsiteY303" fmla="*/ 4109421 h 5314278"/>
              <a:gd name="connsiteX304" fmla="*/ 4207775 w 9027201"/>
              <a:gd name="connsiteY304" fmla="*/ 4141694 h 5314278"/>
              <a:gd name="connsiteX305" fmla="*/ 4175502 w 9027201"/>
              <a:gd name="connsiteY305" fmla="*/ 4173967 h 5314278"/>
              <a:gd name="connsiteX306" fmla="*/ 4121714 w 9027201"/>
              <a:gd name="connsiteY306" fmla="*/ 4216998 h 5314278"/>
              <a:gd name="connsiteX307" fmla="*/ 4096239 w 9027201"/>
              <a:gd name="connsiteY307" fmla="*/ 4270487 h 5314278"/>
              <a:gd name="connsiteX308" fmla="*/ 4046410 w 9027201"/>
              <a:gd name="connsiteY308" fmla="*/ 4335332 h 5314278"/>
              <a:gd name="connsiteX309" fmla="*/ 4014137 w 9027201"/>
              <a:gd name="connsiteY309" fmla="*/ 4367605 h 5314278"/>
              <a:gd name="connsiteX310" fmla="*/ 3924191 w 9027201"/>
              <a:gd name="connsiteY310" fmla="*/ 4468121 h 5314278"/>
              <a:gd name="connsiteX311" fmla="*/ 3838130 w 9027201"/>
              <a:gd name="connsiteY311" fmla="*/ 4537075 h 5314278"/>
              <a:gd name="connsiteX312" fmla="*/ 3780457 w 9027201"/>
              <a:gd name="connsiteY312" fmla="*/ 4562998 h 5314278"/>
              <a:gd name="connsiteX313" fmla="*/ 3813664 w 9027201"/>
              <a:gd name="connsiteY313" fmla="*/ 4638787 h 5314278"/>
              <a:gd name="connsiteX314" fmla="*/ 3810489 w 9027201"/>
              <a:gd name="connsiteY314" fmla="*/ 4727687 h 5314278"/>
              <a:gd name="connsiteX315" fmla="*/ 3745196 w 9027201"/>
              <a:gd name="connsiteY315" fmla="*/ 4754880 h 5314278"/>
              <a:gd name="connsiteX316" fmla="*/ 3699364 w 9027201"/>
              <a:gd name="connsiteY316" fmla="*/ 4692762 h 5314278"/>
              <a:gd name="connsiteX317" fmla="*/ 3621745 w 9027201"/>
              <a:gd name="connsiteY317" fmla="*/ 4641476 h 5314278"/>
              <a:gd name="connsiteX318" fmla="*/ 3499339 w 9027201"/>
              <a:gd name="connsiteY318" fmla="*/ 4664187 h 5314278"/>
              <a:gd name="connsiteX319" fmla="*/ 3423139 w 9027201"/>
              <a:gd name="connsiteY319" fmla="*/ 4727687 h 5314278"/>
              <a:gd name="connsiteX320" fmla="*/ 3342046 w 9027201"/>
              <a:gd name="connsiteY320" fmla="*/ 4725072 h 5314278"/>
              <a:gd name="connsiteX321" fmla="*/ 3286614 w 9027201"/>
              <a:gd name="connsiteY321" fmla="*/ 4784837 h 5314278"/>
              <a:gd name="connsiteX322" fmla="*/ 3212431 w 9027201"/>
              <a:gd name="connsiteY322" fmla="*/ 4788386 h 5314278"/>
              <a:gd name="connsiteX323" fmla="*/ 3153525 w 9027201"/>
              <a:gd name="connsiteY323" fmla="*/ 4754880 h 5314278"/>
              <a:gd name="connsiteX324" fmla="*/ 3099737 w 9027201"/>
              <a:gd name="connsiteY324" fmla="*/ 4711849 h 5314278"/>
              <a:gd name="connsiteX325" fmla="*/ 3032614 w 9027201"/>
              <a:gd name="connsiteY325" fmla="*/ 4591162 h 5314278"/>
              <a:gd name="connsiteX326" fmla="*/ 3054839 w 9027201"/>
              <a:gd name="connsiteY326" fmla="*/ 4556237 h 5314278"/>
              <a:gd name="connsiteX327" fmla="*/ 3088980 w 9027201"/>
              <a:gd name="connsiteY327" fmla="*/ 4561242 h 5314278"/>
              <a:gd name="connsiteX328" fmla="*/ 3131039 w 9027201"/>
              <a:gd name="connsiteY328" fmla="*/ 4584812 h 5314278"/>
              <a:gd name="connsiteX329" fmla="*/ 3173995 w 9027201"/>
              <a:gd name="connsiteY329" fmla="*/ 4559673 h 5314278"/>
              <a:gd name="connsiteX330" fmla="*/ 3172314 w 9027201"/>
              <a:gd name="connsiteY330" fmla="*/ 4505437 h 5314278"/>
              <a:gd name="connsiteX331" fmla="*/ 3142768 w 9027201"/>
              <a:gd name="connsiteY331" fmla="*/ 4442908 h 5314278"/>
              <a:gd name="connsiteX332" fmla="*/ 3192148 w 9027201"/>
              <a:gd name="connsiteY332" fmla="*/ 4403762 h 5314278"/>
              <a:gd name="connsiteX333" fmla="*/ 3268871 w 9027201"/>
              <a:gd name="connsiteY333" fmla="*/ 4377316 h 5314278"/>
              <a:gd name="connsiteX334" fmla="*/ 3299725 w 9027201"/>
              <a:gd name="connsiteY334" fmla="*/ 4261448 h 5314278"/>
              <a:gd name="connsiteX335" fmla="*/ 3411896 w 9027201"/>
              <a:gd name="connsiteY335" fmla="*/ 4243294 h 5314278"/>
              <a:gd name="connsiteX336" fmla="*/ 3423139 w 9027201"/>
              <a:gd name="connsiteY336" fmla="*/ 4140312 h 5314278"/>
              <a:gd name="connsiteX337" fmla="*/ 3380669 w 9027201"/>
              <a:gd name="connsiteY337" fmla="*/ 4049806 h 5314278"/>
              <a:gd name="connsiteX338" fmla="*/ 3401997 w 9027201"/>
              <a:gd name="connsiteY338" fmla="*/ 3940997 h 5314278"/>
              <a:gd name="connsiteX339" fmla="*/ 3490188 w 9027201"/>
              <a:gd name="connsiteY339" fmla="*/ 3890906 h 5314278"/>
              <a:gd name="connsiteX340" fmla="*/ 3589658 w 9027201"/>
              <a:gd name="connsiteY340" fmla="*/ 3896733 h 5314278"/>
              <a:gd name="connsiteX341" fmla="*/ 3669893 w 9027201"/>
              <a:gd name="connsiteY341" fmla="*/ 3948056 h 5314278"/>
              <a:gd name="connsiteX342" fmla="*/ 3737613 w 9027201"/>
              <a:gd name="connsiteY342" fmla="*/ 3984214 h 5314278"/>
              <a:gd name="connsiteX343" fmla="*/ 3813440 w 9027201"/>
              <a:gd name="connsiteY343" fmla="*/ 3954406 h 5314278"/>
              <a:gd name="connsiteX344" fmla="*/ 3913620 w 9027201"/>
              <a:gd name="connsiteY344" fmla="*/ 3962699 h 5314278"/>
              <a:gd name="connsiteX345" fmla="*/ 3899688 w 9027201"/>
              <a:gd name="connsiteY345" fmla="*/ 3864647 h 5314278"/>
              <a:gd name="connsiteX346" fmla="*/ 3911155 w 9027201"/>
              <a:gd name="connsiteY346" fmla="*/ 3759349 h 5314278"/>
              <a:gd name="connsiteX347" fmla="*/ 3829315 w 9027201"/>
              <a:gd name="connsiteY347" fmla="*/ 3709633 h 5314278"/>
              <a:gd name="connsiteX348" fmla="*/ 3750127 w 9027201"/>
              <a:gd name="connsiteY348" fmla="*/ 3650727 h 5314278"/>
              <a:gd name="connsiteX349" fmla="*/ 3702165 w 9027201"/>
              <a:gd name="connsiteY349" fmla="*/ 3571539 h 5314278"/>
              <a:gd name="connsiteX350" fmla="*/ 3659135 w 9027201"/>
              <a:gd name="connsiteY350" fmla="*/ 3517751 h 5314278"/>
              <a:gd name="connsiteX351" fmla="*/ 3655437 w 9027201"/>
              <a:gd name="connsiteY351" fmla="*/ 3410174 h 5314278"/>
              <a:gd name="connsiteX352" fmla="*/ 3558431 w 9027201"/>
              <a:gd name="connsiteY352" fmla="*/ 3367853 h 5314278"/>
              <a:gd name="connsiteX353" fmla="*/ 3474126 w 9027201"/>
              <a:gd name="connsiteY353" fmla="*/ 3262742 h 5314278"/>
              <a:gd name="connsiteX354" fmla="*/ 3508528 w 9027201"/>
              <a:gd name="connsiteY354" fmla="*/ 3173506 h 5314278"/>
              <a:gd name="connsiteX355" fmla="*/ 3531463 w 9027201"/>
              <a:gd name="connsiteY355" fmla="*/ 3083560 h 5314278"/>
              <a:gd name="connsiteX356" fmla="*/ 3465497 w 9027201"/>
              <a:gd name="connsiteY356" fmla="*/ 2990626 h 5314278"/>
              <a:gd name="connsiteX357" fmla="*/ 3381901 w 9027201"/>
              <a:gd name="connsiteY357" fmla="*/ 2972995 h 5314278"/>
              <a:gd name="connsiteX358" fmla="*/ 3316310 w 9027201"/>
              <a:gd name="connsiteY358" fmla="*/ 2893807 h 5314278"/>
              <a:gd name="connsiteX359" fmla="*/ 3249112 w 9027201"/>
              <a:gd name="connsiteY359" fmla="*/ 2840187 h 5314278"/>
              <a:gd name="connsiteX360" fmla="*/ 3196920 w 9027201"/>
              <a:gd name="connsiteY360" fmla="*/ 2838562 h 5314278"/>
              <a:gd name="connsiteX361" fmla="*/ 3146466 w 9027201"/>
              <a:gd name="connsiteY361" fmla="*/ 2886495 h 5314278"/>
              <a:gd name="connsiteX362" fmla="*/ 3099737 w 9027201"/>
              <a:gd name="connsiteY362" fmla="*/ 2829261 h 5314278"/>
              <a:gd name="connsiteX363" fmla="*/ 3023370 w 9027201"/>
              <a:gd name="connsiteY363" fmla="*/ 2819652 h 5314278"/>
              <a:gd name="connsiteX364" fmla="*/ 2955209 w 9027201"/>
              <a:gd name="connsiteY364" fmla="*/ 2788612 h 5314278"/>
              <a:gd name="connsiteX365" fmla="*/ 2938288 w 9027201"/>
              <a:gd name="connsiteY365" fmla="*/ 2705183 h 5314278"/>
              <a:gd name="connsiteX366" fmla="*/ 2872594 w 9027201"/>
              <a:gd name="connsiteY366" fmla="*/ 2718154 h 5314278"/>
              <a:gd name="connsiteX367" fmla="*/ 2773310 w 9027201"/>
              <a:gd name="connsiteY367" fmla="*/ 2628648 h 5314278"/>
              <a:gd name="connsiteX368" fmla="*/ 2658674 w 9027201"/>
              <a:gd name="connsiteY368" fmla="*/ 2646381 h 5314278"/>
              <a:gd name="connsiteX369" fmla="*/ 2565300 w 9027201"/>
              <a:gd name="connsiteY369" fmla="*/ 2702383 h 5314278"/>
              <a:gd name="connsiteX370" fmla="*/ 2443521 w 9027201"/>
              <a:gd name="connsiteY370" fmla="*/ 2710927 h 5314278"/>
              <a:gd name="connsiteX371" fmla="*/ 2314429 w 9027201"/>
              <a:gd name="connsiteY371" fmla="*/ 2743200 h 5314278"/>
              <a:gd name="connsiteX372" fmla="*/ 2217610 w 9027201"/>
              <a:gd name="connsiteY372" fmla="*/ 2775473 h 5314278"/>
              <a:gd name="connsiteX373" fmla="*/ 2164971 w 9027201"/>
              <a:gd name="connsiteY373" fmla="*/ 2850608 h 5314278"/>
              <a:gd name="connsiteX374" fmla="*/ 2105187 w 9027201"/>
              <a:gd name="connsiteY374" fmla="*/ 2910392 h 5314278"/>
              <a:gd name="connsiteX375" fmla="*/ 2034730 w 9027201"/>
              <a:gd name="connsiteY375" fmla="*/ 2936838 h 5314278"/>
              <a:gd name="connsiteX376" fmla="*/ 1980942 w 9027201"/>
              <a:gd name="connsiteY376" fmla="*/ 2958353 h 5314278"/>
              <a:gd name="connsiteX377" fmla="*/ 1872217 w 9027201"/>
              <a:gd name="connsiteY377" fmla="*/ 2985947 h 5314278"/>
              <a:gd name="connsiteX378" fmla="*/ 1734291 w 9027201"/>
              <a:gd name="connsiteY378" fmla="*/ 2998292 h 5314278"/>
              <a:gd name="connsiteX379" fmla="*/ 1598430 w 9027201"/>
              <a:gd name="connsiteY379" fmla="*/ 2999087 h 5314278"/>
              <a:gd name="connsiteX380" fmla="*/ 1524443 w 9027201"/>
              <a:gd name="connsiteY380" fmla="*/ 3066014 h 5314278"/>
              <a:gd name="connsiteX381" fmla="*/ 1484773 w 9027201"/>
              <a:gd name="connsiteY381" fmla="*/ 3119718 h 5314278"/>
              <a:gd name="connsiteX382" fmla="*/ 1421544 w 9027201"/>
              <a:gd name="connsiteY382" fmla="*/ 3130475 h 5314278"/>
              <a:gd name="connsiteX383" fmla="*/ 1364142 w 9027201"/>
              <a:gd name="connsiteY383" fmla="*/ 3105431 h 5314278"/>
              <a:gd name="connsiteX384" fmla="*/ 1313968 w 9027201"/>
              <a:gd name="connsiteY384" fmla="*/ 3065929 h 5314278"/>
              <a:gd name="connsiteX385" fmla="*/ 1292453 w 9027201"/>
              <a:gd name="connsiteY385" fmla="*/ 3033656 h 5314278"/>
              <a:gd name="connsiteX386" fmla="*/ 1224209 w 9027201"/>
              <a:gd name="connsiteY386" fmla="*/ 2974041 h 5314278"/>
              <a:gd name="connsiteX387" fmla="*/ 1120330 w 9027201"/>
              <a:gd name="connsiteY387" fmla="*/ 2979868 h 5314278"/>
              <a:gd name="connsiteX388" fmla="*/ 1051021 w 9027201"/>
              <a:gd name="connsiteY388" fmla="*/ 2998834 h 5314278"/>
              <a:gd name="connsiteX389" fmla="*/ 994264 w 9027201"/>
              <a:gd name="connsiteY389" fmla="*/ 2981437 h 5314278"/>
              <a:gd name="connsiteX390" fmla="*/ 908539 w 9027201"/>
              <a:gd name="connsiteY390" fmla="*/ 2983818 h 5314278"/>
              <a:gd name="connsiteX391" fmla="*/ 849008 w 9027201"/>
              <a:gd name="connsiteY391" fmla="*/ 2960006 h 5314278"/>
              <a:gd name="connsiteX392" fmla="*/ 743813 w 9027201"/>
              <a:gd name="connsiteY392" fmla="*/ 2958353 h 5314278"/>
              <a:gd name="connsiteX393" fmla="*/ 668593 w 9027201"/>
              <a:gd name="connsiteY393" fmla="*/ 2936753 h 5314278"/>
              <a:gd name="connsiteX394" fmla="*/ 608894 w 9027201"/>
              <a:gd name="connsiteY394" fmla="*/ 2911709 h 5314278"/>
              <a:gd name="connsiteX395" fmla="*/ 582448 w 9027201"/>
              <a:gd name="connsiteY395" fmla="*/ 2883049 h 5314278"/>
              <a:gd name="connsiteX396" fmla="*/ 442598 w 9027201"/>
              <a:gd name="connsiteY396" fmla="*/ 2915322 h 5314278"/>
              <a:gd name="connsiteX397" fmla="*/ 431841 w 9027201"/>
              <a:gd name="connsiteY397" fmla="*/ 2947595 h 5314278"/>
              <a:gd name="connsiteX398" fmla="*/ 367995 w 9027201"/>
              <a:gd name="connsiteY398" fmla="*/ 2936193 h 5314278"/>
              <a:gd name="connsiteX399" fmla="*/ 315804 w 9027201"/>
              <a:gd name="connsiteY399" fmla="*/ 2889213 h 5314278"/>
              <a:gd name="connsiteX400" fmla="*/ 238203 w 9027201"/>
              <a:gd name="connsiteY400" fmla="*/ 2883049 h 5314278"/>
              <a:gd name="connsiteX401" fmla="*/ 202148 w 9027201"/>
              <a:gd name="connsiteY401" fmla="*/ 2794691 h 5314278"/>
              <a:gd name="connsiteX402" fmla="*/ 119869 w 9027201"/>
              <a:gd name="connsiteY402" fmla="*/ 2753958 h 5314278"/>
              <a:gd name="connsiteX403" fmla="*/ 42437 w 9027201"/>
              <a:gd name="connsiteY403" fmla="*/ 2693026 h 5314278"/>
              <a:gd name="connsiteX404" fmla="*/ 1703 w 9027201"/>
              <a:gd name="connsiteY404" fmla="*/ 2607133 h 5314278"/>
              <a:gd name="connsiteX405" fmla="*/ 43417 w 9027201"/>
              <a:gd name="connsiteY405" fmla="*/ 2482719 h 5314278"/>
              <a:gd name="connsiteX406" fmla="*/ 119869 w 9027201"/>
              <a:gd name="connsiteY406" fmla="*/ 2420471 h 5314278"/>
              <a:gd name="connsiteX407" fmla="*/ 122503 w 9027201"/>
              <a:gd name="connsiteY407" fmla="*/ 2316592 h 5314278"/>
              <a:gd name="connsiteX408" fmla="*/ 201251 w 9027201"/>
              <a:gd name="connsiteY408" fmla="*/ 2245966 h 5314278"/>
              <a:gd name="connsiteX409" fmla="*/ 233524 w 9027201"/>
              <a:gd name="connsiteY409" fmla="*/ 2191114 h 5314278"/>
              <a:gd name="connsiteX410" fmla="*/ 281234 w 9027201"/>
              <a:gd name="connsiteY410" fmla="*/ 2151529 h 5314278"/>
              <a:gd name="connsiteX411" fmla="*/ 296838 w 9027201"/>
              <a:gd name="connsiteY411" fmla="*/ 2053562 h 5314278"/>
              <a:gd name="connsiteX412" fmla="*/ 265966 w 9027201"/>
              <a:gd name="connsiteY412" fmla="*/ 1923322 h 5314278"/>
              <a:gd name="connsiteX413" fmla="*/ 309977 w 9027201"/>
              <a:gd name="connsiteY413" fmla="*/ 1850483 h 5314278"/>
              <a:gd name="connsiteX414" fmla="*/ 378053 w 9027201"/>
              <a:gd name="connsiteY414" fmla="*/ 1721223 h 5314278"/>
              <a:gd name="connsiteX415" fmla="*/ 464114 w 9027201"/>
              <a:gd name="connsiteY415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53817 w 9027201"/>
              <a:gd name="connsiteY31" fmla="*/ 387275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50636 w 9027201"/>
              <a:gd name="connsiteY32" fmla="*/ 344245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76829 w 9027201"/>
              <a:gd name="connsiteY32" fmla="*/ 303764 h 5314278"/>
              <a:gd name="connsiteX33" fmla="*/ 1787304 w 9027201"/>
              <a:gd name="connsiteY33" fmla="*/ 3550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76829 w 9027201"/>
              <a:gd name="connsiteY32" fmla="*/ 303764 h 5314278"/>
              <a:gd name="connsiteX33" fmla="*/ 1801591 w 9027201"/>
              <a:gd name="connsiteY33" fmla="*/ 316902 h 5314278"/>
              <a:gd name="connsiteX34" fmla="*/ 1970184 w 9027201"/>
              <a:gd name="connsiteY34" fmla="*/ 376518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76829 w 9027201"/>
              <a:gd name="connsiteY32" fmla="*/ 303764 h 5314278"/>
              <a:gd name="connsiteX33" fmla="*/ 1801591 w 9027201"/>
              <a:gd name="connsiteY33" fmla="*/ 316902 h 5314278"/>
              <a:gd name="connsiteX34" fmla="*/ 1984472 w 9027201"/>
              <a:gd name="connsiteY34" fmla="*/ 321749 h 5314278"/>
              <a:gd name="connsiteX35" fmla="*/ 2292914 w 9027201"/>
              <a:gd name="connsiteY35" fmla="*/ 398033 h 5314278"/>
              <a:gd name="connsiteX36" fmla="*/ 2454278 w 9027201"/>
              <a:gd name="connsiteY36" fmla="*/ 451821 h 5314278"/>
              <a:gd name="connsiteX37" fmla="*/ 2529582 w 9027201"/>
              <a:gd name="connsiteY37" fmla="*/ 462579 h 5314278"/>
              <a:gd name="connsiteX38" fmla="*/ 2583370 w 9027201"/>
              <a:gd name="connsiteY38" fmla="*/ 494852 h 5314278"/>
              <a:gd name="connsiteX39" fmla="*/ 2615643 w 9027201"/>
              <a:gd name="connsiteY39" fmla="*/ 505609 h 5314278"/>
              <a:gd name="connsiteX40" fmla="*/ 2669431 w 9027201"/>
              <a:gd name="connsiteY40" fmla="*/ 537882 h 5314278"/>
              <a:gd name="connsiteX41" fmla="*/ 3196556 w 9027201"/>
              <a:gd name="connsiteY41" fmla="*/ 548640 h 5314278"/>
              <a:gd name="connsiteX42" fmla="*/ 3261102 w 9027201"/>
              <a:gd name="connsiteY42" fmla="*/ 570155 h 5314278"/>
              <a:gd name="connsiteX43" fmla="*/ 3293375 w 9027201"/>
              <a:gd name="connsiteY43" fmla="*/ 580913 h 5314278"/>
              <a:gd name="connsiteX44" fmla="*/ 3433224 w 9027201"/>
              <a:gd name="connsiteY44" fmla="*/ 570155 h 5314278"/>
              <a:gd name="connsiteX45" fmla="*/ 3454740 w 9027201"/>
              <a:gd name="connsiteY45" fmla="*/ 548640 h 5314278"/>
              <a:gd name="connsiteX46" fmla="*/ 3487013 w 9027201"/>
              <a:gd name="connsiteY46" fmla="*/ 537882 h 5314278"/>
              <a:gd name="connsiteX47" fmla="*/ 3573074 w 9027201"/>
              <a:gd name="connsiteY47" fmla="*/ 548640 h 5314278"/>
              <a:gd name="connsiteX48" fmla="*/ 3583831 w 9027201"/>
              <a:gd name="connsiteY48" fmla="*/ 580913 h 5314278"/>
              <a:gd name="connsiteX49" fmla="*/ 3605347 w 9027201"/>
              <a:gd name="connsiteY49" fmla="*/ 602428 h 5314278"/>
              <a:gd name="connsiteX50" fmla="*/ 3669893 w 9027201"/>
              <a:gd name="connsiteY50" fmla="*/ 634701 h 5314278"/>
              <a:gd name="connsiteX51" fmla="*/ 3777469 w 9027201"/>
              <a:gd name="connsiteY51" fmla="*/ 623943 h 5314278"/>
              <a:gd name="connsiteX52" fmla="*/ 3809742 w 9027201"/>
              <a:gd name="connsiteY52" fmla="*/ 613186 h 5314278"/>
              <a:gd name="connsiteX53" fmla="*/ 3960349 w 9027201"/>
              <a:gd name="connsiteY53" fmla="*/ 623943 h 5314278"/>
              <a:gd name="connsiteX54" fmla="*/ 3992622 w 9027201"/>
              <a:gd name="connsiteY54" fmla="*/ 634701 h 5314278"/>
              <a:gd name="connsiteX55" fmla="*/ 4100198 w 9027201"/>
              <a:gd name="connsiteY55" fmla="*/ 656216 h 5314278"/>
              <a:gd name="connsiteX56" fmla="*/ 4153987 w 9027201"/>
              <a:gd name="connsiteY56" fmla="*/ 699247 h 5314278"/>
              <a:gd name="connsiteX57" fmla="*/ 4218533 w 9027201"/>
              <a:gd name="connsiteY57" fmla="*/ 720762 h 5314278"/>
              <a:gd name="connsiteX58" fmla="*/ 4218533 w 9027201"/>
              <a:gd name="connsiteY58" fmla="*/ 548640 h 5314278"/>
              <a:gd name="connsiteX59" fmla="*/ 4229290 w 9027201"/>
              <a:gd name="connsiteY59" fmla="*/ 451821 h 5314278"/>
              <a:gd name="connsiteX60" fmla="*/ 4272321 w 9027201"/>
              <a:gd name="connsiteY60" fmla="*/ 398033 h 5314278"/>
              <a:gd name="connsiteX61" fmla="*/ 4293836 w 9027201"/>
              <a:gd name="connsiteY61" fmla="*/ 365760 h 5314278"/>
              <a:gd name="connsiteX62" fmla="*/ 4326109 w 9027201"/>
              <a:gd name="connsiteY62" fmla="*/ 344245 h 5314278"/>
              <a:gd name="connsiteX63" fmla="*/ 4379897 w 9027201"/>
              <a:gd name="connsiteY63" fmla="*/ 311972 h 5314278"/>
              <a:gd name="connsiteX64" fmla="*/ 4412170 w 9027201"/>
              <a:gd name="connsiteY64" fmla="*/ 290456 h 5314278"/>
              <a:gd name="connsiteX65" fmla="*/ 4476716 w 9027201"/>
              <a:gd name="connsiteY65" fmla="*/ 268941 h 5314278"/>
              <a:gd name="connsiteX66" fmla="*/ 4508989 w 9027201"/>
              <a:gd name="connsiteY66" fmla="*/ 247426 h 5314278"/>
              <a:gd name="connsiteX67" fmla="*/ 4616565 w 9027201"/>
              <a:gd name="connsiteY67" fmla="*/ 225911 h 5314278"/>
              <a:gd name="connsiteX68" fmla="*/ 4896264 w 9027201"/>
              <a:gd name="connsiteY68" fmla="*/ 215153 h 5314278"/>
              <a:gd name="connsiteX69" fmla="*/ 4971568 w 9027201"/>
              <a:gd name="connsiteY69" fmla="*/ 236668 h 5314278"/>
              <a:gd name="connsiteX70" fmla="*/ 5036114 w 9027201"/>
              <a:gd name="connsiteY70" fmla="*/ 225911 h 5314278"/>
              <a:gd name="connsiteX71" fmla="*/ 5079144 w 9027201"/>
              <a:gd name="connsiteY71" fmla="*/ 172122 h 5314278"/>
              <a:gd name="connsiteX72" fmla="*/ 5089902 w 9027201"/>
              <a:gd name="connsiteY72" fmla="*/ 139849 h 5314278"/>
              <a:gd name="connsiteX73" fmla="*/ 5132933 w 9027201"/>
              <a:gd name="connsiteY73" fmla="*/ 75303 h 5314278"/>
              <a:gd name="connsiteX74" fmla="*/ 5197478 w 9027201"/>
              <a:gd name="connsiteY74" fmla="*/ 53788 h 5314278"/>
              <a:gd name="connsiteX75" fmla="*/ 5326570 w 9027201"/>
              <a:gd name="connsiteY75" fmla="*/ 64546 h 5314278"/>
              <a:gd name="connsiteX76" fmla="*/ 5358843 w 9027201"/>
              <a:gd name="connsiteY76" fmla="*/ 75303 h 5314278"/>
              <a:gd name="connsiteX77" fmla="*/ 5444904 w 9027201"/>
              <a:gd name="connsiteY77" fmla="*/ 64546 h 5314278"/>
              <a:gd name="connsiteX78" fmla="*/ 5498693 w 9027201"/>
              <a:gd name="connsiteY78" fmla="*/ 21515 h 5314278"/>
              <a:gd name="connsiteX79" fmla="*/ 5573996 w 9027201"/>
              <a:gd name="connsiteY79" fmla="*/ 0 h 5314278"/>
              <a:gd name="connsiteX80" fmla="*/ 5638542 w 9027201"/>
              <a:gd name="connsiteY80" fmla="*/ 10758 h 5314278"/>
              <a:gd name="connsiteX81" fmla="*/ 5735361 w 9027201"/>
              <a:gd name="connsiteY81" fmla="*/ 43031 h 5314278"/>
              <a:gd name="connsiteX82" fmla="*/ 5821422 w 9027201"/>
              <a:gd name="connsiteY82" fmla="*/ 53788 h 5314278"/>
              <a:gd name="connsiteX83" fmla="*/ 5853695 w 9027201"/>
              <a:gd name="connsiteY83" fmla="*/ 64546 h 5314278"/>
              <a:gd name="connsiteX84" fmla="*/ 5896725 w 9027201"/>
              <a:gd name="connsiteY84" fmla="*/ 75303 h 5314278"/>
              <a:gd name="connsiteX85" fmla="*/ 5918241 w 9027201"/>
              <a:gd name="connsiteY85" fmla="*/ 107576 h 5314278"/>
              <a:gd name="connsiteX86" fmla="*/ 5950514 w 9027201"/>
              <a:gd name="connsiteY86" fmla="*/ 118334 h 5314278"/>
              <a:gd name="connsiteX87" fmla="*/ 6004302 w 9027201"/>
              <a:gd name="connsiteY87" fmla="*/ 161365 h 5314278"/>
              <a:gd name="connsiteX88" fmla="*/ 6025817 w 9027201"/>
              <a:gd name="connsiteY88" fmla="*/ 193638 h 5314278"/>
              <a:gd name="connsiteX89" fmla="*/ 6047333 w 9027201"/>
              <a:gd name="connsiteY89" fmla="*/ 290456 h 5314278"/>
              <a:gd name="connsiteX90" fmla="*/ 6079605 w 9027201"/>
              <a:gd name="connsiteY90" fmla="*/ 311972 h 5314278"/>
              <a:gd name="connsiteX91" fmla="*/ 6101121 w 9027201"/>
              <a:gd name="connsiteY91" fmla="*/ 333487 h 5314278"/>
              <a:gd name="connsiteX92" fmla="*/ 6165667 w 9027201"/>
              <a:gd name="connsiteY92" fmla="*/ 419548 h 5314278"/>
              <a:gd name="connsiteX93" fmla="*/ 6154909 w 9027201"/>
              <a:gd name="connsiteY93" fmla="*/ 484094 h 5314278"/>
              <a:gd name="connsiteX94" fmla="*/ 6122636 w 9027201"/>
              <a:gd name="connsiteY94" fmla="*/ 494852 h 5314278"/>
              <a:gd name="connsiteX95" fmla="*/ 6090363 w 9027201"/>
              <a:gd name="connsiteY95" fmla="*/ 527125 h 5314278"/>
              <a:gd name="connsiteX96" fmla="*/ 6122636 w 9027201"/>
              <a:gd name="connsiteY96" fmla="*/ 645459 h 5314278"/>
              <a:gd name="connsiteX97" fmla="*/ 6133394 w 9027201"/>
              <a:gd name="connsiteY97" fmla="*/ 710005 h 5314278"/>
              <a:gd name="connsiteX98" fmla="*/ 6144151 w 9027201"/>
              <a:gd name="connsiteY98" fmla="*/ 742278 h 5314278"/>
              <a:gd name="connsiteX99" fmla="*/ 6176424 w 9027201"/>
              <a:gd name="connsiteY99" fmla="*/ 753035 h 5314278"/>
              <a:gd name="connsiteX100" fmla="*/ 6251728 w 9027201"/>
              <a:gd name="connsiteY100" fmla="*/ 763793 h 5314278"/>
              <a:gd name="connsiteX101" fmla="*/ 6337789 w 9027201"/>
              <a:gd name="connsiteY101" fmla="*/ 828339 h 5314278"/>
              <a:gd name="connsiteX102" fmla="*/ 6370062 w 9027201"/>
              <a:gd name="connsiteY102" fmla="*/ 817581 h 5314278"/>
              <a:gd name="connsiteX103" fmla="*/ 6499154 w 9027201"/>
              <a:gd name="connsiteY103" fmla="*/ 849854 h 5314278"/>
              <a:gd name="connsiteX104" fmla="*/ 6531427 w 9027201"/>
              <a:gd name="connsiteY104" fmla="*/ 871369 h 5314278"/>
              <a:gd name="connsiteX105" fmla="*/ 6574457 w 9027201"/>
              <a:gd name="connsiteY105" fmla="*/ 925158 h 5314278"/>
              <a:gd name="connsiteX106" fmla="*/ 6606730 w 9027201"/>
              <a:gd name="connsiteY106" fmla="*/ 935915 h 5314278"/>
              <a:gd name="connsiteX107" fmla="*/ 6649761 w 9027201"/>
              <a:gd name="connsiteY107" fmla="*/ 989703 h 5314278"/>
              <a:gd name="connsiteX108" fmla="*/ 6682034 w 9027201"/>
              <a:gd name="connsiteY108" fmla="*/ 1075765 h 5314278"/>
              <a:gd name="connsiteX109" fmla="*/ 6671276 w 9027201"/>
              <a:gd name="connsiteY109" fmla="*/ 1183341 h 5314278"/>
              <a:gd name="connsiteX110" fmla="*/ 6660518 w 9027201"/>
              <a:gd name="connsiteY110" fmla="*/ 1215614 h 5314278"/>
              <a:gd name="connsiteX111" fmla="*/ 6671276 w 9027201"/>
              <a:gd name="connsiteY111" fmla="*/ 1269402 h 5314278"/>
              <a:gd name="connsiteX112" fmla="*/ 6778853 w 9027201"/>
              <a:gd name="connsiteY112" fmla="*/ 1333948 h 5314278"/>
              <a:gd name="connsiteX113" fmla="*/ 6821883 w 9027201"/>
              <a:gd name="connsiteY113" fmla="*/ 1344706 h 5314278"/>
              <a:gd name="connsiteX114" fmla="*/ 7026278 w 9027201"/>
              <a:gd name="connsiteY114" fmla="*/ 1355463 h 5314278"/>
              <a:gd name="connsiteX115" fmla="*/ 7090824 w 9027201"/>
              <a:gd name="connsiteY115" fmla="*/ 1376979 h 5314278"/>
              <a:gd name="connsiteX116" fmla="*/ 7112340 w 9027201"/>
              <a:gd name="connsiteY116" fmla="*/ 1398494 h 5314278"/>
              <a:gd name="connsiteX117" fmla="*/ 7198401 w 9027201"/>
              <a:gd name="connsiteY117" fmla="*/ 1420009 h 5314278"/>
              <a:gd name="connsiteX118" fmla="*/ 7230674 w 9027201"/>
              <a:gd name="connsiteY118" fmla="*/ 1430767 h 5314278"/>
              <a:gd name="connsiteX119" fmla="*/ 7381281 w 9027201"/>
              <a:gd name="connsiteY119" fmla="*/ 1420009 h 5314278"/>
              <a:gd name="connsiteX120" fmla="*/ 7413554 w 9027201"/>
              <a:gd name="connsiteY120" fmla="*/ 1409252 h 5314278"/>
              <a:gd name="connsiteX121" fmla="*/ 7478100 w 9027201"/>
              <a:gd name="connsiteY121" fmla="*/ 1366221 h 5314278"/>
              <a:gd name="connsiteX122" fmla="*/ 7542645 w 9027201"/>
              <a:gd name="connsiteY122" fmla="*/ 1344706 h 5314278"/>
              <a:gd name="connsiteX123" fmla="*/ 7574918 w 9027201"/>
              <a:gd name="connsiteY123" fmla="*/ 1333948 h 5314278"/>
              <a:gd name="connsiteX124" fmla="*/ 7607191 w 9027201"/>
              <a:gd name="connsiteY124" fmla="*/ 1323191 h 5314278"/>
              <a:gd name="connsiteX125" fmla="*/ 7704010 w 9027201"/>
              <a:gd name="connsiteY125" fmla="*/ 1333948 h 5314278"/>
              <a:gd name="connsiteX126" fmla="*/ 7757798 w 9027201"/>
              <a:gd name="connsiteY126" fmla="*/ 1398494 h 5314278"/>
              <a:gd name="connsiteX127" fmla="*/ 7768556 w 9027201"/>
              <a:gd name="connsiteY127" fmla="*/ 1430767 h 5314278"/>
              <a:gd name="connsiteX128" fmla="*/ 7833102 w 9027201"/>
              <a:gd name="connsiteY128" fmla="*/ 1495313 h 5314278"/>
              <a:gd name="connsiteX129" fmla="*/ 7865375 w 9027201"/>
              <a:gd name="connsiteY129" fmla="*/ 1559859 h 5314278"/>
              <a:gd name="connsiteX130" fmla="*/ 7876133 w 9027201"/>
              <a:gd name="connsiteY130" fmla="*/ 1592132 h 5314278"/>
              <a:gd name="connsiteX131" fmla="*/ 7908405 w 9027201"/>
              <a:gd name="connsiteY131" fmla="*/ 1602889 h 5314278"/>
              <a:gd name="connsiteX132" fmla="*/ 7994467 w 9027201"/>
              <a:gd name="connsiteY132" fmla="*/ 1602889 h 5314278"/>
              <a:gd name="connsiteX133" fmla="*/ 8026740 w 9027201"/>
              <a:gd name="connsiteY133" fmla="*/ 1592132 h 5314278"/>
              <a:gd name="connsiteX134" fmla="*/ 8241893 w 9027201"/>
              <a:gd name="connsiteY134" fmla="*/ 1602889 h 5314278"/>
              <a:gd name="connsiteX135" fmla="*/ 8274165 w 9027201"/>
              <a:gd name="connsiteY135" fmla="*/ 1624405 h 5314278"/>
              <a:gd name="connsiteX136" fmla="*/ 8306438 w 9027201"/>
              <a:gd name="connsiteY136" fmla="*/ 1635162 h 5314278"/>
              <a:gd name="connsiteX137" fmla="*/ 8327954 w 9027201"/>
              <a:gd name="connsiteY137" fmla="*/ 1656678 h 5314278"/>
              <a:gd name="connsiteX138" fmla="*/ 8446288 w 9027201"/>
              <a:gd name="connsiteY138" fmla="*/ 1678193 h 5314278"/>
              <a:gd name="connsiteX139" fmla="*/ 8553864 w 9027201"/>
              <a:gd name="connsiteY139" fmla="*/ 1710466 h 5314278"/>
              <a:gd name="connsiteX140" fmla="*/ 8650683 w 9027201"/>
              <a:gd name="connsiteY140" fmla="*/ 1742739 h 5314278"/>
              <a:gd name="connsiteX141" fmla="*/ 8682956 w 9027201"/>
              <a:gd name="connsiteY141" fmla="*/ 1753496 h 5314278"/>
              <a:gd name="connsiteX142" fmla="*/ 8790533 w 9027201"/>
              <a:gd name="connsiteY142" fmla="*/ 1818042 h 5314278"/>
              <a:gd name="connsiteX143" fmla="*/ 8822805 w 9027201"/>
              <a:gd name="connsiteY143" fmla="*/ 1828800 h 5314278"/>
              <a:gd name="connsiteX144" fmla="*/ 8844321 w 9027201"/>
              <a:gd name="connsiteY144" fmla="*/ 1850315 h 5314278"/>
              <a:gd name="connsiteX145" fmla="*/ 8876594 w 9027201"/>
              <a:gd name="connsiteY145" fmla="*/ 1861073 h 5314278"/>
              <a:gd name="connsiteX146" fmla="*/ 8951897 w 9027201"/>
              <a:gd name="connsiteY146" fmla="*/ 1904103 h 5314278"/>
              <a:gd name="connsiteX147" fmla="*/ 8994928 w 9027201"/>
              <a:gd name="connsiteY147" fmla="*/ 1957892 h 5314278"/>
              <a:gd name="connsiteX148" fmla="*/ 9027201 w 9027201"/>
              <a:gd name="connsiteY148" fmla="*/ 1990165 h 5314278"/>
              <a:gd name="connsiteX149" fmla="*/ 9016443 w 9027201"/>
              <a:gd name="connsiteY149" fmla="*/ 2119256 h 5314278"/>
              <a:gd name="connsiteX150" fmla="*/ 8994928 w 9027201"/>
              <a:gd name="connsiteY150" fmla="*/ 2140772 h 5314278"/>
              <a:gd name="connsiteX151" fmla="*/ 8951897 w 9027201"/>
              <a:gd name="connsiteY151" fmla="*/ 2194560 h 5314278"/>
              <a:gd name="connsiteX152" fmla="*/ 8919624 w 9027201"/>
              <a:gd name="connsiteY152" fmla="*/ 2248348 h 5314278"/>
              <a:gd name="connsiteX153" fmla="*/ 8876594 w 9027201"/>
              <a:gd name="connsiteY153" fmla="*/ 2302136 h 5314278"/>
              <a:gd name="connsiteX154" fmla="*/ 8898109 w 9027201"/>
              <a:gd name="connsiteY154" fmla="*/ 2334409 h 5314278"/>
              <a:gd name="connsiteX155" fmla="*/ 8898109 w 9027201"/>
              <a:gd name="connsiteY155" fmla="*/ 2431228 h 5314278"/>
              <a:gd name="connsiteX156" fmla="*/ 8876594 w 9027201"/>
              <a:gd name="connsiteY156" fmla="*/ 2463501 h 5314278"/>
              <a:gd name="connsiteX157" fmla="*/ 8844321 w 9027201"/>
              <a:gd name="connsiteY157" fmla="*/ 2538805 h 5314278"/>
              <a:gd name="connsiteX158" fmla="*/ 8801290 w 9027201"/>
              <a:gd name="connsiteY158" fmla="*/ 2549562 h 5314278"/>
              <a:gd name="connsiteX159" fmla="*/ 8833563 w 9027201"/>
              <a:gd name="connsiteY159" fmla="*/ 2603351 h 5314278"/>
              <a:gd name="connsiteX160" fmla="*/ 8844321 w 9027201"/>
              <a:gd name="connsiteY160" fmla="*/ 2635623 h 5314278"/>
              <a:gd name="connsiteX161" fmla="*/ 8865836 w 9027201"/>
              <a:gd name="connsiteY161" fmla="*/ 2657139 h 5314278"/>
              <a:gd name="connsiteX162" fmla="*/ 8898109 w 9027201"/>
              <a:gd name="connsiteY162" fmla="*/ 2721685 h 5314278"/>
              <a:gd name="connsiteX163" fmla="*/ 8876594 w 9027201"/>
              <a:gd name="connsiteY163" fmla="*/ 2915322 h 5314278"/>
              <a:gd name="connsiteX164" fmla="*/ 8855078 w 9027201"/>
              <a:gd name="connsiteY164" fmla="*/ 2979868 h 5314278"/>
              <a:gd name="connsiteX165" fmla="*/ 8822805 w 9027201"/>
              <a:gd name="connsiteY165" fmla="*/ 3001383 h 5314278"/>
              <a:gd name="connsiteX166" fmla="*/ 8812048 w 9027201"/>
              <a:gd name="connsiteY166" fmla="*/ 3033656 h 5314278"/>
              <a:gd name="connsiteX167" fmla="*/ 8747502 w 9027201"/>
              <a:gd name="connsiteY167" fmla="*/ 3055172 h 5314278"/>
              <a:gd name="connsiteX168" fmla="*/ 8553864 w 9027201"/>
              <a:gd name="connsiteY168" fmla="*/ 3076687 h 5314278"/>
              <a:gd name="connsiteX169" fmla="*/ 8467803 w 9027201"/>
              <a:gd name="connsiteY169" fmla="*/ 3076687 h 5314278"/>
              <a:gd name="connsiteX170" fmla="*/ 8403257 w 9027201"/>
              <a:gd name="connsiteY170" fmla="*/ 3055172 h 5314278"/>
              <a:gd name="connsiteX171" fmla="*/ 8338711 w 9027201"/>
              <a:gd name="connsiteY171" fmla="*/ 3098202 h 5314278"/>
              <a:gd name="connsiteX172" fmla="*/ 8317196 w 9027201"/>
              <a:gd name="connsiteY172" fmla="*/ 3119718 h 5314278"/>
              <a:gd name="connsiteX173" fmla="*/ 8284923 w 9027201"/>
              <a:gd name="connsiteY173" fmla="*/ 3141233 h 5314278"/>
              <a:gd name="connsiteX174" fmla="*/ 8263408 w 9027201"/>
              <a:gd name="connsiteY174" fmla="*/ 3173506 h 5314278"/>
              <a:gd name="connsiteX175" fmla="*/ 8198862 w 9027201"/>
              <a:gd name="connsiteY175" fmla="*/ 3216536 h 5314278"/>
              <a:gd name="connsiteX176" fmla="*/ 8177347 w 9027201"/>
              <a:gd name="connsiteY176" fmla="*/ 3238052 h 5314278"/>
              <a:gd name="connsiteX177" fmla="*/ 8134316 w 9027201"/>
              <a:gd name="connsiteY177" fmla="*/ 3227294 h 5314278"/>
              <a:gd name="connsiteX178" fmla="*/ 8091285 w 9027201"/>
              <a:gd name="connsiteY178" fmla="*/ 3291840 h 5314278"/>
              <a:gd name="connsiteX179" fmla="*/ 8080528 w 9027201"/>
              <a:gd name="connsiteY179" fmla="*/ 3324113 h 5314278"/>
              <a:gd name="connsiteX180" fmla="*/ 8069770 w 9027201"/>
              <a:gd name="connsiteY180" fmla="*/ 3367143 h 5314278"/>
              <a:gd name="connsiteX181" fmla="*/ 8048255 w 9027201"/>
              <a:gd name="connsiteY181" fmla="*/ 3388659 h 5314278"/>
              <a:gd name="connsiteX182" fmla="*/ 8026740 w 9027201"/>
              <a:gd name="connsiteY182" fmla="*/ 3420932 h 5314278"/>
              <a:gd name="connsiteX183" fmla="*/ 8015982 w 9027201"/>
              <a:gd name="connsiteY183" fmla="*/ 3528508 h 5314278"/>
              <a:gd name="connsiteX184" fmla="*/ 7951436 w 9027201"/>
              <a:gd name="connsiteY184" fmla="*/ 3550023 h 5314278"/>
              <a:gd name="connsiteX185" fmla="*/ 7919163 w 9027201"/>
              <a:gd name="connsiteY185" fmla="*/ 3560781 h 5314278"/>
              <a:gd name="connsiteX186" fmla="*/ 7714768 w 9027201"/>
              <a:gd name="connsiteY186" fmla="*/ 3582296 h 5314278"/>
              <a:gd name="connsiteX187" fmla="*/ 7650222 w 9027201"/>
              <a:gd name="connsiteY187" fmla="*/ 3603812 h 5314278"/>
              <a:gd name="connsiteX188" fmla="*/ 7617949 w 9027201"/>
              <a:gd name="connsiteY188" fmla="*/ 3614569 h 5314278"/>
              <a:gd name="connsiteX189" fmla="*/ 7585676 w 9027201"/>
              <a:gd name="connsiteY189" fmla="*/ 3636085 h 5314278"/>
              <a:gd name="connsiteX190" fmla="*/ 7553403 w 9027201"/>
              <a:gd name="connsiteY190" fmla="*/ 3646842 h 5314278"/>
              <a:gd name="connsiteX191" fmla="*/ 7488857 w 9027201"/>
              <a:gd name="connsiteY191" fmla="*/ 3689873 h 5314278"/>
              <a:gd name="connsiteX192" fmla="*/ 7456584 w 9027201"/>
              <a:gd name="connsiteY192" fmla="*/ 3700631 h 5314278"/>
              <a:gd name="connsiteX193" fmla="*/ 7392038 w 9027201"/>
              <a:gd name="connsiteY193" fmla="*/ 3743661 h 5314278"/>
              <a:gd name="connsiteX194" fmla="*/ 7359765 w 9027201"/>
              <a:gd name="connsiteY194" fmla="*/ 3765176 h 5314278"/>
              <a:gd name="connsiteX195" fmla="*/ 7327493 w 9027201"/>
              <a:gd name="connsiteY195" fmla="*/ 3775934 h 5314278"/>
              <a:gd name="connsiteX196" fmla="*/ 7273704 w 9027201"/>
              <a:gd name="connsiteY196" fmla="*/ 3808207 h 5314278"/>
              <a:gd name="connsiteX197" fmla="*/ 7101582 w 9027201"/>
              <a:gd name="connsiteY197" fmla="*/ 3840480 h 5314278"/>
              <a:gd name="connsiteX198" fmla="*/ 7037036 w 9027201"/>
              <a:gd name="connsiteY198" fmla="*/ 3861995 h 5314278"/>
              <a:gd name="connsiteX199" fmla="*/ 7004763 w 9027201"/>
              <a:gd name="connsiteY199" fmla="*/ 3872753 h 5314278"/>
              <a:gd name="connsiteX200" fmla="*/ 6929460 w 9027201"/>
              <a:gd name="connsiteY200" fmla="*/ 3861995 h 5314278"/>
              <a:gd name="connsiteX201" fmla="*/ 6897187 w 9027201"/>
              <a:gd name="connsiteY201" fmla="*/ 3851238 h 5314278"/>
              <a:gd name="connsiteX202" fmla="*/ 6778853 w 9027201"/>
              <a:gd name="connsiteY202" fmla="*/ 3861995 h 5314278"/>
              <a:gd name="connsiteX203" fmla="*/ 6725064 w 9027201"/>
              <a:gd name="connsiteY203" fmla="*/ 3894268 h 5314278"/>
              <a:gd name="connsiteX204" fmla="*/ 6682034 w 9027201"/>
              <a:gd name="connsiteY204" fmla="*/ 3948056 h 5314278"/>
              <a:gd name="connsiteX205" fmla="*/ 6639003 w 9027201"/>
              <a:gd name="connsiteY205" fmla="*/ 4001845 h 5314278"/>
              <a:gd name="connsiteX206" fmla="*/ 6606730 w 9027201"/>
              <a:gd name="connsiteY206" fmla="*/ 4023360 h 5314278"/>
              <a:gd name="connsiteX207" fmla="*/ 6595973 w 9027201"/>
              <a:gd name="connsiteY207" fmla="*/ 4055633 h 5314278"/>
              <a:gd name="connsiteX208" fmla="*/ 6542184 w 9027201"/>
              <a:gd name="connsiteY208" fmla="*/ 4098663 h 5314278"/>
              <a:gd name="connsiteX209" fmla="*/ 6520669 w 9027201"/>
              <a:gd name="connsiteY209" fmla="*/ 4120179 h 5314278"/>
              <a:gd name="connsiteX210" fmla="*/ 6456123 w 9027201"/>
              <a:gd name="connsiteY210" fmla="*/ 4163209 h 5314278"/>
              <a:gd name="connsiteX211" fmla="*/ 6413093 w 9027201"/>
              <a:gd name="connsiteY211" fmla="*/ 4216998 h 5314278"/>
              <a:gd name="connsiteX212" fmla="*/ 6380820 w 9027201"/>
              <a:gd name="connsiteY212" fmla="*/ 4227755 h 5314278"/>
              <a:gd name="connsiteX213" fmla="*/ 6402335 w 9027201"/>
              <a:gd name="connsiteY213" fmla="*/ 4335332 h 5314278"/>
              <a:gd name="connsiteX214" fmla="*/ 6413093 w 9027201"/>
              <a:gd name="connsiteY214" fmla="*/ 4378362 h 5314278"/>
              <a:gd name="connsiteX215" fmla="*/ 6434608 w 9027201"/>
              <a:gd name="connsiteY215" fmla="*/ 4399878 h 5314278"/>
              <a:gd name="connsiteX216" fmla="*/ 6456123 w 9027201"/>
              <a:gd name="connsiteY216" fmla="*/ 4432151 h 5314278"/>
              <a:gd name="connsiteX217" fmla="*/ 6477638 w 9027201"/>
              <a:gd name="connsiteY217" fmla="*/ 4496696 h 5314278"/>
              <a:gd name="connsiteX218" fmla="*/ 6499154 w 9027201"/>
              <a:gd name="connsiteY218" fmla="*/ 4518212 h 5314278"/>
              <a:gd name="connsiteX219" fmla="*/ 6520669 w 9027201"/>
              <a:gd name="connsiteY219" fmla="*/ 4550485 h 5314278"/>
              <a:gd name="connsiteX220" fmla="*/ 6585215 w 9027201"/>
              <a:gd name="connsiteY220" fmla="*/ 4615031 h 5314278"/>
              <a:gd name="connsiteX221" fmla="*/ 6617488 w 9027201"/>
              <a:gd name="connsiteY221" fmla="*/ 4625788 h 5314278"/>
              <a:gd name="connsiteX222" fmla="*/ 6649761 w 9027201"/>
              <a:gd name="connsiteY222" fmla="*/ 4647303 h 5314278"/>
              <a:gd name="connsiteX223" fmla="*/ 6671276 w 9027201"/>
              <a:gd name="connsiteY223" fmla="*/ 4668819 h 5314278"/>
              <a:gd name="connsiteX224" fmla="*/ 6703549 w 9027201"/>
              <a:gd name="connsiteY224" fmla="*/ 4679576 h 5314278"/>
              <a:gd name="connsiteX225" fmla="*/ 6811125 w 9027201"/>
              <a:gd name="connsiteY225" fmla="*/ 4647303 h 5314278"/>
              <a:gd name="connsiteX226" fmla="*/ 6918702 w 9027201"/>
              <a:gd name="connsiteY226" fmla="*/ 4636546 h 5314278"/>
              <a:gd name="connsiteX227" fmla="*/ 6950975 w 9027201"/>
              <a:gd name="connsiteY227" fmla="*/ 4615031 h 5314278"/>
              <a:gd name="connsiteX228" fmla="*/ 7166128 w 9027201"/>
              <a:gd name="connsiteY228" fmla="*/ 4615031 h 5314278"/>
              <a:gd name="connsiteX229" fmla="*/ 7198401 w 9027201"/>
              <a:gd name="connsiteY229" fmla="*/ 4625788 h 5314278"/>
              <a:gd name="connsiteX230" fmla="*/ 7230674 w 9027201"/>
              <a:gd name="connsiteY230" fmla="*/ 4733365 h 5314278"/>
              <a:gd name="connsiteX231" fmla="*/ 7219916 w 9027201"/>
              <a:gd name="connsiteY231" fmla="*/ 4776395 h 5314278"/>
              <a:gd name="connsiteX232" fmla="*/ 7176885 w 9027201"/>
              <a:gd name="connsiteY232" fmla="*/ 4830183 h 5314278"/>
              <a:gd name="connsiteX233" fmla="*/ 7155370 w 9027201"/>
              <a:gd name="connsiteY233" fmla="*/ 4862456 h 5314278"/>
              <a:gd name="connsiteX234" fmla="*/ 7101582 w 9027201"/>
              <a:gd name="connsiteY234" fmla="*/ 4905487 h 5314278"/>
              <a:gd name="connsiteX235" fmla="*/ 7037036 w 9027201"/>
              <a:gd name="connsiteY235" fmla="*/ 4927002 h 5314278"/>
              <a:gd name="connsiteX236" fmla="*/ 7004763 w 9027201"/>
              <a:gd name="connsiteY236" fmla="*/ 4937760 h 5314278"/>
              <a:gd name="connsiteX237" fmla="*/ 6907944 w 9027201"/>
              <a:gd name="connsiteY237" fmla="*/ 4948518 h 5314278"/>
              <a:gd name="connsiteX238" fmla="*/ 6843398 w 9027201"/>
              <a:gd name="connsiteY238" fmla="*/ 4970033 h 5314278"/>
              <a:gd name="connsiteX239" fmla="*/ 6757337 w 9027201"/>
              <a:gd name="connsiteY239" fmla="*/ 4959275 h 5314278"/>
              <a:gd name="connsiteX240" fmla="*/ 6725064 w 9027201"/>
              <a:gd name="connsiteY240" fmla="*/ 4948518 h 5314278"/>
              <a:gd name="connsiteX241" fmla="*/ 6682034 w 9027201"/>
              <a:gd name="connsiteY241" fmla="*/ 4905487 h 5314278"/>
              <a:gd name="connsiteX242" fmla="*/ 6639003 w 9027201"/>
              <a:gd name="connsiteY242" fmla="*/ 4948518 h 5314278"/>
              <a:gd name="connsiteX243" fmla="*/ 6628245 w 9027201"/>
              <a:gd name="connsiteY243" fmla="*/ 4980791 h 5314278"/>
              <a:gd name="connsiteX244" fmla="*/ 6595973 w 9027201"/>
              <a:gd name="connsiteY244" fmla="*/ 4991548 h 5314278"/>
              <a:gd name="connsiteX245" fmla="*/ 6509911 w 9027201"/>
              <a:gd name="connsiteY245" fmla="*/ 5002306 h 5314278"/>
              <a:gd name="connsiteX246" fmla="*/ 6445365 w 9027201"/>
              <a:gd name="connsiteY246" fmla="*/ 5013063 h 5314278"/>
              <a:gd name="connsiteX247" fmla="*/ 6391577 w 9027201"/>
              <a:gd name="connsiteY247" fmla="*/ 5045336 h 5314278"/>
              <a:gd name="connsiteX248" fmla="*/ 6327031 w 9027201"/>
              <a:gd name="connsiteY248" fmla="*/ 5077609 h 5314278"/>
              <a:gd name="connsiteX249" fmla="*/ 6305516 w 9027201"/>
              <a:gd name="connsiteY249" fmla="*/ 5099125 h 5314278"/>
              <a:gd name="connsiteX250" fmla="*/ 6262485 w 9027201"/>
              <a:gd name="connsiteY250" fmla="*/ 5109882 h 5314278"/>
              <a:gd name="connsiteX251" fmla="*/ 6230213 w 9027201"/>
              <a:gd name="connsiteY251" fmla="*/ 5120640 h 5314278"/>
              <a:gd name="connsiteX252" fmla="*/ 6187182 w 9027201"/>
              <a:gd name="connsiteY252" fmla="*/ 5163671 h 5314278"/>
              <a:gd name="connsiteX253" fmla="*/ 6165667 w 9027201"/>
              <a:gd name="connsiteY253" fmla="*/ 5195943 h 5314278"/>
              <a:gd name="connsiteX254" fmla="*/ 6133394 w 9027201"/>
              <a:gd name="connsiteY254" fmla="*/ 5206701 h 5314278"/>
              <a:gd name="connsiteX255" fmla="*/ 6111878 w 9027201"/>
              <a:gd name="connsiteY255" fmla="*/ 5228216 h 5314278"/>
              <a:gd name="connsiteX256" fmla="*/ 6047333 w 9027201"/>
              <a:gd name="connsiteY256" fmla="*/ 5271247 h 5314278"/>
              <a:gd name="connsiteX257" fmla="*/ 5982787 w 9027201"/>
              <a:gd name="connsiteY257" fmla="*/ 5282005 h 5314278"/>
              <a:gd name="connsiteX258" fmla="*/ 5928998 w 9027201"/>
              <a:gd name="connsiteY258" fmla="*/ 5292762 h 5314278"/>
              <a:gd name="connsiteX259" fmla="*/ 5896725 w 9027201"/>
              <a:gd name="connsiteY259" fmla="*/ 5303520 h 5314278"/>
              <a:gd name="connsiteX260" fmla="*/ 5842937 w 9027201"/>
              <a:gd name="connsiteY260" fmla="*/ 5314278 h 5314278"/>
              <a:gd name="connsiteX261" fmla="*/ 5767634 w 9027201"/>
              <a:gd name="connsiteY261" fmla="*/ 5303520 h 5314278"/>
              <a:gd name="connsiteX262" fmla="*/ 5703088 w 9027201"/>
              <a:gd name="connsiteY262" fmla="*/ 5282005 h 5314278"/>
              <a:gd name="connsiteX263" fmla="*/ 5638542 w 9027201"/>
              <a:gd name="connsiteY263" fmla="*/ 5271247 h 5314278"/>
              <a:gd name="connsiteX264" fmla="*/ 5595511 w 9027201"/>
              <a:gd name="connsiteY264" fmla="*/ 5174428 h 5314278"/>
              <a:gd name="connsiteX265" fmla="*/ 5638542 w 9027201"/>
              <a:gd name="connsiteY265" fmla="*/ 5056094 h 5314278"/>
              <a:gd name="connsiteX266" fmla="*/ 5660057 w 9027201"/>
              <a:gd name="connsiteY266" fmla="*/ 4894729 h 5314278"/>
              <a:gd name="connsiteX267" fmla="*/ 5584754 w 9027201"/>
              <a:gd name="connsiteY267" fmla="*/ 4819426 h 5314278"/>
              <a:gd name="connsiteX268" fmla="*/ 5530965 w 9027201"/>
              <a:gd name="connsiteY268" fmla="*/ 4787153 h 5314278"/>
              <a:gd name="connsiteX269" fmla="*/ 5423389 w 9027201"/>
              <a:gd name="connsiteY269" fmla="*/ 4765638 h 5314278"/>
              <a:gd name="connsiteX270" fmla="*/ 5358843 w 9027201"/>
              <a:gd name="connsiteY270" fmla="*/ 4733365 h 5314278"/>
              <a:gd name="connsiteX271" fmla="*/ 5326570 w 9027201"/>
              <a:gd name="connsiteY271" fmla="*/ 4722607 h 5314278"/>
              <a:gd name="connsiteX272" fmla="*/ 5294297 w 9027201"/>
              <a:gd name="connsiteY272" fmla="*/ 4701092 h 5314278"/>
              <a:gd name="connsiteX273" fmla="*/ 5175776 w 9027201"/>
              <a:gd name="connsiteY273" fmla="*/ 4703744 h 5314278"/>
              <a:gd name="connsiteX274" fmla="*/ 5166214 w 9027201"/>
              <a:gd name="connsiteY274" fmla="*/ 4654662 h 5314278"/>
              <a:gd name="connsiteX275" fmla="*/ 5197478 w 9027201"/>
              <a:gd name="connsiteY275" fmla="*/ 4572000 h 5314278"/>
              <a:gd name="connsiteX276" fmla="*/ 5264639 w 9027201"/>
              <a:gd name="connsiteY276" fmla="*/ 4543537 h 5314278"/>
              <a:gd name="connsiteX277" fmla="*/ 5339980 w 9027201"/>
              <a:gd name="connsiteY277" fmla="*/ 4489114 h 5314278"/>
              <a:gd name="connsiteX278" fmla="*/ 5401874 w 9027201"/>
              <a:gd name="connsiteY278" fmla="*/ 4432151 h 5314278"/>
              <a:gd name="connsiteX279" fmla="*/ 5466420 w 9027201"/>
              <a:gd name="connsiteY279" fmla="*/ 4421393 h 5314278"/>
              <a:gd name="connsiteX280" fmla="*/ 5617027 w 9027201"/>
              <a:gd name="connsiteY280" fmla="*/ 4378362 h 5314278"/>
              <a:gd name="connsiteX281" fmla="*/ 5712277 w 9027201"/>
              <a:gd name="connsiteY281" fmla="*/ 4285428 h 5314278"/>
              <a:gd name="connsiteX282" fmla="*/ 5573996 w 9027201"/>
              <a:gd name="connsiteY282" fmla="*/ 4195482 h 5314278"/>
              <a:gd name="connsiteX283" fmla="*/ 5467129 w 9027201"/>
              <a:gd name="connsiteY283" fmla="*/ 4186667 h 5314278"/>
              <a:gd name="connsiteX284" fmla="*/ 5404339 w 9027201"/>
              <a:gd name="connsiteY284" fmla="*/ 4245087 h 5314278"/>
              <a:gd name="connsiteX285" fmla="*/ 5296389 w 9027201"/>
              <a:gd name="connsiteY285" fmla="*/ 4229212 h 5314278"/>
              <a:gd name="connsiteX286" fmla="*/ 5223364 w 9027201"/>
              <a:gd name="connsiteY286" fmla="*/ 4222862 h 5314278"/>
              <a:gd name="connsiteX287" fmla="*/ 5154448 w 9027201"/>
              <a:gd name="connsiteY287" fmla="*/ 4184725 h 5314278"/>
              <a:gd name="connsiteX288" fmla="*/ 5122175 w 9027201"/>
              <a:gd name="connsiteY288" fmla="*/ 4195482 h 5314278"/>
              <a:gd name="connsiteX289" fmla="*/ 5025356 w 9027201"/>
              <a:gd name="connsiteY289" fmla="*/ 4184725 h 5314278"/>
              <a:gd name="connsiteX290" fmla="*/ 4960810 w 9027201"/>
              <a:gd name="connsiteY290" fmla="*/ 4152452 h 5314278"/>
              <a:gd name="connsiteX291" fmla="*/ 4907022 w 9027201"/>
              <a:gd name="connsiteY291" fmla="*/ 4098663 h 5314278"/>
              <a:gd name="connsiteX292" fmla="*/ 4836014 w 9027201"/>
              <a:gd name="connsiteY292" fmla="*/ 4092687 h 5314278"/>
              <a:gd name="connsiteX293" fmla="*/ 4804899 w 9027201"/>
              <a:gd name="connsiteY293" fmla="*/ 4048050 h 5314278"/>
              <a:gd name="connsiteX294" fmla="*/ 4902689 w 9027201"/>
              <a:gd name="connsiteY294" fmla="*/ 4006962 h 5314278"/>
              <a:gd name="connsiteX295" fmla="*/ 4880576 w 9027201"/>
              <a:gd name="connsiteY295" fmla="*/ 3944172 h 5314278"/>
              <a:gd name="connsiteX296" fmla="*/ 4739307 w 9027201"/>
              <a:gd name="connsiteY296" fmla="*/ 3953174 h 5314278"/>
              <a:gd name="connsiteX297" fmla="*/ 4639500 w 9027201"/>
              <a:gd name="connsiteY297" fmla="*/ 3859343 h 5314278"/>
              <a:gd name="connsiteX298" fmla="*/ 4502639 w 9027201"/>
              <a:gd name="connsiteY298" fmla="*/ 3870437 h 5314278"/>
              <a:gd name="connsiteX299" fmla="*/ 4421695 w 9027201"/>
              <a:gd name="connsiteY299" fmla="*/ 3860053 h 5314278"/>
              <a:gd name="connsiteX300" fmla="*/ 4328014 w 9027201"/>
              <a:gd name="connsiteY300" fmla="*/ 3873612 h 5314278"/>
              <a:gd name="connsiteX301" fmla="*/ 4302614 w 9027201"/>
              <a:gd name="connsiteY301" fmla="*/ 3899012 h 5314278"/>
              <a:gd name="connsiteX302" fmla="*/ 4305789 w 9027201"/>
              <a:gd name="connsiteY302" fmla="*/ 3946637 h 5314278"/>
              <a:gd name="connsiteX303" fmla="*/ 4272321 w 9027201"/>
              <a:gd name="connsiteY303" fmla="*/ 4044875 h 5314278"/>
              <a:gd name="connsiteX304" fmla="*/ 4229290 w 9027201"/>
              <a:gd name="connsiteY304" fmla="*/ 4109421 h 5314278"/>
              <a:gd name="connsiteX305" fmla="*/ 4207775 w 9027201"/>
              <a:gd name="connsiteY305" fmla="*/ 4141694 h 5314278"/>
              <a:gd name="connsiteX306" fmla="*/ 4175502 w 9027201"/>
              <a:gd name="connsiteY306" fmla="*/ 4173967 h 5314278"/>
              <a:gd name="connsiteX307" fmla="*/ 4121714 w 9027201"/>
              <a:gd name="connsiteY307" fmla="*/ 4216998 h 5314278"/>
              <a:gd name="connsiteX308" fmla="*/ 4096239 w 9027201"/>
              <a:gd name="connsiteY308" fmla="*/ 4270487 h 5314278"/>
              <a:gd name="connsiteX309" fmla="*/ 4046410 w 9027201"/>
              <a:gd name="connsiteY309" fmla="*/ 4335332 h 5314278"/>
              <a:gd name="connsiteX310" fmla="*/ 4014137 w 9027201"/>
              <a:gd name="connsiteY310" fmla="*/ 4367605 h 5314278"/>
              <a:gd name="connsiteX311" fmla="*/ 3924191 w 9027201"/>
              <a:gd name="connsiteY311" fmla="*/ 4468121 h 5314278"/>
              <a:gd name="connsiteX312" fmla="*/ 3838130 w 9027201"/>
              <a:gd name="connsiteY312" fmla="*/ 4537075 h 5314278"/>
              <a:gd name="connsiteX313" fmla="*/ 3780457 w 9027201"/>
              <a:gd name="connsiteY313" fmla="*/ 4562998 h 5314278"/>
              <a:gd name="connsiteX314" fmla="*/ 3813664 w 9027201"/>
              <a:gd name="connsiteY314" fmla="*/ 4638787 h 5314278"/>
              <a:gd name="connsiteX315" fmla="*/ 3810489 w 9027201"/>
              <a:gd name="connsiteY315" fmla="*/ 4727687 h 5314278"/>
              <a:gd name="connsiteX316" fmla="*/ 3745196 w 9027201"/>
              <a:gd name="connsiteY316" fmla="*/ 4754880 h 5314278"/>
              <a:gd name="connsiteX317" fmla="*/ 3699364 w 9027201"/>
              <a:gd name="connsiteY317" fmla="*/ 4692762 h 5314278"/>
              <a:gd name="connsiteX318" fmla="*/ 3621745 w 9027201"/>
              <a:gd name="connsiteY318" fmla="*/ 4641476 h 5314278"/>
              <a:gd name="connsiteX319" fmla="*/ 3499339 w 9027201"/>
              <a:gd name="connsiteY319" fmla="*/ 4664187 h 5314278"/>
              <a:gd name="connsiteX320" fmla="*/ 3423139 w 9027201"/>
              <a:gd name="connsiteY320" fmla="*/ 4727687 h 5314278"/>
              <a:gd name="connsiteX321" fmla="*/ 3342046 w 9027201"/>
              <a:gd name="connsiteY321" fmla="*/ 4725072 h 5314278"/>
              <a:gd name="connsiteX322" fmla="*/ 3286614 w 9027201"/>
              <a:gd name="connsiteY322" fmla="*/ 4784837 h 5314278"/>
              <a:gd name="connsiteX323" fmla="*/ 3212431 w 9027201"/>
              <a:gd name="connsiteY323" fmla="*/ 4788386 h 5314278"/>
              <a:gd name="connsiteX324" fmla="*/ 3153525 w 9027201"/>
              <a:gd name="connsiteY324" fmla="*/ 4754880 h 5314278"/>
              <a:gd name="connsiteX325" fmla="*/ 3099737 w 9027201"/>
              <a:gd name="connsiteY325" fmla="*/ 4711849 h 5314278"/>
              <a:gd name="connsiteX326" fmla="*/ 3032614 w 9027201"/>
              <a:gd name="connsiteY326" fmla="*/ 4591162 h 5314278"/>
              <a:gd name="connsiteX327" fmla="*/ 3054839 w 9027201"/>
              <a:gd name="connsiteY327" fmla="*/ 4556237 h 5314278"/>
              <a:gd name="connsiteX328" fmla="*/ 3088980 w 9027201"/>
              <a:gd name="connsiteY328" fmla="*/ 4561242 h 5314278"/>
              <a:gd name="connsiteX329" fmla="*/ 3131039 w 9027201"/>
              <a:gd name="connsiteY329" fmla="*/ 4584812 h 5314278"/>
              <a:gd name="connsiteX330" fmla="*/ 3173995 w 9027201"/>
              <a:gd name="connsiteY330" fmla="*/ 4559673 h 5314278"/>
              <a:gd name="connsiteX331" fmla="*/ 3172314 w 9027201"/>
              <a:gd name="connsiteY331" fmla="*/ 4505437 h 5314278"/>
              <a:gd name="connsiteX332" fmla="*/ 3142768 w 9027201"/>
              <a:gd name="connsiteY332" fmla="*/ 4442908 h 5314278"/>
              <a:gd name="connsiteX333" fmla="*/ 3192148 w 9027201"/>
              <a:gd name="connsiteY333" fmla="*/ 4403762 h 5314278"/>
              <a:gd name="connsiteX334" fmla="*/ 3268871 w 9027201"/>
              <a:gd name="connsiteY334" fmla="*/ 4377316 h 5314278"/>
              <a:gd name="connsiteX335" fmla="*/ 3299725 w 9027201"/>
              <a:gd name="connsiteY335" fmla="*/ 4261448 h 5314278"/>
              <a:gd name="connsiteX336" fmla="*/ 3411896 w 9027201"/>
              <a:gd name="connsiteY336" fmla="*/ 4243294 h 5314278"/>
              <a:gd name="connsiteX337" fmla="*/ 3423139 w 9027201"/>
              <a:gd name="connsiteY337" fmla="*/ 4140312 h 5314278"/>
              <a:gd name="connsiteX338" fmla="*/ 3380669 w 9027201"/>
              <a:gd name="connsiteY338" fmla="*/ 4049806 h 5314278"/>
              <a:gd name="connsiteX339" fmla="*/ 3401997 w 9027201"/>
              <a:gd name="connsiteY339" fmla="*/ 3940997 h 5314278"/>
              <a:gd name="connsiteX340" fmla="*/ 3490188 w 9027201"/>
              <a:gd name="connsiteY340" fmla="*/ 3890906 h 5314278"/>
              <a:gd name="connsiteX341" fmla="*/ 3589658 w 9027201"/>
              <a:gd name="connsiteY341" fmla="*/ 3896733 h 5314278"/>
              <a:gd name="connsiteX342" fmla="*/ 3669893 w 9027201"/>
              <a:gd name="connsiteY342" fmla="*/ 3948056 h 5314278"/>
              <a:gd name="connsiteX343" fmla="*/ 3737613 w 9027201"/>
              <a:gd name="connsiteY343" fmla="*/ 3984214 h 5314278"/>
              <a:gd name="connsiteX344" fmla="*/ 3813440 w 9027201"/>
              <a:gd name="connsiteY344" fmla="*/ 3954406 h 5314278"/>
              <a:gd name="connsiteX345" fmla="*/ 3913620 w 9027201"/>
              <a:gd name="connsiteY345" fmla="*/ 3962699 h 5314278"/>
              <a:gd name="connsiteX346" fmla="*/ 3899688 w 9027201"/>
              <a:gd name="connsiteY346" fmla="*/ 3864647 h 5314278"/>
              <a:gd name="connsiteX347" fmla="*/ 3911155 w 9027201"/>
              <a:gd name="connsiteY347" fmla="*/ 3759349 h 5314278"/>
              <a:gd name="connsiteX348" fmla="*/ 3829315 w 9027201"/>
              <a:gd name="connsiteY348" fmla="*/ 3709633 h 5314278"/>
              <a:gd name="connsiteX349" fmla="*/ 3750127 w 9027201"/>
              <a:gd name="connsiteY349" fmla="*/ 3650727 h 5314278"/>
              <a:gd name="connsiteX350" fmla="*/ 3702165 w 9027201"/>
              <a:gd name="connsiteY350" fmla="*/ 3571539 h 5314278"/>
              <a:gd name="connsiteX351" fmla="*/ 3659135 w 9027201"/>
              <a:gd name="connsiteY351" fmla="*/ 3517751 h 5314278"/>
              <a:gd name="connsiteX352" fmla="*/ 3655437 w 9027201"/>
              <a:gd name="connsiteY352" fmla="*/ 3410174 h 5314278"/>
              <a:gd name="connsiteX353" fmla="*/ 3558431 w 9027201"/>
              <a:gd name="connsiteY353" fmla="*/ 3367853 h 5314278"/>
              <a:gd name="connsiteX354" fmla="*/ 3474126 w 9027201"/>
              <a:gd name="connsiteY354" fmla="*/ 3262742 h 5314278"/>
              <a:gd name="connsiteX355" fmla="*/ 3508528 w 9027201"/>
              <a:gd name="connsiteY355" fmla="*/ 3173506 h 5314278"/>
              <a:gd name="connsiteX356" fmla="*/ 3531463 w 9027201"/>
              <a:gd name="connsiteY356" fmla="*/ 3083560 h 5314278"/>
              <a:gd name="connsiteX357" fmla="*/ 3465497 w 9027201"/>
              <a:gd name="connsiteY357" fmla="*/ 2990626 h 5314278"/>
              <a:gd name="connsiteX358" fmla="*/ 3381901 w 9027201"/>
              <a:gd name="connsiteY358" fmla="*/ 2972995 h 5314278"/>
              <a:gd name="connsiteX359" fmla="*/ 3316310 w 9027201"/>
              <a:gd name="connsiteY359" fmla="*/ 2893807 h 5314278"/>
              <a:gd name="connsiteX360" fmla="*/ 3249112 w 9027201"/>
              <a:gd name="connsiteY360" fmla="*/ 2840187 h 5314278"/>
              <a:gd name="connsiteX361" fmla="*/ 3196920 w 9027201"/>
              <a:gd name="connsiteY361" fmla="*/ 2838562 h 5314278"/>
              <a:gd name="connsiteX362" fmla="*/ 3146466 w 9027201"/>
              <a:gd name="connsiteY362" fmla="*/ 2886495 h 5314278"/>
              <a:gd name="connsiteX363" fmla="*/ 3099737 w 9027201"/>
              <a:gd name="connsiteY363" fmla="*/ 2829261 h 5314278"/>
              <a:gd name="connsiteX364" fmla="*/ 3023370 w 9027201"/>
              <a:gd name="connsiteY364" fmla="*/ 2819652 h 5314278"/>
              <a:gd name="connsiteX365" fmla="*/ 2955209 w 9027201"/>
              <a:gd name="connsiteY365" fmla="*/ 2788612 h 5314278"/>
              <a:gd name="connsiteX366" fmla="*/ 2938288 w 9027201"/>
              <a:gd name="connsiteY366" fmla="*/ 2705183 h 5314278"/>
              <a:gd name="connsiteX367" fmla="*/ 2872594 w 9027201"/>
              <a:gd name="connsiteY367" fmla="*/ 2718154 h 5314278"/>
              <a:gd name="connsiteX368" fmla="*/ 2773310 w 9027201"/>
              <a:gd name="connsiteY368" fmla="*/ 2628648 h 5314278"/>
              <a:gd name="connsiteX369" fmla="*/ 2658674 w 9027201"/>
              <a:gd name="connsiteY369" fmla="*/ 2646381 h 5314278"/>
              <a:gd name="connsiteX370" fmla="*/ 2565300 w 9027201"/>
              <a:gd name="connsiteY370" fmla="*/ 2702383 h 5314278"/>
              <a:gd name="connsiteX371" fmla="*/ 2443521 w 9027201"/>
              <a:gd name="connsiteY371" fmla="*/ 2710927 h 5314278"/>
              <a:gd name="connsiteX372" fmla="*/ 2314429 w 9027201"/>
              <a:gd name="connsiteY372" fmla="*/ 2743200 h 5314278"/>
              <a:gd name="connsiteX373" fmla="*/ 2217610 w 9027201"/>
              <a:gd name="connsiteY373" fmla="*/ 2775473 h 5314278"/>
              <a:gd name="connsiteX374" fmla="*/ 2164971 w 9027201"/>
              <a:gd name="connsiteY374" fmla="*/ 2850608 h 5314278"/>
              <a:gd name="connsiteX375" fmla="*/ 2105187 w 9027201"/>
              <a:gd name="connsiteY375" fmla="*/ 2910392 h 5314278"/>
              <a:gd name="connsiteX376" fmla="*/ 2034730 w 9027201"/>
              <a:gd name="connsiteY376" fmla="*/ 2936838 h 5314278"/>
              <a:gd name="connsiteX377" fmla="*/ 1980942 w 9027201"/>
              <a:gd name="connsiteY377" fmla="*/ 2958353 h 5314278"/>
              <a:gd name="connsiteX378" fmla="*/ 1872217 w 9027201"/>
              <a:gd name="connsiteY378" fmla="*/ 2985947 h 5314278"/>
              <a:gd name="connsiteX379" fmla="*/ 1734291 w 9027201"/>
              <a:gd name="connsiteY379" fmla="*/ 2998292 h 5314278"/>
              <a:gd name="connsiteX380" fmla="*/ 1598430 w 9027201"/>
              <a:gd name="connsiteY380" fmla="*/ 2999087 h 5314278"/>
              <a:gd name="connsiteX381" fmla="*/ 1524443 w 9027201"/>
              <a:gd name="connsiteY381" fmla="*/ 3066014 h 5314278"/>
              <a:gd name="connsiteX382" fmla="*/ 1484773 w 9027201"/>
              <a:gd name="connsiteY382" fmla="*/ 3119718 h 5314278"/>
              <a:gd name="connsiteX383" fmla="*/ 1421544 w 9027201"/>
              <a:gd name="connsiteY383" fmla="*/ 3130475 h 5314278"/>
              <a:gd name="connsiteX384" fmla="*/ 1364142 w 9027201"/>
              <a:gd name="connsiteY384" fmla="*/ 3105431 h 5314278"/>
              <a:gd name="connsiteX385" fmla="*/ 1313968 w 9027201"/>
              <a:gd name="connsiteY385" fmla="*/ 3065929 h 5314278"/>
              <a:gd name="connsiteX386" fmla="*/ 1292453 w 9027201"/>
              <a:gd name="connsiteY386" fmla="*/ 3033656 h 5314278"/>
              <a:gd name="connsiteX387" fmla="*/ 1224209 w 9027201"/>
              <a:gd name="connsiteY387" fmla="*/ 2974041 h 5314278"/>
              <a:gd name="connsiteX388" fmla="*/ 1120330 w 9027201"/>
              <a:gd name="connsiteY388" fmla="*/ 2979868 h 5314278"/>
              <a:gd name="connsiteX389" fmla="*/ 1051021 w 9027201"/>
              <a:gd name="connsiteY389" fmla="*/ 2998834 h 5314278"/>
              <a:gd name="connsiteX390" fmla="*/ 994264 w 9027201"/>
              <a:gd name="connsiteY390" fmla="*/ 2981437 h 5314278"/>
              <a:gd name="connsiteX391" fmla="*/ 908539 w 9027201"/>
              <a:gd name="connsiteY391" fmla="*/ 2983818 h 5314278"/>
              <a:gd name="connsiteX392" fmla="*/ 849008 w 9027201"/>
              <a:gd name="connsiteY392" fmla="*/ 2960006 h 5314278"/>
              <a:gd name="connsiteX393" fmla="*/ 743813 w 9027201"/>
              <a:gd name="connsiteY393" fmla="*/ 2958353 h 5314278"/>
              <a:gd name="connsiteX394" fmla="*/ 668593 w 9027201"/>
              <a:gd name="connsiteY394" fmla="*/ 2936753 h 5314278"/>
              <a:gd name="connsiteX395" fmla="*/ 608894 w 9027201"/>
              <a:gd name="connsiteY395" fmla="*/ 2911709 h 5314278"/>
              <a:gd name="connsiteX396" fmla="*/ 582448 w 9027201"/>
              <a:gd name="connsiteY396" fmla="*/ 2883049 h 5314278"/>
              <a:gd name="connsiteX397" fmla="*/ 442598 w 9027201"/>
              <a:gd name="connsiteY397" fmla="*/ 2915322 h 5314278"/>
              <a:gd name="connsiteX398" fmla="*/ 431841 w 9027201"/>
              <a:gd name="connsiteY398" fmla="*/ 2947595 h 5314278"/>
              <a:gd name="connsiteX399" fmla="*/ 367995 w 9027201"/>
              <a:gd name="connsiteY399" fmla="*/ 2936193 h 5314278"/>
              <a:gd name="connsiteX400" fmla="*/ 315804 w 9027201"/>
              <a:gd name="connsiteY400" fmla="*/ 2889213 h 5314278"/>
              <a:gd name="connsiteX401" fmla="*/ 238203 w 9027201"/>
              <a:gd name="connsiteY401" fmla="*/ 2883049 h 5314278"/>
              <a:gd name="connsiteX402" fmla="*/ 202148 w 9027201"/>
              <a:gd name="connsiteY402" fmla="*/ 2794691 h 5314278"/>
              <a:gd name="connsiteX403" fmla="*/ 119869 w 9027201"/>
              <a:gd name="connsiteY403" fmla="*/ 2753958 h 5314278"/>
              <a:gd name="connsiteX404" fmla="*/ 42437 w 9027201"/>
              <a:gd name="connsiteY404" fmla="*/ 2693026 h 5314278"/>
              <a:gd name="connsiteX405" fmla="*/ 1703 w 9027201"/>
              <a:gd name="connsiteY405" fmla="*/ 2607133 h 5314278"/>
              <a:gd name="connsiteX406" fmla="*/ 43417 w 9027201"/>
              <a:gd name="connsiteY406" fmla="*/ 2482719 h 5314278"/>
              <a:gd name="connsiteX407" fmla="*/ 119869 w 9027201"/>
              <a:gd name="connsiteY407" fmla="*/ 2420471 h 5314278"/>
              <a:gd name="connsiteX408" fmla="*/ 122503 w 9027201"/>
              <a:gd name="connsiteY408" fmla="*/ 2316592 h 5314278"/>
              <a:gd name="connsiteX409" fmla="*/ 201251 w 9027201"/>
              <a:gd name="connsiteY409" fmla="*/ 2245966 h 5314278"/>
              <a:gd name="connsiteX410" fmla="*/ 233524 w 9027201"/>
              <a:gd name="connsiteY410" fmla="*/ 2191114 h 5314278"/>
              <a:gd name="connsiteX411" fmla="*/ 281234 w 9027201"/>
              <a:gd name="connsiteY411" fmla="*/ 2151529 h 5314278"/>
              <a:gd name="connsiteX412" fmla="*/ 296838 w 9027201"/>
              <a:gd name="connsiteY412" fmla="*/ 2053562 h 5314278"/>
              <a:gd name="connsiteX413" fmla="*/ 265966 w 9027201"/>
              <a:gd name="connsiteY413" fmla="*/ 1923322 h 5314278"/>
              <a:gd name="connsiteX414" fmla="*/ 309977 w 9027201"/>
              <a:gd name="connsiteY414" fmla="*/ 1850483 h 5314278"/>
              <a:gd name="connsiteX415" fmla="*/ 378053 w 9027201"/>
              <a:gd name="connsiteY415" fmla="*/ 1721223 h 5314278"/>
              <a:gd name="connsiteX416" fmla="*/ 464114 w 9027201"/>
              <a:gd name="connsiteY416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76829 w 9027201"/>
              <a:gd name="connsiteY32" fmla="*/ 303764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292914 w 9027201"/>
              <a:gd name="connsiteY36" fmla="*/ 398033 h 5314278"/>
              <a:gd name="connsiteX37" fmla="*/ 2454278 w 9027201"/>
              <a:gd name="connsiteY37" fmla="*/ 451821 h 5314278"/>
              <a:gd name="connsiteX38" fmla="*/ 2529582 w 9027201"/>
              <a:gd name="connsiteY38" fmla="*/ 462579 h 5314278"/>
              <a:gd name="connsiteX39" fmla="*/ 2583370 w 9027201"/>
              <a:gd name="connsiteY39" fmla="*/ 494852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51821 h 5314278"/>
              <a:gd name="connsiteX39" fmla="*/ 2529582 w 9027201"/>
              <a:gd name="connsiteY39" fmla="*/ 462579 h 5314278"/>
              <a:gd name="connsiteX40" fmla="*/ 2583370 w 9027201"/>
              <a:gd name="connsiteY40" fmla="*/ 494852 h 5314278"/>
              <a:gd name="connsiteX41" fmla="*/ 2615643 w 9027201"/>
              <a:gd name="connsiteY41" fmla="*/ 505609 h 5314278"/>
              <a:gd name="connsiteX42" fmla="*/ 2669431 w 9027201"/>
              <a:gd name="connsiteY42" fmla="*/ 537882 h 5314278"/>
              <a:gd name="connsiteX43" fmla="*/ 3196556 w 9027201"/>
              <a:gd name="connsiteY43" fmla="*/ 548640 h 5314278"/>
              <a:gd name="connsiteX44" fmla="*/ 3261102 w 9027201"/>
              <a:gd name="connsiteY44" fmla="*/ 570155 h 5314278"/>
              <a:gd name="connsiteX45" fmla="*/ 3293375 w 9027201"/>
              <a:gd name="connsiteY45" fmla="*/ 580913 h 5314278"/>
              <a:gd name="connsiteX46" fmla="*/ 3433224 w 9027201"/>
              <a:gd name="connsiteY46" fmla="*/ 570155 h 5314278"/>
              <a:gd name="connsiteX47" fmla="*/ 3454740 w 9027201"/>
              <a:gd name="connsiteY47" fmla="*/ 548640 h 5314278"/>
              <a:gd name="connsiteX48" fmla="*/ 3487013 w 9027201"/>
              <a:gd name="connsiteY48" fmla="*/ 537882 h 5314278"/>
              <a:gd name="connsiteX49" fmla="*/ 3573074 w 9027201"/>
              <a:gd name="connsiteY49" fmla="*/ 548640 h 5314278"/>
              <a:gd name="connsiteX50" fmla="*/ 3583831 w 9027201"/>
              <a:gd name="connsiteY50" fmla="*/ 580913 h 5314278"/>
              <a:gd name="connsiteX51" fmla="*/ 3605347 w 9027201"/>
              <a:gd name="connsiteY51" fmla="*/ 602428 h 5314278"/>
              <a:gd name="connsiteX52" fmla="*/ 3669893 w 9027201"/>
              <a:gd name="connsiteY52" fmla="*/ 634701 h 5314278"/>
              <a:gd name="connsiteX53" fmla="*/ 3777469 w 9027201"/>
              <a:gd name="connsiteY53" fmla="*/ 623943 h 5314278"/>
              <a:gd name="connsiteX54" fmla="*/ 3809742 w 9027201"/>
              <a:gd name="connsiteY54" fmla="*/ 613186 h 5314278"/>
              <a:gd name="connsiteX55" fmla="*/ 3960349 w 9027201"/>
              <a:gd name="connsiteY55" fmla="*/ 623943 h 5314278"/>
              <a:gd name="connsiteX56" fmla="*/ 3992622 w 9027201"/>
              <a:gd name="connsiteY56" fmla="*/ 634701 h 5314278"/>
              <a:gd name="connsiteX57" fmla="*/ 4100198 w 9027201"/>
              <a:gd name="connsiteY57" fmla="*/ 656216 h 5314278"/>
              <a:gd name="connsiteX58" fmla="*/ 4153987 w 9027201"/>
              <a:gd name="connsiteY58" fmla="*/ 699247 h 5314278"/>
              <a:gd name="connsiteX59" fmla="*/ 4218533 w 9027201"/>
              <a:gd name="connsiteY59" fmla="*/ 720762 h 5314278"/>
              <a:gd name="connsiteX60" fmla="*/ 4218533 w 9027201"/>
              <a:gd name="connsiteY60" fmla="*/ 548640 h 5314278"/>
              <a:gd name="connsiteX61" fmla="*/ 4229290 w 9027201"/>
              <a:gd name="connsiteY61" fmla="*/ 451821 h 5314278"/>
              <a:gd name="connsiteX62" fmla="*/ 4272321 w 9027201"/>
              <a:gd name="connsiteY62" fmla="*/ 398033 h 5314278"/>
              <a:gd name="connsiteX63" fmla="*/ 4293836 w 9027201"/>
              <a:gd name="connsiteY63" fmla="*/ 365760 h 5314278"/>
              <a:gd name="connsiteX64" fmla="*/ 4326109 w 9027201"/>
              <a:gd name="connsiteY64" fmla="*/ 344245 h 5314278"/>
              <a:gd name="connsiteX65" fmla="*/ 4379897 w 9027201"/>
              <a:gd name="connsiteY65" fmla="*/ 311972 h 5314278"/>
              <a:gd name="connsiteX66" fmla="*/ 4412170 w 9027201"/>
              <a:gd name="connsiteY66" fmla="*/ 290456 h 5314278"/>
              <a:gd name="connsiteX67" fmla="*/ 4476716 w 9027201"/>
              <a:gd name="connsiteY67" fmla="*/ 268941 h 5314278"/>
              <a:gd name="connsiteX68" fmla="*/ 4508989 w 9027201"/>
              <a:gd name="connsiteY68" fmla="*/ 247426 h 5314278"/>
              <a:gd name="connsiteX69" fmla="*/ 4616565 w 9027201"/>
              <a:gd name="connsiteY69" fmla="*/ 225911 h 5314278"/>
              <a:gd name="connsiteX70" fmla="*/ 4896264 w 9027201"/>
              <a:gd name="connsiteY70" fmla="*/ 215153 h 5314278"/>
              <a:gd name="connsiteX71" fmla="*/ 4971568 w 9027201"/>
              <a:gd name="connsiteY71" fmla="*/ 236668 h 5314278"/>
              <a:gd name="connsiteX72" fmla="*/ 5036114 w 9027201"/>
              <a:gd name="connsiteY72" fmla="*/ 225911 h 5314278"/>
              <a:gd name="connsiteX73" fmla="*/ 5079144 w 9027201"/>
              <a:gd name="connsiteY73" fmla="*/ 172122 h 5314278"/>
              <a:gd name="connsiteX74" fmla="*/ 5089902 w 9027201"/>
              <a:gd name="connsiteY74" fmla="*/ 139849 h 5314278"/>
              <a:gd name="connsiteX75" fmla="*/ 5132933 w 9027201"/>
              <a:gd name="connsiteY75" fmla="*/ 75303 h 5314278"/>
              <a:gd name="connsiteX76" fmla="*/ 5197478 w 9027201"/>
              <a:gd name="connsiteY76" fmla="*/ 53788 h 5314278"/>
              <a:gd name="connsiteX77" fmla="*/ 5326570 w 9027201"/>
              <a:gd name="connsiteY77" fmla="*/ 64546 h 5314278"/>
              <a:gd name="connsiteX78" fmla="*/ 5358843 w 9027201"/>
              <a:gd name="connsiteY78" fmla="*/ 75303 h 5314278"/>
              <a:gd name="connsiteX79" fmla="*/ 5444904 w 9027201"/>
              <a:gd name="connsiteY79" fmla="*/ 64546 h 5314278"/>
              <a:gd name="connsiteX80" fmla="*/ 5498693 w 9027201"/>
              <a:gd name="connsiteY80" fmla="*/ 21515 h 5314278"/>
              <a:gd name="connsiteX81" fmla="*/ 5573996 w 9027201"/>
              <a:gd name="connsiteY81" fmla="*/ 0 h 5314278"/>
              <a:gd name="connsiteX82" fmla="*/ 5638542 w 9027201"/>
              <a:gd name="connsiteY82" fmla="*/ 10758 h 5314278"/>
              <a:gd name="connsiteX83" fmla="*/ 5735361 w 9027201"/>
              <a:gd name="connsiteY83" fmla="*/ 43031 h 5314278"/>
              <a:gd name="connsiteX84" fmla="*/ 5821422 w 9027201"/>
              <a:gd name="connsiteY84" fmla="*/ 53788 h 5314278"/>
              <a:gd name="connsiteX85" fmla="*/ 5853695 w 9027201"/>
              <a:gd name="connsiteY85" fmla="*/ 64546 h 5314278"/>
              <a:gd name="connsiteX86" fmla="*/ 5896725 w 9027201"/>
              <a:gd name="connsiteY86" fmla="*/ 75303 h 5314278"/>
              <a:gd name="connsiteX87" fmla="*/ 5918241 w 9027201"/>
              <a:gd name="connsiteY87" fmla="*/ 107576 h 5314278"/>
              <a:gd name="connsiteX88" fmla="*/ 5950514 w 9027201"/>
              <a:gd name="connsiteY88" fmla="*/ 118334 h 5314278"/>
              <a:gd name="connsiteX89" fmla="*/ 6004302 w 9027201"/>
              <a:gd name="connsiteY89" fmla="*/ 161365 h 5314278"/>
              <a:gd name="connsiteX90" fmla="*/ 6025817 w 9027201"/>
              <a:gd name="connsiteY90" fmla="*/ 193638 h 5314278"/>
              <a:gd name="connsiteX91" fmla="*/ 6047333 w 9027201"/>
              <a:gd name="connsiteY91" fmla="*/ 290456 h 5314278"/>
              <a:gd name="connsiteX92" fmla="*/ 6079605 w 9027201"/>
              <a:gd name="connsiteY92" fmla="*/ 311972 h 5314278"/>
              <a:gd name="connsiteX93" fmla="*/ 6101121 w 9027201"/>
              <a:gd name="connsiteY93" fmla="*/ 333487 h 5314278"/>
              <a:gd name="connsiteX94" fmla="*/ 6165667 w 9027201"/>
              <a:gd name="connsiteY94" fmla="*/ 419548 h 5314278"/>
              <a:gd name="connsiteX95" fmla="*/ 6154909 w 9027201"/>
              <a:gd name="connsiteY95" fmla="*/ 484094 h 5314278"/>
              <a:gd name="connsiteX96" fmla="*/ 6122636 w 9027201"/>
              <a:gd name="connsiteY96" fmla="*/ 494852 h 5314278"/>
              <a:gd name="connsiteX97" fmla="*/ 6090363 w 9027201"/>
              <a:gd name="connsiteY97" fmla="*/ 527125 h 5314278"/>
              <a:gd name="connsiteX98" fmla="*/ 6122636 w 9027201"/>
              <a:gd name="connsiteY98" fmla="*/ 645459 h 5314278"/>
              <a:gd name="connsiteX99" fmla="*/ 6133394 w 9027201"/>
              <a:gd name="connsiteY99" fmla="*/ 710005 h 5314278"/>
              <a:gd name="connsiteX100" fmla="*/ 6144151 w 9027201"/>
              <a:gd name="connsiteY100" fmla="*/ 742278 h 5314278"/>
              <a:gd name="connsiteX101" fmla="*/ 6176424 w 9027201"/>
              <a:gd name="connsiteY101" fmla="*/ 753035 h 5314278"/>
              <a:gd name="connsiteX102" fmla="*/ 6251728 w 9027201"/>
              <a:gd name="connsiteY102" fmla="*/ 763793 h 5314278"/>
              <a:gd name="connsiteX103" fmla="*/ 6337789 w 9027201"/>
              <a:gd name="connsiteY103" fmla="*/ 828339 h 5314278"/>
              <a:gd name="connsiteX104" fmla="*/ 6370062 w 9027201"/>
              <a:gd name="connsiteY104" fmla="*/ 817581 h 5314278"/>
              <a:gd name="connsiteX105" fmla="*/ 6499154 w 9027201"/>
              <a:gd name="connsiteY105" fmla="*/ 849854 h 5314278"/>
              <a:gd name="connsiteX106" fmla="*/ 6531427 w 9027201"/>
              <a:gd name="connsiteY106" fmla="*/ 871369 h 5314278"/>
              <a:gd name="connsiteX107" fmla="*/ 6574457 w 9027201"/>
              <a:gd name="connsiteY107" fmla="*/ 925158 h 5314278"/>
              <a:gd name="connsiteX108" fmla="*/ 6606730 w 9027201"/>
              <a:gd name="connsiteY108" fmla="*/ 935915 h 5314278"/>
              <a:gd name="connsiteX109" fmla="*/ 6649761 w 9027201"/>
              <a:gd name="connsiteY109" fmla="*/ 989703 h 5314278"/>
              <a:gd name="connsiteX110" fmla="*/ 6682034 w 9027201"/>
              <a:gd name="connsiteY110" fmla="*/ 1075765 h 5314278"/>
              <a:gd name="connsiteX111" fmla="*/ 6671276 w 9027201"/>
              <a:gd name="connsiteY111" fmla="*/ 1183341 h 5314278"/>
              <a:gd name="connsiteX112" fmla="*/ 6660518 w 9027201"/>
              <a:gd name="connsiteY112" fmla="*/ 1215614 h 5314278"/>
              <a:gd name="connsiteX113" fmla="*/ 6671276 w 9027201"/>
              <a:gd name="connsiteY113" fmla="*/ 1269402 h 5314278"/>
              <a:gd name="connsiteX114" fmla="*/ 6778853 w 9027201"/>
              <a:gd name="connsiteY114" fmla="*/ 1333948 h 5314278"/>
              <a:gd name="connsiteX115" fmla="*/ 6821883 w 9027201"/>
              <a:gd name="connsiteY115" fmla="*/ 1344706 h 5314278"/>
              <a:gd name="connsiteX116" fmla="*/ 7026278 w 9027201"/>
              <a:gd name="connsiteY116" fmla="*/ 1355463 h 5314278"/>
              <a:gd name="connsiteX117" fmla="*/ 7090824 w 9027201"/>
              <a:gd name="connsiteY117" fmla="*/ 1376979 h 5314278"/>
              <a:gd name="connsiteX118" fmla="*/ 7112340 w 9027201"/>
              <a:gd name="connsiteY118" fmla="*/ 1398494 h 5314278"/>
              <a:gd name="connsiteX119" fmla="*/ 7198401 w 9027201"/>
              <a:gd name="connsiteY119" fmla="*/ 1420009 h 5314278"/>
              <a:gd name="connsiteX120" fmla="*/ 7230674 w 9027201"/>
              <a:gd name="connsiteY120" fmla="*/ 1430767 h 5314278"/>
              <a:gd name="connsiteX121" fmla="*/ 7381281 w 9027201"/>
              <a:gd name="connsiteY121" fmla="*/ 1420009 h 5314278"/>
              <a:gd name="connsiteX122" fmla="*/ 7413554 w 9027201"/>
              <a:gd name="connsiteY122" fmla="*/ 1409252 h 5314278"/>
              <a:gd name="connsiteX123" fmla="*/ 7478100 w 9027201"/>
              <a:gd name="connsiteY123" fmla="*/ 1366221 h 5314278"/>
              <a:gd name="connsiteX124" fmla="*/ 7542645 w 9027201"/>
              <a:gd name="connsiteY124" fmla="*/ 1344706 h 5314278"/>
              <a:gd name="connsiteX125" fmla="*/ 7574918 w 9027201"/>
              <a:gd name="connsiteY125" fmla="*/ 1333948 h 5314278"/>
              <a:gd name="connsiteX126" fmla="*/ 7607191 w 9027201"/>
              <a:gd name="connsiteY126" fmla="*/ 1323191 h 5314278"/>
              <a:gd name="connsiteX127" fmla="*/ 7704010 w 9027201"/>
              <a:gd name="connsiteY127" fmla="*/ 1333948 h 5314278"/>
              <a:gd name="connsiteX128" fmla="*/ 7757798 w 9027201"/>
              <a:gd name="connsiteY128" fmla="*/ 1398494 h 5314278"/>
              <a:gd name="connsiteX129" fmla="*/ 7768556 w 9027201"/>
              <a:gd name="connsiteY129" fmla="*/ 1430767 h 5314278"/>
              <a:gd name="connsiteX130" fmla="*/ 7833102 w 9027201"/>
              <a:gd name="connsiteY130" fmla="*/ 1495313 h 5314278"/>
              <a:gd name="connsiteX131" fmla="*/ 7865375 w 9027201"/>
              <a:gd name="connsiteY131" fmla="*/ 1559859 h 5314278"/>
              <a:gd name="connsiteX132" fmla="*/ 7876133 w 9027201"/>
              <a:gd name="connsiteY132" fmla="*/ 1592132 h 5314278"/>
              <a:gd name="connsiteX133" fmla="*/ 7908405 w 9027201"/>
              <a:gd name="connsiteY133" fmla="*/ 1602889 h 5314278"/>
              <a:gd name="connsiteX134" fmla="*/ 7994467 w 9027201"/>
              <a:gd name="connsiteY134" fmla="*/ 1602889 h 5314278"/>
              <a:gd name="connsiteX135" fmla="*/ 8026740 w 9027201"/>
              <a:gd name="connsiteY135" fmla="*/ 1592132 h 5314278"/>
              <a:gd name="connsiteX136" fmla="*/ 8241893 w 9027201"/>
              <a:gd name="connsiteY136" fmla="*/ 1602889 h 5314278"/>
              <a:gd name="connsiteX137" fmla="*/ 8274165 w 9027201"/>
              <a:gd name="connsiteY137" fmla="*/ 1624405 h 5314278"/>
              <a:gd name="connsiteX138" fmla="*/ 8306438 w 9027201"/>
              <a:gd name="connsiteY138" fmla="*/ 1635162 h 5314278"/>
              <a:gd name="connsiteX139" fmla="*/ 8327954 w 9027201"/>
              <a:gd name="connsiteY139" fmla="*/ 1656678 h 5314278"/>
              <a:gd name="connsiteX140" fmla="*/ 8446288 w 9027201"/>
              <a:gd name="connsiteY140" fmla="*/ 1678193 h 5314278"/>
              <a:gd name="connsiteX141" fmla="*/ 8553864 w 9027201"/>
              <a:gd name="connsiteY141" fmla="*/ 1710466 h 5314278"/>
              <a:gd name="connsiteX142" fmla="*/ 8650683 w 9027201"/>
              <a:gd name="connsiteY142" fmla="*/ 1742739 h 5314278"/>
              <a:gd name="connsiteX143" fmla="*/ 8682956 w 9027201"/>
              <a:gd name="connsiteY143" fmla="*/ 1753496 h 5314278"/>
              <a:gd name="connsiteX144" fmla="*/ 8790533 w 9027201"/>
              <a:gd name="connsiteY144" fmla="*/ 1818042 h 5314278"/>
              <a:gd name="connsiteX145" fmla="*/ 8822805 w 9027201"/>
              <a:gd name="connsiteY145" fmla="*/ 1828800 h 5314278"/>
              <a:gd name="connsiteX146" fmla="*/ 8844321 w 9027201"/>
              <a:gd name="connsiteY146" fmla="*/ 1850315 h 5314278"/>
              <a:gd name="connsiteX147" fmla="*/ 8876594 w 9027201"/>
              <a:gd name="connsiteY147" fmla="*/ 1861073 h 5314278"/>
              <a:gd name="connsiteX148" fmla="*/ 8951897 w 9027201"/>
              <a:gd name="connsiteY148" fmla="*/ 1904103 h 5314278"/>
              <a:gd name="connsiteX149" fmla="*/ 8994928 w 9027201"/>
              <a:gd name="connsiteY149" fmla="*/ 1957892 h 5314278"/>
              <a:gd name="connsiteX150" fmla="*/ 9027201 w 9027201"/>
              <a:gd name="connsiteY150" fmla="*/ 1990165 h 5314278"/>
              <a:gd name="connsiteX151" fmla="*/ 9016443 w 9027201"/>
              <a:gd name="connsiteY151" fmla="*/ 2119256 h 5314278"/>
              <a:gd name="connsiteX152" fmla="*/ 8994928 w 9027201"/>
              <a:gd name="connsiteY152" fmla="*/ 2140772 h 5314278"/>
              <a:gd name="connsiteX153" fmla="*/ 8951897 w 9027201"/>
              <a:gd name="connsiteY153" fmla="*/ 2194560 h 5314278"/>
              <a:gd name="connsiteX154" fmla="*/ 8919624 w 9027201"/>
              <a:gd name="connsiteY154" fmla="*/ 2248348 h 5314278"/>
              <a:gd name="connsiteX155" fmla="*/ 8876594 w 9027201"/>
              <a:gd name="connsiteY155" fmla="*/ 2302136 h 5314278"/>
              <a:gd name="connsiteX156" fmla="*/ 8898109 w 9027201"/>
              <a:gd name="connsiteY156" fmla="*/ 2334409 h 5314278"/>
              <a:gd name="connsiteX157" fmla="*/ 8898109 w 9027201"/>
              <a:gd name="connsiteY157" fmla="*/ 2431228 h 5314278"/>
              <a:gd name="connsiteX158" fmla="*/ 8876594 w 9027201"/>
              <a:gd name="connsiteY158" fmla="*/ 2463501 h 5314278"/>
              <a:gd name="connsiteX159" fmla="*/ 8844321 w 9027201"/>
              <a:gd name="connsiteY159" fmla="*/ 2538805 h 5314278"/>
              <a:gd name="connsiteX160" fmla="*/ 8801290 w 9027201"/>
              <a:gd name="connsiteY160" fmla="*/ 2549562 h 5314278"/>
              <a:gd name="connsiteX161" fmla="*/ 8833563 w 9027201"/>
              <a:gd name="connsiteY161" fmla="*/ 2603351 h 5314278"/>
              <a:gd name="connsiteX162" fmla="*/ 8844321 w 9027201"/>
              <a:gd name="connsiteY162" fmla="*/ 2635623 h 5314278"/>
              <a:gd name="connsiteX163" fmla="*/ 8865836 w 9027201"/>
              <a:gd name="connsiteY163" fmla="*/ 2657139 h 5314278"/>
              <a:gd name="connsiteX164" fmla="*/ 8898109 w 9027201"/>
              <a:gd name="connsiteY164" fmla="*/ 2721685 h 5314278"/>
              <a:gd name="connsiteX165" fmla="*/ 8876594 w 9027201"/>
              <a:gd name="connsiteY165" fmla="*/ 2915322 h 5314278"/>
              <a:gd name="connsiteX166" fmla="*/ 8855078 w 9027201"/>
              <a:gd name="connsiteY166" fmla="*/ 2979868 h 5314278"/>
              <a:gd name="connsiteX167" fmla="*/ 8822805 w 9027201"/>
              <a:gd name="connsiteY167" fmla="*/ 3001383 h 5314278"/>
              <a:gd name="connsiteX168" fmla="*/ 8812048 w 9027201"/>
              <a:gd name="connsiteY168" fmla="*/ 3033656 h 5314278"/>
              <a:gd name="connsiteX169" fmla="*/ 8747502 w 9027201"/>
              <a:gd name="connsiteY169" fmla="*/ 3055172 h 5314278"/>
              <a:gd name="connsiteX170" fmla="*/ 8553864 w 9027201"/>
              <a:gd name="connsiteY170" fmla="*/ 3076687 h 5314278"/>
              <a:gd name="connsiteX171" fmla="*/ 8467803 w 9027201"/>
              <a:gd name="connsiteY171" fmla="*/ 3076687 h 5314278"/>
              <a:gd name="connsiteX172" fmla="*/ 8403257 w 9027201"/>
              <a:gd name="connsiteY172" fmla="*/ 3055172 h 5314278"/>
              <a:gd name="connsiteX173" fmla="*/ 8338711 w 9027201"/>
              <a:gd name="connsiteY173" fmla="*/ 3098202 h 5314278"/>
              <a:gd name="connsiteX174" fmla="*/ 8317196 w 9027201"/>
              <a:gd name="connsiteY174" fmla="*/ 3119718 h 5314278"/>
              <a:gd name="connsiteX175" fmla="*/ 8284923 w 9027201"/>
              <a:gd name="connsiteY175" fmla="*/ 3141233 h 5314278"/>
              <a:gd name="connsiteX176" fmla="*/ 8263408 w 9027201"/>
              <a:gd name="connsiteY176" fmla="*/ 3173506 h 5314278"/>
              <a:gd name="connsiteX177" fmla="*/ 8198862 w 9027201"/>
              <a:gd name="connsiteY177" fmla="*/ 3216536 h 5314278"/>
              <a:gd name="connsiteX178" fmla="*/ 8177347 w 9027201"/>
              <a:gd name="connsiteY178" fmla="*/ 3238052 h 5314278"/>
              <a:gd name="connsiteX179" fmla="*/ 8134316 w 9027201"/>
              <a:gd name="connsiteY179" fmla="*/ 3227294 h 5314278"/>
              <a:gd name="connsiteX180" fmla="*/ 8091285 w 9027201"/>
              <a:gd name="connsiteY180" fmla="*/ 3291840 h 5314278"/>
              <a:gd name="connsiteX181" fmla="*/ 8080528 w 9027201"/>
              <a:gd name="connsiteY181" fmla="*/ 3324113 h 5314278"/>
              <a:gd name="connsiteX182" fmla="*/ 8069770 w 9027201"/>
              <a:gd name="connsiteY182" fmla="*/ 3367143 h 5314278"/>
              <a:gd name="connsiteX183" fmla="*/ 8048255 w 9027201"/>
              <a:gd name="connsiteY183" fmla="*/ 3388659 h 5314278"/>
              <a:gd name="connsiteX184" fmla="*/ 8026740 w 9027201"/>
              <a:gd name="connsiteY184" fmla="*/ 3420932 h 5314278"/>
              <a:gd name="connsiteX185" fmla="*/ 8015982 w 9027201"/>
              <a:gd name="connsiteY185" fmla="*/ 3528508 h 5314278"/>
              <a:gd name="connsiteX186" fmla="*/ 7951436 w 9027201"/>
              <a:gd name="connsiteY186" fmla="*/ 3550023 h 5314278"/>
              <a:gd name="connsiteX187" fmla="*/ 7919163 w 9027201"/>
              <a:gd name="connsiteY187" fmla="*/ 3560781 h 5314278"/>
              <a:gd name="connsiteX188" fmla="*/ 7714768 w 9027201"/>
              <a:gd name="connsiteY188" fmla="*/ 3582296 h 5314278"/>
              <a:gd name="connsiteX189" fmla="*/ 7650222 w 9027201"/>
              <a:gd name="connsiteY189" fmla="*/ 3603812 h 5314278"/>
              <a:gd name="connsiteX190" fmla="*/ 7617949 w 9027201"/>
              <a:gd name="connsiteY190" fmla="*/ 3614569 h 5314278"/>
              <a:gd name="connsiteX191" fmla="*/ 7585676 w 9027201"/>
              <a:gd name="connsiteY191" fmla="*/ 3636085 h 5314278"/>
              <a:gd name="connsiteX192" fmla="*/ 7553403 w 9027201"/>
              <a:gd name="connsiteY192" fmla="*/ 3646842 h 5314278"/>
              <a:gd name="connsiteX193" fmla="*/ 7488857 w 9027201"/>
              <a:gd name="connsiteY193" fmla="*/ 3689873 h 5314278"/>
              <a:gd name="connsiteX194" fmla="*/ 7456584 w 9027201"/>
              <a:gd name="connsiteY194" fmla="*/ 3700631 h 5314278"/>
              <a:gd name="connsiteX195" fmla="*/ 7392038 w 9027201"/>
              <a:gd name="connsiteY195" fmla="*/ 3743661 h 5314278"/>
              <a:gd name="connsiteX196" fmla="*/ 7359765 w 9027201"/>
              <a:gd name="connsiteY196" fmla="*/ 3765176 h 5314278"/>
              <a:gd name="connsiteX197" fmla="*/ 7327493 w 9027201"/>
              <a:gd name="connsiteY197" fmla="*/ 3775934 h 5314278"/>
              <a:gd name="connsiteX198" fmla="*/ 7273704 w 9027201"/>
              <a:gd name="connsiteY198" fmla="*/ 3808207 h 5314278"/>
              <a:gd name="connsiteX199" fmla="*/ 7101582 w 9027201"/>
              <a:gd name="connsiteY199" fmla="*/ 3840480 h 5314278"/>
              <a:gd name="connsiteX200" fmla="*/ 7037036 w 9027201"/>
              <a:gd name="connsiteY200" fmla="*/ 3861995 h 5314278"/>
              <a:gd name="connsiteX201" fmla="*/ 7004763 w 9027201"/>
              <a:gd name="connsiteY201" fmla="*/ 3872753 h 5314278"/>
              <a:gd name="connsiteX202" fmla="*/ 6929460 w 9027201"/>
              <a:gd name="connsiteY202" fmla="*/ 3861995 h 5314278"/>
              <a:gd name="connsiteX203" fmla="*/ 6897187 w 9027201"/>
              <a:gd name="connsiteY203" fmla="*/ 3851238 h 5314278"/>
              <a:gd name="connsiteX204" fmla="*/ 6778853 w 9027201"/>
              <a:gd name="connsiteY204" fmla="*/ 3861995 h 5314278"/>
              <a:gd name="connsiteX205" fmla="*/ 6725064 w 9027201"/>
              <a:gd name="connsiteY205" fmla="*/ 3894268 h 5314278"/>
              <a:gd name="connsiteX206" fmla="*/ 6682034 w 9027201"/>
              <a:gd name="connsiteY206" fmla="*/ 3948056 h 5314278"/>
              <a:gd name="connsiteX207" fmla="*/ 6639003 w 9027201"/>
              <a:gd name="connsiteY207" fmla="*/ 4001845 h 5314278"/>
              <a:gd name="connsiteX208" fmla="*/ 6606730 w 9027201"/>
              <a:gd name="connsiteY208" fmla="*/ 4023360 h 5314278"/>
              <a:gd name="connsiteX209" fmla="*/ 6595973 w 9027201"/>
              <a:gd name="connsiteY209" fmla="*/ 4055633 h 5314278"/>
              <a:gd name="connsiteX210" fmla="*/ 6542184 w 9027201"/>
              <a:gd name="connsiteY210" fmla="*/ 4098663 h 5314278"/>
              <a:gd name="connsiteX211" fmla="*/ 6520669 w 9027201"/>
              <a:gd name="connsiteY211" fmla="*/ 4120179 h 5314278"/>
              <a:gd name="connsiteX212" fmla="*/ 6456123 w 9027201"/>
              <a:gd name="connsiteY212" fmla="*/ 4163209 h 5314278"/>
              <a:gd name="connsiteX213" fmla="*/ 6413093 w 9027201"/>
              <a:gd name="connsiteY213" fmla="*/ 4216998 h 5314278"/>
              <a:gd name="connsiteX214" fmla="*/ 6380820 w 9027201"/>
              <a:gd name="connsiteY214" fmla="*/ 4227755 h 5314278"/>
              <a:gd name="connsiteX215" fmla="*/ 6402335 w 9027201"/>
              <a:gd name="connsiteY215" fmla="*/ 4335332 h 5314278"/>
              <a:gd name="connsiteX216" fmla="*/ 6413093 w 9027201"/>
              <a:gd name="connsiteY216" fmla="*/ 4378362 h 5314278"/>
              <a:gd name="connsiteX217" fmla="*/ 6434608 w 9027201"/>
              <a:gd name="connsiteY217" fmla="*/ 4399878 h 5314278"/>
              <a:gd name="connsiteX218" fmla="*/ 6456123 w 9027201"/>
              <a:gd name="connsiteY218" fmla="*/ 4432151 h 5314278"/>
              <a:gd name="connsiteX219" fmla="*/ 6477638 w 9027201"/>
              <a:gd name="connsiteY219" fmla="*/ 4496696 h 5314278"/>
              <a:gd name="connsiteX220" fmla="*/ 6499154 w 9027201"/>
              <a:gd name="connsiteY220" fmla="*/ 4518212 h 5314278"/>
              <a:gd name="connsiteX221" fmla="*/ 6520669 w 9027201"/>
              <a:gd name="connsiteY221" fmla="*/ 4550485 h 5314278"/>
              <a:gd name="connsiteX222" fmla="*/ 6585215 w 9027201"/>
              <a:gd name="connsiteY222" fmla="*/ 4615031 h 5314278"/>
              <a:gd name="connsiteX223" fmla="*/ 6617488 w 9027201"/>
              <a:gd name="connsiteY223" fmla="*/ 4625788 h 5314278"/>
              <a:gd name="connsiteX224" fmla="*/ 6649761 w 9027201"/>
              <a:gd name="connsiteY224" fmla="*/ 4647303 h 5314278"/>
              <a:gd name="connsiteX225" fmla="*/ 6671276 w 9027201"/>
              <a:gd name="connsiteY225" fmla="*/ 4668819 h 5314278"/>
              <a:gd name="connsiteX226" fmla="*/ 6703549 w 9027201"/>
              <a:gd name="connsiteY226" fmla="*/ 4679576 h 5314278"/>
              <a:gd name="connsiteX227" fmla="*/ 6811125 w 9027201"/>
              <a:gd name="connsiteY227" fmla="*/ 4647303 h 5314278"/>
              <a:gd name="connsiteX228" fmla="*/ 6918702 w 9027201"/>
              <a:gd name="connsiteY228" fmla="*/ 4636546 h 5314278"/>
              <a:gd name="connsiteX229" fmla="*/ 6950975 w 9027201"/>
              <a:gd name="connsiteY229" fmla="*/ 4615031 h 5314278"/>
              <a:gd name="connsiteX230" fmla="*/ 7166128 w 9027201"/>
              <a:gd name="connsiteY230" fmla="*/ 4615031 h 5314278"/>
              <a:gd name="connsiteX231" fmla="*/ 7198401 w 9027201"/>
              <a:gd name="connsiteY231" fmla="*/ 4625788 h 5314278"/>
              <a:gd name="connsiteX232" fmla="*/ 7230674 w 9027201"/>
              <a:gd name="connsiteY232" fmla="*/ 4733365 h 5314278"/>
              <a:gd name="connsiteX233" fmla="*/ 7219916 w 9027201"/>
              <a:gd name="connsiteY233" fmla="*/ 4776395 h 5314278"/>
              <a:gd name="connsiteX234" fmla="*/ 7176885 w 9027201"/>
              <a:gd name="connsiteY234" fmla="*/ 4830183 h 5314278"/>
              <a:gd name="connsiteX235" fmla="*/ 7155370 w 9027201"/>
              <a:gd name="connsiteY235" fmla="*/ 4862456 h 5314278"/>
              <a:gd name="connsiteX236" fmla="*/ 7101582 w 9027201"/>
              <a:gd name="connsiteY236" fmla="*/ 4905487 h 5314278"/>
              <a:gd name="connsiteX237" fmla="*/ 7037036 w 9027201"/>
              <a:gd name="connsiteY237" fmla="*/ 4927002 h 5314278"/>
              <a:gd name="connsiteX238" fmla="*/ 7004763 w 9027201"/>
              <a:gd name="connsiteY238" fmla="*/ 4937760 h 5314278"/>
              <a:gd name="connsiteX239" fmla="*/ 6907944 w 9027201"/>
              <a:gd name="connsiteY239" fmla="*/ 4948518 h 5314278"/>
              <a:gd name="connsiteX240" fmla="*/ 6843398 w 9027201"/>
              <a:gd name="connsiteY240" fmla="*/ 4970033 h 5314278"/>
              <a:gd name="connsiteX241" fmla="*/ 6757337 w 9027201"/>
              <a:gd name="connsiteY241" fmla="*/ 4959275 h 5314278"/>
              <a:gd name="connsiteX242" fmla="*/ 6725064 w 9027201"/>
              <a:gd name="connsiteY242" fmla="*/ 4948518 h 5314278"/>
              <a:gd name="connsiteX243" fmla="*/ 6682034 w 9027201"/>
              <a:gd name="connsiteY243" fmla="*/ 4905487 h 5314278"/>
              <a:gd name="connsiteX244" fmla="*/ 6639003 w 9027201"/>
              <a:gd name="connsiteY244" fmla="*/ 4948518 h 5314278"/>
              <a:gd name="connsiteX245" fmla="*/ 6628245 w 9027201"/>
              <a:gd name="connsiteY245" fmla="*/ 4980791 h 5314278"/>
              <a:gd name="connsiteX246" fmla="*/ 6595973 w 9027201"/>
              <a:gd name="connsiteY246" fmla="*/ 4991548 h 5314278"/>
              <a:gd name="connsiteX247" fmla="*/ 6509911 w 9027201"/>
              <a:gd name="connsiteY247" fmla="*/ 5002306 h 5314278"/>
              <a:gd name="connsiteX248" fmla="*/ 6445365 w 9027201"/>
              <a:gd name="connsiteY248" fmla="*/ 5013063 h 5314278"/>
              <a:gd name="connsiteX249" fmla="*/ 6391577 w 9027201"/>
              <a:gd name="connsiteY249" fmla="*/ 5045336 h 5314278"/>
              <a:gd name="connsiteX250" fmla="*/ 6327031 w 9027201"/>
              <a:gd name="connsiteY250" fmla="*/ 5077609 h 5314278"/>
              <a:gd name="connsiteX251" fmla="*/ 6305516 w 9027201"/>
              <a:gd name="connsiteY251" fmla="*/ 5099125 h 5314278"/>
              <a:gd name="connsiteX252" fmla="*/ 6262485 w 9027201"/>
              <a:gd name="connsiteY252" fmla="*/ 5109882 h 5314278"/>
              <a:gd name="connsiteX253" fmla="*/ 6230213 w 9027201"/>
              <a:gd name="connsiteY253" fmla="*/ 5120640 h 5314278"/>
              <a:gd name="connsiteX254" fmla="*/ 6187182 w 9027201"/>
              <a:gd name="connsiteY254" fmla="*/ 5163671 h 5314278"/>
              <a:gd name="connsiteX255" fmla="*/ 6165667 w 9027201"/>
              <a:gd name="connsiteY255" fmla="*/ 5195943 h 5314278"/>
              <a:gd name="connsiteX256" fmla="*/ 6133394 w 9027201"/>
              <a:gd name="connsiteY256" fmla="*/ 5206701 h 5314278"/>
              <a:gd name="connsiteX257" fmla="*/ 6111878 w 9027201"/>
              <a:gd name="connsiteY257" fmla="*/ 5228216 h 5314278"/>
              <a:gd name="connsiteX258" fmla="*/ 6047333 w 9027201"/>
              <a:gd name="connsiteY258" fmla="*/ 5271247 h 5314278"/>
              <a:gd name="connsiteX259" fmla="*/ 5982787 w 9027201"/>
              <a:gd name="connsiteY259" fmla="*/ 5282005 h 5314278"/>
              <a:gd name="connsiteX260" fmla="*/ 5928998 w 9027201"/>
              <a:gd name="connsiteY260" fmla="*/ 5292762 h 5314278"/>
              <a:gd name="connsiteX261" fmla="*/ 5896725 w 9027201"/>
              <a:gd name="connsiteY261" fmla="*/ 5303520 h 5314278"/>
              <a:gd name="connsiteX262" fmla="*/ 5842937 w 9027201"/>
              <a:gd name="connsiteY262" fmla="*/ 5314278 h 5314278"/>
              <a:gd name="connsiteX263" fmla="*/ 5767634 w 9027201"/>
              <a:gd name="connsiteY263" fmla="*/ 5303520 h 5314278"/>
              <a:gd name="connsiteX264" fmla="*/ 5703088 w 9027201"/>
              <a:gd name="connsiteY264" fmla="*/ 5282005 h 5314278"/>
              <a:gd name="connsiteX265" fmla="*/ 5638542 w 9027201"/>
              <a:gd name="connsiteY265" fmla="*/ 5271247 h 5314278"/>
              <a:gd name="connsiteX266" fmla="*/ 5595511 w 9027201"/>
              <a:gd name="connsiteY266" fmla="*/ 5174428 h 5314278"/>
              <a:gd name="connsiteX267" fmla="*/ 5638542 w 9027201"/>
              <a:gd name="connsiteY267" fmla="*/ 5056094 h 5314278"/>
              <a:gd name="connsiteX268" fmla="*/ 5660057 w 9027201"/>
              <a:gd name="connsiteY268" fmla="*/ 4894729 h 5314278"/>
              <a:gd name="connsiteX269" fmla="*/ 5584754 w 9027201"/>
              <a:gd name="connsiteY269" fmla="*/ 4819426 h 5314278"/>
              <a:gd name="connsiteX270" fmla="*/ 5530965 w 9027201"/>
              <a:gd name="connsiteY270" fmla="*/ 4787153 h 5314278"/>
              <a:gd name="connsiteX271" fmla="*/ 5423389 w 9027201"/>
              <a:gd name="connsiteY271" fmla="*/ 4765638 h 5314278"/>
              <a:gd name="connsiteX272" fmla="*/ 5358843 w 9027201"/>
              <a:gd name="connsiteY272" fmla="*/ 4733365 h 5314278"/>
              <a:gd name="connsiteX273" fmla="*/ 5326570 w 9027201"/>
              <a:gd name="connsiteY273" fmla="*/ 4722607 h 5314278"/>
              <a:gd name="connsiteX274" fmla="*/ 5294297 w 9027201"/>
              <a:gd name="connsiteY274" fmla="*/ 4701092 h 5314278"/>
              <a:gd name="connsiteX275" fmla="*/ 5175776 w 9027201"/>
              <a:gd name="connsiteY275" fmla="*/ 4703744 h 5314278"/>
              <a:gd name="connsiteX276" fmla="*/ 5166214 w 9027201"/>
              <a:gd name="connsiteY276" fmla="*/ 4654662 h 5314278"/>
              <a:gd name="connsiteX277" fmla="*/ 5197478 w 9027201"/>
              <a:gd name="connsiteY277" fmla="*/ 4572000 h 5314278"/>
              <a:gd name="connsiteX278" fmla="*/ 5264639 w 9027201"/>
              <a:gd name="connsiteY278" fmla="*/ 4543537 h 5314278"/>
              <a:gd name="connsiteX279" fmla="*/ 5339980 w 9027201"/>
              <a:gd name="connsiteY279" fmla="*/ 4489114 h 5314278"/>
              <a:gd name="connsiteX280" fmla="*/ 5401874 w 9027201"/>
              <a:gd name="connsiteY280" fmla="*/ 4432151 h 5314278"/>
              <a:gd name="connsiteX281" fmla="*/ 5466420 w 9027201"/>
              <a:gd name="connsiteY281" fmla="*/ 4421393 h 5314278"/>
              <a:gd name="connsiteX282" fmla="*/ 5617027 w 9027201"/>
              <a:gd name="connsiteY282" fmla="*/ 4378362 h 5314278"/>
              <a:gd name="connsiteX283" fmla="*/ 5712277 w 9027201"/>
              <a:gd name="connsiteY283" fmla="*/ 4285428 h 5314278"/>
              <a:gd name="connsiteX284" fmla="*/ 5573996 w 9027201"/>
              <a:gd name="connsiteY284" fmla="*/ 4195482 h 5314278"/>
              <a:gd name="connsiteX285" fmla="*/ 5467129 w 9027201"/>
              <a:gd name="connsiteY285" fmla="*/ 4186667 h 5314278"/>
              <a:gd name="connsiteX286" fmla="*/ 5404339 w 9027201"/>
              <a:gd name="connsiteY286" fmla="*/ 4245087 h 5314278"/>
              <a:gd name="connsiteX287" fmla="*/ 5296389 w 9027201"/>
              <a:gd name="connsiteY287" fmla="*/ 4229212 h 5314278"/>
              <a:gd name="connsiteX288" fmla="*/ 5223364 w 9027201"/>
              <a:gd name="connsiteY288" fmla="*/ 4222862 h 5314278"/>
              <a:gd name="connsiteX289" fmla="*/ 5154448 w 9027201"/>
              <a:gd name="connsiteY289" fmla="*/ 4184725 h 5314278"/>
              <a:gd name="connsiteX290" fmla="*/ 5122175 w 9027201"/>
              <a:gd name="connsiteY290" fmla="*/ 4195482 h 5314278"/>
              <a:gd name="connsiteX291" fmla="*/ 5025356 w 9027201"/>
              <a:gd name="connsiteY291" fmla="*/ 4184725 h 5314278"/>
              <a:gd name="connsiteX292" fmla="*/ 4960810 w 9027201"/>
              <a:gd name="connsiteY292" fmla="*/ 4152452 h 5314278"/>
              <a:gd name="connsiteX293" fmla="*/ 4907022 w 9027201"/>
              <a:gd name="connsiteY293" fmla="*/ 4098663 h 5314278"/>
              <a:gd name="connsiteX294" fmla="*/ 4836014 w 9027201"/>
              <a:gd name="connsiteY294" fmla="*/ 4092687 h 5314278"/>
              <a:gd name="connsiteX295" fmla="*/ 4804899 w 9027201"/>
              <a:gd name="connsiteY295" fmla="*/ 4048050 h 5314278"/>
              <a:gd name="connsiteX296" fmla="*/ 4902689 w 9027201"/>
              <a:gd name="connsiteY296" fmla="*/ 4006962 h 5314278"/>
              <a:gd name="connsiteX297" fmla="*/ 4880576 w 9027201"/>
              <a:gd name="connsiteY297" fmla="*/ 3944172 h 5314278"/>
              <a:gd name="connsiteX298" fmla="*/ 4739307 w 9027201"/>
              <a:gd name="connsiteY298" fmla="*/ 3953174 h 5314278"/>
              <a:gd name="connsiteX299" fmla="*/ 4639500 w 9027201"/>
              <a:gd name="connsiteY299" fmla="*/ 3859343 h 5314278"/>
              <a:gd name="connsiteX300" fmla="*/ 4502639 w 9027201"/>
              <a:gd name="connsiteY300" fmla="*/ 3870437 h 5314278"/>
              <a:gd name="connsiteX301" fmla="*/ 4421695 w 9027201"/>
              <a:gd name="connsiteY301" fmla="*/ 3860053 h 5314278"/>
              <a:gd name="connsiteX302" fmla="*/ 4328014 w 9027201"/>
              <a:gd name="connsiteY302" fmla="*/ 3873612 h 5314278"/>
              <a:gd name="connsiteX303" fmla="*/ 4302614 w 9027201"/>
              <a:gd name="connsiteY303" fmla="*/ 3899012 h 5314278"/>
              <a:gd name="connsiteX304" fmla="*/ 4305789 w 9027201"/>
              <a:gd name="connsiteY304" fmla="*/ 3946637 h 5314278"/>
              <a:gd name="connsiteX305" fmla="*/ 4272321 w 9027201"/>
              <a:gd name="connsiteY305" fmla="*/ 4044875 h 5314278"/>
              <a:gd name="connsiteX306" fmla="*/ 4229290 w 9027201"/>
              <a:gd name="connsiteY306" fmla="*/ 4109421 h 5314278"/>
              <a:gd name="connsiteX307" fmla="*/ 4207775 w 9027201"/>
              <a:gd name="connsiteY307" fmla="*/ 4141694 h 5314278"/>
              <a:gd name="connsiteX308" fmla="*/ 4175502 w 9027201"/>
              <a:gd name="connsiteY308" fmla="*/ 4173967 h 5314278"/>
              <a:gd name="connsiteX309" fmla="*/ 4121714 w 9027201"/>
              <a:gd name="connsiteY309" fmla="*/ 4216998 h 5314278"/>
              <a:gd name="connsiteX310" fmla="*/ 4096239 w 9027201"/>
              <a:gd name="connsiteY310" fmla="*/ 4270487 h 5314278"/>
              <a:gd name="connsiteX311" fmla="*/ 4046410 w 9027201"/>
              <a:gd name="connsiteY311" fmla="*/ 4335332 h 5314278"/>
              <a:gd name="connsiteX312" fmla="*/ 4014137 w 9027201"/>
              <a:gd name="connsiteY312" fmla="*/ 4367605 h 5314278"/>
              <a:gd name="connsiteX313" fmla="*/ 3924191 w 9027201"/>
              <a:gd name="connsiteY313" fmla="*/ 4468121 h 5314278"/>
              <a:gd name="connsiteX314" fmla="*/ 3838130 w 9027201"/>
              <a:gd name="connsiteY314" fmla="*/ 4537075 h 5314278"/>
              <a:gd name="connsiteX315" fmla="*/ 3780457 w 9027201"/>
              <a:gd name="connsiteY315" fmla="*/ 4562998 h 5314278"/>
              <a:gd name="connsiteX316" fmla="*/ 3813664 w 9027201"/>
              <a:gd name="connsiteY316" fmla="*/ 4638787 h 5314278"/>
              <a:gd name="connsiteX317" fmla="*/ 3810489 w 9027201"/>
              <a:gd name="connsiteY317" fmla="*/ 4727687 h 5314278"/>
              <a:gd name="connsiteX318" fmla="*/ 3745196 w 9027201"/>
              <a:gd name="connsiteY318" fmla="*/ 4754880 h 5314278"/>
              <a:gd name="connsiteX319" fmla="*/ 3699364 w 9027201"/>
              <a:gd name="connsiteY319" fmla="*/ 4692762 h 5314278"/>
              <a:gd name="connsiteX320" fmla="*/ 3621745 w 9027201"/>
              <a:gd name="connsiteY320" fmla="*/ 4641476 h 5314278"/>
              <a:gd name="connsiteX321" fmla="*/ 3499339 w 9027201"/>
              <a:gd name="connsiteY321" fmla="*/ 4664187 h 5314278"/>
              <a:gd name="connsiteX322" fmla="*/ 3423139 w 9027201"/>
              <a:gd name="connsiteY322" fmla="*/ 4727687 h 5314278"/>
              <a:gd name="connsiteX323" fmla="*/ 3342046 w 9027201"/>
              <a:gd name="connsiteY323" fmla="*/ 4725072 h 5314278"/>
              <a:gd name="connsiteX324" fmla="*/ 3286614 w 9027201"/>
              <a:gd name="connsiteY324" fmla="*/ 4784837 h 5314278"/>
              <a:gd name="connsiteX325" fmla="*/ 3212431 w 9027201"/>
              <a:gd name="connsiteY325" fmla="*/ 4788386 h 5314278"/>
              <a:gd name="connsiteX326" fmla="*/ 3153525 w 9027201"/>
              <a:gd name="connsiteY326" fmla="*/ 4754880 h 5314278"/>
              <a:gd name="connsiteX327" fmla="*/ 3099737 w 9027201"/>
              <a:gd name="connsiteY327" fmla="*/ 4711849 h 5314278"/>
              <a:gd name="connsiteX328" fmla="*/ 3032614 w 9027201"/>
              <a:gd name="connsiteY328" fmla="*/ 4591162 h 5314278"/>
              <a:gd name="connsiteX329" fmla="*/ 3054839 w 9027201"/>
              <a:gd name="connsiteY329" fmla="*/ 4556237 h 5314278"/>
              <a:gd name="connsiteX330" fmla="*/ 3088980 w 9027201"/>
              <a:gd name="connsiteY330" fmla="*/ 4561242 h 5314278"/>
              <a:gd name="connsiteX331" fmla="*/ 3131039 w 9027201"/>
              <a:gd name="connsiteY331" fmla="*/ 4584812 h 5314278"/>
              <a:gd name="connsiteX332" fmla="*/ 3173995 w 9027201"/>
              <a:gd name="connsiteY332" fmla="*/ 4559673 h 5314278"/>
              <a:gd name="connsiteX333" fmla="*/ 3172314 w 9027201"/>
              <a:gd name="connsiteY333" fmla="*/ 4505437 h 5314278"/>
              <a:gd name="connsiteX334" fmla="*/ 3142768 w 9027201"/>
              <a:gd name="connsiteY334" fmla="*/ 4442908 h 5314278"/>
              <a:gd name="connsiteX335" fmla="*/ 3192148 w 9027201"/>
              <a:gd name="connsiteY335" fmla="*/ 4403762 h 5314278"/>
              <a:gd name="connsiteX336" fmla="*/ 3268871 w 9027201"/>
              <a:gd name="connsiteY336" fmla="*/ 4377316 h 5314278"/>
              <a:gd name="connsiteX337" fmla="*/ 3299725 w 9027201"/>
              <a:gd name="connsiteY337" fmla="*/ 4261448 h 5314278"/>
              <a:gd name="connsiteX338" fmla="*/ 3411896 w 9027201"/>
              <a:gd name="connsiteY338" fmla="*/ 4243294 h 5314278"/>
              <a:gd name="connsiteX339" fmla="*/ 3423139 w 9027201"/>
              <a:gd name="connsiteY339" fmla="*/ 4140312 h 5314278"/>
              <a:gd name="connsiteX340" fmla="*/ 3380669 w 9027201"/>
              <a:gd name="connsiteY340" fmla="*/ 4049806 h 5314278"/>
              <a:gd name="connsiteX341" fmla="*/ 3401997 w 9027201"/>
              <a:gd name="connsiteY341" fmla="*/ 3940997 h 5314278"/>
              <a:gd name="connsiteX342" fmla="*/ 3490188 w 9027201"/>
              <a:gd name="connsiteY342" fmla="*/ 3890906 h 5314278"/>
              <a:gd name="connsiteX343" fmla="*/ 3589658 w 9027201"/>
              <a:gd name="connsiteY343" fmla="*/ 3896733 h 5314278"/>
              <a:gd name="connsiteX344" fmla="*/ 3669893 w 9027201"/>
              <a:gd name="connsiteY344" fmla="*/ 3948056 h 5314278"/>
              <a:gd name="connsiteX345" fmla="*/ 3737613 w 9027201"/>
              <a:gd name="connsiteY345" fmla="*/ 3984214 h 5314278"/>
              <a:gd name="connsiteX346" fmla="*/ 3813440 w 9027201"/>
              <a:gd name="connsiteY346" fmla="*/ 3954406 h 5314278"/>
              <a:gd name="connsiteX347" fmla="*/ 3913620 w 9027201"/>
              <a:gd name="connsiteY347" fmla="*/ 3962699 h 5314278"/>
              <a:gd name="connsiteX348" fmla="*/ 3899688 w 9027201"/>
              <a:gd name="connsiteY348" fmla="*/ 3864647 h 5314278"/>
              <a:gd name="connsiteX349" fmla="*/ 3911155 w 9027201"/>
              <a:gd name="connsiteY349" fmla="*/ 3759349 h 5314278"/>
              <a:gd name="connsiteX350" fmla="*/ 3829315 w 9027201"/>
              <a:gd name="connsiteY350" fmla="*/ 3709633 h 5314278"/>
              <a:gd name="connsiteX351" fmla="*/ 3750127 w 9027201"/>
              <a:gd name="connsiteY351" fmla="*/ 3650727 h 5314278"/>
              <a:gd name="connsiteX352" fmla="*/ 3702165 w 9027201"/>
              <a:gd name="connsiteY352" fmla="*/ 3571539 h 5314278"/>
              <a:gd name="connsiteX353" fmla="*/ 3659135 w 9027201"/>
              <a:gd name="connsiteY353" fmla="*/ 3517751 h 5314278"/>
              <a:gd name="connsiteX354" fmla="*/ 3655437 w 9027201"/>
              <a:gd name="connsiteY354" fmla="*/ 3410174 h 5314278"/>
              <a:gd name="connsiteX355" fmla="*/ 3558431 w 9027201"/>
              <a:gd name="connsiteY355" fmla="*/ 3367853 h 5314278"/>
              <a:gd name="connsiteX356" fmla="*/ 3474126 w 9027201"/>
              <a:gd name="connsiteY356" fmla="*/ 3262742 h 5314278"/>
              <a:gd name="connsiteX357" fmla="*/ 3508528 w 9027201"/>
              <a:gd name="connsiteY357" fmla="*/ 3173506 h 5314278"/>
              <a:gd name="connsiteX358" fmla="*/ 3531463 w 9027201"/>
              <a:gd name="connsiteY358" fmla="*/ 3083560 h 5314278"/>
              <a:gd name="connsiteX359" fmla="*/ 3465497 w 9027201"/>
              <a:gd name="connsiteY359" fmla="*/ 2990626 h 5314278"/>
              <a:gd name="connsiteX360" fmla="*/ 3381901 w 9027201"/>
              <a:gd name="connsiteY360" fmla="*/ 2972995 h 5314278"/>
              <a:gd name="connsiteX361" fmla="*/ 3316310 w 9027201"/>
              <a:gd name="connsiteY361" fmla="*/ 2893807 h 5314278"/>
              <a:gd name="connsiteX362" fmla="*/ 3249112 w 9027201"/>
              <a:gd name="connsiteY362" fmla="*/ 2840187 h 5314278"/>
              <a:gd name="connsiteX363" fmla="*/ 3196920 w 9027201"/>
              <a:gd name="connsiteY363" fmla="*/ 2838562 h 5314278"/>
              <a:gd name="connsiteX364" fmla="*/ 3146466 w 9027201"/>
              <a:gd name="connsiteY364" fmla="*/ 2886495 h 5314278"/>
              <a:gd name="connsiteX365" fmla="*/ 3099737 w 9027201"/>
              <a:gd name="connsiteY365" fmla="*/ 2829261 h 5314278"/>
              <a:gd name="connsiteX366" fmla="*/ 3023370 w 9027201"/>
              <a:gd name="connsiteY366" fmla="*/ 2819652 h 5314278"/>
              <a:gd name="connsiteX367" fmla="*/ 2955209 w 9027201"/>
              <a:gd name="connsiteY367" fmla="*/ 2788612 h 5314278"/>
              <a:gd name="connsiteX368" fmla="*/ 2938288 w 9027201"/>
              <a:gd name="connsiteY368" fmla="*/ 2705183 h 5314278"/>
              <a:gd name="connsiteX369" fmla="*/ 2872594 w 9027201"/>
              <a:gd name="connsiteY369" fmla="*/ 2718154 h 5314278"/>
              <a:gd name="connsiteX370" fmla="*/ 2773310 w 9027201"/>
              <a:gd name="connsiteY370" fmla="*/ 2628648 h 5314278"/>
              <a:gd name="connsiteX371" fmla="*/ 2658674 w 9027201"/>
              <a:gd name="connsiteY371" fmla="*/ 2646381 h 5314278"/>
              <a:gd name="connsiteX372" fmla="*/ 2565300 w 9027201"/>
              <a:gd name="connsiteY372" fmla="*/ 2702383 h 5314278"/>
              <a:gd name="connsiteX373" fmla="*/ 2443521 w 9027201"/>
              <a:gd name="connsiteY373" fmla="*/ 2710927 h 5314278"/>
              <a:gd name="connsiteX374" fmla="*/ 2314429 w 9027201"/>
              <a:gd name="connsiteY374" fmla="*/ 2743200 h 5314278"/>
              <a:gd name="connsiteX375" fmla="*/ 2217610 w 9027201"/>
              <a:gd name="connsiteY375" fmla="*/ 2775473 h 5314278"/>
              <a:gd name="connsiteX376" fmla="*/ 2164971 w 9027201"/>
              <a:gd name="connsiteY376" fmla="*/ 2850608 h 5314278"/>
              <a:gd name="connsiteX377" fmla="*/ 2105187 w 9027201"/>
              <a:gd name="connsiteY377" fmla="*/ 2910392 h 5314278"/>
              <a:gd name="connsiteX378" fmla="*/ 2034730 w 9027201"/>
              <a:gd name="connsiteY378" fmla="*/ 2936838 h 5314278"/>
              <a:gd name="connsiteX379" fmla="*/ 1980942 w 9027201"/>
              <a:gd name="connsiteY379" fmla="*/ 2958353 h 5314278"/>
              <a:gd name="connsiteX380" fmla="*/ 1872217 w 9027201"/>
              <a:gd name="connsiteY380" fmla="*/ 2985947 h 5314278"/>
              <a:gd name="connsiteX381" fmla="*/ 1734291 w 9027201"/>
              <a:gd name="connsiteY381" fmla="*/ 2998292 h 5314278"/>
              <a:gd name="connsiteX382" fmla="*/ 1598430 w 9027201"/>
              <a:gd name="connsiteY382" fmla="*/ 2999087 h 5314278"/>
              <a:gd name="connsiteX383" fmla="*/ 1524443 w 9027201"/>
              <a:gd name="connsiteY383" fmla="*/ 3066014 h 5314278"/>
              <a:gd name="connsiteX384" fmla="*/ 1484773 w 9027201"/>
              <a:gd name="connsiteY384" fmla="*/ 3119718 h 5314278"/>
              <a:gd name="connsiteX385" fmla="*/ 1421544 w 9027201"/>
              <a:gd name="connsiteY385" fmla="*/ 3130475 h 5314278"/>
              <a:gd name="connsiteX386" fmla="*/ 1364142 w 9027201"/>
              <a:gd name="connsiteY386" fmla="*/ 3105431 h 5314278"/>
              <a:gd name="connsiteX387" fmla="*/ 1313968 w 9027201"/>
              <a:gd name="connsiteY387" fmla="*/ 3065929 h 5314278"/>
              <a:gd name="connsiteX388" fmla="*/ 1292453 w 9027201"/>
              <a:gd name="connsiteY388" fmla="*/ 3033656 h 5314278"/>
              <a:gd name="connsiteX389" fmla="*/ 1224209 w 9027201"/>
              <a:gd name="connsiteY389" fmla="*/ 2974041 h 5314278"/>
              <a:gd name="connsiteX390" fmla="*/ 1120330 w 9027201"/>
              <a:gd name="connsiteY390" fmla="*/ 2979868 h 5314278"/>
              <a:gd name="connsiteX391" fmla="*/ 1051021 w 9027201"/>
              <a:gd name="connsiteY391" fmla="*/ 2998834 h 5314278"/>
              <a:gd name="connsiteX392" fmla="*/ 994264 w 9027201"/>
              <a:gd name="connsiteY392" fmla="*/ 2981437 h 5314278"/>
              <a:gd name="connsiteX393" fmla="*/ 908539 w 9027201"/>
              <a:gd name="connsiteY393" fmla="*/ 2983818 h 5314278"/>
              <a:gd name="connsiteX394" fmla="*/ 849008 w 9027201"/>
              <a:gd name="connsiteY394" fmla="*/ 2960006 h 5314278"/>
              <a:gd name="connsiteX395" fmla="*/ 743813 w 9027201"/>
              <a:gd name="connsiteY395" fmla="*/ 2958353 h 5314278"/>
              <a:gd name="connsiteX396" fmla="*/ 668593 w 9027201"/>
              <a:gd name="connsiteY396" fmla="*/ 2936753 h 5314278"/>
              <a:gd name="connsiteX397" fmla="*/ 608894 w 9027201"/>
              <a:gd name="connsiteY397" fmla="*/ 2911709 h 5314278"/>
              <a:gd name="connsiteX398" fmla="*/ 582448 w 9027201"/>
              <a:gd name="connsiteY398" fmla="*/ 2883049 h 5314278"/>
              <a:gd name="connsiteX399" fmla="*/ 442598 w 9027201"/>
              <a:gd name="connsiteY399" fmla="*/ 2915322 h 5314278"/>
              <a:gd name="connsiteX400" fmla="*/ 431841 w 9027201"/>
              <a:gd name="connsiteY400" fmla="*/ 2947595 h 5314278"/>
              <a:gd name="connsiteX401" fmla="*/ 367995 w 9027201"/>
              <a:gd name="connsiteY401" fmla="*/ 2936193 h 5314278"/>
              <a:gd name="connsiteX402" fmla="*/ 315804 w 9027201"/>
              <a:gd name="connsiteY402" fmla="*/ 2889213 h 5314278"/>
              <a:gd name="connsiteX403" fmla="*/ 238203 w 9027201"/>
              <a:gd name="connsiteY403" fmla="*/ 2883049 h 5314278"/>
              <a:gd name="connsiteX404" fmla="*/ 202148 w 9027201"/>
              <a:gd name="connsiteY404" fmla="*/ 2794691 h 5314278"/>
              <a:gd name="connsiteX405" fmla="*/ 119869 w 9027201"/>
              <a:gd name="connsiteY405" fmla="*/ 2753958 h 5314278"/>
              <a:gd name="connsiteX406" fmla="*/ 42437 w 9027201"/>
              <a:gd name="connsiteY406" fmla="*/ 2693026 h 5314278"/>
              <a:gd name="connsiteX407" fmla="*/ 1703 w 9027201"/>
              <a:gd name="connsiteY407" fmla="*/ 2607133 h 5314278"/>
              <a:gd name="connsiteX408" fmla="*/ 43417 w 9027201"/>
              <a:gd name="connsiteY408" fmla="*/ 2482719 h 5314278"/>
              <a:gd name="connsiteX409" fmla="*/ 119869 w 9027201"/>
              <a:gd name="connsiteY409" fmla="*/ 2420471 h 5314278"/>
              <a:gd name="connsiteX410" fmla="*/ 122503 w 9027201"/>
              <a:gd name="connsiteY410" fmla="*/ 2316592 h 5314278"/>
              <a:gd name="connsiteX411" fmla="*/ 201251 w 9027201"/>
              <a:gd name="connsiteY411" fmla="*/ 2245966 h 5314278"/>
              <a:gd name="connsiteX412" fmla="*/ 233524 w 9027201"/>
              <a:gd name="connsiteY412" fmla="*/ 2191114 h 5314278"/>
              <a:gd name="connsiteX413" fmla="*/ 281234 w 9027201"/>
              <a:gd name="connsiteY413" fmla="*/ 2151529 h 5314278"/>
              <a:gd name="connsiteX414" fmla="*/ 296838 w 9027201"/>
              <a:gd name="connsiteY414" fmla="*/ 2053562 h 5314278"/>
              <a:gd name="connsiteX415" fmla="*/ 265966 w 9027201"/>
              <a:gd name="connsiteY415" fmla="*/ 1923322 h 5314278"/>
              <a:gd name="connsiteX416" fmla="*/ 309977 w 9027201"/>
              <a:gd name="connsiteY416" fmla="*/ 1850483 h 5314278"/>
              <a:gd name="connsiteX417" fmla="*/ 378053 w 9027201"/>
              <a:gd name="connsiteY417" fmla="*/ 1721223 h 5314278"/>
              <a:gd name="connsiteX418" fmla="*/ 464114 w 9027201"/>
              <a:gd name="connsiteY418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29582 w 9027201"/>
              <a:gd name="connsiteY39" fmla="*/ 462579 h 5314278"/>
              <a:gd name="connsiteX40" fmla="*/ 2583370 w 9027201"/>
              <a:gd name="connsiteY40" fmla="*/ 494852 h 5314278"/>
              <a:gd name="connsiteX41" fmla="*/ 2615643 w 9027201"/>
              <a:gd name="connsiteY41" fmla="*/ 505609 h 5314278"/>
              <a:gd name="connsiteX42" fmla="*/ 2669431 w 9027201"/>
              <a:gd name="connsiteY42" fmla="*/ 537882 h 5314278"/>
              <a:gd name="connsiteX43" fmla="*/ 3196556 w 9027201"/>
              <a:gd name="connsiteY43" fmla="*/ 548640 h 5314278"/>
              <a:gd name="connsiteX44" fmla="*/ 3261102 w 9027201"/>
              <a:gd name="connsiteY44" fmla="*/ 570155 h 5314278"/>
              <a:gd name="connsiteX45" fmla="*/ 3293375 w 9027201"/>
              <a:gd name="connsiteY45" fmla="*/ 580913 h 5314278"/>
              <a:gd name="connsiteX46" fmla="*/ 3433224 w 9027201"/>
              <a:gd name="connsiteY46" fmla="*/ 570155 h 5314278"/>
              <a:gd name="connsiteX47" fmla="*/ 3454740 w 9027201"/>
              <a:gd name="connsiteY47" fmla="*/ 548640 h 5314278"/>
              <a:gd name="connsiteX48" fmla="*/ 3487013 w 9027201"/>
              <a:gd name="connsiteY48" fmla="*/ 537882 h 5314278"/>
              <a:gd name="connsiteX49" fmla="*/ 3573074 w 9027201"/>
              <a:gd name="connsiteY49" fmla="*/ 548640 h 5314278"/>
              <a:gd name="connsiteX50" fmla="*/ 3583831 w 9027201"/>
              <a:gd name="connsiteY50" fmla="*/ 580913 h 5314278"/>
              <a:gd name="connsiteX51" fmla="*/ 3605347 w 9027201"/>
              <a:gd name="connsiteY51" fmla="*/ 602428 h 5314278"/>
              <a:gd name="connsiteX52" fmla="*/ 3669893 w 9027201"/>
              <a:gd name="connsiteY52" fmla="*/ 634701 h 5314278"/>
              <a:gd name="connsiteX53" fmla="*/ 3777469 w 9027201"/>
              <a:gd name="connsiteY53" fmla="*/ 623943 h 5314278"/>
              <a:gd name="connsiteX54" fmla="*/ 3809742 w 9027201"/>
              <a:gd name="connsiteY54" fmla="*/ 613186 h 5314278"/>
              <a:gd name="connsiteX55" fmla="*/ 3960349 w 9027201"/>
              <a:gd name="connsiteY55" fmla="*/ 623943 h 5314278"/>
              <a:gd name="connsiteX56" fmla="*/ 3992622 w 9027201"/>
              <a:gd name="connsiteY56" fmla="*/ 634701 h 5314278"/>
              <a:gd name="connsiteX57" fmla="*/ 4100198 w 9027201"/>
              <a:gd name="connsiteY57" fmla="*/ 656216 h 5314278"/>
              <a:gd name="connsiteX58" fmla="*/ 4153987 w 9027201"/>
              <a:gd name="connsiteY58" fmla="*/ 699247 h 5314278"/>
              <a:gd name="connsiteX59" fmla="*/ 4218533 w 9027201"/>
              <a:gd name="connsiteY59" fmla="*/ 720762 h 5314278"/>
              <a:gd name="connsiteX60" fmla="*/ 4218533 w 9027201"/>
              <a:gd name="connsiteY60" fmla="*/ 548640 h 5314278"/>
              <a:gd name="connsiteX61" fmla="*/ 4229290 w 9027201"/>
              <a:gd name="connsiteY61" fmla="*/ 451821 h 5314278"/>
              <a:gd name="connsiteX62" fmla="*/ 4272321 w 9027201"/>
              <a:gd name="connsiteY62" fmla="*/ 398033 h 5314278"/>
              <a:gd name="connsiteX63" fmla="*/ 4293836 w 9027201"/>
              <a:gd name="connsiteY63" fmla="*/ 365760 h 5314278"/>
              <a:gd name="connsiteX64" fmla="*/ 4326109 w 9027201"/>
              <a:gd name="connsiteY64" fmla="*/ 344245 h 5314278"/>
              <a:gd name="connsiteX65" fmla="*/ 4379897 w 9027201"/>
              <a:gd name="connsiteY65" fmla="*/ 311972 h 5314278"/>
              <a:gd name="connsiteX66" fmla="*/ 4412170 w 9027201"/>
              <a:gd name="connsiteY66" fmla="*/ 290456 h 5314278"/>
              <a:gd name="connsiteX67" fmla="*/ 4476716 w 9027201"/>
              <a:gd name="connsiteY67" fmla="*/ 268941 h 5314278"/>
              <a:gd name="connsiteX68" fmla="*/ 4508989 w 9027201"/>
              <a:gd name="connsiteY68" fmla="*/ 247426 h 5314278"/>
              <a:gd name="connsiteX69" fmla="*/ 4616565 w 9027201"/>
              <a:gd name="connsiteY69" fmla="*/ 225911 h 5314278"/>
              <a:gd name="connsiteX70" fmla="*/ 4896264 w 9027201"/>
              <a:gd name="connsiteY70" fmla="*/ 215153 h 5314278"/>
              <a:gd name="connsiteX71" fmla="*/ 4971568 w 9027201"/>
              <a:gd name="connsiteY71" fmla="*/ 236668 h 5314278"/>
              <a:gd name="connsiteX72" fmla="*/ 5036114 w 9027201"/>
              <a:gd name="connsiteY72" fmla="*/ 225911 h 5314278"/>
              <a:gd name="connsiteX73" fmla="*/ 5079144 w 9027201"/>
              <a:gd name="connsiteY73" fmla="*/ 172122 h 5314278"/>
              <a:gd name="connsiteX74" fmla="*/ 5089902 w 9027201"/>
              <a:gd name="connsiteY74" fmla="*/ 139849 h 5314278"/>
              <a:gd name="connsiteX75" fmla="*/ 5132933 w 9027201"/>
              <a:gd name="connsiteY75" fmla="*/ 75303 h 5314278"/>
              <a:gd name="connsiteX76" fmla="*/ 5197478 w 9027201"/>
              <a:gd name="connsiteY76" fmla="*/ 53788 h 5314278"/>
              <a:gd name="connsiteX77" fmla="*/ 5326570 w 9027201"/>
              <a:gd name="connsiteY77" fmla="*/ 64546 h 5314278"/>
              <a:gd name="connsiteX78" fmla="*/ 5358843 w 9027201"/>
              <a:gd name="connsiteY78" fmla="*/ 75303 h 5314278"/>
              <a:gd name="connsiteX79" fmla="*/ 5444904 w 9027201"/>
              <a:gd name="connsiteY79" fmla="*/ 64546 h 5314278"/>
              <a:gd name="connsiteX80" fmla="*/ 5498693 w 9027201"/>
              <a:gd name="connsiteY80" fmla="*/ 21515 h 5314278"/>
              <a:gd name="connsiteX81" fmla="*/ 5573996 w 9027201"/>
              <a:gd name="connsiteY81" fmla="*/ 0 h 5314278"/>
              <a:gd name="connsiteX82" fmla="*/ 5638542 w 9027201"/>
              <a:gd name="connsiteY82" fmla="*/ 10758 h 5314278"/>
              <a:gd name="connsiteX83" fmla="*/ 5735361 w 9027201"/>
              <a:gd name="connsiteY83" fmla="*/ 43031 h 5314278"/>
              <a:gd name="connsiteX84" fmla="*/ 5821422 w 9027201"/>
              <a:gd name="connsiteY84" fmla="*/ 53788 h 5314278"/>
              <a:gd name="connsiteX85" fmla="*/ 5853695 w 9027201"/>
              <a:gd name="connsiteY85" fmla="*/ 64546 h 5314278"/>
              <a:gd name="connsiteX86" fmla="*/ 5896725 w 9027201"/>
              <a:gd name="connsiteY86" fmla="*/ 75303 h 5314278"/>
              <a:gd name="connsiteX87" fmla="*/ 5918241 w 9027201"/>
              <a:gd name="connsiteY87" fmla="*/ 107576 h 5314278"/>
              <a:gd name="connsiteX88" fmla="*/ 5950514 w 9027201"/>
              <a:gd name="connsiteY88" fmla="*/ 118334 h 5314278"/>
              <a:gd name="connsiteX89" fmla="*/ 6004302 w 9027201"/>
              <a:gd name="connsiteY89" fmla="*/ 161365 h 5314278"/>
              <a:gd name="connsiteX90" fmla="*/ 6025817 w 9027201"/>
              <a:gd name="connsiteY90" fmla="*/ 193638 h 5314278"/>
              <a:gd name="connsiteX91" fmla="*/ 6047333 w 9027201"/>
              <a:gd name="connsiteY91" fmla="*/ 290456 h 5314278"/>
              <a:gd name="connsiteX92" fmla="*/ 6079605 w 9027201"/>
              <a:gd name="connsiteY92" fmla="*/ 311972 h 5314278"/>
              <a:gd name="connsiteX93" fmla="*/ 6101121 w 9027201"/>
              <a:gd name="connsiteY93" fmla="*/ 333487 h 5314278"/>
              <a:gd name="connsiteX94" fmla="*/ 6165667 w 9027201"/>
              <a:gd name="connsiteY94" fmla="*/ 419548 h 5314278"/>
              <a:gd name="connsiteX95" fmla="*/ 6154909 w 9027201"/>
              <a:gd name="connsiteY95" fmla="*/ 484094 h 5314278"/>
              <a:gd name="connsiteX96" fmla="*/ 6122636 w 9027201"/>
              <a:gd name="connsiteY96" fmla="*/ 494852 h 5314278"/>
              <a:gd name="connsiteX97" fmla="*/ 6090363 w 9027201"/>
              <a:gd name="connsiteY97" fmla="*/ 527125 h 5314278"/>
              <a:gd name="connsiteX98" fmla="*/ 6122636 w 9027201"/>
              <a:gd name="connsiteY98" fmla="*/ 645459 h 5314278"/>
              <a:gd name="connsiteX99" fmla="*/ 6133394 w 9027201"/>
              <a:gd name="connsiteY99" fmla="*/ 710005 h 5314278"/>
              <a:gd name="connsiteX100" fmla="*/ 6144151 w 9027201"/>
              <a:gd name="connsiteY100" fmla="*/ 742278 h 5314278"/>
              <a:gd name="connsiteX101" fmla="*/ 6176424 w 9027201"/>
              <a:gd name="connsiteY101" fmla="*/ 753035 h 5314278"/>
              <a:gd name="connsiteX102" fmla="*/ 6251728 w 9027201"/>
              <a:gd name="connsiteY102" fmla="*/ 763793 h 5314278"/>
              <a:gd name="connsiteX103" fmla="*/ 6337789 w 9027201"/>
              <a:gd name="connsiteY103" fmla="*/ 828339 h 5314278"/>
              <a:gd name="connsiteX104" fmla="*/ 6370062 w 9027201"/>
              <a:gd name="connsiteY104" fmla="*/ 817581 h 5314278"/>
              <a:gd name="connsiteX105" fmla="*/ 6499154 w 9027201"/>
              <a:gd name="connsiteY105" fmla="*/ 849854 h 5314278"/>
              <a:gd name="connsiteX106" fmla="*/ 6531427 w 9027201"/>
              <a:gd name="connsiteY106" fmla="*/ 871369 h 5314278"/>
              <a:gd name="connsiteX107" fmla="*/ 6574457 w 9027201"/>
              <a:gd name="connsiteY107" fmla="*/ 925158 h 5314278"/>
              <a:gd name="connsiteX108" fmla="*/ 6606730 w 9027201"/>
              <a:gd name="connsiteY108" fmla="*/ 935915 h 5314278"/>
              <a:gd name="connsiteX109" fmla="*/ 6649761 w 9027201"/>
              <a:gd name="connsiteY109" fmla="*/ 989703 h 5314278"/>
              <a:gd name="connsiteX110" fmla="*/ 6682034 w 9027201"/>
              <a:gd name="connsiteY110" fmla="*/ 1075765 h 5314278"/>
              <a:gd name="connsiteX111" fmla="*/ 6671276 w 9027201"/>
              <a:gd name="connsiteY111" fmla="*/ 1183341 h 5314278"/>
              <a:gd name="connsiteX112" fmla="*/ 6660518 w 9027201"/>
              <a:gd name="connsiteY112" fmla="*/ 1215614 h 5314278"/>
              <a:gd name="connsiteX113" fmla="*/ 6671276 w 9027201"/>
              <a:gd name="connsiteY113" fmla="*/ 1269402 h 5314278"/>
              <a:gd name="connsiteX114" fmla="*/ 6778853 w 9027201"/>
              <a:gd name="connsiteY114" fmla="*/ 1333948 h 5314278"/>
              <a:gd name="connsiteX115" fmla="*/ 6821883 w 9027201"/>
              <a:gd name="connsiteY115" fmla="*/ 1344706 h 5314278"/>
              <a:gd name="connsiteX116" fmla="*/ 7026278 w 9027201"/>
              <a:gd name="connsiteY116" fmla="*/ 1355463 h 5314278"/>
              <a:gd name="connsiteX117" fmla="*/ 7090824 w 9027201"/>
              <a:gd name="connsiteY117" fmla="*/ 1376979 h 5314278"/>
              <a:gd name="connsiteX118" fmla="*/ 7112340 w 9027201"/>
              <a:gd name="connsiteY118" fmla="*/ 1398494 h 5314278"/>
              <a:gd name="connsiteX119" fmla="*/ 7198401 w 9027201"/>
              <a:gd name="connsiteY119" fmla="*/ 1420009 h 5314278"/>
              <a:gd name="connsiteX120" fmla="*/ 7230674 w 9027201"/>
              <a:gd name="connsiteY120" fmla="*/ 1430767 h 5314278"/>
              <a:gd name="connsiteX121" fmla="*/ 7381281 w 9027201"/>
              <a:gd name="connsiteY121" fmla="*/ 1420009 h 5314278"/>
              <a:gd name="connsiteX122" fmla="*/ 7413554 w 9027201"/>
              <a:gd name="connsiteY122" fmla="*/ 1409252 h 5314278"/>
              <a:gd name="connsiteX123" fmla="*/ 7478100 w 9027201"/>
              <a:gd name="connsiteY123" fmla="*/ 1366221 h 5314278"/>
              <a:gd name="connsiteX124" fmla="*/ 7542645 w 9027201"/>
              <a:gd name="connsiteY124" fmla="*/ 1344706 h 5314278"/>
              <a:gd name="connsiteX125" fmla="*/ 7574918 w 9027201"/>
              <a:gd name="connsiteY125" fmla="*/ 1333948 h 5314278"/>
              <a:gd name="connsiteX126" fmla="*/ 7607191 w 9027201"/>
              <a:gd name="connsiteY126" fmla="*/ 1323191 h 5314278"/>
              <a:gd name="connsiteX127" fmla="*/ 7704010 w 9027201"/>
              <a:gd name="connsiteY127" fmla="*/ 1333948 h 5314278"/>
              <a:gd name="connsiteX128" fmla="*/ 7757798 w 9027201"/>
              <a:gd name="connsiteY128" fmla="*/ 1398494 h 5314278"/>
              <a:gd name="connsiteX129" fmla="*/ 7768556 w 9027201"/>
              <a:gd name="connsiteY129" fmla="*/ 1430767 h 5314278"/>
              <a:gd name="connsiteX130" fmla="*/ 7833102 w 9027201"/>
              <a:gd name="connsiteY130" fmla="*/ 1495313 h 5314278"/>
              <a:gd name="connsiteX131" fmla="*/ 7865375 w 9027201"/>
              <a:gd name="connsiteY131" fmla="*/ 1559859 h 5314278"/>
              <a:gd name="connsiteX132" fmla="*/ 7876133 w 9027201"/>
              <a:gd name="connsiteY132" fmla="*/ 1592132 h 5314278"/>
              <a:gd name="connsiteX133" fmla="*/ 7908405 w 9027201"/>
              <a:gd name="connsiteY133" fmla="*/ 1602889 h 5314278"/>
              <a:gd name="connsiteX134" fmla="*/ 7994467 w 9027201"/>
              <a:gd name="connsiteY134" fmla="*/ 1602889 h 5314278"/>
              <a:gd name="connsiteX135" fmla="*/ 8026740 w 9027201"/>
              <a:gd name="connsiteY135" fmla="*/ 1592132 h 5314278"/>
              <a:gd name="connsiteX136" fmla="*/ 8241893 w 9027201"/>
              <a:gd name="connsiteY136" fmla="*/ 1602889 h 5314278"/>
              <a:gd name="connsiteX137" fmla="*/ 8274165 w 9027201"/>
              <a:gd name="connsiteY137" fmla="*/ 1624405 h 5314278"/>
              <a:gd name="connsiteX138" fmla="*/ 8306438 w 9027201"/>
              <a:gd name="connsiteY138" fmla="*/ 1635162 h 5314278"/>
              <a:gd name="connsiteX139" fmla="*/ 8327954 w 9027201"/>
              <a:gd name="connsiteY139" fmla="*/ 1656678 h 5314278"/>
              <a:gd name="connsiteX140" fmla="*/ 8446288 w 9027201"/>
              <a:gd name="connsiteY140" fmla="*/ 1678193 h 5314278"/>
              <a:gd name="connsiteX141" fmla="*/ 8553864 w 9027201"/>
              <a:gd name="connsiteY141" fmla="*/ 1710466 h 5314278"/>
              <a:gd name="connsiteX142" fmla="*/ 8650683 w 9027201"/>
              <a:gd name="connsiteY142" fmla="*/ 1742739 h 5314278"/>
              <a:gd name="connsiteX143" fmla="*/ 8682956 w 9027201"/>
              <a:gd name="connsiteY143" fmla="*/ 1753496 h 5314278"/>
              <a:gd name="connsiteX144" fmla="*/ 8790533 w 9027201"/>
              <a:gd name="connsiteY144" fmla="*/ 1818042 h 5314278"/>
              <a:gd name="connsiteX145" fmla="*/ 8822805 w 9027201"/>
              <a:gd name="connsiteY145" fmla="*/ 1828800 h 5314278"/>
              <a:gd name="connsiteX146" fmla="*/ 8844321 w 9027201"/>
              <a:gd name="connsiteY146" fmla="*/ 1850315 h 5314278"/>
              <a:gd name="connsiteX147" fmla="*/ 8876594 w 9027201"/>
              <a:gd name="connsiteY147" fmla="*/ 1861073 h 5314278"/>
              <a:gd name="connsiteX148" fmla="*/ 8951897 w 9027201"/>
              <a:gd name="connsiteY148" fmla="*/ 1904103 h 5314278"/>
              <a:gd name="connsiteX149" fmla="*/ 8994928 w 9027201"/>
              <a:gd name="connsiteY149" fmla="*/ 1957892 h 5314278"/>
              <a:gd name="connsiteX150" fmla="*/ 9027201 w 9027201"/>
              <a:gd name="connsiteY150" fmla="*/ 1990165 h 5314278"/>
              <a:gd name="connsiteX151" fmla="*/ 9016443 w 9027201"/>
              <a:gd name="connsiteY151" fmla="*/ 2119256 h 5314278"/>
              <a:gd name="connsiteX152" fmla="*/ 8994928 w 9027201"/>
              <a:gd name="connsiteY152" fmla="*/ 2140772 h 5314278"/>
              <a:gd name="connsiteX153" fmla="*/ 8951897 w 9027201"/>
              <a:gd name="connsiteY153" fmla="*/ 2194560 h 5314278"/>
              <a:gd name="connsiteX154" fmla="*/ 8919624 w 9027201"/>
              <a:gd name="connsiteY154" fmla="*/ 2248348 h 5314278"/>
              <a:gd name="connsiteX155" fmla="*/ 8876594 w 9027201"/>
              <a:gd name="connsiteY155" fmla="*/ 2302136 h 5314278"/>
              <a:gd name="connsiteX156" fmla="*/ 8898109 w 9027201"/>
              <a:gd name="connsiteY156" fmla="*/ 2334409 h 5314278"/>
              <a:gd name="connsiteX157" fmla="*/ 8898109 w 9027201"/>
              <a:gd name="connsiteY157" fmla="*/ 2431228 h 5314278"/>
              <a:gd name="connsiteX158" fmla="*/ 8876594 w 9027201"/>
              <a:gd name="connsiteY158" fmla="*/ 2463501 h 5314278"/>
              <a:gd name="connsiteX159" fmla="*/ 8844321 w 9027201"/>
              <a:gd name="connsiteY159" fmla="*/ 2538805 h 5314278"/>
              <a:gd name="connsiteX160" fmla="*/ 8801290 w 9027201"/>
              <a:gd name="connsiteY160" fmla="*/ 2549562 h 5314278"/>
              <a:gd name="connsiteX161" fmla="*/ 8833563 w 9027201"/>
              <a:gd name="connsiteY161" fmla="*/ 2603351 h 5314278"/>
              <a:gd name="connsiteX162" fmla="*/ 8844321 w 9027201"/>
              <a:gd name="connsiteY162" fmla="*/ 2635623 h 5314278"/>
              <a:gd name="connsiteX163" fmla="*/ 8865836 w 9027201"/>
              <a:gd name="connsiteY163" fmla="*/ 2657139 h 5314278"/>
              <a:gd name="connsiteX164" fmla="*/ 8898109 w 9027201"/>
              <a:gd name="connsiteY164" fmla="*/ 2721685 h 5314278"/>
              <a:gd name="connsiteX165" fmla="*/ 8876594 w 9027201"/>
              <a:gd name="connsiteY165" fmla="*/ 2915322 h 5314278"/>
              <a:gd name="connsiteX166" fmla="*/ 8855078 w 9027201"/>
              <a:gd name="connsiteY166" fmla="*/ 2979868 h 5314278"/>
              <a:gd name="connsiteX167" fmla="*/ 8822805 w 9027201"/>
              <a:gd name="connsiteY167" fmla="*/ 3001383 h 5314278"/>
              <a:gd name="connsiteX168" fmla="*/ 8812048 w 9027201"/>
              <a:gd name="connsiteY168" fmla="*/ 3033656 h 5314278"/>
              <a:gd name="connsiteX169" fmla="*/ 8747502 w 9027201"/>
              <a:gd name="connsiteY169" fmla="*/ 3055172 h 5314278"/>
              <a:gd name="connsiteX170" fmla="*/ 8553864 w 9027201"/>
              <a:gd name="connsiteY170" fmla="*/ 3076687 h 5314278"/>
              <a:gd name="connsiteX171" fmla="*/ 8467803 w 9027201"/>
              <a:gd name="connsiteY171" fmla="*/ 3076687 h 5314278"/>
              <a:gd name="connsiteX172" fmla="*/ 8403257 w 9027201"/>
              <a:gd name="connsiteY172" fmla="*/ 3055172 h 5314278"/>
              <a:gd name="connsiteX173" fmla="*/ 8338711 w 9027201"/>
              <a:gd name="connsiteY173" fmla="*/ 3098202 h 5314278"/>
              <a:gd name="connsiteX174" fmla="*/ 8317196 w 9027201"/>
              <a:gd name="connsiteY174" fmla="*/ 3119718 h 5314278"/>
              <a:gd name="connsiteX175" fmla="*/ 8284923 w 9027201"/>
              <a:gd name="connsiteY175" fmla="*/ 3141233 h 5314278"/>
              <a:gd name="connsiteX176" fmla="*/ 8263408 w 9027201"/>
              <a:gd name="connsiteY176" fmla="*/ 3173506 h 5314278"/>
              <a:gd name="connsiteX177" fmla="*/ 8198862 w 9027201"/>
              <a:gd name="connsiteY177" fmla="*/ 3216536 h 5314278"/>
              <a:gd name="connsiteX178" fmla="*/ 8177347 w 9027201"/>
              <a:gd name="connsiteY178" fmla="*/ 3238052 h 5314278"/>
              <a:gd name="connsiteX179" fmla="*/ 8134316 w 9027201"/>
              <a:gd name="connsiteY179" fmla="*/ 3227294 h 5314278"/>
              <a:gd name="connsiteX180" fmla="*/ 8091285 w 9027201"/>
              <a:gd name="connsiteY180" fmla="*/ 3291840 h 5314278"/>
              <a:gd name="connsiteX181" fmla="*/ 8080528 w 9027201"/>
              <a:gd name="connsiteY181" fmla="*/ 3324113 h 5314278"/>
              <a:gd name="connsiteX182" fmla="*/ 8069770 w 9027201"/>
              <a:gd name="connsiteY182" fmla="*/ 3367143 h 5314278"/>
              <a:gd name="connsiteX183" fmla="*/ 8048255 w 9027201"/>
              <a:gd name="connsiteY183" fmla="*/ 3388659 h 5314278"/>
              <a:gd name="connsiteX184" fmla="*/ 8026740 w 9027201"/>
              <a:gd name="connsiteY184" fmla="*/ 3420932 h 5314278"/>
              <a:gd name="connsiteX185" fmla="*/ 8015982 w 9027201"/>
              <a:gd name="connsiteY185" fmla="*/ 3528508 h 5314278"/>
              <a:gd name="connsiteX186" fmla="*/ 7951436 w 9027201"/>
              <a:gd name="connsiteY186" fmla="*/ 3550023 h 5314278"/>
              <a:gd name="connsiteX187" fmla="*/ 7919163 w 9027201"/>
              <a:gd name="connsiteY187" fmla="*/ 3560781 h 5314278"/>
              <a:gd name="connsiteX188" fmla="*/ 7714768 w 9027201"/>
              <a:gd name="connsiteY188" fmla="*/ 3582296 h 5314278"/>
              <a:gd name="connsiteX189" fmla="*/ 7650222 w 9027201"/>
              <a:gd name="connsiteY189" fmla="*/ 3603812 h 5314278"/>
              <a:gd name="connsiteX190" fmla="*/ 7617949 w 9027201"/>
              <a:gd name="connsiteY190" fmla="*/ 3614569 h 5314278"/>
              <a:gd name="connsiteX191" fmla="*/ 7585676 w 9027201"/>
              <a:gd name="connsiteY191" fmla="*/ 3636085 h 5314278"/>
              <a:gd name="connsiteX192" fmla="*/ 7553403 w 9027201"/>
              <a:gd name="connsiteY192" fmla="*/ 3646842 h 5314278"/>
              <a:gd name="connsiteX193" fmla="*/ 7488857 w 9027201"/>
              <a:gd name="connsiteY193" fmla="*/ 3689873 h 5314278"/>
              <a:gd name="connsiteX194" fmla="*/ 7456584 w 9027201"/>
              <a:gd name="connsiteY194" fmla="*/ 3700631 h 5314278"/>
              <a:gd name="connsiteX195" fmla="*/ 7392038 w 9027201"/>
              <a:gd name="connsiteY195" fmla="*/ 3743661 h 5314278"/>
              <a:gd name="connsiteX196" fmla="*/ 7359765 w 9027201"/>
              <a:gd name="connsiteY196" fmla="*/ 3765176 h 5314278"/>
              <a:gd name="connsiteX197" fmla="*/ 7327493 w 9027201"/>
              <a:gd name="connsiteY197" fmla="*/ 3775934 h 5314278"/>
              <a:gd name="connsiteX198" fmla="*/ 7273704 w 9027201"/>
              <a:gd name="connsiteY198" fmla="*/ 3808207 h 5314278"/>
              <a:gd name="connsiteX199" fmla="*/ 7101582 w 9027201"/>
              <a:gd name="connsiteY199" fmla="*/ 3840480 h 5314278"/>
              <a:gd name="connsiteX200" fmla="*/ 7037036 w 9027201"/>
              <a:gd name="connsiteY200" fmla="*/ 3861995 h 5314278"/>
              <a:gd name="connsiteX201" fmla="*/ 7004763 w 9027201"/>
              <a:gd name="connsiteY201" fmla="*/ 3872753 h 5314278"/>
              <a:gd name="connsiteX202" fmla="*/ 6929460 w 9027201"/>
              <a:gd name="connsiteY202" fmla="*/ 3861995 h 5314278"/>
              <a:gd name="connsiteX203" fmla="*/ 6897187 w 9027201"/>
              <a:gd name="connsiteY203" fmla="*/ 3851238 h 5314278"/>
              <a:gd name="connsiteX204" fmla="*/ 6778853 w 9027201"/>
              <a:gd name="connsiteY204" fmla="*/ 3861995 h 5314278"/>
              <a:gd name="connsiteX205" fmla="*/ 6725064 w 9027201"/>
              <a:gd name="connsiteY205" fmla="*/ 3894268 h 5314278"/>
              <a:gd name="connsiteX206" fmla="*/ 6682034 w 9027201"/>
              <a:gd name="connsiteY206" fmla="*/ 3948056 h 5314278"/>
              <a:gd name="connsiteX207" fmla="*/ 6639003 w 9027201"/>
              <a:gd name="connsiteY207" fmla="*/ 4001845 h 5314278"/>
              <a:gd name="connsiteX208" fmla="*/ 6606730 w 9027201"/>
              <a:gd name="connsiteY208" fmla="*/ 4023360 h 5314278"/>
              <a:gd name="connsiteX209" fmla="*/ 6595973 w 9027201"/>
              <a:gd name="connsiteY209" fmla="*/ 4055633 h 5314278"/>
              <a:gd name="connsiteX210" fmla="*/ 6542184 w 9027201"/>
              <a:gd name="connsiteY210" fmla="*/ 4098663 h 5314278"/>
              <a:gd name="connsiteX211" fmla="*/ 6520669 w 9027201"/>
              <a:gd name="connsiteY211" fmla="*/ 4120179 h 5314278"/>
              <a:gd name="connsiteX212" fmla="*/ 6456123 w 9027201"/>
              <a:gd name="connsiteY212" fmla="*/ 4163209 h 5314278"/>
              <a:gd name="connsiteX213" fmla="*/ 6413093 w 9027201"/>
              <a:gd name="connsiteY213" fmla="*/ 4216998 h 5314278"/>
              <a:gd name="connsiteX214" fmla="*/ 6380820 w 9027201"/>
              <a:gd name="connsiteY214" fmla="*/ 4227755 h 5314278"/>
              <a:gd name="connsiteX215" fmla="*/ 6402335 w 9027201"/>
              <a:gd name="connsiteY215" fmla="*/ 4335332 h 5314278"/>
              <a:gd name="connsiteX216" fmla="*/ 6413093 w 9027201"/>
              <a:gd name="connsiteY216" fmla="*/ 4378362 h 5314278"/>
              <a:gd name="connsiteX217" fmla="*/ 6434608 w 9027201"/>
              <a:gd name="connsiteY217" fmla="*/ 4399878 h 5314278"/>
              <a:gd name="connsiteX218" fmla="*/ 6456123 w 9027201"/>
              <a:gd name="connsiteY218" fmla="*/ 4432151 h 5314278"/>
              <a:gd name="connsiteX219" fmla="*/ 6477638 w 9027201"/>
              <a:gd name="connsiteY219" fmla="*/ 4496696 h 5314278"/>
              <a:gd name="connsiteX220" fmla="*/ 6499154 w 9027201"/>
              <a:gd name="connsiteY220" fmla="*/ 4518212 h 5314278"/>
              <a:gd name="connsiteX221" fmla="*/ 6520669 w 9027201"/>
              <a:gd name="connsiteY221" fmla="*/ 4550485 h 5314278"/>
              <a:gd name="connsiteX222" fmla="*/ 6585215 w 9027201"/>
              <a:gd name="connsiteY222" fmla="*/ 4615031 h 5314278"/>
              <a:gd name="connsiteX223" fmla="*/ 6617488 w 9027201"/>
              <a:gd name="connsiteY223" fmla="*/ 4625788 h 5314278"/>
              <a:gd name="connsiteX224" fmla="*/ 6649761 w 9027201"/>
              <a:gd name="connsiteY224" fmla="*/ 4647303 h 5314278"/>
              <a:gd name="connsiteX225" fmla="*/ 6671276 w 9027201"/>
              <a:gd name="connsiteY225" fmla="*/ 4668819 h 5314278"/>
              <a:gd name="connsiteX226" fmla="*/ 6703549 w 9027201"/>
              <a:gd name="connsiteY226" fmla="*/ 4679576 h 5314278"/>
              <a:gd name="connsiteX227" fmla="*/ 6811125 w 9027201"/>
              <a:gd name="connsiteY227" fmla="*/ 4647303 h 5314278"/>
              <a:gd name="connsiteX228" fmla="*/ 6918702 w 9027201"/>
              <a:gd name="connsiteY228" fmla="*/ 4636546 h 5314278"/>
              <a:gd name="connsiteX229" fmla="*/ 6950975 w 9027201"/>
              <a:gd name="connsiteY229" fmla="*/ 4615031 h 5314278"/>
              <a:gd name="connsiteX230" fmla="*/ 7166128 w 9027201"/>
              <a:gd name="connsiteY230" fmla="*/ 4615031 h 5314278"/>
              <a:gd name="connsiteX231" fmla="*/ 7198401 w 9027201"/>
              <a:gd name="connsiteY231" fmla="*/ 4625788 h 5314278"/>
              <a:gd name="connsiteX232" fmla="*/ 7230674 w 9027201"/>
              <a:gd name="connsiteY232" fmla="*/ 4733365 h 5314278"/>
              <a:gd name="connsiteX233" fmla="*/ 7219916 w 9027201"/>
              <a:gd name="connsiteY233" fmla="*/ 4776395 h 5314278"/>
              <a:gd name="connsiteX234" fmla="*/ 7176885 w 9027201"/>
              <a:gd name="connsiteY234" fmla="*/ 4830183 h 5314278"/>
              <a:gd name="connsiteX235" fmla="*/ 7155370 w 9027201"/>
              <a:gd name="connsiteY235" fmla="*/ 4862456 h 5314278"/>
              <a:gd name="connsiteX236" fmla="*/ 7101582 w 9027201"/>
              <a:gd name="connsiteY236" fmla="*/ 4905487 h 5314278"/>
              <a:gd name="connsiteX237" fmla="*/ 7037036 w 9027201"/>
              <a:gd name="connsiteY237" fmla="*/ 4927002 h 5314278"/>
              <a:gd name="connsiteX238" fmla="*/ 7004763 w 9027201"/>
              <a:gd name="connsiteY238" fmla="*/ 4937760 h 5314278"/>
              <a:gd name="connsiteX239" fmla="*/ 6907944 w 9027201"/>
              <a:gd name="connsiteY239" fmla="*/ 4948518 h 5314278"/>
              <a:gd name="connsiteX240" fmla="*/ 6843398 w 9027201"/>
              <a:gd name="connsiteY240" fmla="*/ 4970033 h 5314278"/>
              <a:gd name="connsiteX241" fmla="*/ 6757337 w 9027201"/>
              <a:gd name="connsiteY241" fmla="*/ 4959275 h 5314278"/>
              <a:gd name="connsiteX242" fmla="*/ 6725064 w 9027201"/>
              <a:gd name="connsiteY242" fmla="*/ 4948518 h 5314278"/>
              <a:gd name="connsiteX243" fmla="*/ 6682034 w 9027201"/>
              <a:gd name="connsiteY243" fmla="*/ 4905487 h 5314278"/>
              <a:gd name="connsiteX244" fmla="*/ 6639003 w 9027201"/>
              <a:gd name="connsiteY244" fmla="*/ 4948518 h 5314278"/>
              <a:gd name="connsiteX245" fmla="*/ 6628245 w 9027201"/>
              <a:gd name="connsiteY245" fmla="*/ 4980791 h 5314278"/>
              <a:gd name="connsiteX246" fmla="*/ 6595973 w 9027201"/>
              <a:gd name="connsiteY246" fmla="*/ 4991548 h 5314278"/>
              <a:gd name="connsiteX247" fmla="*/ 6509911 w 9027201"/>
              <a:gd name="connsiteY247" fmla="*/ 5002306 h 5314278"/>
              <a:gd name="connsiteX248" fmla="*/ 6445365 w 9027201"/>
              <a:gd name="connsiteY248" fmla="*/ 5013063 h 5314278"/>
              <a:gd name="connsiteX249" fmla="*/ 6391577 w 9027201"/>
              <a:gd name="connsiteY249" fmla="*/ 5045336 h 5314278"/>
              <a:gd name="connsiteX250" fmla="*/ 6327031 w 9027201"/>
              <a:gd name="connsiteY250" fmla="*/ 5077609 h 5314278"/>
              <a:gd name="connsiteX251" fmla="*/ 6305516 w 9027201"/>
              <a:gd name="connsiteY251" fmla="*/ 5099125 h 5314278"/>
              <a:gd name="connsiteX252" fmla="*/ 6262485 w 9027201"/>
              <a:gd name="connsiteY252" fmla="*/ 5109882 h 5314278"/>
              <a:gd name="connsiteX253" fmla="*/ 6230213 w 9027201"/>
              <a:gd name="connsiteY253" fmla="*/ 5120640 h 5314278"/>
              <a:gd name="connsiteX254" fmla="*/ 6187182 w 9027201"/>
              <a:gd name="connsiteY254" fmla="*/ 5163671 h 5314278"/>
              <a:gd name="connsiteX255" fmla="*/ 6165667 w 9027201"/>
              <a:gd name="connsiteY255" fmla="*/ 5195943 h 5314278"/>
              <a:gd name="connsiteX256" fmla="*/ 6133394 w 9027201"/>
              <a:gd name="connsiteY256" fmla="*/ 5206701 h 5314278"/>
              <a:gd name="connsiteX257" fmla="*/ 6111878 w 9027201"/>
              <a:gd name="connsiteY257" fmla="*/ 5228216 h 5314278"/>
              <a:gd name="connsiteX258" fmla="*/ 6047333 w 9027201"/>
              <a:gd name="connsiteY258" fmla="*/ 5271247 h 5314278"/>
              <a:gd name="connsiteX259" fmla="*/ 5982787 w 9027201"/>
              <a:gd name="connsiteY259" fmla="*/ 5282005 h 5314278"/>
              <a:gd name="connsiteX260" fmla="*/ 5928998 w 9027201"/>
              <a:gd name="connsiteY260" fmla="*/ 5292762 h 5314278"/>
              <a:gd name="connsiteX261" fmla="*/ 5896725 w 9027201"/>
              <a:gd name="connsiteY261" fmla="*/ 5303520 h 5314278"/>
              <a:gd name="connsiteX262" fmla="*/ 5842937 w 9027201"/>
              <a:gd name="connsiteY262" fmla="*/ 5314278 h 5314278"/>
              <a:gd name="connsiteX263" fmla="*/ 5767634 w 9027201"/>
              <a:gd name="connsiteY263" fmla="*/ 5303520 h 5314278"/>
              <a:gd name="connsiteX264" fmla="*/ 5703088 w 9027201"/>
              <a:gd name="connsiteY264" fmla="*/ 5282005 h 5314278"/>
              <a:gd name="connsiteX265" fmla="*/ 5638542 w 9027201"/>
              <a:gd name="connsiteY265" fmla="*/ 5271247 h 5314278"/>
              <a:gd name="connsiteX266" fmla="*/ 5595511 w 9027201"/>
              <a:gd name="connsiteY266" fmla="*/ 5174428 h 5314278"/>
              <a:gd name="connsiteX267" fmla="*/ 5638542 w 9027201"/>
              <a:gd name="connsiteY267" fmla="*/ 5056094 h 5314278"/>
              <a:gd name="connsiteX268" fmla="*/ 5660057 w 9027201"/>
              <a:gd name="connsiteY268" fmla="*/ 4894729 h 5314278"/>
              <a:gd name="connsiteX269" fmla="*/ 5584754 w 9027201"/>
              <a:gd name="connsiteY269" fmla="*/ 4819426 h 5314278"/>
              <a:gd name="connsiteX270" fmla="*/ 5530965 w 9027201"/>
              <a:gd name="connsiteY270" fmla="*/ 4787153 h 5314278"/>
              <a:gd name="connsiteX271" fmla="*/ 5423389 w 9027201"/>
              <a:gd name="connsiteY271" fmla="*/ 4765638 h 5314278"/>
              <a:gd name="connsiteX272" fmla="*/ 5358843 w 9027201"/>
              <a:gd name="connsiteY272" fmla="*/ 4733365 h 5314278"/>
              <a:gd name="connsiteX273" fmla="*/ 5326570 w 9027201"/>
              <a:gd name="connsiteY273" fmla="*/ 4722607 h 5314278"/>
              <a:gd name="connsiteX274" fmla="*/ 5294297 w 9027201"/>
              <a:gd name="connsiteY274" fmla="*/ 4701092 h 5314278"/>
              <a:gd name="connsiteX275" fmla="*/ 5175776 w 9027201"/>
              <a:gd name="connsiteY275" fmla="*/ 4703744 h 5314278"/>
              <a:gd name="connsiteX276" fmla="*/ 5166214 w 9027201"/>
              <a:gd name="connsiteY276" fmla="*/ 4654662 h 5314278"/>
              <a:gd name="connsiteX277" fmla="*/ 5197478 w 9027201"/>
              <a:gd name="connsiteY277" fmla="*/ 4572000 h 5314278"/>
              <a:gd name="connsiteX278" fmla="*/ 5264639 w 9027201"/>
              <a:gd name="connsiteY278" fmla="*/ 4543537 h 5314278"/>
              <a:gd name="connsiteX279" fmla="*/ 5339980 w 9027201"/>
              <a:gd name="connsiteY279" fmla="*/ 4489114 h 5314278"/>
              <a:gd name="connsiteX280" fmla="*/ 5401874 w 9027201"/>
              <a:gd name="connsiteY280" fmla="*/ 4432151 h 5314278"/>
              <a:gd name="connsiteX281" fmla="*/ 5466420 w 9027201"/>
              <a:gd name="connsiteY281" fmla="*/ 4421393 h 5314278"/>
              <a:gd name="connsiteX282" fmla="*/ 5617027 w 9027201"/>
              <a:gd name="connsiteY282" fmla="*/ 4378362 h 5314278"/>
              <a:gd name="connsiteX283" fmla="*/ 5712277 w 9027201"/>
              <a:gd name="connsiteY283" fmla="*/ 4285428 h 5314278"/>
              <a:gd name="connsiteX284" fmla="*/ 5573996 w 9027201"/>
              <a:gd name="connsiteY284" fmla="*/ 4195482 h 5314278"/>
              <a:gd name="connsiteX285" fmla="*/ 5467129 w 9027201"/>
              <a:gd name="connsiteY285" fmla="*/ 4186667 h 5314278"/>
              <a:gd name="connsiteX286" fmla="*/ 5404339 w 9027201"/>
              <a:gd name="connsiteY286" fmla="*/ 4245087 h 5314278"/>
              <a:gd name="connsiteX287" fmla="*/ 5296389 w 9027201"/>
              <a:gd name="connsiteY287" fmla="*/ 4229212 h 5314278"/>
              <a:gd name="connsiteX288" fmla="*/ 5223364 w 9027201"/>
              <a:gd name="connsiteY288" fmla="*/ 4222862 h 5314278"/>
              <a:gd name="connsiteX289" fmla="*/ 5154448 w 9027201"/>
              <a:gd name="connsiteY289" fmla="*/ 4184725 h 5314278"/>
              <a:gd name="connsiteX290" fmla="*/ 5122175 w 9027201"/>
              <a:gd name="connsiteY290" fmla="*/ 4195482 h 5314278"/>
              <a:gd name="connsiteX291" fmla="*/ 5025356 w 9027201"/>
              <a:gd name="connsiteY291" fmla="*/ 4184725 h 5314278"/>
              <a:gd name="connsiteX292" fmla="*/ 4960810 w 9027201"/>
              <a:gd name="connsiteY292" fmla="*/ 4152452 h 5314278"/>
              <a:gd name="connsiteX293" fmla="*/ 4907022 w 9027201"/>
              <a:gd name="connsiteY293" fmla="*/ 4098663 h 5314278"/>
              <a:gd name="connsiteX294" fmla="*/ 4836014 w 9027201"/>
              <a:gd name="connsiteY294" fmla="*/ 4092687 h 5314278"/>
              <a:gd name="connsiteX295" fmla="*/ 4804899 w 9027201"/>
              <a:gd name="connsiteY295" fmla="*/ 4048050 h 5314278"/>
              <a:gd name="connsiteX296" fmla="*/ 4902689 w 9027201"/>
              <a:gd name="connsiteY296" fmla="*/ 4006962 h 5314278"/>
              <a:gd name="connsiteX297" fmla="*/ 4880576 w 9027201"/>
              <a:gd name="connsiteY297" fmla="*/ 3944172 h 5314278"/>
              <a:gd name="connsiteX298" fmla="*/ 4739307 w 9027201"/>
              <a:gd name="connsiteY298" fmla="*/ 3953174 h 5314278"/>
              <a:gd name="connsiteX299" fmla="*/ 4639500 w 9027201"/>
              <a:gd name="connsiteY299" fmla="*/ 3859343 h 5314278"/>
              <a:gd name="connsiteX300" fmla="*/ 4502639 w 9027201"/>
              <a:gd name="connsiteY300" fmla="*/ 3870437 h 5314278"/>
              <a:gd name="connsiteX301" fmla="*/ 4421695 w 9027201"/>
              <a:gd name="connsiteY301" fmla="*/ 3860053 h 5314278"/>
              <a:gd name="connsiteX302" fmla="*/ 4328014 w 9027201"/>
              <a:gd name="connsiteY302" fmla="*/ 3873612 h 5314278"/>
              <a:gd name="connsiteX303" fmla="*/ 4302614 w 9027201"/>
              <a:gd name="connsiteY303" fmla="*/ 3899012 h 5314278"/>
              <a:gd name="connsiteX304" fmla="*/ 4305789 w 9027201"/>
              <a:gd name="connsiteY304" fmla="*/ 3946637 h 5314278"/>
              <a:gd name="connsiteX305" fmla="*/ 4272321 w 9027201"/>
              <a:gd name="connsiteY305" fmla="*/ 4044875 h 5314278"/>
              <a:gd name="connsiteX306" fmla="*/ 4229290 w 9027201"/>
              <a:gd name="connsiteY306" fmla="*/ 4109421 h 5314278"/>
              <a:gd name="connsiteX307" fmla="*/ 4207775 w 9027201"/>
              <a:gd name="connsiteY307" fmla="*/ 4141694 h 5314278"/>
              <a:gd name="connsiteX308" fmla="*/ 4175502 w 9027201"/>
              <a:gd name="connsiteY308" fmla="*/ 4173967 h 5314278"/>
              <a:gd name="connsiteX309" fmla="*/ 4121714 w 9027201"/>
              <a:gd name="connsiteY309" fmla="*/ 4216998 h 5314278"/>
              <a:gd name="connsiteX310" fmla="*/ 4096239 w 9027201"/>
              <a:gd name="connsiteY310" fmla="*/ 4270487 h 5314278"/>
              <a:gd name="connsiteX311" fmla="*/ 4046410 w 9027201"/>
              <a:gd name="connsiteY311" fmla="*/ 4335332 h 5314278"/>
              <a:gd name="connsiteX312" fmla="*/ 4014137 w 9027201"/>
              <a:gd name="connsiteY312" fmla="*/ 4367605 h 5314278"/>
              <a:gd name="connsiteX313" fmla="*/ 3924191 w 9027201"/>
              <a:gd name="connsiteY313" fmla="*/ 4468121 h 5314278"/>
              <a:gd name="connsiteX314" fmla="*/ 3838130 w 9027201"/>
              <a:gd name="connsiteY314" fmla="*/ 4537075 h 5314278"/>
              <a:gd name="connsiteX315" fmla="*/ 3780457 w 9027201"/>
              <a:gd name="connsiteY315" fmla="*/ 4562998 h 5314278"/>
              <a:gd name="connsiteX316" fmla="*/ 3813664 w 9027201"/>
              <a:gd name="connsiteY316" fmla="*/ 4638787 h 5314278"/>
              <a:gd name="connsiteX317" fmla="*/ 3810489 w 9027201"/>
              <a:gd name="connsiteY317" fmla="*/ 4727687 h 5314278"/>
              <a:gd name="connsiteX318" fmla="*/ 3745196 w 9027201"/>
              <a:gd name="connsiteY318" fmla="*/ 4754880 h 5314278"/>
              <a:gd name="connsiteX319" fmla="*/ 3699364 w 9027201"/>
              <a:gd name="connsiteY319" fmla="*/ 4692762 h 5314278"/>
              <a:gd name="connsiteX320" fmla="*/ 3621745 w 9027201"/>
              <a:gd name="connsiteY320" fmla="*/ 4641476 h 5314278"/>
              <a:gd name="connsiteX321" fmla="*/ 3499339 w 9027201"/>
              <a:gd name="connsiteY321" fmla="*/ 4664187 h 5314278"/>
              <a:gd name="connsiteX322" fmla="*/ 3423139 w 9027201"/>
              <a:gd name="connsiteY322" fmla="*/ 4727687 h 5314278"/>
              <a:gd name="connsiteX323" fmla="*/ 3342046 w 9027201"/>
              <a:gd name="connsiteY323" fmla="*/ 4725072 h 5314278"/>
              <a:gd name="connsiteX324" fmla="*/ 3286614 w 9027201"/>
              <a:gd name="connsiteY324" fmla="*/ 4784837 h 5314278"/>
              <a:gd name="connsiteX325" fmla="*/ 3212431 w 9027201"/>
              <a:gd name="connsiteY325" fmla="*/ 4788386 h 5314278"/>
              <a:gd name="connsiteX326" fmla="*/ 3153525 w 9027201"/>
              <a:gd name="connsiteY326" fmla="*/ 4754880 h 5314278"/>
              <a:gd name="connsiteX327" fmla="*/ 3099737 w 9027201"/>
              <a:gd name="connsiteY327" fmla="*/ 4711849 h 5314278"/>
              <a:gd name="connsiteX328" fmla="*/ 3032614 w 9027201"/>
              <a:gd name="connsiteY328" fmla="*/ 4591162 h 5314278"/>
              <a:gd name="connsiteX329" fmla="*/ 3054839 w 9027201"/>
              <a:gd name="connsiteY329" fmla="*/ 4556237 h 5314278"/>
              <a:gd name="connsiteX330" fmla="*/ 3088980 w 9027201"/>
              <a:gd name="connsiteY330" fmla="*/ 4561242 h 5314278"/>
              <a:gd name="connsiteX331" fmla="*/ 3131039 w 9027201"/>
              <a:gd name="connsiteY331" fmla="*/ 4584812 h 5314278"/>
              <a:gd name="connsiteX332" fmla="*/ 3173995 w 9027201"/>
              <a:gd name="connsiteY332" fmla="*/ 4559673 h 5314278"/>
              <a:gd name="connsiteX333" fmla="*/ 3172314 w 9027201"/>
              <a:gd name="connsiteY333" fmla="*/ 4505437 h 5314278"/>
              <a:gd name="connsiteX334" fmla="*/ 3142768 w 9027201"/>
              <a:gd name="connsiteY334" fmla="*/ 4442908 h 5314278"/>
              <a:gd name="connsiteX335" fmla="*/ 3192148 w 9027201"/>
              <a:gd name="connsiteY335" fmla="*/ 4403762 h 5314278"/>
              <a:gd name="connsiteX336" fmla="*/ 3268871 w 9027201"/>
              <a:gd name="connsiteY336" fmla="*/ 4377316 h 5314278"/>
              <a:gd name="connsiteX337" fmla="*/ 3299725 w 9027201"/>
              <a:gd name="connsiteY337" fmla="*/ 4261448 h 5314278"/>
              <a:gd name="connsiteX338" fmla="*/ 3411896 w 9027201"/>
              <a:gd name="connsiteY338" fmla="*/ 4243294 h 5314278"/>
              <a:gd name="connsiteX339" fmla="*/ 3423139 w 9027201"/>
              <a:gd name="connsiteY339" fmla="*/ 4140312 h 5314278"/>
              <a:gd name="connsiteX340" fmla="*/ 3380669 w 9027201"/>
              <a:gd name="connsiteY340" fmla="*/ 4049806 h 5314278"/>
              <a:gd name="connsiteX341" fmla="*/ 3401997 w 9027201"/>
              <a:gd name="connsiteY341" fmla="*/ 3940997 h 5314278"/>
              <a:gd name="connsiteX342" fmla="*/ 3490188 w 9027201"/>
              <a:gd name="connsiteY342" fmla="*/ 3890906 h 5314278"/>
              <a:gd name="connsiteX343" fmla="*/ 3589658 w 9027201"/>
              <a:gd name="connsiteY343" fmla="*/ 3896733 h 5314278"/>
              <a:gd name="connsiteX344" fmla="*/ 3669893 w 9027201"/>
              <a:gd name="connsiteY344" fmla="*/ 3948056 h 5314278"/>
              <a:gd name="connsiteX345" fmla="*/ 3737613 w 9027201"/>
              <a:gd name="connsiteY345" fmla="*/ 3984214 h 5314278"/>
              <a:gd name="connsiteX346" fmla="*/ 3813440 w 9027201"/>
              <a:gd name="connsiteY346" fmla="*/ 3954406 h 5314278"/>
              <a:gd name="connsiteX347" fmla="*/ 3913620 w 9027201"/>
              <a:gd name="connsiteY347" fmla="*/ 3962699 h 5314278"/>
              <a:gd name="connsiteX348" fmla="*/ 3899688 w 9027201"/>
              <a:gd name="connsiteY348" fmla="*/ 3864647 h 5314278"/>
              <a:gd name="connsiteX349" fmla="*/ 3911155 w 9027201"/>
              <a:gd name="connsiteY349" fmla="*/ 3759349 h 5314278"/>
              <a:gd name="connsiteX350" fmla="*/ 3829315 w 9027201"/>
              <a:gd name="connsiteY350" fmla="*/ 3709633 h 5314278"/>
              <a:gd name="connsiteX351" fmla="*/ 3750127 w 9027201"/>
              <a:gd name="connsiteY351" fmla="*/ 3650727 h 5314278"/>
              <a:gd name="connsiteX352" fmla="*/ 3702165 w 9027201"/>
              <a:gd name="connsiteY352" fmla="*/ 3571539 h 5314278"/>
              <a:gd name="connsiteX353" fmla="*/ 3659135 w 9027201"/>
              <a:gd name="connsiteY353" fmla="*/ 3517751 h 5314278"/>
              <a:gd name="connsiteX354" fmla="*/ 3655437 w 9027201"/>
              <a:gd name="connsiteY354" fmla="*/ 3410174 h 5314278"/>
              <a:gd name="connsiteX355" fmla="*/ 3558431 w 9027201"/>
              <a:gd name="connsiteY355" fmla="*/ 3367853 h 5314278"/>
              <a:gd name="connsiteX356" fmla="*/ 3474126 w 9027201"/>
              <a:gd name="connsiteY356" fmla="*/ 3262742 h 5314278"/>
              <a:gd name="connsiteX357" fmla="*/ 3508528 w 9027201"/>
              <a:gd name="connsiteY357" fmla="*/ 3173506 h 5314278"/>
              <a:gd name="connsiteX358" fmla="*/ 3531463 w 9027201"/>
              <a:gd name="connsiteY358" fmla="*/ 3083560 h 5314278"/>
              <a:gd name="connsiteX359" fmla="*/ 3465497 w 9027201"/>
              <a:gd name="connsiteY359" fmla="*/ 2990626 h 5314278"/>
              <a:gd name="connsiteX360" fmla="*/ 3381901 w 9027201"/>
              <a:gd name="connsiteY360" fmla="*/ 2972995 h 5314278"/>
              <a:gd name="connsiteX361" fmla="*/ 3316310 w 9027201"/>
              <a:gd name="connsiteY361" fmla="*/ 2893807 h 5314278"/>
              <a:gd name="connsiteX362" fmla="*/ 3249112 w 9027201"/>
              <a:gd name="connsiteY362" fmla="*/ 2840187 h 5314278"/>
              <a:gd name="connsiteX363" fmla="*/ 3196920 w 9027201"/>
              <a:gd name="connsiteY363" fmla="*/ 2838562 h 5314278"/>
              <a:gd name="connsiteX364" fmla="*/ 3146466 w 9027201"/>
              <a:gd name="connsiteY364" fmla="*/ 2886495 h 5314278"/>
              <a:gd name="connsiteX365" fmla="*/ 3099737 w 9027201"/>
              <a:gd name="connsiteY365" fmla="*/ 2829261 h 5314278"/>
              <a:gd name="connsiteX366" fmla="*/ 3023370 w 9027201"/>
              <a:gd name="connsiteY366" fmla="*/ 2819652 h 5314278"/>
              <a:gd name="connsiteX367" fmla="*/ 2955209 w 9027201"/>
              <a:gd name="connsiteY367" fmla="*/ 2788612 h 5314278"/>
              <a:gd name="connsiteX368" fmla="*/ 2938288 w 9027201"/>
              <a:gd name="connsiteY368" fmla="*/ 2705183 h 5314278"/>
              <a:gd name="connsiteX369" fmla="*/ 2872594 w 9027201"/>
              <a:gd name="connsiteY369" fmla="*/ 2718154 h 5314278"/>
              <a:gd name="connsiteX370" fmla="*/ 2773310 w 9027201"/>
              <a:gd name="connsiteY370" fmla="*/ 2628648 h 5314278"/>
              <a:gd name="connsiteX371" fmla="*/ 2658674 w 9027201"/>
              <a:gd name="connsiteY371" fmla="*/ 2646381 h 5314278"/>
              <a:gd name="connsiteX372" fmla="*/ 2565300 w 9027201"/>
              <a:gd name="connsiteY372" fmla="*/ 2702383 h 5314278"/>
              <a:gd name="connsiteX373" fmla="*/ 2443521 w 9027201"/>
              <a:gd name="connsiteY373" fmla="*/ 2710927 h 5314278"/>
              <a:gd name="connsiteX374" fmla="*/ 2314429 w 9027201"/>
              <a:gd name="connsiteY374" fmla="*/ 2743200 h 5314278"/>
              <a:gd name="connsiteX375" fmla="*/ 2217610 w 9027201"/>
              <a:gd name="connsiteY375" fmla="*/ 2775473 h 5314278"/>
              <a:gd name="connsiteX376" fmla="*/ 2164971 w 9027201"/>
              <a:gd name="connsiteY376" fmla="*/ 2850608 h 5314278"/>
              <a:gd name="connsiteX377" fmla="*/ 2105187 w 9027201"/>
              <a:gd name="connsiteY377" fmla="*/ 2910392 h 5314278"/>
              <a:gd name="connsiteX378" fmla="*/ 2034730 w 9027201"/>
              <a:gd name="connsiteY378" fmla="*/ 2936838 h 5314278"/>
              <a:gd name="connsiteX379" fmla="*/ 1980942 w 9027201"/>
              <a:gd name="connsiteY379" fmla="*/ 2958353 h 5314278"/>
              <a:gd name="connsiteX380" fmla="*/ 1872217 w 9027201"/>
              <a:gd name="connsiteY380" fmla="*/ 2985947 h 5314278"/>
              <a:gd name="connsiteX381" fmla="*/ 1734291 w 9027201"/>
              <a:gd name="connsiteY381" fmla="*/ 2998292 h 5314278"/>
              <a:gd name="connsiteX382" fmla="*/ 1598430 w 9027201"/>
              <a:gd name="connsiteY382" fmla="*/ 2999087 h 5314278"/>
              <a:gd name="connsiteX383" fmla="*/ 1524443 w 9027201"/>
              <a:gd name="connsiteY383" fmla="*/ 3066014 h 5314278"/>
              <a:gd name="connsiteX384" fmla="*/ 1484773 w 9027201"/>
              <a:gd name="connsiteY384" fmla="*/ 3119718 h 5314278"/>
              <a:gd name="connsiteX385" fmla="*/ 1421544 w 9027201"/>
              <a:gd name="connsiteY385" fmla="*/ 3130475 h 5314278"/>
              <a:gd name="connsiteX386" fmla="*/ 1364142 w 9027201"/>
              <a:gd name="connsiteY386" fmla="*/ 3105431 h 5314278"/>
              <a:gd name="connsiteX387" fmla="*/ 1313968 w 9027201"/>
              <a:gd name="connsiteY387" fmla="*/ 3065929 h 5314278"/>
              <a:gd name="connsiteX388" fmla="*/ 1292453 w 9027201"/>
              <a:gd name="connsiteY388" fmla="*/ 3033656 h 5314278"/>
              <a:gd name="connsiteX389" fmla="*/ 1224209 w 9027201"/>
              <a:gd name="connsiteY389" fmla="*/ 2974041 h 5314278"/>
              <a:gd name="connsiteX390" fmla="*/ 1120330 w 9027201"/>
              <a:gd name="connsiteY390" fmla="*/ 2979868 h 5314278"/>
              <a:gd name="connsiteX391" fmla="*/ 1051021 w 9027201"/>
              <a:gd name="connsiteY391" fmla="*/ 2998834 h 5314278"/>
              <a:gd name="connsiteX392" fmla="*/ 994264 w 9027201"/>
              <a:gd name="connsiteY392" fmla="*/ 2981437 h 5314278"/>
              <a:gd name="connsiteX393" fmla="*/ 908539 w 9027201"/>
              <a:gd name="connsiteY393" fmla="*/ 2983818 h 5314278"/>
              <a:gd name="connsiteX394" fmla="*/ 849008 w 9027201"/>
              <a:gd name="connsiteY394" fmla="*/ 2960006 h 5314278"/>
              <a:gd name="connsiteX395" fmla="*/ 743813 w 9027201"/>
              <a:gd name="connsiteY395" fmla="*/ 2958353 h 5314278"/>
              <a:gd name="connsiteX396" fmla="*/ 668593 w 9027201"/>
              <a:gd name="connsiteY396" fmla="*/ 2936753 h 5314278"/>
              <a:gd name="connsiteX397" fmla="*/ 608894 w 9027201"/>
              <a:gd name="connsiteY397" fmla="*/ 2911709 h 5314278"/>
              <a:gd name="connsiteX398" fmla="*/ 582448 w 9027201"/>
              <a:gd name="connsiteY398" fmla="*/ 2883049 h 5314278"/>
              <a:gd name="connsiteX399" fmla="*/ 442598 w 9027201"/>
              <a:gd name="connsiteY399" fmla="*/ 2915322 h 5314278"/>
              <a:gd name="connsiteX400" fmla="*/ 431841 w 9027201"/>
              <a:gd name="connsiteY400" fmla="*/ 2947595 h 5314278"/>
              <a:gd name="connsiteX401" fmla="*/ 367995 w 9027201"/>
              <a:gd name="connsiteY401" fmla="*/ 2936193 h 5314278"/>
              <a:gd name="connsiteX402" fmla="*/ 315804 w 9027201"/>
              <a:gd name="connsiteY402" fmla="*/ 2889213 h 5314278"/>
              <a:gd name="connsiteX403" fmla="*/ 238203 w 9027201"/>
              <a:gd name="connsiteY403" fmla="*/ 2883049 h 5314278"/>
              <a:gd name="connsiteX404" fmla="*/ 202148 w 9027201"/>
              <a:gd name="connsiteY404" fmla="*/ 2794691 h 5314278"/>
              <a:gd name="connsiteX405" fmla="*/ 119869 w 9027201"/>
              <a:gd name="connsiteY405" fmla="*/ 2753958 h 5314278"/>
              <a:gd name="connsiteX406" fmla="*/ 42437 w 9027201"/>
              <a:gd name="connsiteY406" fmla="*/ 2693026 h 5314278"/>
              <a:gd name="connsiteX407" fmla="*/ 1703 w 9027201"/>
              <a:gd name="connsiteY407" fmla="*/ 2607133 h 5314278"/>
              <a:gd name="connsiteX408" fmla="*/ 43417 w 9027201"/>
              <a:gd name="connsiteY408" fmla="*/ 2482719 h 5314278"/>
              <a:gd name="connsiteX409" fmla="*/ 119869 w 9027201"/>
              <a:gd name="connsiteY409" fmla="*/ 2420471 h 5314278"/>
              <a:gd name="connsiteX410" fmla="*/ 122503 w 9027201"/>
              <a:gd name="connsiteY410" fmla="*/ 2316592 h 5314278"/>
              <a:gd name="connsiteX411" fmla="*/ 201251 w 9027201"/>
              <a:gd name="connsiteY411" fmla="*/ 2245966 h 5314278"/>
              <a:gd name="connsiteX412" fmla="*/ 233524 w 9027201"/>
              <a:gd name="connsiteY412" fmla="*/ 2191114 h 5314278"/>
              <a:gd name="connsiteX413" fmla="*/ 281234 w 9027201"/>
              <a:gd name="connsiteY413" fmla="*/ 2151529 h 5314278"/>
              <a:gd name="connsiteX414" fmla="*/ 296838 w 9027201"/>
              <a:gd name="connsiteY414" fmla="*/ 2053562 h 5314278"/>
              <a:gd name="connsiteX415" fmla="*/ 265966 w 9027201"/>
              <a:gd name="connsiteY415" fmla="*/ 1923322 h 5314278"/>
              <a:gd name="connsiteX416" fmla="*/ 309977 w 9027201"/>
              <a:gd name="connsiteY416" fmla="*/ 1850483 h 5314278"/>
              <a:gd name="connsiteX417" fmla="*/ 378053 w 9027201"/>
              <a:gd name="connsiteY417" fmla="*/ 1721223 h 5314278"/>
              <a:gd name="connsiteX418" fmla="*/ 464114 w 9027201"/>
              <a:gd name="connsiteY418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29582 w 9027201"/>
              <a:gd name="connsiteY39" fmla="*/ 462579 h 5314278"/>
              <a:gd name="connsiteX40" fmla="*/ 2615643 w 9027201"/>
              <a:gd name="connsiteY40" fmla="*/ 505609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29582 w 9027201"/>
              <a:gd name="connsiteY39" fmla="*/ 462579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3196556 w 9027201"/>
              <a:gd name="connsiteY42" fmla="*/ 548640 h 5314278"/>
              <a:gd name="connsiteX43" fmla="*/ 3261102 w 9027201"/>
              <a:gd name="connsiteY43" fmla="*/ 570155 h 5314278"/>
              <a:gd name="connsiteX44" fmla="*/ 3293375 w 9027201"/>
              <a:gd name="connsiteY44" fmla="*/ 580913 h 5314278"/>
              <a:gd name="connsiteX45" fmla="*/ 3433224 w 9027201"/>
              <a:gd name="connsiteY45" fmla="*/ 570155 h 5314278"/>
              <a:gd name="connsiteX46" fmla="*/ 3454740 w 9027201"/>
              <a:gd name="connsiteY46" fmla="*/ 548640 h 5314278"/>
              <a:gd name="connsiteX47" fmla="*/ 3487013 w 9027201"/>
              <a:gd name="connsiteY47" fmla="*/ 537882 h 5314278"/>
              <a:gd name="connsiteX48" fmla="*/ 3573074 w 9027201"/>
              <a:gd name="connsiteY48" fmla="*/ 548640 h 5314278"/>
              <a:gd name="connsiteX49" fmla="*/ 3583831 w 9027201"/>
              <a:gd name="connsiteY49" fmla="*/ 580913 h 5314278"/>
              <a:gd name="connsiteX50" fmla="*/ 3605347 w 9027201"/>
              <a:gd name="connsiteY50" fmla="*/ 602428 h 5314278"/>
              <a:gd name="connsiteX51" fmla="*/ 3669893 w 9027201"/>
              <a:gd name="connsiteY51" fmla="*/ 634701 h 5314278"/>
              <a:gd name="connsiteX52" fmla="*/ 3777469 w 9027201"/>
              <a:gd name="connsiteY52" fmla="*/ 623943 h 5314278"/>
              <a:gd name="connsiteX53" fmla="*/ 3809742 w 9027201"/>
              <a:gd name="connsiteY53" fmla="*/ 613186 h 5314278"/>
              <a:gd name="connsiteX54" fmla="*/ 3960349 w 9027201"/>
              <a:gd name="connsiteY54" fmla="*/ 623943 h 5314278"/>
              <a:gd name="connsiteX55" fmla="*/ 3992622 w 9027201"/>
              <a:gd name="connsiteY55" fmla="*/ 634701 h 5314278"/>
              <a:gd name="connsiteX56" fmla="*/ 4100198 w 9027201"/>
              <a:gd name="connsiteY56" fmla="*/ 656216 h 5314278"/>
              <a:gd name="connsiteX57" fmla="*/ 4153987 w 9027201"/>
              <a:gd name="connsiteY57" fmla="*/ 699247 h 5314278"/>
              <a:gd name="connsiteX58" fmla="*/ 4218533 w 9027201"/>
              <a:gd name="connsiteY58" fmla="*/ 720762 h 5314278"/>
              <a:gd name="connsiteX59" fmla="*/ 4218533 w 9027201"/>
              <a:gd name="connsiteY59" fmla="*/ 548640 h 5314278"/>
              <a:gd name="connsiteX60" fmla="*/ 4229290 w 9027201"/>
              <a:gd name="connsiteY60" fmla="*/ 451821 h 5314278"/>
              <a:gd name="connsiteX61" fmla="*/ 4272321 w 9027201"/>
              <a:gd name="connsiteY61" fmla="*/ 398033 h 5314278"/>
              <a:gd name="connsiteX62" fmla="*/ 4293836 w 9027201"/>
              <a:gd name="connsiteY62" fmla="*/ 365760 h 5314278"/>
              <a:gd name="connsiteX63" fmla="*/ 4326109 w 9027201"/>
              <a:gd name="connsiteY63" fmla="*/ 344245 h 5314278"/>
              <a:gd name="connsiteX64" fmla="*/ 4379897 w 9027201"/>
              <a:gd name="connsiteY64" fmla="*/ 311972 h 5314278"/>
              <a:gd name="connsiteX65" fmla="*/ 4412170 w 9027201"/>
              <a:gd name="connsiteY65" fmla="*/ 290456 h 5314278"/>
              <a:gd name="connsiteX66" fmla="*/ 4476716 w 9027201"/>
              <a:gd name="connsiteY66" fmla="*/ 268941 h 5314278"/>
              <a:gd name="connsiteX67" fmla="*/ 4508989 w 9027201"/>
              <a:gd name="connsiteY67" fmla="*/ 247426 h 5314278"/>
              <a:gd name="connsiteX68" fmla="*/ 4616565 w 9027201"/>
              <a:gd name="connsiteY68" fmla="*/ 225911 h 5314278"/>
              <a:gd name="connsiteX69" fmla="*/ 4896264 w 9027201"/>
              <a:gd name="connsiteY69" fmla="*/ 215153 h 5314278"/>
              <a:gd name="connsiteX70" fmla="*/ 4971568 w 9027201"/>
              <a:gd name="connsiteY70" fmla="*/ 236668 h 5314278"/>
              <a:gd name="connsiteX71" fmla="*/ 5036114 w 9027201"/>
              <a:gd name="connsiteY71" fmla="*/ 225911 h 5314278"/>
              <a:gd name="connsiteX72" fmla="*/ 5079144 w 9027201"/>
              <a:gd name="connsiteY72" fmla="*/ 172122 h 5314278"/>
              <a:gd name="connsiteX73" fmla="*/ 5089902 w 9027201"/>
              <a:gd name="connsiteY73" fmla="*/ 139849 h 5314278"/>
              <a:gd name="connsiteX74" fmla="*/ 5132933 w 9027201"/>
              <a:gd name="connsiteY74" fmla="*/ 75303 h 5314278"/>
              <a:gd name="connsiteX75" fmla="*/ 5197478 w 9027201"/>
              <a:gd name="connsiteY75" fmla="*/ 53788 h 5314278"/>
              <a:gd name="connsiteX76" fmla="*/ 5326570 w 9027201"/>
              <a:gd name="connsiteY76" fmla="*/ 64546 h 5314278"/>
              <a:gd name="connsiteX77" fmla="*/ 5358843 w 9027201"/>
              <a:gd name="connsiteY77" fmla="*/ 75303 h 5314278"/>
              <a:gd name="connsiteX78" fmla="*/ 5444904 w 9027201"/>
              <a:gd name="connsiteY78" fmla="*/ 64546 h 5314278"/>
              <a:gd name="connsiteX79" fmla="*/ 5498693 w 9027201"/>
              <a:gd name="connsiteY79" fmla="*/ 21515 h 5314278"/>
              <a:gd name="connsiteX80" fmla="*/ 5573996 w 9027201"/>
              <a:gd name="connsiteY80" fmla="*/ 0 h 5314278"/>
              <a:gd name="connsiteX81" fmla="*/ 5638542 w 9027201"/>
              <a:gd name="connsiteY81" fmla="*/ 10758 h 5314278"/>
              <a:gd name="connsiteX82" fmla="*/ 5735361 w 9027201"/>
              <a:gd name="connsiteY82" fmla="*/ 43031 h 5314278"/>
              <a:gd name="connsiteX83" fmla="*/ 5821422 w 9027201"/>
              <a:gd name="connsiteY83" fmla="*/ 53788 h 5314278"/>
              <a:gd name="connsiteX84" fmla="*/ 5853695 w 9027201"/>
              <a:gd name="connsiteY84" fmla="*/ 64546 h 5314278"/>
              <a:gd name="connsiteX85" fmla="*/ 5896725 w 9027201"/>
              <a:gd name="connsiteY85" fmla="*/ 75303 h 5314278"/>
              <a:gd name="connsiteX86" fmla="*/ 5918241 w 9027201"/>
              <a:gd name="connsiteY86" fmla="*/ 107576 h 5314278"/>
              <a:gd name="connsiteX87" fmla="*/ 5950514 w 9027201"/>
              <a:gd name="connsiteY87" fmla="*/ 118334 h 5314278"/>
              <a:gd name="connsiteX88" fmla="*/ 6004302 w 9027201"/>
              <a:gd name="connsiteY88" fmla="*/ 161365 h 5314278"/>
              <a:gd name="connsiteX89" fmla="*/ 6025817 w 9027201"/>
              <a:gd name="connsiteY89" fmla="*/ 193638 h 5314278"/>
              <a:gd name="connsiteX90" fmla="*/ 6047333 w 9027201"/>
              <a:gd name="connsiteY90" fmla="*/ 290456 h 5314278"/>
              <a:gd name="connsiteX91" fmla="*/ 6079605 w 9027201"/>
              <a:gd name="connsiteY91" fmla="*/ 311972 h 5314278"/>
              <a:gd name="connsiteX92" fmla="*/ 6101121 w 9027201"/>
              <a:gd name="connsiteY92" fmla="*/ 333487 h 5314278"/>
              <a:gd name="connsiteX93" fmla="*/ 6165667 w 9027201"/>
              <a:gd name="connsiteY93" fmla="*/ 419548 h 5314278"/>
              <a:gd name="connsiteX94" fmla="*/ 6154909 w 9027201"/>
              <a:gd name="connsiteY94" fmla="*/ 484094 h 5314278"/>
              <a:gd name="connsiteX95" fmla="*/ 6122636 w 9027201"/>
              <a:gd name="connsiteY95" fmla="*/ 494852 h 5314278"/>
              <a:gd name="connsiteX96" fmla="*/ 6090363 w 9027201"/>
              <a:gd name="connsiteY96" fmla="*/ 527125 h 5314278"/>
              <a:gd name="connsiteX97" fmla="*/ 6122636 w 9027201"/>
              <a:gd name="connsiteY97" fmla="*/ 645459 h 5314278"/>
              <a:gd name="connsiteX98" fmla="*/ 6133394 w 9027201"/>
              <a:gd name="connsiteY98" fmla="*/ 710005 h 5314278"/>
              <a:gd name="connsiteX99" fmla="*/ 6144151 w 9027201"/>
              <a:gd name="connsiteY99" fmla="*/ 742278 h 5314278"/>
              <a:gd name="connsiteX100" fmla="*/ 6176424 w 9027201"/>
              <a:gd name="connsiteY100" fmla="*/ 753035 h 5314278"/>
              <a:gd name="connsiteX101" fmla="*/ 6251728 w 9027201"/>
              <a:gd name="connsiteY101" fmla="*/ 763793 h 5314278"/>
              <a:gd name="connsiteX102" fmla="*/ 6337789 w 9027201"/>
              <a:gd name="connsiteY102" fmla="*/ 828339 h 5314278"/>
              <a:gd name="connsiteX103" fmla="*/ 6370062 w 9027201"/>
              <a:gd name="connsiteY103" fmla="*/ 817581 h 5314278"/>
              <a:gd name="connsiteX104" fmla="*/ 6499154 w 9027201"/>
              <a:gd name="connsiteY104" fmla="*/ 849854 h 5314278"/>
              <a:gd name="connsiteX105" fmla="*/ 6531427 w 9027201"/>
              <a:gd name="connsiteY105" fmla="*/ 871369 h 5314278"/>
              <a:gd name="connsiteX106" fmla="*/ 6574457 w 9027201"/>
              <a:gd name="connsiteY106" fmla="*/ 925158 h 5314278"/>
              <a:gd name="connsiteX107" fmla="*/ 6606730 w 9027201"/>
              <a:gd name="connsiteY107" fmla="*/ 935915 h 5314278"/>
              <a:gd name="connsiteX108" fmla="*/ 6649761 w 9027201"/>
              <a:gd name="connsiteY108" fmla="*/ 989703 h 5314278"/>
              <a:gd name="connsiteX109" fmla="*/ 6682034 w 9027201"/>
              <a:gd name="connsiteY109" fmla="*/ 1075765 h 5314278"/>
              <a:gd name="connsiteX110" fmla="*/ 6671276 w 9027201"/>
              <a:gd name="connsiteY110" fmla="*/ 1183341 h 5314278"/>
              <a:gd name="connsiteX111" fmla="*/ 6660518 w 9027201"/>
              <a:gd name="connsiteY111" fmla="*/ 1215614 h 5314278"/>
              <a:gd name="connsiteX112" fmla="*/ 6671276 w 9027201"/>
              <a:gd name="connsiteY112" fmla="*/ 1269402 h 5314278"/>
              <a:gd name="connsiteX113" fmla="*/ 6778853 w 9027201"/>
              <a:gd name="connsiteY113" fmla="*/ 1333948 h 5314278"/>
              <a:gd name="connsiteX114" fmla="*/ 6821883 w 9027201"/>
              <a:gd name="connsiteY114" fmla="*/ 1344706 h 5314278"/>
              <a:gd name="connsiteX115" fmla="*/ 7026278 w 9027201"/>
              <a:gd name="connsiteY115" fmla="*/ 1355463 h 5314278"/>
              <a:gd name="connsiteX116" fmla="*/ 7090824 w 9027201"/>
              <a:gd name="connsiteY116" fmla="*/ 1376979 h 5314278"/>
              <a:gd name="connsiteX117" fmla="*/ 7112340 w 9027201"/>
              <a:gd name="connsiteY117" fmla="*/ 1398494 h 5314278"/>
              <a:gd name="connsiteX118" fmla="*/ 7198401 w 9027201"/>
              <a:gd name="connsiteY118" fmla="*/ 1420009 h 5314278"/>
              <a:gd name="connsiteX119" fmla="*/ 7230674 w 9027201"/>
              <a:gd name="connsiteY119" fmla="*/ 1430767 h 5314278"/>
              <a:gd name="connsiteX120" fmla="*/ 7381281 w 9027201"/>
              <a:gd name="connsiteY120" fmla="*/ 1420009 h 5314278"/>
              <a:gd name="connsiteX121" fmla="*/ 7413554 w 9027201"/>
              <a:gd name="connsiteY121" fmla="*/ 1409252 h 5314278"/>
              <a:gd name="connsiteX122" fmla="*/ 7478100 w 9027201"/>
              <a:gd name="connsiteY122" fmla="*/ 1366221 h 5314278"/>
              <a:gd name="connsiteX123" fmla="*/ 7542645 w 9027201"/>
              <a:gd name="connsiteY123" fmla="*/ 1344706 h 5314278"/>
              <a:gd name="connsiteX124" fmla="*/ 7574918 w 9027201"/>
              <a:gd name="connsiteY124" fmla="*/ 1333948 h 5314278"/>
              <a:gd name="connsiteX125" fmla="*/ 7607191 w 9027201"/>
              <a:gd name="connsiteY125" fmla="*/ 1323191 h 5314278"/>
              <a:gd name="connsiteX126" fmla="*/ 7704010 w 9027201"/>
              <a:gd name="connsiteY126" fmla="*/ 1333948 h 5314278"/>
              <a:gd name="connsiteX127" fmla="*/ 7757798 w 9027201"/>
              <a:gd name="connsiteY127" fmla="*/ 1398494 h 5314278"/>
              <a:gd name="connsiteX128" fmla="*/ 7768556 w 9027201"/>
              <a:gd name="connsiteY128" fmla="*/ 1430767 h 5314278"/>
              <a:gd name="connsiteX129" fmla="*/ 7833102 w 9027201"/>
              <a:gd name="connsiteY129" fmla="*/ 1495313 h 5314278"/>
              <a:gd name="connsiteX130" fmla="*/ 7865375 w 9027201"/>
              <a:gd name="connsiteY130" fmla="*/ 1559859 h 5314278"/>
              <a:gd name="connsiteX131" fmla="*/ 7876133 w 9027201"/>
              <a:gd name="connsiteY131" fmla="*/ 1592132 h 5314278"/>
              <a:gd name="connsiteX132" fmla="*/ 7908405 w 9027201"/>
              <a:gd name="connsiteY132" fmla="*/ 1602889 h 5314278"/>
              <a:gd name="connsiteX133" fmla="*/ 7994467 w 9027201"/>
              <a:gd name="connsiteY133" fmla="*/ 1602889 h 5314278"/>
              <a:gd name="connsiteX134" fmla="*/ 8026740 w 9027201"/>
              <a:gd name="connsiteY134" fmla="*/ 1592132 h 5314278"/>
              <a:gd name="connsiteX135" fmla="*/ 8241893 w 9027201"/>
              <a:gd name="connsiteY135" fmla="*/ 1602889 h 5314278"/>
              <a:gd name="connsiteX136" fmla="*/ 8274165 w 9027201"/>
              <a:gd name="connsiteY136" fmla="*/ 1624405 h 5314278"/>
              <a:gd name="connsiteX137" fmla="*/ 8306438 w 9027201"/>
              <a:gd name="connsiteY137" fmla="*/ 1635162 h 5314278"/>
              <a:gd name="connsiteX138" fmla="*/ 8327954 w 9027201"/>
              <a:gd name="connsiteY138" fmla="*/ 1656678 h 5314278"/>
              <a:gd name="connsiteX139" fmla="*/ 8446288 w 9027201"/>
              <a:gd name="connsiteY139" fmla="*/ 1678193 h 5314278"/>
              <a:gd name="connsiteX140" fmla="*/ 8553864 w 9027201"/>
              <a:gd name="connsiteY140" fmla="*/ 1710466 h 5314278"/>
              <a:gd name="connsiteX141" fmla="*/ 8650683 w 9027201"/>
              <a:gd name="connsiteY141" fmla="*/ 1742739 h 5314278"/>
              <a:gd name="connsiteX142" fmla="*/ 8682956 w 9027201"/>
              <a:gd name="connsiteY142" fmla="*/ 1753496 h 5314278"/>
              <a:gd name="connsiteX143" fmla="*/ 8790533 w 9027201"/>
              <a:gd name="connsiteY143" fmla="*/ 1818042 h 5314278"/>
              <a:gd name="connsiteX144" fmla="*/ 8822805 w 9027201"/>
              <a:gd name="connsiteY144" fmla="*/ 1828800 h 5314278"/>
              <a:gd name="connsiteX145" fmla="*/ 8844321 w 9027201"/>
              <a:gd name="connsiteY145" fmla="*/ 1850315 h 5314278"/>
              <a:gd name="connsiteX146" fmla="*/ 8876594 w 9027201"/>
              <a:gd name="connsiteY146" fmla="*/ 1861073 h 5314278"/>
              <a:gd name="connsiteX147" fmla="*/ 8951897 w 9027201"/>
              <a:gd name="connsiteY147" fmla="*/ 1904103 h 5314278"/>
              <a:gd name="connsiteX148" fmla="*/ 8994928 w 9027201"/>
              <a:gd name="connsiteY148" fmla="*/ 1957892 h 5314278"/>
              <a:gd name="connsiteX149" fmla="*/ 9027201 w 9027201"/>
              <a:gd name="connsiteY149" fmla="*/ 1990165 h 5314278"/>
              <a:gd name="connsiteX150" fmla="*/ 9016443 w 9027201"/>
              <a:gd name="connsiteY150" fmla="*/ 2119256 h 5314278"/>
              <a:gd name="connsiteX151" fmla="*/ 8994928 w 9027201"/>
              <a:gd name="connsiteY151" fmla="*/ 2140772 h 5314278"/>
              <a:gd name="connsiteX152" fmla="*/ 8951897 w 9027201"/>
              <a:gd name="connsiteY152" fmla="*/ 2194560 h 5314278"/>
              <a:gd name="connsiteX153" fmla="*/ 8919624 w 9027201"/>
              <a:gd name="connsiteY153" fmla="*/ 2248348 h 5314278"/>
              <a:gd name="connsiteX154" fmla="*/ 8876594 w 9027201"/>
              <a:gd name="connsiteY154" fmla="*/ 2302136 h 5314278"/>
              <a:gd name="connsiteX155" fmla="*/ 8898109 w 9027201"/>
              <a:gd name="connsiteY155" fmla="*/ 2334409 h 5314278"/>
              <a:gd name="connsiteX156" fmla="*/ 8898109 w 9027201"/>
              <a:gd name="connsiteY156" fmla="*/ 2431228 h 5314278"/>
              <a:gd name="connsiteX157" fmla="*/ 8876594 w 9027201"/>
              <a:gd name="connsiteY157" fmla="*/ 2463501 h 5314278"/>
              <a:gd name="connsiteX158" fmla="*/ 8844321 w 9027201"/>
              <a:gd name="connsiteY158" fmla="*/ 2538805 h 5314278"/>
              <a:gd name="connsiteX159" fmla="*/ 8801290 w 9027201"/>
              <a:gd name="connsiteY159" fmla="*/ 2549562 h 5314278"/>
              <a:gd name="connsiteX160" fmla="*/ 8833563 w 9027201"/>
              <a:gd name="connsiteY160" fmla="*/ 2603351 h 5314278"/>
              <a:gd name="connsiteX161" fmla="*/ 8844321 w 9027201"/>
              <a:gd name="connsiteY161" fmla="*/ 2635623 h 5314278"/>
              <a:gd name="connsiteX162" fmla="*/ 8865836 w 9027201"/>
              <a:gd name="connsiteY162" fmla="*/ 2657139 h 5314278"/>
              <a:gd name="connsiteX163" fmla="*/ 8898109 w 9027201"/>
              <a:gd name="connsiteY163" fmla="*/ 2721685 h 5314278"/>
              <a:gd name="connsiteX164" fmla="*/ 8876594 w 9027201"/>
              <a:gd name="connsiteY164" fmla="*/ 2915322 h 5314278"/>
              <a:gd name="connsiteX165" fmla="*/ 8855078 w 9027201"/>
              <a:gd name="connsiteY165" fmla="*/ 2979868 h 5314278"/>
              <a:gd name="connsiteX166" fmla="*/ 8822805 w 9027201"/>
              <a:gd name="connsiteY166" fmla="*/ 3001383 h 5314278"/>
              <a:gd name="connsiteX167" fmla="*/ 8812048 w 9027201"/>
              <a:gd name="connsiteY167" fmla="*/ 3033656 h 5314278"/>
              <a:gd name="connsiteX168" fmla="*/ 8747502 w 9027201"/>
              <a:gd name="connsiteY168" fmla="*/ 3055172 h 5314278"/>
              <a:gd name="connsiteX169" fmla="*/ 8553864 w 9027201"/>
              <a:gd name="connsiteY169" fmla="*/ 3076687 h 5314278"/>
              <a:gd name="connsiteX170" fmla="*/ 8467803 w 9027201"/>
              <a:gd name="connsiteY170" fmla="*/ 3076687 h 5314278"/>
              <a:gd name="connsiteX171" fmla="*/ 8403257 w 9027201"/>
              <a:gd name="connsiteY171" fmla="*/ 3055172 h 5314278"/>
              <a:gd name="connsiteX172" fmla="*/ 8338711 w 9027201"/>
              <a:gd name="connsiteY172" fmla="*/ 3098202 h 5314278"/>
              <a:gd name="connsiteX173" fmla="*/ 8317196 w 9027201"/>
              <a:gd name="connsiteY173" fmla="*/ 3119718 h 5314278"/>
              <a:gd name="connsiteX174" fmla="*/ 8284923 w 9027201"/>
              <a:gd name="connsiteY174" fmla="*/ 3141233 h 5314278"/>
              <a:gd name="connsiteX175" fmla="*/ 8263408 w 9027201"/>
              <a:gd name="connsiteY175" fmla="*/ 3173506 h 5314278"/>
              <a:gd name="connsiteX176" fmla="*/ 8198862 w 9027201"/>
              <a:gd name="connsiteY176" fmla="*/ 3216536 h 5314278"/>
              <a:gd name="connsiteX177" fmla="*/ 8177347 w 9027201"/>
              <a:gd name="connsiteY177" fmla="*/ 3238052 h 5314278"/>
              <a:gd name="connsiteX178" fmla="*/ 8134316 w 9027201"/>
              <a:gd name="connsiteY178" fmla="*/ 3227294 h 5314278"/>
              <a:gd name="connsiteX179" fmla="*/ 8091285 w 9027201"/>
              <a:gd name="connsiteY179" fmla="*/ 3291840 h 5314278"/>
              <a:gd name="connsiteX180" fmla="*/ 8080528 w 9027201"/>
              <a:gd name="connsiteY180" fmla="*/ 3324113 h 5314278"/>
              <a:gd name="connsiteX181" fmla="*/ 8069770 w 9027201"/>
              <a:gd name="connsiteY181" fmla="*/ 3367143 h 5314278"/>
              <a:gd name="connsiteX182" fmla="*/ 8048255 w 9027201"/>
              <a:gd name="connsiteY182" fmla="*/ 3388659 h 5314278"/>
              <a:gd name="connsiteX183" fmla="*/ 8026740 w 9027201"/>
              <a:gd name="connsiteY183" fmla="*/ 3420932 h 5314278"/>
              <a:gd name="connsiteX184" fmla="*/ 8015982 w 9027201"/>
              <a:gd name="connsiteY184" fmla="*/ 3528508 h 5314278"/>
              <a:gd name="connsiteX185" fmla="*/ 7951436 w 9027201"/>
              <a:gd name="connsiteY185" fmla="*/ 3550023 h 5314278"/>
              <a:gd name="connsiteX186" fmla="*/ 7919163 w 9027201"/>
              <a:gd name="connsiteY186" fmla="*/ 3560781 h 5314278"/>
              <a:gd name="connsiteX187" fmla="*/ 7714768 w 9027201"/>
              <a:gd name="connsiteY187" fmla="*/ 3582296 h 5314278"/>
              <a:gd name="connsiteX188" fmla="*/ 7650222 w 9027201"/>
              <a:gd name="connsiteY188" fmla="*/ 3603812 h 5314278"/>
              <a:gd name="connsiteX189" fmla="*/ 7617949 w 9027201"/>
              <a:gd name="connsiteY189" fmla="*/ 3614569 h 5314278"/>
              <a:gd name="connsiteX190" fmla="*/ 7585676 w 9027201"/>
              <a:gd name="connsiteY190" fmla="*/ 3636085 h 5314278"/>
              <a:gd name="connsiteX191" fmla="*/ 7553403 w 9027201"/>
              <a:gd name="connsiteY191" fmla="*/ 3646842 h 5314278"/>
              <a:gd name="connsiteX192" fmla="*/ 7488857 w 9027201"/>
              <a:gd name="connsiteY192" fmla="*/ 3689873 h 5314278"/>
              <a:gd name="connsiteX193" fmla="*/ 7456584 w 9027201"/>
              <a:gd name="connsiteY193" fmla="*/ 3700631 h 5314278"/>
              <a:gd name="connsiteX194" fmla="*/ 7392038 w 9027201"/>
              <a:gd name="connsiteY194" fmla="*/ 3743661 h 5314278"/>
              <a:gd name="connsiteX195" fmla="*/ 7359765 w 9027201"/>
              <a:gd name="connsiteY195" fmla="*/ 3765176 h 5314278"/>
              <a:gd name="connsiteX196" fmla="*/ 7327493 w 9027201"/>
              <a:gd name="connsiteY196" fmla="*/ 3775934 h 5314278"/>
              <a:gd name="connsiteX197" fmla="*/ 7273704 w 9027201"/>
              <a:gd name="connsiteY197" fmla="*/ 3808207 h 5314278"/>
              <a:gd name="connsiteX198" fmla="*/ 7101582 w 9027201"/>
              <a:gd name="connsiteY198" fmla="*/ 3840480 h 5314278"/>
              <a:gd name="connsiteX199" fmla="*/ 7037036 w 9027201"/>
              <a:gd name="connsiteY199" fmla="*/ 3861995 h 5314278"/>
              <a:gd name="connsiteX200" fmla="*/ 7004763 w 9027201"/>
              <a:gd name="connsiteY200" fmla="*/ 3872753 h 5314278"/>
              <a:gd name="connsiteX201" fmla="*/ 6929460 w 9027201"/>
              <a:gd name="connsiteY201" fmla="*/ 3861995 h 5314278"/>
              <a:gd name="connsiteX202" fmla="*/ 6897187 w 9027201"/>
              <a:gd name="connsiteY202" fmla="*/ 3851238 h 5314278"/>
              <a:gd name="connsiteX203" fmla="*/ 6778853 w 9027201"/>
              <a:gd name="connsiteY203" fmla="*/ 3861995 h 5314278"/>
              <a:gd name="connsiteX204" fmla="*/ 6725064 w 9027201"/>
              <a:gd name="connsiteY204" fmla="*/ 3894268 h 5314278"/>
              <a:gd name="connsiteX205" fmla="*/ 6682034 w 9027201"/>
              <a:gd name="connsiteY205" fmla="*/ 3948056 h 5314278"/>
              <a:gd name="connsiteX206" fmla="*/ 6639003 w 9027201"/>
              <a:gd name="connsiteY206" fmla="*/ 4001845 h 5314278"/>
              <a:gd name="connsiteX207" fmla="*/ 6606730 w 9027201"/>
              <a:gd name="connsiteY207" fmla="*/ 4023360 h 5314278"/>
              <a:gd name="connsiteX208" fmla="*/ 6595973 w 9027201"/>
              <a:gd name="connsiteY208" fmla="*/ 4055633 h 5314278"/>
              <a:gd name="connsiteX209" fmla="*/ 6542184 w 9027201"/>
              <a:gd name="connsiteY209" fmla="*/ 4098663 h 5314278"/>
              <a:gd name="connsiteX210" fmla="*/ 6520669 w 9027201"/>
              <a:gd name="connsiteY210" fmla="*/ 4120179 h 5314278"/>
              <a:gd name="connsiteX211" fmla="*/ 6456123 w 9027201"/>
              <a:gd name="connsiteY211" fmla="*/ 4163209 h 5314278"/>
              <a:gd name="connsiteX212" fmla="*/ 6413093 w 9027201"/>
              <a:gd name="connsiteY212" fmla="*/ 4216998 h 5314278"/>
              <a:gd name="connsiteX213" fmla="*/ 6380820 w 9027201"/>
              <a:gd name="connsiteY213" fmla="*/ 4227755 h 5314278"/>
              <a:gd name="connsiteX214" fmla="*/ 6402335 w 9027201"/>
              <a:gd name="connsiteY214" fmla="*/ 4335332 h 5314278"/>
              <a:gd name="connsiteX215" fmla="*/ 6413093 w 9027201"/>
              <a:gd name="connsiteY215" fmla="*/ 4378362 h 5314278"/>
              <a:gd name="connsiteX216" fmla="*/ 6434608 w 9027201"/>
              <a:gd name="connsiteY216" fmla="*/ 4399878 h 5314278"/>
              <a:gd name="connsiteX217" fmla="*/ 6456123 w 9027201"/>
              <a:gd name="connsiteY217" fmla="*/ 4432151 h 5314278"/>
              <a:gd name="connsiteX218" fmla="*/ 6477638 w 9027201"/>
              <a:gd name="connsiteY218" fmla="*/ 4496696 h 5314278"/>
              <a:gd name="connsiteX219" fmla="*/ 6499154 w 9027201"/>
              <a:gd name="connsiteY219" fmla="*/ 4518212 h 5314278"/>
              <a:gd name="connsiteX220" fmla="*/ 6520669 w 9027201"/>
              <a:gd name="connsiteY220" fmla="*/ 4550485 h 5314278"/>
              <a:gd name="connsiteX221" fmla="*/ 6585215 w 9027201"/>
              <a:gd name="connsiteY221" fmla="*/ 4615031 h 5314278"/>
              <a:gd name="connsiteX222" fmla="*/ 6617488 w 9027201"/>
              <a:gd name="connsiteY222" fmla="*/ 4625788 h 5314278"/>
              <a:gd name="connsiteX223" fmla="*/ 6649761 w 9027201"/>
              <a:gd name="connsiteY223" fmla="*/ 4647303 h 5314278"/>
              <a:gd name="connsiteX224" fmla="*/ 6671276 w 9027201"/>
              <a:gd name="connsiteY224" fmla="*/ 4668819 h 5314278"/>
              <a:gd name="connsiteX225" fmla="*/ 6703549 w 9027201"/>
              <a:gd name="connsiteY225" fmla="*/ 4679576 h 5314278"/>
              <a:gd name="connsiteX226" fmla="*/ 6811125 w 9027201"/>
              <a:gd name="connsiteY226" fmla="*/ 4647303 h 5314278"/>
              <a:gd name="connsiteX227" fmla="*/ 6918702 w 9027201"/>
              <a:gd name="connsiteY227" fmla="*/ 4636546 h 5314278"/>
              <a:gd name="connsiteX228" fmla="*/ 6950975 w 9027201"/>
              <a:gd name="connsiteY228" fmla="*/ 4615031 h 5314278"/>
              <a:gd name="connsiteX229" fmla="*/ 7166128 w 9027201"/>
              <a:gd name="connsiteY229" fmla="*/ 4615031 h 5314278"/>
              <a:gd name="connsiteX230" fmla="*/ 7198401 w 9027201"/>
              <a:gd name="connsiteY230" fmla="*/ 4625788 h 5314278"/>
              <a:gd name="connsiteX231" fmla="*/ 7230674 w 9027201"/>
              <a:gd name="connsiteY231" fmla="*/ 4733365 h 5314278"/>
              <a:gd name="connsiteX232" fmla="*/ 7219916 w 9027201"/>
              <a:gd name="connsiteY232" fmla="*/ 4776395 h 5314278"/>
              <a:gd name="connsiteX233" fmla="*/ 7176885 w 9027201"/>
              <a:gd name="connsiteY233" fmla="*/ 4830183 h 5314278"/>
              <a:gd name="connsiteX234" fmla="*/ 7155370 w 9027201"/>
              <a:gd name="connsiteY234" fmla="*/ 4862456 h 5314278"/>
              <a:gd name="connsiteX235" fmla="*/ 7101582 w 9027201"/>
              <a:gd name="connsiteY235" fmla="*/ 4905487 h 5314278"/>
              <a:gd name="connsiteX236" fmla="*/ 7037036 w 9027201"/>
              <a:gd name="connsiteY236" fmla="*/ 4927002 h 5314278"/>
              <a:gd name="connsiteX237" fmla="*/ 7004763 w 9027201"/>
              <a:gd name="connsiteY237" fmla="*/ 4937760 h 5314278"/>
              <a:gd name="connsiteX238" fmla="*/ 6907944 w 9027201"/>
              <a:gd name="connsiteY238" fmla="*/ 4948518 h 5314278"/>
              <a:gd name="connsiteX239" fmla="*/ 6843398 w 9027201"/>
              <a:gd name="connsiteY239" fmla="*/ 4970033 h 5314278"/>
              <a:gd name="connsiteX240" fmla="*/ 6757337 w 9027201"/>
              <a:gd name="connsiteY240" fmla="*/ 4959275 h 5314278"/>
              <a:gd name="connsiteX241" fmla="*/ 6725064 w 9027201"/>
              <a:gd name="connsiteY241" fmla="*/ 4948518 h 5314278"/>
              <a:gd name="connsiteX242" fmla="*/ 6682034 w 9027201"/>
              <a:gd name="connsiteY242" fmla="*/ 4905487 h 5314278"/>
              <a:gd name="connsiteX243" fmla="*/ 6639003 w 9027201"/>
              <a:gd name="connsiteY243" fmla="*/ 4948518 h 5314278"/>
              <a:gd name="connsiteX244" fmla="*/ 6628245 w 9027201"/>
              <a:gd name="connsiteY244" fmla="*/ 4980791 h 5314278"/>
              <a:gd name="connsiteX245" fmla="*/ 6595973 w 9027201"/>
              <a:gd name="connsiteY245" fmla="*/ 4991548 h 5314278"/>
              <a:gd name="connsiteX246" fmla="*/ 6509911 w 9027201"/>
              <a:gd name="connsiteY246" fmla="*/ 5002306 h 5314278"/>
              <a:gd name="connsiteX247" fmla="*/ 6445365 w 9027201"/>
              <a:gd name="connsiteY247" fmla="*/ 5013063 h 5314278"/>
              <a:gd name="connsiteX248" fmla="*/ 6391577 w 9027201"/>
              <a:gd name="connsiteY248" fmla="*/ 5045336 h 5314278"/>
              <a:gd name="connsiteX249" fmla="*/ 6327031 w 9027201"/>
              <a:gd name="connsiteY249" fmla="*/ 5077609 h 5314278"/>
              <a:gd name="connsiteX250" fmla="*/ 6305516 w 9027201"/>
              <a:gd name="connsiteY250" fmla="*/ 5099125 h 5314278"/>
              <a:gd name="connsiteX251" fmla="*/ 6262485 w 9027201"/>
              <a:gd name="connsiteY251" fmla="*/ 5109882 h 5314278"/>
              <a:gd name="connsiteX252" fmla="*/ 6230213 w 9027201"/>
              <a:gd name="connsiteY252" fmla="*/ 5120640 h 5314278"/>
              <a:gd name="connsiteX253" fmla="*/ 6187182 w 9027201"/>
              <a:gd name="connsiteY253" fmla="*/ 5163671 h 5314278"/>
              <a:gd name="connsiteX254" fmla="*/ 6165667 w 9027201"/>
              <a:gd name="connsiteY254" fmla="*/ 5195943 h 5314278"/>
              <a:gd name="connsiteX255" fmla="*/ 6133394 w 9027201"/>
              <a:gd name="connsiteY255" fmla="*/ 5206701 h 5314278"/>
              <a:gd name="connsiteX256" fmla="*/ 6111878 w 9027201"/>
              <a:gd name="connsiteY256" fmla="*/ 5228216 h 5314278"/>
              <a:gd name="connsiteX257" fmla="*/ 6047333 w 9027201"/>
              <a:gd name="connsiteY257" fmla="*/ 5271247 h 5314278"/>
              <a:gd name="connsiteX258" fmla="*/ 5982787 w 9027201"/>
              <a:gd name="connsiteY258" fmla="*/ 5282005 h 5314278"/>
              <a:gd name="connsiteX259" fmla="*/ 5928998 w 9027201"/>
              <a:gd name="connsiteY259" fmla="*/ 5292762 h 5314278"/>
              <a:gd name="connsiteX260" fmla="*/ 5896725 w 9027201"/>
              <a:gd name="connsiteY260" fmla="*/ 5303520 h 5314278"/>
              <a:gd name="connsiteX261" fmla="*/ 5842937 w 9027201"/>
              <a:gd name="connsiteY261" fmla="*/ 5314278 h 5314278"/>
              <a:gd name="connsiteX262" fmla="*/ 5767634 w 9027201"/>
              <a:gd name="connsiteY262" fmla="*/ 5303520 h 5314278"/>
              <a:gd name="connsiteX263" fmla="*/ 5703088 w 9027201"/>
              <a:gd name="connsiteY263" fmla="*/ 5282005 h 5314278"/>
              <a:gd name="connsiteX264" fmla="*/ 5638542 w 9027201"/>
              <a:gd name="connsiteY264" fmla="*/ 5271247 h 5314278"/>
              <a:gd name="connsiteX265" fmla="*/ 5595511 w 9027201"/>
              <a:gd name="connsiteY265" fmla="*/ 5174428 h 5314278"/>
              <a:gd name="connsiteX266" fmla="*/ 5638542 w 9027201"/>
              <a:gd name="connsiteY266" fmla="*/ 5056094 h 5314278"/>
              <a:gd name="connsiteX267" fmla="*/ 5660057 w 9027201"/>
              <a:gd name="connsiteY267" fmla="*/ 4894729 h 5314278"/>
              <a:gd name="connsiteX268" fmla="*/ 5584754 w 9027201"/>
              <a:gd name="connsiteY268" fmla="*/ 4819426 h 5314278"/>
              <a:gd name="connsiteX269" fmla="*/ 5530965 w 9027201"/>
              <a:gd name="connsiteY269" fmla="*/ 4787153 h 5314278"/>
              <a:gd name="connsiteX270" fmla="*/ 5423389 w 9027201"/>
              <a:gd name="connsiteY270" fmla="*/ 4765638 h 5314278"/>
              <a:gd name="connsiteX271" fmla="*/ 5358843 w 9027201"/>
              <a:gd name="connsiteY271" fmla="*/ 4733365 h 5314278"/>
              <a:gd name="connsiteX272" fmla="*/ 5326570 w 9027201"/>
              <a:gd name="connsiteY272" fmla="*/ 4722607 h 5314278"/>
              <a:gd name="connsiteX273" fmla="*/ 5294297 w 9027201"/>
              <a:gd name="connsiteY273" fmla="*/ 4701092 h 5314278"/>
              <a:gd name="connsiteX274" fmla="*/ 5175776 w 9027201"/>
              <a:gd name="connsiteY274" fmla="*/ 4703744 h 5314278"/>
              <a:gd name="connsiteX275" fmla="*/ 5166214 w 9027201"/>
              <a:gd name="connsiteY275" fmla="*/ 4654662 h 5314278"/>
              <a:gd name="connsiteX276" fmla="*/ 5197478 w 9027201"/>
              <a:gd name="connsiteY276" fmla="*/ 4572000 h 5314278"/>
              <a:gd name="connsiteX277" fmla="*/ 5264639 w 9027201"/>
              <a:gd name="connsiteY277" fmla="*/ 4543537 h 5314278"/>
              <a:gd name="connsiteX278" fmla="*/ 5339980 w 9027201"/>
              <a:gd name="connsiteY278" fmla="*/ 4489114 h 5314278"/>
              <a:gd name="connsiteX279" fmla="*/ 5401874 w 9027201"/>
              <a:gd name="connsiteY279" fmla="*/ 4432151 h 5314278"/>
              <a:gd name="connsiteX280" fmla="*/ 5466420 w 9027201"/>
              <a:gd name="connsiteY280" fmla="*/ 4421393 h 5314278"/>
              <a:gd name="connsiteX281" fmla="*/ 5617027 w 9027201"/>
              <a:gd name="connsiteY281" fmla="*/ 4378362 h 5314278"/>
              <a:gd name="connsiteX282" fmla="*/ 5712277 w 9027201"/>
              <a:gd name="connsiteY282" fmla="*/ 4285428 h 5314278"/>
              <a:gd name="connsiteX283" fmla="*/ 5573996 w 9027201"/>
              <a:gd name="connsiteY283" fmla="*/ 4195482 h 5314278"/>
              <a:gd name="connsiteX284" fmla="*/ 5467129 w 9027201"/>
              <a:gd name="connsiteY284" fmla="*/ 4186667 h 5314278"/>
              <a:gd name="connsiteX285" fmla="*/ 5404339 w 9027201"/>
              <a:gd name="connsiteY285" fmla="*/ 4245087 h 5314278"/>
              <a:gd name="connsiteX286" fmla="*/ 5296389 w 9027201"/>
              <a:gd name="connsiteY286" fmla="*/ 4229212 h 5314278"/>
              <a:gd name="connsiteX287" fmla="*/ 5223364 w 9027201"/>
              <a:gd name="connsiteY287" fmla="*/ 4222862 h 5314278"/>
              <a:gd name="connsiteX288" fmla="*/ 5154448 w 9027201"/>
              <a:gd name="connsiteY288" fmla="*/ 4184725 h 5314278"/>
              <a:gd name="connsiteX289" fmla="*/ 5122175 w 9027201"/>
              <a:gd name="connsiteY289" fmla="*/ 4195482 h 5314278"/>
              <a:gd name="connsiteX290" fmla="*/ 5025356 w 9027201"/>
              <a:gd name="connsiteY290" fmla="*/ 4184725 h 5314278"/>
              <a:gd name="connsiteX291" fmla="*/ 4960810 w 9027201"/>
              <a:gd name="connsiteY291" fmla="*/ 4152452 h 5314278"/>
              <a:gd name="connsiteX292" fmla="*/ 4907022 w 9027201"/>
              <a:gd name="connsiteY292" fmla="*/ 4098663 h 5314278"/>
              <a:gd name="connsiteX293" fmla="*/ 4836014 w 9027201"/>
              <a:gd name="connsiteY293" fmla="*/ 4092687 h 5314278"/>
              <a:gd name="connsiteX294" fmla="*/ 4804899 w 9027201"/>
              <a:gd name="connsiteY294" fmla="*/ 4048050 h 5314278"/>
              <a:gd name="connsiteX295" fmla="*/ 4902689 w 9027201"/>
              <a:gd name="connsiteY295" fmla="*/ 4006962 h 5314278"/>
              <a:gd name="connsiteX296" fmla="*/ 4880576 w 9027201"/>
              <a:gd name="connsiteY296" fmla="*/ 3944172 h 5314278"/>
              <a:gd name="connsiteX297" fmla="*/ 4739307 w 9027201"/>
              <a:gd name="connsiteY297" fmla="*/ 3953174 h 5314278"/>
              <a:gd name="connsiteX298" fmla="*/ 4639500 w 9027201"/>
              <a:gd name="connsiteY298" fmla="*/ 3859343 h 5314278"/>
              <a:gd name="connsiteX299" fmla="*/ 4502639 w 9027201"/>
              <a:gd name="connsiteY299" fmla="*/ 3870437 h 5314278"/>
              <a:gd name="connsiteX300" fmla="*/ 4421695 w 9027201"/>
              <a:gd name="connsiteY300" fmla="*/ 3860053 h 5314278"/>
              <a:gd name="connsiteX301" fmla="*/ 4328014 w 9027201"/>
              <a:gd name="connsiteY301" fmla="*/ 3873612 h 5314278"/>
              <a:gd name="connsiteX302" fmla="*/ 4302614 w 9027201"/>
              <a:gd name="connsiteY302" fmla="*/ 3899012 h 5314278"/>
              <a:gd name="connsiteX303" fmla="*/ 4305789 w 9027201"/>
              <a:gd name="connsiteY303" fmla="*/ 3946637 h 5314278"/>
              <a:gd name="connsiteX304" fmla="*/ 4272321 w 9027201"/>
              <a:gd name="connsiteY304" fmla="*/ 4044875 h 5314278"/>
              <a:gd name="connsiteX305" fmla="*/ 4229290 w 9027201"/>
              <a:gd name="connsiteY305" fmla="*/ 4109421 h 5314278"/>
              <a:gd name="connsiteX306" fmla="*/ 4207775 w 9027201"/>
              <a:gd name="connsiteY306" fmla="*/ 4141694 h 5314278"/>
              <a:gd name="connsiteX307" fmla="*/ 4175502 w 9027201"/>
              <a:gd name="connsiteY307" fmla="*/ 4173967 h 5314278"/>
              <a:gd name="connsiteX308" fmla="*/ 4121714 w 9027201"/>
              <a:gd name="connsiteY308" fmla="*/ 4216998 h 5314278"/>
              <a:gd name="connsiteX309" fmla="*/ 4096239 w 9027201"/>
              <a:gd name="connsiteY309" fmla="*/ 4270487 h 5314278"/>
              <a:gd name="connsiteX310" fmla="*/ 4046410 w 9027201"/>
              <a:gd name="connsiteY310" fmla="*/ 4335332 h 5314278"/>
              <a:gd name="connsiteX311" fmla="*/ 4014137 w 9027201"/>
              <a:gd name="connsiteY311" fmla="*/ 4367605 h 5314278"/>
              <a:gd name="connsiteX312" fmla="*/ 3924191 w 9027201"/>
              <a:gd name="connsiteY312" fmla="*/ 4468121 h 5314278"/>
              <a:gd name="connsiteX313" fmla="*/ 3838130 w 9027201"/>
              <a:gd name="connsiteY313" fmla="*/ 4537075 h 5314278"/>
              <a:gd name="connsiteX314" fmla="*/ 3780457 w 9027201"/>
              <a:gd name="connsiteY314" fmla="*/ 4562998 h 5314278"/>
              <a:gd name="connsiteX315" fmla="*/ 3813664 w 9027201"/>
              <a:gd name="connsiteY315" fmla="*/ 4638787 h 5314278"/>
              <a:gd name="connsiteX316" fmla="*/ 3810489 w 9027201"/>
              <a:gd name="connsiteY316" fmla="*/ 4727687 h 5314278"/>
              <a:gd name="connsiteX317" fmla="*/ 3745196 w 9027201"/>
              <a:gd name="connsiteY317" fmla="*/ 4754880 h 5314278"/>
              <a:gd name="connsiteX318" fmla="*/ 3699364 w 9027201"/>
              <a:gd name="connsiteY318" fmla="*/ 4692762 h 5314278"/>
              <a:gd name="connsiteX319" fmla="*/ 3621745 w 9027201"/>
              <a:gd name="connsiteY319" fmla="*/ 4641476 h 5314278"/>
              <a:gd name="connsiteX320" fmla="*/ 3499339 w 9027201"/>
              <a:gd name="connsiteY320" fmla="*/ 4664187 h 5314278"/>
              <a:gd name="connsiteX321" fmla="*/ 3423139 w 9027201"/>
              <a:gd name="connsiteY321" fmla="*/ 4727687 h 5314278"/>
              <a:gd name="connsiteX322" fmla="*/ 3342046 w 9027201"/>
              <a:gd name="connsiteY322" fmla="*/ 4725072 h 5314278"/>
              <a:gd name="connsiteX323" fmla="*/ 3286614 w 9027201"/>
              <a:gd name="connsiteY323" fmla="*/ 4784837 h 5314278"/>
              <a:gd name="connsiteX324" fmla="*/ 3212431 w 9027201"/>
              <a:gd name="connsiteY324" fmla="*/ 4788386 h 5314278"/>
              <a:gd name="connsiteX325" fmla="*/ 3153525 w 9027201"/>
              <a:gd name="connsiteY325" fmla="*/ 4754880 h 5314278"/>
              <a:gd name="connsiteX326" fmla="*/ 3099737 w 9027201"/>
              <a:gd name="connsiteY326" fmla="*/ 4711849 h 5314278"/>
              <a:gd name="connsiteX327" fmla="*/ 3032614 w 9027201"/>
              <a:gd name="connsiteY327" fmla="*/ 4591162 h 5314278"/>
              <a:gd name="connsiteX328" fmla="*/ 3054839 w 9027201"/>
              <a:gd name="connsiteY328" fmla="*/ 4556237 h 5314278"/>
              <a:gd name="connsiteX329" fmla="*/ 3088980 w 9027201"/>
              <a:gd name="connsiteY329" fmla="*/ 4561242 h 5314278"/>
              <a:gd name="connsiteX330" fmla="*/ 3131039 w 9027201"/>
              <a:gd name="connsiteY330" fmla="*/ 4584812 h 5314278"/>
              <a:gd name="connsiteX331" fmla="*/ 3173995 w 9027201"/>
              <a:gd name="connsiteY331" fmla="*/ 4559673 h 5314278"/>
              <a:gd name="connsiteX332" fmla="*/ 3172314 w 9027201"/>
              <a:gd name="connsiteY332" fmla="*/ 4505437 h 5314278"/>
              <a:gd name="connsiteX333" fmla="*/ 3142768 w 9027201"/>
              <a:gd name="connsiteY333" fmla="*/ 4442908 h 5314278"/>
              <a:gd name="connsiteX334" fmla="*/ 3192148 w 9027201"/>
              <a:gd name="connsiteY334" fmla="*/ 4403762 h 5314278"/>
              <a:gd name="connsiteX335" fmla="*/ 3268871 w 9027201"/>
              <a:gd name="connsiteY335" fmla="*/ 4377316 h 5314278"/>
              <a:gd name="connsiteX336" fmla="*/ 3299725 w 9027201"/>
              <a:gd name="connsiteY336" fmla="*/ 4261448 h 5314278"/>
              <a:gd name="connsiteX337" fmla="*/ 3411896 w 9027201"/>
              <a:gd name="connsiteY337" fmla="*/ 4243294 h 5314278"/>
              <a:gd name="connsiteX338" fmla="*/ 3423139 w 9027201"/>
              <a:gd name="connsiteY338" fmla="*/ 4140312 h 5314278"/>
              <a:gd name="connsiteX339" fmla="*/ 3380669 w 9027201"/>
              <a:gd name="connsiteY339" fmla="*/ 4049806 h 5314278"/>
              <a:gd name="connsiteX340" fmla="*/ 3401997 w 9027201"/>
              <a:gd name="connsiteY340" fmla="*/ 3940997 h 5314278"/>
              <a:gd name="connsiteX341" fmla="*/ 3490188 w 9027201"/>
              <a:gd name="connsiteY341" fmla="*/ 3890906 h 5314278"/>
              <a:gd name="connsiteX342" fmla="*/ 3589658 w 9027201"/>
              <a:gd name="connsiteY342" fmla="*/ 3896733 h 5314278"/>
              <a:gd name="connsiteX343" fmla="*/ 3669893 w 9027201"/>
              <a:gd name="connsiteY343" fmla="*/ 3948056 h 5314278"/>
              <a:gd name="connsiteX344" fmla="*/ 3737613 w 9027201"/>
              <a:gd name="connsiteY344" fmla="*/ 3984214 h 5314278"/>
              <a:gd name="connsiteX345" fmla="*/ 3813440 w 9027201"/>
              <a:gd name="connsiteY345" fmla="*/ 3954406 h 5314278"/>
              <a:gd name="connsiteX346" fmla="*/ 3913620 w 9027201"/>
              <a:gd name="connsiteY346" fmla="*/ 3962699 h 5314278"/>
              <a:gd name="connsiteX347" fmla="*/ 3899688 w 9027201"/>
              <a:gd name="connsiteY347" fmla="*/ 3864647 h 5314278"/>
              <a:gd name="connsiteX348" fmla="*/ 3911155 w 9027201"/>
              <a:gd name="connsiteY348" fmla="*/ 3759349 h 5314278"/>
              <a:gd name="connsiteX349" fmla="*/ 3829315 w 9027201"/>
              <a:gd name="connsiteY349" fmla="*/ 3709633 h 5314278"/>
              <a:gd name="connsiteX350" fmla="*/ 3750127 w 9027201"/>
              <a:gd name="connsiteY350" fmla="*/ 3650727 h 5314278"/>
              <a:gd name="connsiteX351" fmla="*/ 3702165 w 9027201"/>
              <a:gd name="connsiteY351" fmla="*/ 3571539 h 5314278"/>
              <a:gd name="connsiteX352" fmla="*/ 3659135 w 9027201"/>
              <a:gd name="connsiteY352" fmla="*/ 3517751 h 5314278"/>
              <a:gd name="connsiteX353" fmla="*/ 3655437 w 9027201"/>
              <a:gd name="connsiteY353" fmla="*/ 3410174 h 5314278"/>
              <a:gd name="connsiteX354" fmla="*/ 3558431 w 9027201"/>
              <a:gd name="connsiteY354" fmla="*/ 3367853 h 5314278"/>
              <a:gd name="connsiteX355" fmla="*/ 3474126 w 9027201"/>
              <a:gd name="connsiteY355" fmla="*/ 3262742 h 5314278"/>
              <a:gd name="connsiteX356" fmla="*/ 3508528 w 9027201"/>
              <a:gd name="connsiteY356" fmla="*/ 3173506 h 5314278"/>
              <a:gd name="connsiteX357" fmla="*/ 3531463 w 9027201"/>
              <a:gd name="connsiteY357" fmla="*/ 3083560 h 5314278"/>
              <a:gd name="connsiteX358" fmla="*/ 3465497 w 9027201"/>
              <a:gd name="connsiteY358" fmla="*/ 2990626 h 5314278"/>
              <a:gd name="connsiteX359" fmla="*/ 3381901 w 9027201"/>
              <a:gd name="connsiteY359" fmla="*/ 2972995 h 5314278"/>
              <a:gd name="connsiteX360" fmla="*/ 3316310 w 9027201"/>
              <a:gd name="connsiteY360" fmla="*/ 2893807 h 5314278"/>
              <a:gd name="connsiteX361" fmla="*/ 3249112 w 9027201"/>
              <a:gd name="connsiteY361" fmla="*/ 2840187 h 5314278"/>
              <a:gd name="connsiteX362" fmla="*/ 3196920 w 9027201"/>
              <a:gd name="connsiteY362" fmla="*/ 2838562 h 5314278"/>
              <a:gd name="connsiteX363" fmla="*/ 3146466 w 9027201"/>
              <a:gd name="connsiteY363" fmla="*/ 2886495 h 5314278"/>
              <a:gd name="connsiteX364" fmla="*/ 3099737 w 9027201"/>
              <a:gd name="connsiteY364" fmla="*/ 2829261 h 5314278"/>
              <a:gd name="connsiteX365" fmla="*/ 3023370 w 9027201"/>
              <a:gd name="connsiteY365" fmla="*/ 2819652 h 5314278"/>
              <a:gd name="connsiteX366" fmla="*/ 2955209 w 9027201"/>
              <a:gd name="connsiteY366" fmla="*/ 2788612 h 5314278"/>
              <a:gd name="connsiteX367" fmla="*/ 2938288 w 9027201"/>
              <a:gd name="connsiteY367" fmla="*/ 2705183 h 5314278"/>
              <a:gd name="connsiteX368" fmla="*/ 2872594 w 9027201"/>
              <a:gd name="connsiteY368" fmla="*/ 2718154 h 5314278"/>
              <a:gd name="connsiteX369" fmla="*/ 2773310 w 9027201"/>
              <a:gd name="connsiteY369" fmla="*/ 2628648 h 5314278"/>
              <a:gd name="connsiteX370" fmla="*/ 2658674 w 9027201"/>
              <a:gd name="connsiteY370" fmla="*/ 2646381 h 5314278"/>
              <a:gd name="connsiteX371" fmla="*/ 2565300 w 9027201"/>
              <a:gd name="connsiteY371" fmla="*/ 2702383 h 5314278"/>
              <a:gd name="connsiteX372" fmla="*/ 2443521 w 9027201"/>
              <a:gd name="connsiteY372" fmla="*/ 2710927 h 5314278"/>
              <a:gd name="connsiteX373" fmla="*/ 2314429 w 9027201"/>
              <a:gd name="connsiteY373" fmla="*/ 2743200 h 5314278"/>
              <a:gd name="connsiteX374" fmla="*/ 2217610 w 9027201"/>
              <a:gd name="connsiteY374" fmla="*/ 2775473 h 5314278"/>
              <a:gd name="connsiteX375" fmla="*/ 2164971 w 9027201"/>
              <a:gd name="connsiteY375" fmla="*/ 2850608 h 5314278"/>
              <a:gd name="connsiteX376" fmla="*/ 2105187 w 9027201"/>
              <a:gd name="connsiteY376" fmla="*/ 2910392 h 5314278"/>
              <a:gd name="connsiteX377" fmla="*/ 2034730 w 9027201"/>
              <a:gd name="connsiteY377" fmla="*/ 2936838 h 5314278"/>
              <a:gd name="connsiteX378" fmla="*/ 1980942 w 9027201"/>
              <a:gd name="connsiteY378" fmla="*/ 2958353 h 5314278"/>
              <a:gd name="connsiteX379" fmla="*/ 1872217 w 9027201"/>
              <a:gd name="connsiteY379" fmla="*/ 2985947 h 5314278"/>
              <a:gd name="connsiteX380" fmla="*/ 1734291 w 9027201"/>
              <a:gd name="connsiteY380" fmla="*/ 2998292 h 5314278"/>
              <a:gd name="connsiteX381" fmla="*/ 1598430 w 9027201"/>
              <a:gd name="connsiteY381" fmla="*/ 2999087 h 5314278"/>
              <a:gd name="connsiteX382" fmla="*/ 1524443 w 9027201"/>
              <a:gd name="connsiteY382" fmla="*/ 3066014 h 5314278"/>
              <a:gd name="connsiteX383" fmla="*/ 1484773 w 9027201"/>
              <a:gd name="connsiteY383" fmla="*/ 3119718 h 5314278"/>
              <a:gd name="connsiteX384" fmla="*/ 1421544 w 9027201"/>
              <a:gd name="connsiteY384" fmla="*/ 3130475 h 5314278"/>
              <a:gd name="connsiteX385" fmla="*/ 1364142 w 9027201"/>
              <a:gd name="connsiteY385" fmla="*/ 3105431 h 5314278"/>
              <a:gd name="connsiteX386" fmla="*/ 1313968 w 9027201"/>
              <a:gd name="connsiteY386" fmla="*/ 3065929 h 5314278"/>
              <a:gd name="connsiteX387" fmla="*/ 1292453 w 9027201"/>
              <a:gd name="connsiteY387" fmla="*/ 3033656 h 5314278"/>
              <a:gd name="connsiteX388" fmla="*/ 1224209 w 9027201"/>
              <a:gd name="connsiteY388" fmla="*/ 2974041 h 5314278"/>
              <a:gd name="connsiteX389" fmla="*/ 1120330 w 9027201"/>
              <a:gd name="connsiteY389" fmla="*/ 2979868 h 5314278"/>
              <a:gd name="connsiteX390" fmla="*/ 1051021 w 9027201"/>
              <a:gd name="connsiteY390" fmla="*/ 2998834 h 5314278"/>
              <a:gd name="connsiteX391" fmla="*/ 994264 w 9027201"/>
              <a:gd name="connsiteY391" fmla="*/ 2981437 h 5314278"/>
              <a:gd name="connsiteX392" fmla="*/ 908539 w 9027201"/>
              <a:gd name="connsiteY392" fmla="*/ 2983818 h 5314278"/>
              <a:gd name="connsiteX393" fmla="*/ 849008 w 9027201"/>
              <a:gd name="connsiteY393" fmla="*/ 2960006 h 5314278"/>
              <a:gd name="connsiteX394" fmla="*/ 743813 w 9027201"/>
              <a:gd name="connsiteY394" fmla="*/ 2958353 h 5314278"/>
              <a:gd name="connsiteX395" fmla="*/ 668593 w 9027201"/>
              <a:gd name="connsiteY395" fmla="*/ 2936753 h 5314278"/>
              <a:gd name="connsiteX396" fmla="*/ 608894 w 9027201"/>
              <a:gd name="connsiteY396" fmla="*/ 2911709 h 5314278"/>
              <a:gd name="connsiteX397" fmla="*/ 582448 w 9027201"/>
              <a:gd name="connsiteY397" fmla="*/ 2883049 h 5314278"/>
              <a:gd name="connsiteX398" fmla="*/ 442598 w 9027201"/>
              <a:gd name="connsiteY398" fmla="*/ 2915322 h 5314278"/>
              <a:gd name="connsiteX399" fmla="*/ 431841 w 9027201"/>
              <a:gd name="connsiteY399" fmla="*/ 2947595 h 5314278"/>
              <a:gd name="connsiteX400" fmla="*/ 367995 w 9027201"/>
              <a:gd name="connsiteY400" fmla="*/ 2936193 h 5314278"/>
              <a:gd name="connsiteX401" fmla="*/ 315804 w 9027201"/>
              <a:gd name="connsiteY401" fmla="*/ 2889213 h 5314278"/>
              <a:gd name="connsiteX402" fmla="*/ 238203 w 9027201"/>
              <a:gd name="connsiteY402" fmla="*/ 2883049 h 5314278"/>
              <a:gd name="connsiteX403" fmla="*/ 202148 w 9027201"/>
              <a:gd name="connsiteY403" fmla="*/ 2794691 h 5314278"/>
              <a:gd name="connsiteX404" fmla="*/ 119869 w 9027201"/>
              <a:gd name="connsiteY404" fmla="*/ 2753958 h 5314278"/>
              <a:gd name="connsiteX405" fmla="*/ 42437 w 9027201"/>
              <a:gd name="connsiteY405" fmla="*/ 2693026 h 5314278"/>
              <a:gd name="connsiteX406" fmla="*/ 1703 w 9027201"/>
              <a:gd name="connsiteY406" fmla="*/ 2607133 h 5314278"/>
              <a:gd name="connsiteX407" fmla="*/ 43417 w 9027201"/>
              <a:gd name="connsiteY407" fmla="*/ 2482719 h 5314278"/>
              <a:gd name="connsiteX408" fmla="*/ 119869 w 9027201"/>
              <a:gd name="connsiteY408" fmla="*/ 2420471 h 5314278"/>
              <a:gd name="connsiteX409" fmla="*/ 122503 w 9027201"/>
              <a:gd name="connsiteY409" fmla="*/ 2316592 h 5314278"/>
              <a:gd name="connsiteX410" fmla="*/ 201251 w 9027201"/>
              <a:gd name="connsiteY410" fmla="*/ 2245966 h 5314278"/>
              <a:gd name="connsiteX411" fmla="*/ 233524 w 9027201"/>
              <a:gd name="connsiteY411" fmla="*/ 2191114 h 5314278"/>
              <a:gd name="connsiteX412" fmla="*/ 281234 w 9027201"/>
              <a:gd name="connsiteY412" fmla="*/ 2151529 h 5314278"/>
              <a:gd name="connsiteX413" fmla="*/ 296838 w 9027201"/>
              <a:gd name="connsiteY413" fmla="*/ 2053562 h 5314278"/>
              <a:gd name="connsiteX414" fmla="*/ 265966 w 9027201"/>
              <a:gd name="connsiteY414" fmla="*/ 1923322 h 5314278"/>
              <a:gd name="connsiteX415" fmla="*/ 309977 w 9027201"/>
              <a:gd name="connsiteY415" fmla="*/ 1850483 h 5314278"/>
              <a:gd name="connsiteX416" fmla="*/ 378053 w 9027201"/>
              <a:gd name="connsiteY416" fmla="*/ 1721223 h 5314278"/>
              <a:gd name="connsiteX417" fmla="*/ 464114 w 9027201"/>
              <a:gd name="connsiteY417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3196556 w 9027201"/>
              <a:gd name="connsiteY43" fmla="*/ 548640 h 5314278"/>
              <a:gd name="connsiteX44" fmla="*/ 3261102 w 9027201"/>
              <a:gd name="connsiteY44" fmla="*/ 570155 h 5314278"/>
              <a:gd name="connsiteX45" fmla="*/ 3293375 w 9027201"/>
              <a:gd name="connsiteY45" fmla="*/ 580913 h 5314278"/>
              <a:gd name="connsiteX46" fmla="*/ 3433224 w 9027201"/>
              <a:gd name="connsiteY46" fmla="*/ 570155 h 5314278"/>
              <a:gd name="connsiteX47" fmla="*/ 3454740 w 9027201"/>
              <a:gd name="connsiteY47" fmla="*/ 548640 h 5314278"/>
              <a:gd name="connsiteX48" fmla="*/ 3487013 w 9027201"/>
              <a:gd name="connsiteY48" fmla="*/ 537882 h 5314278"/>
              <a:gd name="connsiteX49" fmla="*/ 3573074 w 9027201"/>
              <a:gd name="connsiteY49" fmla="*/ 548640 h 5314278"/>
              <a:gd name="connsiteX50" fmla="*/ 3583831 w 9027201"/>
              <a:gd name="connsiteY50" fmla="*/ 580913 h 5314278"/>
              <a:gd name="connsiteX51" fmla="*/ 3605347 w 9027201"/>
              <a:gd name="connsiteY51" fmla="*/ 602428 h 5314278"/>
              <a:gd name="connsiteX52" fmla="*/ 3669893 w 9027201"/>
              <a:gd name="connsiteY52" fmla="*/ 634701 h 5314278"/>
              <a:gd name="connsiteX53" fmla="*/ 3777469 w 9027201"/>
              <a:gd name="connsiteY53" fmla="*/ 623943 h 5314278"/>
              <a:gd name="connsiteX54" fmla="*/ 3809742 w 9027201"/>
              <a:gd name="connsiteY54" fmla="*/ 613186 h 5314278"/>
              <a:gd name="connsiteX55" fmla="*/ 3960349 w 9027201"/>
              <a:gd name="connsiteY55" fmla="*/ 623943 h 5314278"/>
              <a:gd name="connsiteX56" fmla="*/ 3992622 w 9027201"/>
              <a:gd name="connsiteY56" fmla="*/ 634701 h 5314278"/>
              <a:gd name="connsiteX57" fmla="*/ 4100198 w 9027201"/>
              <a:gd name="connsiteY57" fmla="*/ 656216 h 5314278"/>
              <a:gd name="connsiteX58" fmla="*/ 4153987 w 9027201"/>
              <a:gd name="connsiteY58" fmla="*/ 699247 h 5314278"/>
              <a:gd name="connsiteX59" fmla="*/ 4218533 w 9027201"/>
              <a:gd name="connsiteY59" fmla="*/ 720762 h 5314278"/>
              <a:gd name="connsiteX60" fmla="*/ 4218533 w 9027201"/>
              <a:gd name="connsiteY60" fmla="*/ 548640 h 5314278"/>
              <a:gd name="connsiteX61" fmla="*/ 4229290 w 9027201"/>
              <a:gd name="connsiteY61" fmla="*/ 451821 h 5314278"/>
              <a:gd name="connsiteX62" fmla="*/ 4272321 w 9027201"/>
              <a:gd name="connsiteY62" fmla="*/ 398033 h 5314278"/>
              <a:gd name="connsiteX63" fmla="*/ 4293836 w 9027201"/>
              <a:gd name="connsiteY63" fmla="*/ 365760 h 5314278"/>
              <a:gd name="connsiteX64" fmla="*/ 4326109 w 9027201"/>
              <a:gd name="connsiteY64" fmla="*/ 344245 h 5314278"/>
              <a:gd name="connsiteX65" fmla="*/ 4379897 w 9027201"/>
              <a:gd name="connsiteY65" fmla="*/ 311972 h 5314278"/>
              <a:gd name="connsiteX66" fmla="*/ 4412170 w 9027201"/>
              <a:gd name="connsiteY66" fmla="*/ 290456 h 5314278"/>
              <a:gd name="connsiteX67" fmla="*/ 4476716 w 9027201"/>
              <a:gd name="connsiteY67" fmla="*/ 268941 h 5314278"/>
              <a:gd name="connsiteX68" fmla="*/ 4508989 w 9027201"/>
              <a:gd name="connsiteY68" fmla="*/ 247426 h 5314278"/>
              <a:gd name="connsiteX69" fmla="*/ 4616565 w 9027201"/>
              <a:gd name="connsiteY69" fmla="*/ 225911 h 5314278"/>
              <a:gd name="connsiteX70" fmla="*/ 4896264 w 9027201"/>
              <a:gd name="connsiteY70" fmla="*/ 215153 h 5314278"/>
              <a:gd name="connsiteX71" fmla="*/ 4971568 w 9027201"/>
              <a:gd name="connsiteY71" fmla="*/ 236668 h 5314278"/>
              <a:gd name="connsiteX72" fmla="*/ 5036114 w 9027201"/>
              <a:gd name="connsiteY72" fmla="*/ 225911 h 5314278"/>
              <a:gd name="connsiteX73" fmla="*/ 5079144 w 9027201"/>
              <a:gd name="connsiteY73" fmla="*/ 172122 h 5314278"/>
              <a:gd name="connsiteX74" fmla="*/ 5089902 w 9027201"/>
              <a:gd name="connsiteY74" fmla="*/ 139849 h 5314278"/>
              <a:gd name="connsiteX75" fmla="*/ 5132933 w 9027201"/>
              <a:gd name="connsiteY75" fmla="*/ 75303 h 5314278"/>
              <a:gd name="connsiteX76" fmla="*/ 5197478 w 9027201"/>
              <a:gd name="connsiteY76" fmla="*/ 53788 h 5314278"/>
              <a:gd name="connsiteX77" fmla="*/ 5326570 w 9027201"/>
              <a:gd name="connsiteY77" fmla="*/ 64546 h 5314278"/>
              <a:gd name="connsiteX78" fmla="*/ 5358843 w 9027201"/>
              <a:gd name="connsiteY78" fmla="*/ 75303 h 5314278"/>
              <a:gd name="connsiteX79" fmla="*/ 5444904 w 9027201"/>
              <a:gd name="connsiteY79" fmla="*/ 64546 h 5314278"/>
              <a:gd name="connsiteX80" fmla="*/ 5498693 w 9027201"/>
              <a:gd name="connsiteY80" fmla="*/ 21515 h 5314278"/>
              <a:gd name="connsiteX81" fmla="*/ 5573996 w 9027201"/>
              <a:gd name="connsiteY81" fmla="*/ 0 h 5314278"/>
              <a:gd name="connsiteX82" fmla="*/ 5638542 w 9027201"/>
              <a:gd name="connsiteY82" fmla="*/ 10758 h 5314278"/>
              <a:gd name="connsiteX83" fmla="*/ 5735361 w 9027201"/>
              <a:gd name="connsiteY83" fmla="*/ 43031 h 5314278"/>
              <a:gd name="connsiteX84" fmla="*/ 5821422 w 9027201"/>
              <a:gd name="connsiteY84" fmla="*/ 53788 h 5314278"/>
              <a:gd name="connsiteX85" fmla="*/ 5853695 w 9027201"/>
              <a:gd name="connsiteY85" fmla="*/ 64546 h 5314278"/>
              <a:gd name="connsiteX86" fmla="*/ 5896725 w 9027201"/>
              <a:gd name="connsiteY86" fmla="*/ 75303 h 5314278"/>
              <a:gd name="connsiteX87" fmla="*/ 5918241 w 9027201"/>
              <a:gd name="connsiteY87" fmla="*/ 107576 h 5314278"/>
              <a:gd name="connsiteX88" fmla="*/ 5950514 w 9027201"/>
              <a:gd name="connsiteY88" fmla="*/ 118334 h 5314278"/>
              <a:gd name="connsiteX89" fmla="*/ 6004302 w 9027201"/>
              <a:gd name="connsiteY89" fmla="*/ 161365 h 5314278"/>
              <a:gd name="connsiteX90" fmla="*/ 6025817 w 9027201"/>
              <a:gd name="connsiteY90" fmla="*/ 193638 h 5314278"/>
              <a:gd name="connsiteX91" fmla="*/ 6047333 w 9027201"/>
              <a:gd name="connsiteY91" fmla="*/ 290456 h 5314278"/>
              <a:gd name="connsiteX92" fmla="*/ 6079605 w 9027201"/>
              <a:gd name="connsiteY92" fmla="*/ 311972 h 5314278"/>
              <a:gd name="connsiteX93" fmla="*/ 6101121 w 9027201"/>
              <a:gd name="connsiteY93" fmla="*/ 333487 h 5314278"/>
              <a:gd name="connsiteX94" fmla="*/ 6165667 w 9027201"/>
              <a:gd name="connsiteY94" fmla="*/ 419548 h 5314278"/>
              <a:gd name="connsiteX95" fmla="*/ 6154909 w 9027201"/>
              <a:gd name="connsiteY95" fmla="*/ 484094 h 5314278"/>
              <a:gd name="connsiteX96" fmla="*/ 6122636 w 9027201"/>
              <a:gd name="connsiteY96" fmla="*/ 494852 h 5314278"/>
              <a:gd name="connsiteX97" fmla="*/ 6090363 w 9027201"/>
              <a:gd name="connsiteY97" fmla="*/ 527125 h 5314278"/>
              <a:gd name="connsiteX98" fmla="*/ 6122636 w 9027201"/>
              <a:gd name="connsiteY98" fmla="*/ 645459 h 5314278"/>
              <a:gd name="connsiteX99" fmla="*/ 6133394 w 9027201"/>
              <a:gd name="connsiteY99" fmla="*/ 710005 h 5314278"/>
              <a:gd name="connsiteX100" fmla="*/ 6144151 w 9027201"/>
              <a:gd name="connsiteY100" fmla="*/ 742278 h 5314278"/>
              <a:gd name="connsiteX101" fmla="*/ 6176424 w 9027201"/>
              <a:gd name="connsiteY101" fmla="*/ 753035 h 5314278"/>
              <a:gd name="connsiteX102" fmla="*/ 6251728 w 9027201"/>
              <a:gd name="connsiteY102" fmla="*/ 763793 h 5314278"/>
              <a:gd name="connsiteX103" fmla="*/ 6337789 w 9027201"/>
              <a:gd name="connsiteY103" fmla="*/ 828339 h 5314278"/>
              <a:gd name="connsiteX104" fmla="*/ 6370062 w 9027201"/>
              <a:gd name="connsiteY104" fmla="*/ 817581 h 5314278"/>
              <a:gd name="connsiteX105" fmla="*/ 6499154 w 9027201"/>
              <a:gd name="connsiteY105" fmla="*/ 849854 h 5314278"/>
              <a:gd name="connsiteX106" fmla="*/ 6531427 w 9027201"/>
              <a:gd name="connsiteY106" fmla="*/ 871369 h 5314278"/>
              <a:gd name="connsiteX107" fmla="*/ 6574457 w 9027201"/>
              <a:gd name="connsiteY107" fmla="*/ 925158 h 5314278"/>
              <a:gd name="connsiteX108" fmla="*/ 6606730 w 9027201"/>
              <a:gd name="connsiteY108" fmla="*/ 935915 h 5314278"/>
              <a:gd name="connsiteX109" fmla="*/ 6649761 w 9027201"/>
              <a:gd name="connsiteY109" fmla="*/ 989703 h 5314278"/>
              <a:gd name="connsiteX110" fmla="*/ 6682034 w 9027201"/>
              <a:gd name="connsiteY110" fmla="*/ 1075765 h 5314278"/>
              <a:gd name="connsiteX111" fmla="*/ 6671276 w 9027201"/>
              <a:gd name="connsiteY111" fmla="*/ 1183341 h 5314278"/>
              <a:gd name="connsiteX112" fmla="*/ 6660518 w 9027201"/>
              <a:gd name="connsiteY112" fmla="*/ 1215614 h 5314278"/>
              <a:gd name="connsiteX113" fmla="*/ 6671276 w 9027201"/>
              <a:gd name="connsiteY113" fmla="*/ 1269402 h 5314278"/>
              <a:gd name="connsiteX114" fmla="*/ 6778853 w 9027201"/>
              <a:gd name="connsiteY114" fmla="*/ 1333948 h 5314278"/>
              <a:gd name="connsiteX115" fmla="*/ 6821883 w 9027201"/>
              <a:gd name="connsiteY115" fmla="*/ 1344706 h 5314278"/>
              <a:gd name="connsiteX116" fmla="*/ 7026278 w 9027201"/>
              <a:gd name="connsiteY116" fmla="*/ 1355463 h 5314278"/>
              <a:gd name="connsiteX117" fmla="*/ 7090824 w 9027201"/>
              <a:gd name="connsiteY117" fmla="*/ 1376979 h 5314278"/>
              <a:gd name="connsiteX118" fmla="*/ 7112340 w 9027201"/>
              <a:gd name="connsiteY118" fmla="*/ 1398494 h 5314278"/>
              <a:gd name="connsiteX119" fmla="*/ 7198401 w 9027201"/>
              <a:gd name="connsiteY119" fmla="*/ 1420009 h 5314278"/>
              <a:gd name="connsiteX120" fmla="*/ 7230674 w 9027201"/>
              <a:gd name="connsiteY120" fmla="*/ 1430767 h 5314278"/>
              <a:gd name="connsiteX121" fmla="*/ 7381281 w 9027201"/>
              <a:gd name="connsiteY121" fmla="*/ 1420009 h 5314278"/>
              <a:gd name="connsiteX122" fmla="*/ 7413554 w 9027201"/>
              <a:gd name="connsiteY122" fmla="*/ 1409252 h 5314278"/>
              <a:gd name="connsiteX123" fmla="*/ 7478100 w 9027201"/>
              <a:gd name="connsiteY123" fmla="*/ 1366221 h 5314278"/>
              <a:gd name="connsiteX124" fmla="*/ 7542645 w 9027201"/>
              <a:gd name="connsiteY124" fmla="*/ 1344706 h 5314278"/>
              <a:gd name="connsiteX125" fmla="*/ 7574918 w 9027201"/>
              <a:gd name="connsiteY125" fmla="*/ 1333948 h 5314278"/>
              <a:gd name="connsiteX126" fmla="*/ 7607191 w 9027201"/>
              <a:gd name="connsiteY126" fmla="*/ 1323191 h 5314278"/>
              <a:gd name="connsiteX127" fmla="*/ 7704010 w 9027201"/>
              <a:gd name="connsiteY127" fmla="*/ 1333948 h 5314278"/>
              <a:gd name="connsiteX128" fmla="*/ 7757798 w 9027201"/>
              <a:gd name="connsiteY128" fmla="*/ 1398494 h 5314278"/>
              <a:gd name="connsiteX129" fmla="*/ 7768556 w 9027201"/>
              <a:gd name="connsiteY129" fmla="*/ 1430767 h 5314278"/>
              <a:gd name="connsiteX130" fmla="*/ 7833102 w 9027201"/>
              <a:gd name="connsiteY130" fmla="*/ 1495313 h 5314278"/>
              <a:gd name="connsiteX131" fmla="*/ 7865375 w 9027201"/>
              <a:gd name="connsiteY131" fmla="*/ 1559859 h 5314278"/>
              <a:gd name="connsiteX132" fmla="*/ 7876133 w 9027201"/>
              <a:gd name="connsiteY132" fmla="*/ 1592132 h 5314278"/>
              <a:gd name="connsiteX133" fmla="*/ 7908405 w 9027201"/>
              <a:gd name="connsiteY133" fmla="*/ 1602889 h 5314278"/>
              <a:gd name="connsiteX134" fmla="*/ 7994467 w 9027201"/>
              <a:gd name="connsiteY134" fmla="*/ 1602889 h 5314278"/>
              <a:gd name="connsiteX135" fmla="*/ 8026740 w 9027201"/>
              <a:gd name="connsiteY135" fmla="*/ 1592132 h 5314278"/>
              <a:gd name="connsiteX136" fmla="*/ 8241893 w 9027201"/>
              <a:gd name="connsiteY136" fmla="*/ 1602889 h 5314278"/>
              <a:gd name="connsiteX137" fmla="*/ 8274165 w 9027201"/>
              <a:gd name="connsiteY137" fmla="*/ 1624405 h 5314278"/>
              <a:gd name="connsiteX138" fmla="*/ 8306438 w 9027201"/>
              <a:gd name="connsiteY138" fmla="*/ 1635162 h 5314278"/>
              <a:gd name="connsiteX139" fmla="*/ 8327954 w 9027201"/>
              <a:gd name="connsiteY139" fmla="*/ 1656678 h 5314278"/>
              <a:gd name="connsiteX140" fmla="*/ 8446288 w 9027201"/>
              <a:gd name="connsiteY140" fmla="*/ 1678193 h 5314278"/>
              <a:gd name="connsiteX141" fmla="*/ 8553864 w 9027201"/>
              <a:gd name="connsiteY141" fmla="*/ 1710466 h 5314278"/>
              <a:gd name="connsiteX142" fmla="*/ 8650683 w 9027201"/>
              <a:gd name="connsiteY142" fmla="*/ 1742739 h 5314278"/>
              <a:gd name="connsiteX143" fmla="*/ 8682956 w 9027201"/>
              <a:gd name="connsiteY143" fmla="*/ 1753496 h 5314278"/>
              <a:gd name="connsiteX144" fmla="*/ 8790533 w 9027201"/>
              <a:gd name="connsiteY144" fmla="*/ 1818042 h 5314278"/>
              <a:gd name="connsiteX145" fmla="*/ 8822805 w 9027201"/>
              <a:gd name="connsiteY145" fmla="*/ 1828800 h 5314278"/>
              <a:gd name="connsiteX146" fmla="*/ 8844321 w 9027201"/>
              <a:gd name="connsiteY146" fmla="*/ 1850315 h 5314278"/>
              <a:gd name="connsiteX147" fmla="*/ 8876594 w 9027201"/>
              <a:gd name="connsiteY147" fmla="*/ 1861073 h 5314278"/>
              <a:gd name="connsiteX148" fmla="*/ 8951897 w 9027201"/>
              <a:gd name="connsiteY148" fmla="*/ 1904103 h 5314278"/>
              <a:gd name="connsiteX149" fmla="*/ 8994928 w 9027201"/>
              <a:gd name="connsiteY149" fmla="*/ 1957892 h 5314278"/>
              <a:gd name="connsiteX150" fmla="*/ 9027201 w 9027201"/>
              <a:gd name="connsiteY150" fmla="*/ 1990165 h 5314278"/>
              <a:gd name="connsiteX151" fmla="*/ 9016443 w 9027201"/>
              <a:gd name="connsiteY151" fmla="*/ 2119256 h 5314278"/>
              <a:gd name="connsiteX152" fmla="*/ 8994928 w 9027201"/>
              <a:gd name="connsiteY152" fmla="*/ 2140772 h 5314278"/>
              <a:gd name="connsiteX153" fmla="*/ 8951897 w 9027201"/>
              <a:gd name="connsiteY153" fmla="*/ 2194560 h 5314278"/>
              <a:gd name="connsiteX154" fmla="*/ 8919624 w 9027201"/>
              <a:gd name="connsiteY154" fmla="*/ 2248348 h 5314278"/>
              <a:gd name="connsiteX155" fmla="*/ 8876594 w 9027201"/>
              <a:gd name="connsiteY155" fmla="*/ 2302136 h 5314278"/>
              <a:gd name="connsiteX156" fmla="*/ 8898109 w 9027201"/>
              <a:gd name="connsiteY156" fmla="*/ 2334409 h 5314278"/>
              <a:gd name="connsiteX157" fmla="*/ 8898109 w 9027201"/>
              <a:gd name="connsiteY157" fmla="*/ 2431228 h 5314278"/>
              <a:gd name="connsiteX158" fmla="*/ 8876594 w 9027201"/>
              <a:gd name="connsiteY158" fmla="*/ 2463501 h 5314278"/>
              <a:gd name="connsiteX159" fmla="*/ 8844321 w 9027201"/>
              <a:gd name="connsiteY159" fmla="*/ 2538805 h 5314278"/>
              <a:gd name="connsiteX160" fmla="*/ 8801290 w 9027201"/>
              <a:gd name="connsiteY160" fmla="*/ 2549562 h 5314278"/>
              <a:gd name="connsiteX161" fmla="*/ 8833563 w 9027201"/>
              <a:gd name="connsiteY161" fmla="*/ 2603351 h 5314278"/>
              <a:gd name="connsiteX162" fmla="*/ 8844321 w 9027201"/>
              <a:gd name="connsiteY162" fmla="*/ 2635623 h 5314278"/>
              <a:gd name="connsiteX163" fmla="*/ 8865836 w 9027201"/>
              <a:gd name="connsiteY163" fmla="*/ 2657139 h 5314278"/>
              <a:gd name="connsiteX164" fmla="*/ 8898109 w 9027201"/>
              <a:gd name="connsiteY164" fmla="*/ 2721685 h 5314278"/>
              <a:gd name="connsiteX165" fmla="*/ 8876594 w 9027201"/>
              <a:gd name="connsiteY165" fmla="*/ 2915322 h 5314278"/>
              <a:gd name="connsiteX166" fmla="*/ 8855078 w 9027201"/>
              <a:gd name="connsiteY166" fmla="*/ 2979868 h 5314278"/>
              <a:gd name="connsiteX167" fmla="*/ 8822805 w 9027201"/>
              <a:gd name="connsiteY167" fmla="*/ 3001383 h 5314278"/>
              <a:gd name="connsiteX168" fmla="*/ 8812048 w 9027201"/>
              <a:gd name="connsiteY168" fmla="*/ 3033656 h 5314278"/>
              <a:gd name="connsiteX169" fmla="*/ 8747502 w 9027201"/>
              <a:gd name="connsiteY169" fmla="*/ 3055172 h 5314278"/>
              <a:gd name="connsiteX170" fmla="*/ 8553864 w 9027201"/>
              <a:gd name="connsiteY170" fmla="*/ 3076687 h 5314278"/>
              <a:gd name="connsiteX171" fmla="*/ 8467803 w 9027201"/>
              <a:gd name="connsiteY171" fmla="*/ 3076687 h 5314278"/>
              <a:gd name="connsiteX172" fmla="*/ 8403257 w 9027201"/>
              <a:gd name="connsiteY172" fmla="*/ 3055172 h 5314278"/>
              <a:gd name="connsiteX173" fmla="*/ 8338711 w 9027201"/>
              <a:gd name="connsiteY173" fmla="*/ 3098202 h 5314278"/>
              <a:gd name="connsiteX174" fmla="*/ 8317196 w 9027201"/>
              <a:gd name="connsiteY174" fmla="*/ 3119718 h 5314278"/>
              <a:gd name="connsiteX175" fmla="*/ 8284923 w 9027201"/>
              <a:gd name="connsiteY175" fmla="*/ 3141233 h 5314278"/>
              <a:gd name="connsiteX176" fmla="*/ 8263408 w 9027201"/>
              <a:gd name="connsiteY176" fmla="*/ 3173506 h 5314278"/>
              <a:gd name="connsiteX177" fmla="*/ 8198862 w 9027201"/>
              <a:gd name="connsiteY177" fmla="*/ 3216536 h 5314278"/>
              <a:gd name="connsiteX178" fmla="*/ 8177347 w 9027201"/>
              <a:gd name="connsiteY178" fmla="*/ 3238052 h 5314278"/>
              <a:gd name="connsiteX179" fmla="*/ 8134316 w 9027201"/>
              <a:gd name="connsiteY179" fmla="*/ 3227294 h 5314278"/>
              <a:gd name="connsiteX180" fmla="*/ 8091285 w 9027201"/>
              <a:gd name="connsiteY180" fmla="*/ 3291840 h 5314278"/>
              <a:gd name="connsiteX181" fmla="*/ 8080528 w 9027201"/>
              <a:gd name="connsiteY181" fmla="*/ 3324113 h 5314278"/>
              <a:gd name="connsiteX182" fmla="*/ 8069770 w 9027201"/>
              <a:gd name="connsiteY182" fmla="*/ 3367143 h 5314278"/>
              <a:gd name="connsiteX183" fmla="*/ 8048255 w 9027201"/>
              <a:gd name="connsiteY183" fmla="*/ 3388659 h 5314278"/>
              <a:gd name="connsiteX184" fmla="*/ 8026740 w 9027201"/>
              <a:gd name="connsiteY184" fmla="*/ 3420932 h 5314278"/>
              <a:gd name="connsiteX185" fmla="*/ 8015982 w 9027201"/>
              <a:gd name="connsiteY185" fmla="*/ 3528508 h 5314278"/>
              <a:gd name="connsiteX186" fmla="*/ 7951436 w 9027201"/>
              <a:gd name="connsiteY186" fmla="*/ 3550023 h 5314278"/>
              <a:gd name="connsiteX187" fmla="*/ 7919163 w 9027201"/>
              <a:gd name="connsiteY187" fmla="*/ 3560781 h 5314278"/>
              <a:gd name="connsiteX188" fmla="*/ 7714768 w 9027201"/>
              <a:gd name="connsiteY188" fmla="*/ 3582296 h 5314278"/>
              <a:gd name="connsiteX189" fmla="*/ 7650222 w 9027201"/>
              <a:gd name="connsiteY189" fmla="*/ 3603812 h 5314278"/>
              <a:gd name="connsiteX190" fmla="*/ 7617949 w 9027201"/>
              <a:gd name="connsiteY190" fmla="*/ 3614569 h 5314278"/>
              <a:gd name="connsiteX191" fmla="*/ 7585676 w 9027201"/>
              <a:gd name="connsiteY191" fmla="*/ 3636085 h 5314278"/>
              <a:gd name="connsiteX192" fmla="*/ 7553403 w 9027201"/>
              <a:gd name="connsiteY192" fmla="*/ 3646842 h 5314278"/>
              <a:gd name="connsiteX193" fmla="*/ 7488857 w 9027201"/>
              <a:gd name="connsiteY193" fmla="*/ 3689873 h 5314278"/>
              <a:gd name="connsiteX194" fmla="*/ 7456584 w 9027201"/>
              <a:gd name="connsiteY194" fmla="*/ 3700631 h 5314278"/>
              <a:gd name="connsiteX195" fmla="*/ 7392038 w 9027201"/>
              <a:gd name="connsiteY195" fmla="*/ 3743661 h 5314278"/>
              <a:gd name="connsiteX196" fmla="*/ 7359765 w 9027201"/>
              <a:gd name="connsiteY196" fmla="*/ 3765176 h 5314278"/>
              <a:gd name="connsiteX197" fmla="*/ 7327493 w 9027201"/>
              <a:gd name="connsiteY197" fmla="*/ 3775934 h 5314278"/>
              <a:gd name="connsiteX198" fmla="*/ 7273704 w 9027201"/>
              <a:gd name="connsiteY198" fmla="*/ 3808207 h 5314278"/>
              <a:gd name="connsiteX199" fmla="*/ 7101582 w 9027201"/>
              <a:gd name="connsiteY199" fmla="*/ 3840480 h 5314278"/>
              <a:gd name="connsiteX200" fmla="*/ 7037036 w 9027201"/>
              <a:gd name="connsiteY200" fmla="*/ 3861995 h 5314278"/>
              <a:gd name="connsiteX201" fmla="*/ 7004763 w 9027201"/>
              <a:gd name="connsiteY201" fmla="*/ 3872753 h 5314278"/>
              <a:gd name="connsiteX202" fmla="*/ 6929460 w 9027201"/>
              <a:gd name="connsiteY202" fmla="*/ 3861995 h 5314278"/>
              <a:gd name="connsiteX203" fmla="*/ 6897187 w 9027201"/>
              <a:gd name="connsiteY203" fmla="*/ 3851238 h 5314278"/>
              <a:gd name="connsiteX204" fmla="*/ 6778853 w 9027201"/>
              <a:gd name="connsiteY204" fmla="*/ 3861995 h 5314278"/>
              <a:gd name="connsiteX205" fmla="*/ 6725064 w 9027201"/>
              <a:gd name="connsiteY205" fmla="*/ 3894268 h 5314278"/>
              <a:gd name="connsiteX206" fmla="*/ 6682034 w 9027201"/>
              <a:gd name="connsiteY206" fmla="*/ 3948056 h 5314278"/>
              <a:gd name="connsiteX207" fmla="*/ 6639003 w 9027201"/>
              <a:gd name="connsiteY207" fmla="*/ 4001845 h 5314278"/>
              <a:gd name="connsiteX208" fmla="*/ 6606730 w 9027201"/>
              <a:gd name="connsiteY208" fmla="*/ 4023360 h 5314278"/>
              <a:gd name="connsiteX209" fmla="*/ 6595973 w 9027201"/>
              <a:gd name="connsiteY209" fmla="*/ 4055633 h 5314278"/>
              <a:gd name="connsiteX210" fmla="*/ 6542184 w 9027201"/>
              <a:gd name="connsiteY210" fmla="*/ 4098663 h 5314278"/>
              <a:gd name="connsiteX211" fmla="*/ 6520669 w 9027201"/>
              <a:gd name="connsiteY211" fmla="*/ 4120179 h 5314278"/>
              <a:gd name="connsiteX212" fmla="*/ 6456123 w 9027201"/>
              <a:gd name="connsiteY212" fmla="*/ 4163209 h 5314278"/>
              <a:gd name="connsiteX213" fmla="*/ 6413093 w 9027201"/>
              <a:gd name="connsiteY213" fmla="*/ 4216998 h 5314278"/>
              <a:gd name="connsiteX214" fmla="*/ 6380820 w 9027201"/>
              <a:gd name="connsiteY214" fmla="*/ 4227755 h 5314278"/>
              <a:gd name="connsiteX215" fmla="*/ 6402335 w 9027201"/>
              <a:gd name="connsiteY215" fmla="*/ 4335332 h 5314278"/>
              <a:gd name="connsiteX216" fmla="*/ 6413093 w 9027201"/>
              <a:gd name="connsiteY216" fmla="*/ 4378362 h 5314278"/>
              <a:gd name="connsiteX217" fmla="*/ 6434608 w 9027201"/>
              <a:gd name="connsiteY217" fmla="*/ 4399878 h 5314278"/>
              <a:gd name="connsiteX218" fmla="*/ 6456123 w 9027201"/>
              <a:gd name="connsiteY218" fmla="*/ 4432151 h 5314278"/>
              <a:gd name="connsiteX219" fmla="*/ 6477638 w 9027201"/>
              <a:gd name="connsiteY219" fmla="*/ 4496696 h 5314278"/>
              <a:gd name="connsiteX220" fmla="*/ 6499154 w 9027201"/>
              <a:gd name="connsiteY220" fmla="*/ 4518212 h 5314278"/>
              <a:gd name="connsiteX221" fmla="*/ 6520669 w 9027201"/>
              <a:gd name="connsiteY221" fmla="*/ 4550485 h 5314278"/>
              <a:gd name="connsiteX222" fmla="*/ 6585215 w 9027201"/>
              <a:gd name="connsiteY222" fmla="*/ 4615031 h 5314278"/>
              <a:gd name="connsiteX223" fmla="*/ 6617488 w 9027201"/>
              <a:gd name="connsiteY223" fmla="*/ 4625788 h 5314278"/>
              <a:gd name="connsiteX224" fmla="*/ 6649761 w 9027201"/>
              <a:gd name="connsiteY224" fmla="*/ 4647303 h 5314278"/>
              <a:gd name="connsiteX225" fmla="*/ 6671276 w 9027201"/>
              <a:gd name="connsiteY225" fmla="*/ 4668819 h 5314278"/>
              <a:gd name="connsiteX226" fmla="*/ 6703549 w 9027201"/>
              <a:gd name="connsiteY226" fmla="*/ 4679576 h 5314278"/>
              <a:gd name="connsiteX227" fmla="*/ 6811125 w 9027201"/>
              <a:gd name="connsiteY227" fmla="*/ 4647303 h 5314278"/>
              <a:gd name="connsiteX228" fmla="*/ 6918702 w 9027201"/>
              <a:gd name="connsiteY228" fmla="*/ 4636546 h 5314278"/>
              <a:gd name="connsiteX229" fmla="*/ 6950975 w 9027201"/>
              <a:gd name="connsiteY229" fmla="*/ 4615031 h 5314278"/>
              <a:gd name="connsiteX230" fmla="*/ 7166128 w 9027201"/>
              <a:gd name="connsiteY230" fmla="*/ 4615031 h 5314278"/>
              <a:gd name="connsiteX231" fmla="*/ 7198401 w 9027201"/>
              <a:gd name="connsiteY231" fmla="*/ 4625788 h 5314278"/>
              <a:gd name="connsiteX232" fmla="*/ 7230674 w 9027201"/>
              <a:gd name="connsiteY232" fmla="*/ 4733365 h 5314278"/>
              <a:gd name="connsiteX233" fmla="*/ 7219916 w 9027201"/>
              <a:gd name="connsiteY233" fmla="*/ 4776395 h 5314278"/>
              <a:gd name="connsiteX234" fmla="*/ 7176885 w 9027201"/>
              <a:gd name="connsiteY234" fmla="*/ 4830183 h 5314278"/>
              <a:gd name="connsiteX235" fmla="*/ 7155370 w 9027201"/>
              <a:gd name="connsiteY235" fmla="*/ 4862456 h 5314278"/>
              <a:gd name="connsiteX236" fmla="*/ 7101582 w 9027201"/>
              <a:gd name="connsiteY236" fmla="*/ 4905487 h 5314278"/>
              <a:gd name="connsiteX237" fmla="*/ 7037036 w 9027201"/>
              <a:gd name="connsiteY237" fmla="*/ 4927002 h 5314278"/>
              <a:gd name="connsiteX238" fmla="*/ 7004763 w 9027201"/>
              <a:gd name="connsiteY238" fmla="*/ 4937760 h 5314278"/>
              <a:gd name="connsiteX239" fmla="*/ 6907944 w 9027201"/>
              <a:gd name="connsiteY239" fmla="*/ 4948518 h 5314278"/>
              <a:gd name="connsiteX240" fmla="*/ 6843398 w 9027201"/>
              <a:gd name="connsiteY240" fmla="*/ 4970033 h 5314278"/>
              <a:gd name="connsiteX241" fmla="*/ 6757337 w 9027201"/>
              <a:gd name="connsiteY241" fmla="*/ 4959275 h 5314278"/>
              <a:gd name="connsiteX242" fmla="*/ 6725064 w 9027201"/>
              <a:gd name="connsiteY242" fmla="*/ 4948518 h 5314278"/>
              <a:gd name="connsiteX243" fmla="*/ 6682034 w 9027201"/>
              <a:gd name="connsiteY243" fmla="*/ 4905487 h 5314278"/>
              <a:gd name="connsiteX244" fmla="*/ 6639003 w 9027201"/>
              <a:gd name="connsiteY244" fmla="*/ 4948518 h 5314278"/>
              <a:gd name="connsiteX245" fmla="*/ 6628245 w 9027201"/>
              <a:gd name="connsiteY245" fmla="*/ 4980791 h 5314278"/>
              <a:gd name="connsiteX246" fmla="*/ 6595973 w 9027201"/>
              <a:gd name="connsiteY246" fmla="*/ 4991548 h 5314278"/>
              <a:gd name="connsiteX247" fmla="*/ 6509911 w 9027201"/>
              <a:gd name="connsiteY247" fmla="*/ 5002306 h 5314278"/>
              <a:gd name="connsiteX248" fmla="*/ 6445365 w 9027201"/>
              <a:gd name="connsiteY248" fmla="*/ 5013063 h 5314278"/>
              <a:gd name="connsiteX249" fmla="*/ 6391577 w 9027201"/>
              <a:gd name="connsiteY249" fmla="*/ 5045336 h 5314278"/>
              <a:gd name="connsiteX250" fmla="*/ 6327031 w 9027201"/>
              <a:gd name="connsiteY250" fmla="*/ 5077609 h 5314278"/>
              <a:gd name="connsiteX251" fmla="*/ 6305516 w 9027201"/>
              <a:gd name="connsiteY251" fmla="*/ 5099125 h 5314278"/>
              <a:gd name="connsiteX252" fmla="*/ 6262485 w 9027201"/>
              <a:gd name="connsiteY252" fmla="*/ 5109882 h 5314278"/>
              <a:gd name="connsiteX253" fmla="*/ 6230213 w 9027201"/>
              <a:gd name="connsiteY253" fmla="*/ 5120640 h 5314278"/>
              <a:gd name="connsiteX254" fmla="*/ 6187182 w 9027201"/>
              <a:gd name="connsiteY254" fmla="*/ 5163671 h 5314278"/>
              <a:gd name="connsiteX255" fmla="*/ 6165667 w 9027201"/>
              <a:gd name="connsiteY255" fmla="*/ 5195943 h 5314278"/>
              <a:gd name="connsiteX256" fmla="*/ 6133394 w 9027201"/>
              <a:gd name="connsiteY256" fmla="*/ 5206701 h 5314278"/>
              <a:gd name="connsiteX257" fmla="*/ 6111878 w 9027201"/>
              <a:gd name="connsiteY257" fmla="*/ 5228216 h 5314278"/>
              <a:gd name="connsiteX258" fmla="*/ 6047333 w 9027201"/>
              <a:gd name="connsiteY258" fmla="*/ 5271247 h 5314278"/>
              <a:gd name="connsiteX259" fmla="*/ 5982787 w 9027201"/>
              <a:gd name="connsiteY259" fmla="*/ 5282005 h 5314278"/>
              <a:gd name="connsiteX260" fmla="*/ 5928998 w 9027201"/>
              <a:gd name="connsiteY260" fmla="*/ 5292762 h 5314278"/>
              <a:gd name="connsiteX261" fmla="*/ 5896725 w 9027201"/>
              <a:gd name="connsiteY261" fmla="*/ 5303520 h 5314278"/>
              <a:gd name="connsiteX262" fmla="*/ 5842937 w 9027201"/>
              <a:gd name="connsiteY262" fmla="*/ 5314278 h 5314278"/>
              <a:gd name="connsiteX263" fmla="*/ 5767634 w 9027201"/>
              <a:gd name="connsiteY263" fmla="*/ 5303520 h 5314278"/>
              <a:gd name="connsiteX264" fmla="*/ 5703088 w 9027201"/>
              <a:gd name="connsiteY264" fmla="*/ 5282005 h 5314278"/>
              <a:gd name="connsiteX265" fmla="*/ 5638542 w 9027201"/>
              <a:gd name="connsiteY265" fmla="*/ 5271247 h 5314278"/>
              <a:gd name="connsiteX266" fmla="*/ 5595511 w 9027201"/>
              <a:gd name="connsiteY266" fmla="*/ 5174428 h 5314278"/>
              <a:gd name="connsiteX267" fmla="*/ 5638542 w 9027201"/>
              <a:gd name="connsiteY267" fmla="*/ 5056094 h 5314278"/>
              <a:gd name="connsiteX268" fmla="*/ 5660057 w 9027201"/>
              <a:gd name="connsiteY268" fmla="*/ 4894729 h 5314278"/>
              <a:gd name="connsiteX269" fmla="*/ 5584754 w 9027201"/>
              <a:gd name="connsiteY269" fmla="*/ 4819426 h 5314278"/>
              <a:gd name="connsiteX270" fmla="*/ 5530965 w 9027201"/>
              <a:gd name="connsiteY270" fmla="*/ 4787153 h 5314278"/>
              <a:gd name="connsiteX271" fmla="*/ 5423389 w 9027201"/>
              <a:gd name="connsiteY271" fmla="*/ 4765638 h 5314278"/>
              <a:gd name="connsiteX272" fmla="*/ 5358843 w 9027201"/>
              <a:gd name="connsiteY272" fmla="*/ 4733365 h 5314278"/>
              <a:gd name="connsiteX273" fmla="*/ 5326570 w 9027201"/>
              <a:gd name="connsiteY273" fmla="*/ 4722607 h 5314278"/>
              <a:gd name="connsiteX274" fmla="*/ 5294297 w 9027201"/>
              <a:gd name="connsiteY274" fmla="*/ 4701092 h 5314278"/>
              <a:gd name="connsiteX275" fmla="*/ 5175776 w 9027201"/>
              <a:gd name="connsiteY275" fmla="*/ 4703744 h 5314278"/>
              <a:gd name="connsiteX276" fmla="*/ 5166214 w 9027201"/>
              <a:gd name="connsiteY276" fmla="*/ 4654662 h 5314278"/>
              <a:gd name="connsiteX277" fmla="*/ 5197478 w 9027201"/>
              <a:gd name="connsiteY277" fmla="*/ 4572000 h 5314278"/>
              <a:gd name="connsiteX278" fmla="*/ 5264639 w 9027201"/>
              <a:gd name="connsiteY278" fmla="*/ 4543537 h 5314278"/>
              <a:gd name="connsiteX279" fmla="*/ 5339980 w 9027201"/>
              <a:gd name="connsiteY279" fmla="*/ 4489114 h 5314278"/>
              <a:gd name="connsiteX280" fmla="*/ 5401874 w 9027201"/>
              <a:gd name="connsiteY280" fmla="*/ 4432151 h 5314278"/>
              <a:gd name="connsiteX281" fmla="*/ 5466420 w 9027201"/>
              <a:gd name="connsiteY281" fmla="*/ 4421393 h 5314278"/>
              <a:gd name="connsiteX282" fmla="*/ 5617027 w 9027201"/>
              <a:gd name="connsiteY282" fmla="*/ 4378362 h 5314278"/>
              <a:gd name="connsiteX283" fmla="*/ 5712277 w 9027201"/>
              <a:gd name="connsiteY283" fmla="*/ 4285428 h 5314278"/>
              <a:gd name="connsiteX284" fmla="*/ 5573996 w 9027201"/>
              <a:gd name="connsiteY284" fmla="*/ 4195482 h 5314278"/>
              <a:gd name="connsiteX285" fmla="*/ 5467129 w 9027201"/>
              <a:gd name="connsiteY285" fmla="*/ 4186667 h 5314278"/>
              <a:gd name="connsiteX286" fmla="*/ 5404339 w 9027201"/>
              <a:gd name="connsiteY286" fmla="*/ 4245087 h 5314278"/>
              <a:gd name="connsiteX287" fmla="*/ 5296389 w 9027201"/>
              <a:gd name="connsiteY287" fmla="*/ 4229212 h 5314278"/>
              <a:gd name="connsiteX288" fmla="*/ 5223364 w 9027201"/>
              <a:gd name="connsiteY288" fmla="*/ 4222862 h 5314278"/>
              <a:gd name="connsiteX289" fmla="*/ 5154448 w 9027201"/>
              <a:gd name="connsiteY289" fmla="*/ 4184725 h 5314278"/>
              <a:gd name="connsiteX290" fmla="*/ 5122175 w 9027201"/>
              <a:gd name="connsiteY290" fmla="*/ 4195482 h 5314278"/>
              <a:gd name="connsiteX291" fmla="*/ 5025356 w 9027201"/>
              <a:gd name="connsiteY291" fmla="*/ 4184725 h 5314278"/>
              <a:gd name="connsiteX292" fmla="*/ 4960810 w 9027201"/>
              <a:gd name="connsiteY292" fmla="*/ 4152452 h 5314278"/>
              <a:gd name="connsiteX293" fmla="*/ 4907022 w 9027201"/>
              <a:gd name="connsiteY293" fmla="*/ 4098663 h 5314278"/>
              <a:gd name="connsiteX294" fmla="*/ 4836014 w 9027201"/>
              <a:gd name="connsiteY294" fmla="*/ 4092687 h 5314278"/>
              <a:gd name="connsiteX295" fmla="*/ 4804899 w 9027201"/>
              <a:gd name="connsiteY295" fmla="*/ 4048050 h 5314278"/>
              <a:gd name="connsiteX296" fmla="*/ 4902689 w 9027201"/>
              <a:gd name="connsiteY296" fmla="*/ 4006962 h 5314278"/>
              <a:gd name="connsiteX297" fmla="*/ 4880576 w 9027201"/>
              <a:gd name="connsiteY297" fmla="*/ 3944172 h 5314278"/>
              <a:gd name="connsiteX298" fmla="*/ 4739307 w 9027201"/>
              <a:gd name="connsiteY298" fmla="*/ 3953174 h 5314278"/>
              <a:gd name="connsiteX299" fmla="*/ 4639500 w 9027201"/>
              <a:gd name="connsiteY299" fmla="*/ 3859343 h 5314278"/>
              <a:gd name="connsiteX300" fmla="*/ 4502639 w 9027201"/>
              <a:gd name="connsiteY300" fmla="*/ 3870437 h 5314278"/>
              <a:gd name="connsiteX301" fmla="*/ 4421695 w 9027201"/>
              <a:gd name="connsiteY301" fmla="*/ 3860053 h 5314278"/>
              <a:gd name="connsiteX302" fmla="*/ 4328014 w 9027201"/>
              <a:gd name="connsiteY302" fmla="*/ 3873612 h 5314278"/>
              <a:gd name="connsiteX303" fmla="*/ 4302614 w 9027201"/>
              <a:gd name="connsiteY303" fmla="*/ 3899012 h 5314278"/>
              <a:gd name="connsiteX304" fmla="*/ 4305789 w 9027201"/>
              <a:gd name="connsiteY304" fmla="*/ 3946637 h 5314278"/>
              <a:gd name="connsiteX305" fmla="*/ 4272321 w 9027201"/>
              <a:gd name="connsiteY305" fmla="*/ 4044875 h 5314278"/>
              <a:gd name="connsiteX306" fmla="*/ 4229290 w 9027201"/>
              <a:gd name="connsiteY306" fmla="*/ 4109421 h 5314278"/>
              <a:gd name="connsiteX307" fmla="*/ 4207775 w 9027201"/>
              <a:gd name="connsiteY307" fmla="*/ 4141694 h 5314278"/>
              <a:gd name="connsiteX308" fmla="*/ 4175502 w 9027201"/>
              <a:gd name="connsiteY308" fmla="*/ 4173967 h 5314278"/>
              <a:gd name="connsiteX309" fmla="*/ 4121714 w 9027201"/>
              <a:gd name="connsiteY309" fmla="*/ 4216998 h 5314278"/>
              <a:gd name="connsiteX310" fmla="*/ 4096239 w 9027201"/>
              <a:gd name="connsiteY310" fmla="*/ 4270487 h 5314278"/>
              <a:gd name="connsiteX311" fmla="*/ 4046410 w 9027201"/>
              <a:gd name="connsiteY311" fmla="*/ 4335332 h 5314278"/>
              <a:gd name="connsiteX312" fmla="*/ 4014137 w 9027201"/>
              <a:gd name="connsiteY312" fmla="*/ 4367605 h 5314278"/>
              <a:gd name="connsiteX313" fmla="*/ 3924191 w 9027201"/>
              <a:gd name="connsiteY313" fmla="*/ 4468121 h 5314278"/>
              <a:gd name="connsiteX314" fmla="*/ 3838130 w 9027201"/>
              <a:gd name="connsiteY314" fmla="*/ 4537075 h 5314278"/>
              <a:gd name="connsiteX315" fmla="*/ 3780457 w 9027201"/>
              <a:gd name="connsiteY315" fmla="*/ 4562998 h 5314278"/>
              <a:gd name="connsiteX316" fmla="*/ 3813664 w 9027201"/>
              <a:gd name="connsiteY316" fmla="*/ 4638787 h 5314278"/>
              <a:gd name="connsiteX317" fmla="*/ 3810489 w 9027201"/>
              <a:gd name="connsiteY317" fmla="*/ 4727687 h 5314278"/>
              <a:gd name="connsiteX318" fmla="*/ 3745196 w 9027201"/>
              <a:gd name="connsiteY318" fmla="*/ 4754880 h 5314278"/>
              <a:gd name="connsiteX319" fmla="*/ 3699364 w 9027201"/>
              <a:gd name="connsiteY319" fmla="*/ 4692762 h 5314278"/>
              <a:gd name="connsiteX320" fmla="*/ 3621745 w 9027201"/>
              <a:gd name="connsiteY320" fmla="*/ 4641476 h 5314278"/>
              <a:gd name="connsiteX321" fmla="*/ 3499339 w 9027201"/>
              <a:gd name="connsiteY321" fmla="*/ 4664187 h 5314278"/>
              <a:gd name="connsiteX322" fmla="*/ 3423139 w 9027201"/>
              <a:gd name="connsiteY322" fmla="*/ 4727687 h 5314278"/>
              <a:gd name="connsiteX323" fmla="*/ 3342046 w 9027201"/>
              <a:gd name="connsiteY323" fmla="*/ 4725072 h 5314278"/>
              <a:gd name="connsiteX324" fmla="*/ 3286614 w 9027201"/>
              <a:gd name="connsiteY324" fmla="*/ 4784837 h 5314278"/>
              <a:gd name="connsiteX325" fmla="*/ 3212431 w 9027201"/>
              <a:gd name="connsiteY325" fmla="*/ 4788386 h 5314278"/>
              <a:gd name="connsiteX326" fmla="*/ 3153525 w 9027201"/>
              <a:gd name="connsiteY326" fmla="*/ 4754880 h 5314278"/>
              <a:gd name="connsiteX327" fmla="*/ 3099737 w 9027201"/>
              <a:gd name="connsiteY327" fmla="*/ 4711849 h 5314278"/>
              <a:gd name="connsiteX328" fmla="*/ 3032614 w 9027201"/>
              <a:gd name="connsiteY328" fmla="*/ 4591162 h 5314278"/>
              <a:gd name="connsiteX329" fmla="*/ 3054839 w 9027201"/>
              <a:gd name="connsiteY329" fmla="*/ 4556237 h 5314278"/>
              <a:gd name="connsiteX330" fmla="*/ 3088980 w 9027201"/>
              <a:gd name="connsiteY330" fmla="*/ 4561242 h 5314278"/>
              <a:gd name="connsiteX331" fmla="*/ 3131039 w 9027201"/>
              <a:gd name="connsiteY331" fmla="*/ 4584812 h 5314278"/>
              <a:gd name="connsiteX332" fmla="*/ 3173995 w 9027201"/>
              <a:gd name="connsiteY332" fmla="*/ 4559673 h 5314278"/>
              <a:gd name="connsiteX333" fmla="*/ 3172314 w 9027201"/>
              <a:gd name="connsiteY333" fmla="*/ 4505437 h 5314278"/>
              <a:gd name="connsiteX334" fmla="*/ 3142768 w 9027201"/>
              <a:gd name="connsiteY334" fmla="*/ 4442908 h 5314278"/>
              <a:gd name="connsiteX335" fmla="*/ 3192148 w 9027201"/>
              <a:gd name="connsiteY335" fmla="*/ 4403762 h 5314278"/>
              <a:gd name="connsiteX336" fmla="*/ 3268871 w 9027201"/>
              <a:gd name="connsiteY336" fmla="*/ 4377316 h 5314278"/>
              <a:gd name="connsiteX337" fmla="*/ 3299725 w 9027201"/>
              <a:gd name="connsiteY337" fmla="*/ 4261448 h 5314278"/>
              <a:gd name="connsiteX338" fmla="*/ 3411896 w 9027201"/>
              <a:gd name="connsiteY338" fmla="*/ 4243294 h 5314278"/>
              <a:gd name="connsiteX339" fmla="*/ 3423139 w 9027201"/>
              <a:gd name="connsiteY339" fmla="*/ 4140312 h 5314278"/>
              <a:gd name="connsiteX340" fmla="*/ 3380669 w 9027201"/>
              <a:gd name="connsiteY340" fmla="*/ 4049806 h 5314278"/>
              <a:gd name="connsiteX341" fmla="*/ 3401997 w 9027201"/>
              <a:gd name="connsiteY341" fmla="*/ 3940997 h 5314278"/>
              <a:gd name="connsiteX342" fmla="*/ 3490188 w 9027201"/>
              <a:gd name="connsiteY342" fmla="*/ 3890906 h 5314278"/>
              <a:gd name="connsiteX343" fmla="*/ 3589658 w 9027201"/>
              <a:gd name="connsiteY343" fmla="*/ 3896733 h 5314278"/>
              <a:gd name="connsiteX344" fmla="*/ 3669893 w 9027201"/>
              <a:gd name="connsiteY344" fmla="*/ 3948056 h 5314278"/>
              <a:gd name="connsiteX345" fmla="*/ 3737613 w 9027201"/>
              <a:gd name="connsiteY345" fmla="*/ 3984214 h 5314278"/>
              <a:gd name="connsiteX346" fmla="*/ 3813440 w 9027201"/>
              <a:gd name="connsiteY346" fmla="*/ 3954406 h 5314278"/>
              <a:gd name="connsiteX347" fmla="*/ 3913620 w 9027201"/>
              <a:gd name="connsiteY347" fmla="*/ 3962699 h 5314278"/>
              <a:gd name="connsiteX348" fmla="*/ 3899688 w 9027201"/>
              <a:gd name="connsiteY348" fmla="*/ 3864647 h 5314278"/>
              <a:gd name="connsiteX349" fmla="*/ 3911155 w 9027201"/>
              <a:gd name="connsiteY349" fmla="*/ 3759349 h 5314278"/>
              <a:gd name="connsiteX350" fmla="*/ 3829315 w 9027201"/>
              <a:gd name="connsiteY350" fmla="*/ 3709633 h 5314278"/>
              <a:gd name="connsiteX351" fmla="*/ 3750127 w 9027201"/>
              <a:gd name="connsiteY351" fmla="*/ 3650727 h 5314278"/>
              <a:gd name="connsiteX352" fmla="*/ 3702165 w 9027201"/>
              <a:gd name="connsiteY352" fmla="*/ 3571539 h 5314278"/>
              <a:gd name="connsiteX353" fmla="*/ 3659135 w 9027201"/>
              <a:gd name="connsiteY353" fmla="*/ 3517751 h 5314278"/>
              <a:gd name="connsiteX354" fmla="*/ 3655437 w 9027201"/>
              <a:gd name="connsiteY354" fmla="*/ 3410174 h 5314278"/>
              <a:gd name="connsiteX355" fmla="*/ 3558431 w 9027201"/>
              <a:gd name="connsiteY355" fmla="*/ 3367853 h 5314278"/>
              <a:gd name="connsiteX356" fmla="*/ 3474126 w 9027201"/>
              <a:gd name="connsiteY356" fmla="*/ 3262742 h 5314278"/>
              <a:gd name="connsiteX357" fmla="*/ 3508528 w 9027201"/>
              <a:gd name="connsiteY357" fmla="*/ 3173506 h 5314278"/>
              <a:gd name="connsiteX358" fmla="*/ 3531463 w 9027201"/>
              <a:gd name="connsiteY358" fmla="*/ 3083560 h 5314278"/>
              <a:gd name="connsiteX359" fmla="*/ 3465497 w 9027201"/>
              <a:gd name="connsiteY359" fmla="*/ 2990626 h 5314278"/>
              <a:gd name="connsiteX360" fmla="*/ 3381901 w 9027201"/>
              <a:gd name="connsiteY360" fmla="*/ 2972995 h 5314278"/>
              <a:gd name="connsiteX361" fmla="*/ 3316310 w 9027201"/>
              <a:gd name="connsiteY361" fmla="*/ 2893807 h 5314278"/>
              <a:gd name="connsiteX362" fmla="*/ 3249112 w 9027201"/>
              <a:gd name="connsiteY362" fmla="*/ 2840187 h 5314278"/>
              <a:gd name="connsiteX363" fmla="*/ 3196920 w 9027201"/>
              <a:gd name="connsiteY363" fmla="*/ 2838562 h 5314278"/>
              <a:gd name="connsiteX364" fmla="*/ 3146466 w 9027201"/>
              <a:gd name="connsiteY364" fmla="*/ 2886495 h 5314278"/>
              <a:gd name="connsiteX365" fmla="*/ 3099737 w 9027201"/>
              <a:gd name="connsiteY365" fmla="*/ 2829261 h 5314278"/>
              <a:gd name="connsiteX366" fmla="*/ 3023370 w 9027201"/>
              <a:gd name="connsiteY366" fmla="*/ 2819652 h 5314278"/>
              <a:gd name="connsiteX367" fmla="*/ 2955209 w 9027201"/>
              <a:gd name="connsiteY367" fmla="*/ 2788612 h 5314278"/>
              <a:gd name="connsiteX368" fmla="*/ 2938288 w 9027201"/>
              <a:gd name="connsiteY368" fmla="*/ 2705183 h 5314278"/>
              <a:gd name="connsiteX369" fmla="*/ 2872594 w 9027201"/>
              <a:gd name="connsiteY369" fmla="*/ 2718154 h 5314278"/>
              <a:gd name="connsiteX370" fmla="*/ 2773310 w 9027201"/>
              <a:gd name="connsiteY370" fmla="*/ 2628648 h 5314278"/>
              <a:gd name="connsiteX371" fmla="*/ 2658674 w 9027201"/>
              <a:gd name="connsiteY371" fmla="*/ 2646381 h 5314278"/>
              <a:gd name="connsiteX372" fmla="*/ 2565300 w 9027201"/>
              <a:gd name="connsiteY372" fmla="*/ 2702383 h 5314278"/>
              <a:gd name="connsiteX373" fmla="*/ 2443521 w 9027201"/>
              <a:gd name="connsiteY373" fmla="*/ 2710927 h 5314278"/>
              <a:gd name="connsiteX374" fmla="*/ 2314429 w 9027201"/>
              <a:gd name="connsiteY374" fmla="*/ 2743200 h 5314278"/>
              <a:gd name="connsiteX375" fmla="*/ 2217610 w 9027201"/>
              <a:gd name="connsiteY375" fmla="*/ 2775473 h 5314278"/>
              <a:gd name="connsiteX376" fmla="*/ 2164971 w 9027201"/>
              <a:gd name="connsiteY376" fmla="*/ 2850608 h 5314278"/>
              <a:gd name="connsiteX377" fmla="*/ 2105187 w 9027201"/>
              <a:gd name="connsiteY377" fmla="*/ 2910392 h 5314278"/>
              <a:gd name="connsiteX378" fmla="*/ 2034730 w 9027201"/>
              <a:gd name="connsiteY378" fmla="*/ 2936838 h 5314278"/>
              <a:gd name="connsiteX379" fmla="*/ 1980942 w 9027201"/>
              <a:gd name="connsiteY379" fmla="*/ 2958353 h 5314278"/>
              <a:gd name="connsiteX380" fmla="*/ 1872217 w 9027201"/>
              <a:gd name="connsiteY380" fmla="*/ 2985947 h 5314278"/>
              <a:gd name="connsiteX381" fmla="*/ 1734291 w 9027201"/>
              <a:gd name="connsiteY381" fmla="*/ 2998292 h 5314278"/>
              <a:gd name="connsiteX382" fmla="*/ 1598430 w 9027201"/>
              <a:gd name="connsiteY382" fmla="*/ 2999087 h 5314278"/>
              <a:gd name="connsiteX383" fmla="*/ 1524443 w 9027201"/>
              <a:gd name="connsiteY383" fmla="*/ 3066014 h 5314278"/>
              <a:gd name="connsiteX384" fmla="*/ 1484773 w 9027201"/>
              <a:gd name="connsiteY384" fmla="*/ 3119718 h 5314278"/>
              <a:gd name="connsiteX385" fmla="*/ 1421544 w 9027201"/>
              <a:gd name="connsiteY385" fmla="*/ 3130475 h 5314278"/>
              <a:gd name="connsiteX386" fmla="*/ 1364142 w 9027201"/>
              <a:gd name="connsiteY386" fmla="*/ 3105431 h 5314278"/>
              <a:gd name="connsiteX387" fmla="*/ 1313968 w 9027201"/>
              <a:gd name="connsiteY387" fmla="*/ 3065929 h 5314278"/>
              <a:gd name="connsiteX388" fmla="*/ 1292453 w 9027201"/>
              <a:gd name="connsiteY388" fmla="*/ 3033656 h 5314278"/>
              <a:gd name="connsiteX389" fmla="*/ 1224209 w 9027201"/>
              <a:gd name="connsiteY389" fmla="*/ 2974041 h 5314278"/>
              <a:gd name="connsiteX390" fmla="*/ 1120330 w 9027201"/>
              <a:gd name="connsiteY390" fmla="*/ 2979868 h 5314278"/>
              <a:gd name="connsiteX391" fmla="*/ 1051021 w 9027201"/>
              <a:gd name="connsiteY391" fmla="*/ 2998834 h 5314278"/>
              <a:gd name="connsiteX392" fmla="*/ 994264 w 9027201"/>
              <a:gd name="connsiteY392" fmla="*/ 2981437 h 5314278"/>
              <a:gd name="connsiteX393" fmla="*/ 908539 w 9027201"/>
              <a:gd name="connsiteY393" fmla="*/ 2983818 h 5314278"/>
              <a:gd name="connsiteX394" fmla="*/ 849008 w 9027201"/>
              <a:gd name="connsiteY394" fmla="*/ 2960006 h 5314278"/>
              <a:gd name="connsiteX395" fmla="*/ 743813 w 9027201"/>
              <a:gd name="connsiteY395" fmla="*/ 2958353 h 5314278"/>
              <a:gd name="connsiteX396" fmla="*/ 668593 w 9027201"/>
              <a:gd name="connsiteY396" fmla="*/ 2936753 h 5314278"/>
              <a:gd name="connsiteX397" fmla="*/ 608894 w 9027201"/>
              <a:gd name="connsiteY397" fmla="*/ 2911709 h 5314278"/>
              <a:gd name="connsiteX398" fmla="*/ 582448 w 9027201"/>
              <a:gd name="connsiteY398" fmla="*/ 2883049 h 5314278"/>
              <a:gd name="connsiteX399" fmla="*/ 442598 w 9027201"/>
              <a:gd name="connsiteY399" fmla="*/ 2915322 h 5314278"/>
              <a:gd name="connsiteX400" fmla="*/ 431841 w 9027201"/>
              <a:gd name="connsiteY400" fmla="*/ 2947595 h 5314278"/>
              <a:gd name="connsiteX401" fmla="*/ 367995 w 9027201"/>
              <a:gd name="connsiteY401" fmla="*/ 2936193 h 5314278"/>
              <a:gd name="connsiteX402" fmla="*/ 315804 w 9027201"/>
              <a:gd name="connsiteY402" fmla="*/ 2889213 h 5314278"/>
              <a:gd name="connsiteX403" fmla="*/ 238203 w 9027201"/>
              <a:gd name="connsiteY403" fmla="*/ 2883049 h 5314278"/>
              <a:gd name="connsiteX404" fmla="*/ 202148 w 9027201"/>
              <a:gd name="connsiteY404" fmla="*/ 2794691 h 5314278"/>
              <a:gd name="connsiteX405" fmla="*/ 119869 w 9027201"/>
              <a:gd name="connsiteY405" fmla="*/ 2753958 h 5314278"/>
              <a:gd name="connsiteX406" fmla="*/ 42437 w 9027201"/>
              <a:gd name="connsiteY406" fmla="*/ 2693026 h 5314278"/>
              <a:gd name="connsiteX407" fmla="*/ 1703 w 9027201"/>
              <a:gd name="connsiteY407" fmla="*/ 2607133 h 5314278"/>
              <a:gd name="connsiteX408" fmla="*/ 43417 w 9027201"/>
              <a:gd name="connsiteY408" fmla="*/ 2482719 h 5314278"/>
              <a:gd name="connsiteX409" fmla="*/ 119869 w 9027201"/>
              <a:gd name="connsiteY409" fmla="*/ 2420471 h 5314278"/>
              <a:gd name="connsiteX410" fmla="*/ 122503 w 9027201"/>
              <a:gd name="connsiteY410" fmla="*/ 2316592 h 5314278"/>
              <a:gd name="connsiteX411" fmla="*/ 201251 w 9027201"/>
              <a:gd name="connsiteY411" fmla="*/ 2245966 h 5314278"/>
              <a:gd name="connsiteX412" fmla="*/ 233524 w 9027201"/>
              <a:gd name="connsiteY412" fmla="*/ 2191114 h 5314278"/>
              <a:gd name="connsiteX413" fmla="*/ 281234 w 9027201"/>
              <a:gd name="connsiteY413" fmla="*/ 2151529 h 5314278"/>
              <a:gd name="connsiteX414" fmla="*/ 296838 w 9027201"/>
              <a:gd name="connsiteY414" fmla="*/ 2053562 h 5314278"/>
              <a:gd name="connsiteX415" fmla="*/ 265966 w 9027201"/>
              <a:gd name="connsiteY415" fmla="*/ 1923322 h 5314278"/>
              <a:gd name="connsiteX416" fmla="*/ 309977 w 9027201"/>
              <a:gd name="connsiteY416" fmla="*/ 1850483 h 5314278"/>
              <a:gd name="connsiteX417" fmla="*/ 378053 w 9027201"/>
              <a:gd name="connsiteY417" fmla="*/ 1721223 h 5314278"/>
              <a:gd name="connsiteX418" fmla="*/ 464114 w 9027201"/>
              <a:gd name="connsiteY418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3196556 w 9027201"/>
              <a:gd name="connsiteY43" fmla="*/ 548640 h 5314278"/>
              <a:gd name="connsiteX44" fmla="*/ 3261102 w 9027201"/>
              <a:gd name="connsiteY44" fmla="*/ 570155 h 5314278"/>
              <a:gd name="connsiteX45" fmla="*/ 3293375 w 9027201"/>
              <a:gd name="connsiteY45" fmla="*/ 580913 h 5314278"/>
              <a:gd name="connsiteX46" fmla="*/ 3433224 w 9027201"/>
              <a:gd name="connsiteY46" fmla="*/ 570155 h 5314278"/>
              <a:gd name="connsiteX47" fmla="*/ 3454740 w 9027201"/>
              <a:gd name="connsiteY47" fmla="*/ 548640 h 5314278"/>
              <a:gd name="connsiteX48" fmla="*/ 3487013 w 9027201"/>
              <a:gd name="connsiteY48" fmla="*/ 537882 h 5314278"/>
              <a:gd name="connsiteX49" fmla="*/ 3573074 w 9027201"/>
              <a:gd name="connsiteY49" fmla="*/ 548640 h 5314278"/>
              <a:gd name="connsiteX50" fmla="*/ 3583831 w 9027201"/>
              <a:gd name="connsiteY50" fmla="*/ 580913 h 5314278"/>
              <a:gd name="connsiteX51" fmla="*/ 3605347 w 9027201"/>
              <a:gd name="connsiteY51" fmla="*/ 602428 h 5314278"/>
              <a:gd name="connsiteX52" fmla="*/ 3669893 w 9027201"/>
              <a:gd name="connsiteY52" fmla="*/ 634701 h 5314278"/>
              <a:gd name="connsiteX53" fmla="*/ 3777469 w 9027201"/>
              <a:gd name="connsiteY53" fmla="*/ 623943 h 5314278"/>
              <a:gd name="connsiteX54" fmla="*/ 3809742 w 9027201"/>
              <a:gd name="connsiteY54" fmla="*/ 613186 h 5314278"/>
              <a:gd name="connsiteX55" fmla="*/ 3960349 w 9027201"/>
              <a:gd name="connsiteY55" fmla="*/ 623943 h 5314278"/>
              <a:gd name="connsiteX56" fmla="*/ 3992622 w 9027201"/>
              <a:gd name="connsiteY56" fmla="*/ 634701 h 5314278"/>
              <a:gd name="connsiteX57" fmla="*/ 4100198 w 9027201"/>
              <a:gd name="connsiteY57" fmla="*/ 656216 h 5314278"/>
              <a:gd name="connsiteX58" fmla="*/ 4153987 w 9027201"/>
              <a:gd name="connsiteY58" fmla="*/ 699247 h 5314278"/>
              <a:gd name="connsiteX59" fmla="*/ 4218533 w 9027201"/>
              <a:gd name="connsiteY59" fmla="*/ 720762 h 5314278"/>
              <a:gd name="connsiteX60" fmla="*/ 4218533 w 9027201"/>
              <a:gd name="connsiteY60" fmla="*/ 548640 h 5314278"/>
              <a:gd name="connsiteX61" fmla="*/ 4229290 w 9027201"/>
              <a:gd name="connsiteY61" fmla="*/ 451821 h 5314278"/>
              <a:gd name="connsiteX62" fmla="*/ 4272321 w 9027201"/>
              <a:gd name="connsiteY62" fmla="*/ 398033 h 5314278"/>
              <a:gd name="connsiteX63" fmla="*/ 4293836 w 9027201"/>
              <a:gd name="connsiteY63" fmla="*/ 365760 h 5314278"/>
              <a:gd name="connsiteX64" fmla="*/ 4326109 w 9027201"/>
              <a:gd name="connsiteY64" fmla="*/ 344245 h 5314278"/>
              <a:gd name="connsiteX65" fmla="*/ 4379897 w 9027201"/>
              <a:gd name="connsiteY65" fmla="*/ 311972 h 5314278"/>
              <a:gd name="connsiteX66" fmla="*/ 4412170 w 9027201"/>
              <a:gd name="connsiteY66" fmla="*/ 290456 h 5314278"/>
              <a:gd name="connsiteX67" fmla="*/ 4476716 w 9027201"/>
              <a:gd name="connsiteY67" fmla="*/ 268941 h 5314278"/>
              <a:gd name="connsiteX68" fmla="*/ 4508989 w 9027201"/>
              <a:gd name="connsiteY68" fmla="*/ 247426 h 5314278"/>
              <a:gd name="connsiteX69" fmla="*/ 4616565 w 9027201"/>
              <a:gd name="connsiteY69" fmla="*/ 225911 h 5314278"/>
              <a:gd name="connsiteX70" fmla="*/ 4896264 w 9027201"/>
              <a:gd name="connsiteY70" fmla="*/ 215153 h 5314278"/>
              <a:gd name="connsiteX71" fmla="*/ 4971568 w 9027201"/>
              <a:gd name="connsiteY71" fmla="*/ 236668 h 5314278"/>
              <a:gd name="connsiteX72" fmla="*/ 5036114 w 9027201"/>
              <a:gd name="connsiteY72" fmla="*/ 225911 h 5314278"/>
              <a:gd name="connsiteX73" fmla="*/ 5079144 w 9027201"/>
              <a:gd name="connsiteY73" fmla="*/ 172122 h 5314278"/>
              <a:gd name="connsiteX74" fmla="*/ 5089902 w 9027201"/>
              <a:gd name="connsiteY74" fmla="*/ 139849 h 5314278"/>
              <a:gd name="connsiteX75" fmla="*/ 5132933 w 9027201"/>
              <a:gd name="connsiteY75" fmla="*/ 75303 h 5314278"/>
              <a:gd name="connsiteX76" fmla="*/ 5197478 w 9027201"/>
              <a:gd name="connsiteY76" fmla="*/ 53788 h 5314278"/>
              <a:gd name="connsiteX77" fmla="*/ 5326570 w 9027201"/>
              <a:gd name="connsiteY77" fmla="*/ 64546 h 5314278"/>
              <a:gd name="connsiteX78" fmla="*/ 5358843 w 9027201"/>
              <a:gd name="connsiteY78" fmla="*/ 75303 h 5314278"/>
              <a:gd name="connsiteX79" fmla="*/ 5444904 w 9027201"/>
              <a:gd name="connsiteY79" fmla="*/ 64546 h 5314278"/>
              <a:gd name="connsiteX80" fmla="*/ 5498693 w 9027201"/>
              <a:gd name="connsiteY80" fmla="*/ 21515 h 5314278"/>
              <a:gd name="connsiteX81" fmla="*/ 5573996 w 9027201"/>
              <a:gd name="connsiteY81" fmla="*/ 0 h 5314278"/>
              <a:gd name="connsiteX82" fmla="*/ 5638542 w 9027201"/>
              <a:gd name="connsiteY82" fmla="*/ 10758 h 5314278"/>
              <a:gd name="connsiteX83" fmla="*/ 5735361 w 9027201"/>
              <a:gd name="connsiteY83" fmla="*/ 43031 h 5314278"/>
              <a:gd name="connsiteX84" fmla="*/ 5821422 w 9027201"/>
              <a:gd name="connsiteY84" fmla="*/ 53788 h 5314278"/>
              <a:gd name="connsiteX85" fmla="*/ 5853695 w 9027201"/>
              <a:gd name="connsiteY85" fmla="*/ 64546 h 5314278"/>
              <a:gd name="connsiteX86" fmla="*/ 5896725 w 9027201"/>
              <a:gd name="connsiteY86" fmla="*/ 75303 h 5314278"/>
              <a:gd name="connsiteX87" fmla="*/ 5918241 w 9027201"/>
              <a:gd name="connsiteY87" fmla="*/ 107576 h 5314278"/>
              <a:gd name="connsiteX88" fmla="*/ 5950514 w 9027201"/>
              <a:gd name="connsiteY88" fmla="*/ 118334 h 5314278"/>
              <a:gd name="connsiteX89" fmla="*/ 6004302 w 9027201"/>
              <a:gd name="connsiteY89" fmla="*/ 161365 h 5314278"/>
              <a:gd name="connsiteX90" fmla="*/ 6025817 w 9027201"/>
              <a:gd name="connsiteY90" fmla="*/ 193638 h 5314278"/>
              <a:gd name="connsiteX91" fmla="*/ 6047333 w 9027201"/>
              <a:gd name="connsiteY91" fmla="*/ 290456 h 5314278"/>
              <a:gd name="connsiteX92" fmla="*/ 6079605 w 9027201"/>
              <a:gd name="connsiteY92" fmla="*/ 311972 h 5314278"/>
              <a:gd name="connsiteX93" fmla="*/ 6101121 w 9027201"/>
              <a:gd name="connsiteY93" fmla="*/ 333487 h 5314278"/>
              <a:gd name="connsiteX94" fmla="*/ 6165667 w 9027201"/>
              <a:gd name="connsiteY94" fmla="*/ 419548 h 5314278"/>
              <a:gd name="connsiteX95" fmla="*/ 6154909 w 9027201"/>
              <a:gd name="connsiteY95" fmla="*/ 484094 h 5314278"/>
              <a:gd name="connsiteX96" fmla="*/ 6122636 w 9027201"/>
              <a:gd name="connsiteY96" fmla="*/ 494852 h 5314278"/>
              <a:gd name="connsiteX97" fmla="*/ 6090363 w 9027201"/>
              <a:gd name="connsiteY97" fmla="*/ 527125 h 5314278"/>
              <a:gd name="connsiteX98" fmla="*/ 6122636 w 9027201"/>
              <a:gd name="connsiteY98" fmla="*/ 645459 h 5314278"/>
              <a:gd name="connsiteX99" fmla="*/ 6133394 w 9027201"/>
              <a:gd name="connsiteY99" fmla="*/ 710005 h 5314278"/>
              <a:gd name="connsiteX100" fmla="*/ 6144151 w 9027201"/>
              <a:gd name="connsiteY100" fmla="*/ 742278 h 5314278"/>
              <a:gd name="connsiteX101" fmla="*/ 6176424 w 9027201"/>
              <a:gd name="connsiteY101" fmla="*/ 753035 h 5314278"/>
              <a:gd name="connsiteX102" fmla="*/ 6251728 w 9027201"/>
              <a:gd name="connsiteY102" fmla="*/ 763793 h 5314278"/>
              <a:gd name="connsiteX103" fmla="*/ 6337789 w 9027201"/>
              <a:gd name="connsiteY103" fmla="*/ 828339 h 5314278"/>
              <a:gd name="connsiteX104" fmla="*/ 6370062 w 9027201"/>
              <a:gd name="connsiteY104" fmla="*/ 817581 h 5314278"/>
              <a:gd name="connsiteX105" fmla="*/ 6499154 w 9027201"/>
              <a:gd name="connsiteY105" fmla="*/ 849854 h 5314278"/>
              <a:gd name="connsiteX106" fmla="*/ 6531427 w 9027201"/>
              <a:gd name="connsiteY106" fmla="*/ 871369 h 5314278"/>
              <a:gd name="connsiteX107" fmla="*/ 6574457 w 9027201"/>
              <a:gd name="connsiteY107" fmla="*/ 925158 h 5314278"/>
              <a:gd name="connsiteX108" fmla="*/ 6606730 w 9027201"/>
              <a:gd name="connsiteY108" fmla="*/ 935915 h 5314278"/>
              <a:gd name="connsiteX109" fmla="*/ 6649761 w 9027201"/>
              <a:gd name="connsiteY109" fmla="*/ 989703 h 5314278"/>
              <a:gd name="connsiteX110" fmla="*/ 6682034 w 9027201"/>
              <a:gd name="connsiteY110" fmla="*/ 1075765 h 5314278"/>
              <a:gd name="connsiteX111" fmla="*/ 6671276 w 9027201"/>
              <a:gd name="connsiteY111" fmla="*/ 1183341 h 5314278"/>
              <a:gd name="connsiteX112" fmla="*/ 6660518 w 9027201"/>
              <a:gd name="connsiteY112" fmla="*/ 1215614 h 5314278"/>
              <a:gd name="connsiteX113" fmla="*/ 6671276 w 9027201"/>
              <a:gd name="connsiteY113" fmla="*/ 1269402 h 5314278"/>
              <a:gd name="connsiteX114" fmla="*/ 6778853 w 9027201"/>
              <a:gd name="connsiteY114" fmla="*/ 1333948 h 5314278"/>
              <a:gd name="connsiteX115" fmla="*/ 6821883 w 9027201"/>
              <a:gd name="connsiteY115" fmla="*/ 1344706 h 5314278"/>
              <a:gd name="connsiteX116" fmla="*/ 7026278 w 9027201"/>
              <a:gd name="connsiteY116" fmla="*/ 1355463 h 5314278"/>
              <a:gd name="connsiteX117" fmla="*/ 7090824 w 9027201"/>
              <a:gd name="connsiteY117" fmla="*/ 1376979 h 5314278"/>
              <a:gd name="connsiteX118" fmla="*/ 7112340 w 9027201"/>
              <a:gd name="connsiteY118" fmla="*/ 1398494 h 5314278"/>
              <a:gd name="connsiteX119" fmla="*/ 7198401 w 9027201"/>
              <a:gd name="connsiteY119" fmla="*/ 1420009 h 5314278"/>
              <a:gd name="connsiteX120" fmla="*/ 7230674 w 9027201"/>
              <a:gd name="connsiteY120" fmla="*/ 1430767 h 5314278"/>
              <a:gd name="connsiteX121" fmla="*/ 7381281 w 9027201"/>
              <a:gd name="connsiteY121" fmla="*/ 1420009 h 5314278"/>
              <a:gd name="connsiteX122" fmla="*/ 7413554 w 9027201"/>
              <a:gd name="connsiteY122" fmla="*/ 1409252 h 5314278"/>
              <a:gd name="connsiteX123" fmla="*/ 7478100 w 9027201"/>
              <a:gd name="connsiteY123" fmla="*/ 1366221 h 5314278"/>
              <a:gd name="connsiteX124" fmla="*/ 7542645 w 9027201"/>
              <a:gd name="connsiteY124" fmla="*/ 1344706 h 5314278"/>
              <a:gd name="connsiteX125" fmla="*/ 7574918 w 9027201"/>
              <a:gd name="connsiteY125" fmla="*/ 1333948 h 5314278"/>
              <a:gd name="connsiteX126" fmla="*/ 7607191 w 9027201"/>
              <a:gd name="connsiteY126" fmla="*/ 1323191 h 5314278"/>
              <a:gd name="connsiteX127" fmla="*/ 7704010 w 9027201"/>
              <a:gd name="connsiteY127" fmla="*/ 1333948 h 5314278"/>
              <a:gd name="connsiteX128" fmla="*/ 7757798 w 9027201"/>
              <a:gd name="connsiteY128" fmla="*/ 1398494 h 5314278"/>
              <a:gd name="connsiteX129" fmla="*/ 7768556 w 9027201"/>
              <a:gd name="connsiteY129" fmla="*/ 1430767 h 5314278"/>
              <a:gd name="connsiteX130" fmla="*/ 7833102 w 9027201"/>
              <a:gd name="connsiteY130" fmla="*/ 1495313 h 5314278"/>
              <a:gd name="connsiteX131" fmla="*/ 7865375 w 9027201"/>
              <a:gd name="connsiteY131" fmla="*/ 1559859 h 5314278"/>
              <a:gd name="connsiteX132" fmla="*/ 7876133 w 9027201"/>
              <a:gd name="connsiteY132" fmla="*/ 1592132 h 5314278"/>
              <a:gd name="connsiteX133" fmla="*/ 7908405 w 9027201"/>
              <a:gd name="connsiteY133" fmla="*/ 1602889 h 5314278"/>
              <a:gd name="connsiteX134" fmla="*/ 7994467 w 9027201"/>
              <a:gd name="connsiteY134" fmla="*/ 1602889 h 5314278"/>
              <a:gd name="connsiteX135" fmla="*/ 8026740 w 9027201"/>
              <a:gd name="connsiteY135" fmla="*/ 1592132 h 5314278"/>
              <a:gd name="connsiteX136" fmla="*/ 8241893 w 9027201"/>
              <a:gd name="connsiteY136" fmla="*/ 1602889 h 5314278"/>
              <a:gd name="connsiteX137" fmla="*/ 8274165 w 9027201"/>
              <a:gd name="connsiteY137" fmla="*/ 1624405 h 5314278"/>
              <a:gd name="connsiteX138" fmla="*/ 8306438 w 9027201"/>
              <a:gd name="connsiteY138" fmla="*/ 1635162 h 5314278"/>
              <a:gd name="connsiteX139" fmla="*/ 8327954 w 9027201"/>
              <a:gd name="connsiteY139" fmla="*/ 1656678 h 5314278"/>
              <a:gd name="connsiteX140" fmla="*/ 8446288 w 9027201"/>
              <a:gd name="connsiteY140" fmla="*/ 1678193 h 5314278"/>
              <a:gd name="connsiteX141" fmla="*/ 8553864 w 9027201"/>
              <a:gd name="connsiteY141" fmla="*/ 1710466 h 5314278"/>
              <a:gd name="connsiteX142" fmla="*/ 8650683 w 9027201"/>
              <a:gd name="connsiteY142" fmla="*/ 1742739 h 5314278"/>
              <a:gd name="connsiteX143" fmla="*/ 8682956 w 9027201"/>
              <a:gd name="connsiteY143" fmla="*/ 1753496 h 5314278"/>
              <a:gd name="connsiteX144" fmla="*/ 8790533 w 9027201"/>
              <a:gd name="connsiteY144" fmla="*/ 1818042 h 5314278"/>
              <a:gd name="connsiteX145" fmla="*/ 8822805 w 9027201"/>
              <a:gd name="connsiteY145" fmla="*/ 1828800 h 5314278"/>
              <a:gd name="connsiteX146" fmla="*/ 8844321 w 9027201"/>
              <a:gd name="connsiteY146" fmla="*/ 1850315 h 5314278"/>
              <a:gd name="connsiteX147" fmla="*/ 8876594 w 9027201"/>
              <a:gd name="connsiteY147" fmla="*/ 1861073 h 5314278"/>
              <a:gd name="connsiteX148" fmla="*/ 8951897 w 9027201"/>
              <a:gd name="connsiteY148" fmla="*/ 1904103 h 5314278"/>
              <a:gd name="connsiteX149" fmla="*/ 8994928 w 9027201"/>
              <a:gd name="connsiteY149" fmla="*/ 1957892 h 5314278"/>
              <a:gd name="connsiteX150" fmla="*/ 9027201 w 9027201"/>
              <a:gd name="connsiteY150" fmla="*/ 1990165 h 5314278"/>
              <a:gd name="connsiteX151" fmla="*/ 9016443 w 9027201"/>
              <a:gd name="connsiteY151" fmla="*/ 2119256 h 5314278"/>
              <a:gd name="connsiteX152" fmla="*/ 8994928 w 9027201"/>
              <a:gd name="connsiteY152" fmla="*/ 2140772 h 5314278"/>
              <a:gd name="connsiteX153" fmla="*/ 8951897 w 9027201"/>
              <a:gd name="connsiteY153" fmla="*/ 2194560 h 5314278"/>
              <a:gd name="connsiteX154" fmla="*/ 8919624 w 9027201"/>
              <a:gd name="connsiteY154" fmla="*/ 2248348 h 5314278"/>
              <a:gd name="connsiteX155" fmla="*/ 8876594 w 9027201"/>
              <a:gd name="connsiteY155" fmla="*/ 2302136 h 5314278"/>
              <a:gd name="connsiteX156" fmla="*/ 8898109 w 9027201"/>
              <a:gd name="connsiteY156" fmla="*/ 2334409 h 5314278"/>
              <a:gd name="connsiteX157" fmla="*/ 8898109 w 9027201"/>
              <a:gd name="connsiteY157" fmla="*/ 2431228 h 5314278"/>
              <a:gd name="connsiteX158" fmla="*/ 8876594 w 9027201"/>
              <a:gd name="connsiteY158" fmla="*/ 2463501 h 5314278"/>
              <a:gd name="connsiteX159" fmla="*/ 8844321 w 9027201"/>
              <a:gd name="connsiteY159" fmla="*/ 2538805 h 5314278"/>
              <a:gd name="connsiteX160" fmla="*/ 8801290 w 9027201"/>
              <a:gd name="connsiteY160" fmla="*/ 2549562 h 5314278"/>
              <a:gd name="connsiteX161" fmla="*/ 8833563 w 9027201"/>
              <a:gd name="connsiteY161" fmla="*/ 2603351 h 5314278"/>
              <a:gd name="connsiteX162" fmla="*/ 8844321 w 9027201"/>
              <a:gd name="connsiteY162" fmla="*/ 2635623 h 5314278"/>
              <a:gd name="connsiteX163" fmla="*/ 8865836 w 9027201"/>
              <a:gd name="connsiteY163" fmla="*/ 2657139 h 5314278"/>
              <a:gd name="connsiteX164" fmla="*/ 8898109 w 9027201"/>
              <a:gd name="connsiteY164" fmla="*/ 2721685 h 5314278"/>
              <a:gd name="connsiteX165" fmla="*/ 8876594 w 9027201"/>
              <a:gd name="connsiteY165" fmla="*/ 2915322 h 5314278"/>
              <a:gd name="connsiteX166" fmla="*/ 8855078 w 9027201"/>
              <a:gd name="connsiteY166" fmla="*/ 2979868 h 5314278"/>
              <a:gd name="connsiteX167" fmla="*/ 8822805 w 9027201"/>
              <a:gd name="connsiteY167" fmla="*/ 3001383 h 5314278"/>
              <a:gd name="connsiteX168" fmla="*/ 8812048 w 9027201"/>
              <a:gd name="connsiteY168" fmla="*/ 3033656 h 5314278"/>
              <a:gd name="connsiteX169" fmla="*/ 8747502 w 9027201"/>
              <a:gd name="connsiteY169" fmla="*/ 3055172 h 5314278"/>
              <a:gd name="connsiteX170" fmla="*/ 8553864 w 9027201"/>
              <a:gd name="connsiteY170" fmla="*/ 3076687 h 5314278"/>
              <a:gd name="connsiteX171" fmla="*/ 8467803 w 9027201"/>
              <a:gd name="connsiteY171" fmla="*/ 3076687 h 5314278"/>
              <a:gd name="connsiteX172" fmla="*/ 8403257 w 9027201"/>
              <a:gd name="connsiteY172" fmla="*/ 3055172 h 5314278"/>
              <a:gd name="connsiteX173" fmla="*/ 8338711 w 9027201"/>
              <a:gd name="connsiteY173" fmla="*/ 3098202 h 5314278"/>
              <a:gd name="connsiteX174" fmla="*/ 8317196 w 9027201"/>
              <a:gd name="connsiteY174" fmla="*/ 3119718 h 5314278"/>
              <a:gd name="connsiteX175" fmla="*/ 8284923 w 9027201"/>
              <a:gd name="connsiteY175" fmla="*/ 3141233 h 5314278"/>
              <a:gd name="connsiteX176" fmla="*/ 8263408 w 9027201"/>
              <a:gd name="connsiteY176" fmla="*/ 3173506 h 5314278"/>
              <a:gd name="connsiteX177" fmla="*/ 8198862 w 9027201"/>
              <a:gd name="connsiteY177" fmla="*/ 3216536 h 5314278"/>
              <a:gd name="connsiteX178" fmla="*/ 8177347 w 9027201"/>
              <a:gd name="connsiteY178" fmla="*/ 3238052 h 5314278"/>
              <a:gd name="connsiteX179" fmla="*/ 8134316 w 9027201"/>
              <a:gd name="connsiteY179" fmla="*/ 3227294 h 5314278"/>
              <a:gd name="connsiteX180" fmla="*/ 8091285 w 9027201"/>
              <a:gd name="connsiteY180" fmla="*/ 3291840 h 5314278"/>
              <a:gd name="connsiteX181" fmla="*/ 8080528 w 9027201"/>
              <a:gd name="connsiteY181" fmla="*/ 3324113 h 5314278"/>
              <a:gd name="connsiteX182" fmla="*/ 8069770 w 9027201"/>
              <a:gd name="connsiteY182" fmla="*/ 3367143 h 5314278"/>
              <a:gd name="connsiteX183" fmla="*/ 8048255 w 9027201"/>
              <a:gd name="connsiteY183" fmla="*/ 3388659 h 5314278"/>
              <a:gd name="connsiteX184" fmla="*/ 8026740 w 9027201"/>
              <a:gd name="connsiteY184" fmla="*/ 3420932 h 5314278"/>
              <a:gd name="connsiteX185" fmla="*/ 8015982 w 9027201"/>
              <a:gd name="connsiteY185" fmla="*/ 3528508 h 5314278"/>
              <a:gd name="connsiteX186" fmla="*/ 7951436 w 9027201"/>
              <a:gd name="connsiteY186" fmla="*/ 3550023 h 5314278"/>
              <a:gd name="connsiteX187" fmla="*/ 7919163 w 9027201"/>
              <a:gd name="connsiteY187" fmla="*/ 3560781 h 5314278"/>
              <a:gd name="connsiteX188" fmla="*/ 7714768 w 9027201"/>
              <a:gd name="connsiteY188" fmla="*/ 3582296 h 5314278"/>
              <a:gd name="connsiteX189" fmla="*/ 7650222 w 9027201"/>
              <a:gd name="connsiteY189" fmla="*/ 3603812 h 5314278"/>
              <a:gd name="connsiteX190" fmla="*/ 7617949 w 9027201"/>
              <a:gd name="connsiteY190" fmla="*/ 3614569 h 5314278"/>
              <a:gd name="connsiteX191" fmla="*/ 7585676 w 9027201"/>
              <a:gd name="connsiteY191" fmla="*/ 3636085 h 5314278"/>
              <a:gd name="connsiteX192" fmla="*/ 7553403 w 9027201"/>
              <a:gd name="connsiteY192" fmla="*/ 3646842 h 5314278"/>
              <a:gd name="connsiteX193" fmla="*/ 7488857 w 9027201"/>
              <a:gd name="connsiteY193" fmla="*/ 3689873 h 5314278"/>
              <a:gd name="connsiteX194" fmla="*/ 7456584 w 9027201"/>
              <a:gd name="connsiteY194" fmla="*/ 3700631 h 5314278"/>
              <a:gd name="connsiteX195" fmla="*/ 7392038 w 9027201"/>
              <a:gd name="connsiteY195" fmla="*/ 3743661 h 5314278"/>
              <a:gd name="connsiteX196" fmla="*/ 7359765 w 9027201"/>
              <a:gd name="connsiteY196" fmla="*/ 3765176 h 5314278"/>
              <a:gd name="connsiteX197" fmla="*/ 7327493 w 9027201"/>
              <a:gd name="connsiteY197" fmla="*/ 3775934 h 5314278"/>
              <a:gd name="connsiteX198" fmla="*/ 7273704 w 9027201"/>
              <a:gd name="connsiteY198" fmla="*/ 3808207 h 5314278"/>
              <a:gd name="connsiteX199" fmla="*/ 7101582 w 9027201"/>
              <a:gd name="connsiteY199" fmla="*/ 3840480 h 5314278"/>
              <a:gd name="connsiteX200" fmla="*/ 7037036 w 9027201"/>
              <a:gd name="connsiteY200" fmla="*/ 3861995 h 5314278"/>
              <a:gd name="connsiteX201" fmla="*/ 7004763 w 9027201"/>
              <a:gd name="connsiteY201" fmla="*/ 3872753 h 5314278"/>
              <a:gd name="connsiteX202" fmla="*/ 6929460 w 9027201"/>
              <a:gd name="connsiteY202" fmla="*/ 3861995 h 5314278"/>
              <a:gd name="connsiteX203" fmla="*/ 6897187 w 9027201"/>
              <a:gd name="connsiteY203" fmla="*/ 3851238 h 5314278"/>
              <a:gd name="connsiteX204" fmla="*/ 6778853 w 9027201"/>
              <a:gd name="connsiteY204" fmla="*/ 3861995 h 5314278"/>
              <a:gd name="connsiteX205" fmla="*/ 6725064 w 9027201"/>
              <a:gd name="connsiteY205" fmla="*/ 3894268 h 5314278"/>
              <a:gd name="connsiteX206" fmla="*/ 6682034 w 9027201"/>
              <a:gd name="connsiteY206" fmla="*/ 3948056 h 5314278"/>
              <a:gd name="connsiteX207" fmla="*/ 6639003 w 9027201"/>
              <a:gd name="connsiteY207" fmla="*/ 4001845 h 5314278"/>
              <a:gd name="connsiteX208" fmla="*/ 6606730 w 9027201"/>
              <a:gd name="connsiteY208" fmla="*/ 4023360 h 5314278"/>
              <a:gd name="connsiteX209" fmla="*/ 6595973 w 9027201"/>
              <a:gd name="connsiteY209" fmla="*/ 4055633 h 5314278"/>
              <a:gd name="connsiteX210" fmla="*/ 6542184 w 9027201"/>
              <a:gd name="connsiteY210" fmla="*/ 4098663 h 5314278"/>
              <a:gd name="connsiteX211" fmla="*/ 6520669 w 9027201"/>
              <a:gd name="connsiteY211" fmla="*/ 4120179 h 5314278"/>
              <a:gd name="connsiteX212" fmla="*/ 6456123 w 9027201"/>
              <a:gd name="connsiteY212" fmla="*/ 4163209 h 5314278"/>
              <a:gd name="connsiteX213" fmla="*/ 6413093 w 9027201"/>
              <a:gd name="connsiteY213" fmla="*/ 4216998 h 5314278"/>
              <a:gd name="connsiteX214" fmla="*/ 6380820 w 9027201"/>
              <a:gd name="connsiteY214" fmla="*/ 4227755 h 5314278"/>
              <a:gd name="connsiteX215" fmla="*/ 6402335 w 9027201"/>
              <a:gd name="connsiteY215" fmla="*/ 4335332 h 5314278"/>
              <a:gd name="connsiteX216" fmla="*/ 6413093 w 9027201"/>
              <a:gd name="connsiteY216" fmla="*/ 4378362 h 5314278"/>
              <a:gd name="connsiteX217" fmla="*/ 6434608 w 9027201"/>
              <a:gd name="connsiteY217" fmla="*/ 4399878 h 5314278"/>
              <a:gd name="connsiteX218" fmla="*/ 6456123 w 9027201"/>
              <a:gd name="connsiteY218" fmla="*/ 4432151 h 5314278"/>
              <a:gd name="connsiteX219" fmla="*/ 6477638 w 9027201"/>
              <a:gd name="connsiteY219" fmla="*/ 4496696 h 5314278"/>
              <a:gd name="connsiteX220" fmla="*/ 6499154 w 9027201"/>
              <a:gd name="connsiteY220" fmla="*/ 4518212 h 5314278"/>
              <a:gd name="connsiteX221" fmla="*/ 6520669 w 9027201"/>
              <a:gd name="connsiteY221" fmla="*/ 4550485 h 5314278"/>
              <a:gd name="connsiteX222" fmla="*/ 6585215 w 9027201"/>
              <a:gd name="connsiteY222" fmla="*/ 4615031 h 5314278"/>
              <a:gd name="connsiteX223" fmla="*/ 6617488 w 9027201"/>
              <a:gd name="connsiteY223" fmla="*/ 4625788 h 5314278"/>
              <a:gd name="connsiteX224" fmla="*/ 6649761 w 9027201"/>
              <a:gd name="connsiteY224" fmla="*/ 4647303 h 5314278"/>
              <a:gd name="connsiteX225" fmla="*/ 6671276 w 9027201"/>
              <a:gd name="connsiteY225" fmla="*/ 4668819 h 5314278"/>
              <a:gd name="connsiteX226" fmla="*/ 6703549 w 9027201"/>
              <a:gd name="connsiteY226" fmla="*/ 4679576 h 5314278"/>
              <a:gd name="connsiteX227" fmla="*/ 6811125 w 9027201"/>
              <a:gd name="connsiteY227" fmla="*/ 4647303 h 5314278"/>
              <a:gd name="connsiteX228" fmla="*/ 6918702 w 9027201"/>
              <a:gd name="connsiteY228" fmla="*/ 4636546 h 5314278"/>
              <a:gd name="connsiteX229" fmla="*/ 6950975 w 9027201"/>
              <a:gd name="connsiteY229" fmla="*/ 4615031 h 5314278"/>
              <a:gd name="connsiteX230" fmla="*/ 7166128 w 9027201"/>
              <a:gd name="connsiteY230" fmla="*/ 4615031 h 5314278"/>
              <a:gd name="connsiteX231" fmla="*/ 7198401 w 9027201"/>
              <a:gd name="connsiteY231" fmla="*/ 4625788 h 5314278"/>
              <a:gd name="connsiteX232" fmla="*/ 7230674 w 9027201"/>
              <a:gd name="connsiteY232" fmla="*/ 4733365 h 5314278"/>
              <a:gd name="connsiteX233" fmla="*/ 7219916 w 9027201"/>
              <a:gd name="connsiteY233" fmla="*/ 4776395 h 5314278"/>
              <a:gd name="connsiteX234" fmla="*/ 7176885 w 9027201"/>
              <a:gd name="connsiteY234" fmla="*/ 4830183 h 5314278"/>
              <a:gd name="connsiteX235" fmla="*/ 7155370 w 9027201"/>
              <a:gd name="connsiteY235" fmla="*/ 4862456 h 5314278"/>
              <a:gd name="connsiteX236" fmla="*/ 7101582 w 9027201"/>
              <a:gd name="connsiteY236" fmla="*/ 4905487 h 5314278"/>
              <a:gd name="connsiteX237" fmla="*/ 7037036 w 9027201"/>
              <a:gd name="connsiteY237" fmla="*/ 4927002 h 5314278"/>
              <a:gd name="connsiteX238" fmla="*/ 7004763 w 9027201"/>
              <a:gd name="connsiteY238" fmla="*/ 4937760 h 5314278"/>
              <a:gd name="connsiteX239" fmla="*/ 6907944 w 9027201"/>
              <a:gd name="connsiteY239" fmla="*/ 4948518 h 5314278"/>
              <a:gd name="connsiteX240" fmla="*/ 6843398 w 9027201"/>
              <a:gd name="connsiteY240" fmla="*/ 4970033 h 5314278"/>
              <a:gd name="connsiteX241" fmla="*/ 6757337 w 9027201"/>
              <a:gd name="connsiteY241" fmla="*/ 4959275 h 5314278"/>
              <a:gd name="connsiteX242" fmla="*/ 6725064 w 9027201"/>
              <a:gd name="connsiteY242" fmla="*/ 4948518 h 5314278"/>
              <a:gd name="connsiteX243" fmla="*/ 6682034 w 9027201"/>
              <a:gd name="connsiteY243" fmla="*/ 4905487 h 5314278"/>
              <a:gd name="connsiteX244" fmla="*/ 6639003 w 9027201"/>
              <a:gd name="connsiteY244" fmla="*/ 4948518 h 5314278"/>
              <a:gd name="connsiteX245" fmla="*/ 6628245 w 9027201"/>
              <a:gd name="connsiteY245" fmla="*/ 4980791 h 5314278"/>
              <a:gd name="connsiteX246" fmla="*/ 6595973 w 9027201"/>
              <a:gd name="connsiteY246" fmla="*/ 4991548 h 5314278"/>
              <a:gd name="connsiteX247" fmla="*/ 6509911 w 9027201"/>
              <a:gd name="connsiteY247" fmla="*/ 5002306 h 5314278"/>
              <a:gd name="connsiteX248" fmla="*/ 6445365 w 9027201"/>
              <a:gd name="connsiteY248" fmla="*/ 5013063 h 5314278"/>
              <a:gd name="connsiteX249" fmla="*/ 6391577 w 9027201"/>
              <a:gd name="connsiteY249" fmla="*/ 5045336 h 5314278"/>
              <a:gd name="connsiteX250" fmla="*/ 6327031 w 9027201"/>
              <a:gd name="connsiteY250" fmla="*/ 5077609 h 5314278"/>
              <a:gd name="connsiteX251" fmla="*/ 6305516 w 9027201"/>
              <a:gd name="connsiteY251" fmla="*/ 5099125 h 5314278"/>
              <a:gd name="connsiteX252" fmla="*/ 6262485 w 9027201"/>
              <a:gd name="connsiteY252" fmla="*/ 5109882 h 5314278"/>
              <a:gd name="connsiteX253" fmla="*/ 6230213 w 9027201"/>
              <a:gd name="connsiteY253" fmla="*/ 5120640 h 5314278"/>
              <a:gd name="connsiteX254" fmla="*/ 6187182 w 9027201"/>
              <a:gd name="connsiteY254" fmla="*/ 5163671 h 5314278"/>
              <a:gd name="connsiteX255" fmla="*/ 6165667 w 9027201"/>
              <a:gd name="connsiteY255" fmla="*/ 5195943 h 5314278"/>
              <a:gd name="connsiteX256" fmla="*/ 6133394 w 9027201"/>
              <a:gd name="connsiteY256" fmla="*/ 5206701 h 5314278"/>
              <a:gd name="connsiteX257" fmla="*/ 6111878 w 9027201"/>
              <a:gd name="connsiteY257" fmla="*/ 5228216 h 5314278"/>
              <a:gd name="connsiteX258" fmla="*/ 6047333 w 9027201"/>
              <a:gd name="connsiteY258" fmla="*/ 5271247 h 5314278"/>
              <a:gd name="connsiteX259" fmla="*/ 5982787 w 9027201"/>
              <a:gd name="connsiteY259" fmla="*/ 5282005 h 5314278"/>
              <a:gd name="connsiteX260" fmla="*/ 5928998 w 9027201"/>
              <a:gd name="connsiteY260" fmla="*/ 5292762 h 5314278"/>
              <a:gd name="connsiteX261" fmla="*/ 5896725 w 9027201"/>
              <a:gd name="connsiteY261" fmla="*/ 5303520 h 5314278"/>
              <a:gd name="connsiteX262" fmla="*/ 5842937 w 9027201"/>
              <a:gd name="connsiteY262" fmla="*/ 5314278 h 5314278"/>
              <a:gd name="connsiteX263" fmla="*/ 5767634 w 9027201"/>
              <a:gd name="connsiteY263" fmla="*/ 5303520 h 5314278"/>
              <a:gd name="connsiteX264" fmla="*/ 5703088 w 9027201"/>
              <a:gd name="connsiteY264" fmla="*/ 5282005 h 5314278"/>
              <a:gd name="connsiteX265" fmla="*/ 5638542 w 9027201"/>
              <a:gd name="connsiteY265" fmla="*/ 5271247 h 5314278"/>
              <a:gd name="connsiteX266" fmla="*/ 5595511 w 9027201"/>
              <a:gd name="connsiteY266" fmla="*/ 5174428 h 5314278"/>
              <a:gd name="connsiteX267" fmla="*/ 5638542 w 9027201"/>
              <a:gd name="connsiteY267" fmla="*/ 5056094 h 5314278"/>
              <a:gd name="connsiteX268" fmla="*/ 5660057 w 9027201"/>
              <a:gd name="connsiteY268" fmla="*/ 4894729 h 5314278"/>
              <a:gd name="connsiteX269" fmla="*/ 5584754 w 9027201"/>
              <a:gd name="connsiteY269" fmla="*/ 4819426 h 5314278"/>
              <a:gd name="connsiteX270" fmla="*/ 5530965 w 9027201"/>
              <a:gd name="connsiteY270" fmla="*/ 4787153 h 5314278"/>
              <a:gd name="connsiteX271" fmla="*/ 5423389 w 9027201"/>
              <a:gd name="connsiteY271" fmla="*/ 4765638 h 5314278"/>
              <a:gd name="connsiteX272" fmla="*/ 5358843 w 9027201"/>
              <a:gd name="connsiteY272" fmla="*/ 4733365 h 5314278"/>
              <a:gd name="connsiteX273" fmla="*/ 5326570 w 9027201"/>
              <a:gd name="connsiteY273" fmla="*/ 4722607 h 5314278"/>
              <a:gd name="connsiteX274" fmla="*/ 5294297 w 9027201"/>
              <a:gd name="connsiteY274" fmla="*/ 4701092 h 5314278"/>
              <a:gd name="connsiteX275" fmla="*/ 5175776 w 9027201"/>
              <a:gd name="connsiteY275" fmla="*/ 4703744 h 5314278"/>
              <a:gd name="connsiteX276" fmla="*/ 5166214 w 9027201"/>
              <a:gd name="connsiteY276" fmla="*/ 4654662 h 5314278"/>
              <a:gd name="connsiteX277" fmla="*/ 5197478 w 9027201"/>
              <a:gd name="connsiteY277" fmla="*/ 4572000 h 5314278"/>
              <a:gd name="connsiteX278" fmla="*/ 5264639 w 9027201"/>
              <a:gd name="connsiteY278" fmla="*/ 4543537 h 5314278"/>
              <a:gd name="connsiteX279" fmla="*/ 5339980 w 9027201"/>
              <a:gd name="connsiteY279" fmla="*/ 4489114 h 5314278"/>
              <a:gd name="connsiteX280" fmla="*/ 5401874 w 9027201"/>
              <a:gd name="connsiteY280" fmla="*/ 4432151 h 5314278"/>
              <a:gd name="connsiteX281" fmla="*/ 5466420 w 9027201"/>
              <a:gd name="connsiteY281" fmla="*/ 4421393 h 5314278"/>
              <a:gd name="connsiteX282" fmla="*/ 5617027 w 9027201"/>
              <a:gd name="connsiteY282" fmla="*/ 4378362 h 5314278"/>
              <a:gd name="connsiteX283" fmla="*/ 5712277 w 9027201"/>
              <a:gd name="connsiteY283" fmla="*/ 4285428 h 5314278"/>
              <a:gd name="connsiteX284" fmla="*/ 5573996 w 9027201"/>
              <a:gd name="connsiteY284" fmla="*/ 4195482 h 5314278"/>
              <a:gd name="connsiteX285" fmla="*/ 5467129 w 9027201"/>
              <a:gd name="connsiteY285" fmla="*/ 4186667 h 5314278"/>
              <a:gd name="connsiteX286" fmla="*/ 5404339 w 9027201"/>
              <a:gd name="connsiteY286" fmla="*/ 4245087 h 5314278"/>
              <a:gd name="connsiteX287" fmla="*/ 5296389 w 9027201"/>
              <a:gd name="connsiteY287" fmla="*/ 4229212 h 5314278"/>
              <a:gd name="connsiteX288" fmla="*/ 5223364 w 9027201"/>
              <a:gd name="connsiteY288" fmla="*/ 4222862 h 5314278"/>
              <a:gd name="connsiteX289" fmla="*/ 5154448 w 9027201"/>
              <a:gd name="connsiteY289" fmla="*/ 4184725 h 5314278"/>
              <a:gd name="connsiteX290" fmla="*/ 5122175 w 9027201"/>
              <a:gd name="connsiteY290" fmla="*/ 4195482 h 5314278"/>
              <a:gd name="connsiteX291" fmla="*/ 5025356 w 9027201"/>
              <a:gd name="connsiteY291" fmla="*/ 4184725 h 5314278"/>
              <a:gd name="connsiteX292" fmla="*/ 4960810 w 9027201"/>
              <a:gd name="connsiteY292" fmla="*/ 4152452 h 5314278"/>
              <a:gd name="connsiteX293" fmla="*/ 4907022 w 9027201"/>
              <a:gd name="connsiteY293" fmla="*/ 4098663 h 5314278"/>
              <a:gd name="connsiteX294" fmla="*/ 4836014 w 9027201"/>
              <a:gd name="connsiteY294" fmla="*/ 4092687 h 5314278"/>
              <a:gd name="connsiteX295" fmla="*/ 4804899 w 9027201"/>
              <a:gd name="connsiteY295" fmla="*/ 4048050 h 5314278"/>
              <a:gd name="connsiteX296" fmla="*/ 4902689 w 9027201"/>
              <a:gd name="connsiteY296" fmla="*/ 4006962 h 5314278"/>
              <a:gd name="connsiteX297" fmla="*/ 4880576 w 9027201"/>
              <a:gd name="connsiteY297" fmla="*/ 3944172 h 5314278"/>
              <a:gd name="connsiteX298" fmla="*/ 4739307 w 9027201"/>
              <a:gd name="connsiteY298" fmla="*/ 3953174 h 5314278"/>
              <a:gd name="connsiteX299" fmla="*/ 4639500 w 9027201"/>
              <a:gd name="connsiteY299" fmla="*/ 3859343 h 5314278"/>
              <a:gd name="connsiteX300" fmla="*/ 4502639 w 9027201"/>
              <a:gd name="connsiteY300" fmla="*/ 3870437 h 5314278"/>
              <a:gd name="connsiteX301" fmla="*/ 4421695 w 9027201"/>
              <a:gd name="connsiteY301" fmla="*/ 3860053 h 5314278"/>
              <a:gd name="connsiteX302" fmla="*/ 4328014 w 9027201"/>
              <a:gd name="connsiteY302" fmla="*/ 3873612 h 5314278"/>
              <a:gd name="connsiteX303" fmla="*/ 4302614 w 9027201"/>
              <a:gd name="connsiteY303" fmla="*/ 3899012 h 5314278"/>
              <a:gd name="connsiteX304" fmla="*/ 4305789 w 9027201"/>
              <a:gd name="connsiteY304" fmla="*/ 3946637 h 5314278"/>
              <a:gd name="connsiteX305" fmla="*/ 4272321 w 9027201"/>
              <a:gd name="connsiteY305" fmla="*/ 4044875 h 5314278"/>
              <a:gd name="connsiteX306" fmla="*/ 4229290 w 9027201"/>
              <a:gd name="connsiteY306" fmla="*/ 4109421 h 5314278"/>
              <a:gd name="connsiteX307" fmla="*/ 4207775 w 9027201"/>
              <a:gd name="connsiteY307" fmla="*/ 4141694 h 5314278"/>
              <a:gd name="connsiteX308" fmla="*/ 4175502 w 9027201"/>
              <a:gd name="connsiteY308" fmla="*/ 4173967 h 5314278"/>
              <a:gd name="connsiteX309" fmla="*/ 4121714 w 9027201"/>
              <a:gd name="connsiteY309" fmla="*/ 4216998 h 5314278"/>
              <a:gd name="connsiteX310" fmla="*/ 4096239 w 9027201"/>
              <a:gd name="connsiteY310" fmla="*/ 4270487 h 5314278"/>
              <a:gd name="connsiteX311" fmla="*/ 4046410 w 9027201"/>
              <a:gd name="connsiteY311" fmla="*/ 4335332 h 5314278"/>
              <a:gd name="connsiteX312" fmla="*/ 4014137 w 9027201"/>
              <a:gd name="connsiteY312" fmla="*/ 4367605 h 5314278"/>
              <a:gd name="connsiteX313" fmla="*/ 3924191 w 9027201"/>
              <a:gd name="connsiteY313" fmla="*/ 4468121 h 5314278"/>
              <a:gd name="connsiteX314" fmla="*/ 3838130 w 9027201"/>
              <a:gd name="connsiteY314" fmla="*/ 4537075 h 5314278"/>
              <a:gd name="connsiteX315" fmla="*/ 3780457 w 9027201"/>
              <a:gd name="connsiteY315" fmla="*/ 4562998 h 5314278"/>
              <a:gd name="connsiteX316" fmla="*/ 3813664 w 9027201"/>
              <a:gd name="connsiteY316" fmla="*/ 4638787 h 5314278"/>
              <a:gd name="connsiteX317" fmla="*/ 3810489 w 9027201"/>
              <a:gd name="connsiteY317" fmla="*/ 4727687 h 5314278"/>
              <a:gd name="connsiteX318" fmla="*/ 3745196 w 9027201"/>
              <a:gd name="connsiteY318" fmla="*/ 4754880 h 5314278"/>
              <a:gd name="connsiteX319" fmla="*/ 3699364 w 9027201"/>
              <a:gd name="connsiteY319" fmla="*/ 4692762 h 5314278"/>
              <a:gd name="connsiteX320" fmla="*/ 3621745 w 9027201"/>
              <a:gd name="connsiteY320" fmla="*/ 4641476 h 5314278"/>
              <a:gd name="connsiteX321" fmla="*/ 3499339 w 9027201"/>
              <a:gd name="connsiteY321" fmla="*/ 4664187 h 5314278"/>
              <a:gd name="connsiteX322" fmla="*/ 3423139 w 9027201"/>
              <a:gd name="connsiteY322" fmla="*/ 4727687 h 5314278"/>
              <a:gd name="connsiteX323" fmla="*/ 3342046 w 9027201"/>
              <a:gd name="connsiteY323" fmla="*/ 4725072 h 5314278"/>
              <a:gd name="connsiteX324" fmla="*/ 3286614 w 9027201"/>
              <a:gd name="connsiteY324" fmla="*/ 4784837 h 5314278"/>
              <a:gd name="connsiteX325" fmla="*/ 3212431 w 9027201"/>
              <a:gd name="connsiteY325" fmla="*/ 4788386 h 5314278"/>
              <a:gd name="connsiteX326" fmla="*/ 3153525 w 9027201"/>
              <a:gd name="connsiteY326" fmla="*/ 4754880 h 5314278"/>
              <a:gd name="connsiteX327" fmla="*/ 3099737 w 9027201"/>
              <a:gd name="connsiteY327" fmla="*/ 4711849 h 5314278"/>
              <a:gd name="connsiteX328" fmla="*/ 3032614 w 9027201"/>
              <a:gd name="connsiteY328" fmla="*/ 4591162 h 5314278"/>
              <a:gd name="connsiteX329" fmla="*/ 3054839 w 9027201"/>
              <a:gd name="connsiteY329" fmla="*/ 4556237 h 5314278"/>
              <a:gd name="connsiteX330" fmla="*/ 3088980 w 9027201"/>
              <a:gd name="connsiteY330" fmla="*/ 4561242 h 5314278"/>
              <a:gd name="connsiteX331" fmla="*/ 3131039 w 9027201"/>
              <a:gd name="connsiteY331" fmla="*/ 4584812 h 5314278"/>
              <a:gd name="connsiteX332" fmla="*/ 3173995 w 9027201"/>
              <a:gd name="connsiteY332" fmla="*/ 4559673 h 5314278"/>
              <a:gd name="connsiteX333" fmla="*/ 3172314 w 9027201"/>
              <a:gd name="connsiteY333" fmla="*/ 4505437 h 5314278"/>
              <a:gd name="connsiteX334" fmla="*/ 3142768 w 9027201"/>
              <a:gd name="connsiteY334" fmla="*/ 4442908 h 5314278"/>
              <a:gd name="connsiteX335" fmla="*/ 3192148 w 9027201"/>
              <a:gd name="connsiteY335" fmla="*/ 4403762 h 5314278"/>
              <a:gd name="connsiteX336" fmla="*/ 3268871 w 9027201"/>
              <a:gd name="connsiteY336" fmla="*/ 4377316 h 5314278"/>
              <a:gd name="connsiteX337" fmla="*/ 3299725 w 9027201"/>
              <a:gd name="connsiteY337" fmla="*/ 4261448 h 5314278"/>
              <a:gd name="connsiteX338" fmla="*/ 3411896 w 9027201"/>
              <a:gd name="connsiteY338" fmla="*/ 4243294 h 5314278"/>
              <a:gd name="connsiteX339" fmla="*/ 3423139 w 9027201"/>
              <a:gd name="connsiteY339" fmla="*/ 4140312 h 5314278"/>
              <a:gd name="connsiteX340" fmla="*/ 3380669 w 9027201"/>
              <a:gd name="connsiteY340" fmla="*/ 4049806 h 5314278"/>
              <a:gd name="connsiteX341" fmla="*/ 3401997 w 9027201"/>
              <a:gd name="connsiteY341" fmla="*/ 3940997 h 5314278"/>
              <a:gd name="connsiteX342" fmla="*/ 3490188 w 9027201"/>
              <a:gd name="connsiteY342" fmla="*/ 3890906 h 5314278"/>
              <a:gd name="connsiteX343" fmla="*/ 3589658 w 9027201"/>
              <a:gd name="connsiteY343" fmla="*/ 3896733 h 5314278"/>
              <a:gd name="connsiteX344" fmla="*/ 3669893 w 9027201"/>
              <a:gd name="connsiteY344" fmla="*/ 3948056 h 5314278"/>
              <a:gd name="connsiteX345" fmla="*/ 3737613 w 9027201"/>
              <a:gd name="connsiteY345" fmla="*/ 3984214 h 5314278"/>
              <a:gd name="connsiteX346" fmla="*/ 3813440 w 9027201"/>
              <a:gd name="connsiteY346" fmla="*/ 3954406 h 5314278"/>
              <a:gd name="connsiteX347" fmla="*/ 3913620 w 9027201"/>
              <a:gd name="connsiteY347" fmla="*/ 3962699 h 5314278"/>
              <a:gd name="connsiteX348" fmla="*/ 3899688 w 9027201"/>
              <a:gd name="connsiteY348" fmla="*/ 3864647 h 5314278"/>
              <a:gd name="connsiteX349" fmla="*/ 3911155 w 9027201"/>
              <a:gd name="connsiteY349" fmla="*/ 3759349 h 5314278"/>
              <a:gd name="connsiteX350" fmla="*/ 3829315 w 9027201"/>
              <a:gd name="connsiteY350" fmla="*/ 3709633 h 5314278"/>
              <a:gd name="connsiteX351" fmla="*/ 3750127 w 9027201"/>
              <a:gd name="connsiteY351" fmla="*/ 3650727 h 5314278"/>
              <a:gd name="connsiteX352" fmla="*/ 3702165 w 9027201"/>
              <a:gd name="connsiteY352" fmla="*/ 3571539 h 5314278"/>
              <a:gd name="connsiteX353" fmla="*/ 3659135 w 9027201"/>
              <a:gd name="connsiteY353" fmla="*/ 3517751 h 5314278"/>
              <a:gd name="connsiteX354" fmla="*/ 3655437 w 9027201"/>
              <a:gd name="connsiteY354" fmla="*/ 3410174 h 5314278"/>
              <a:gd name="connsiteX355" fmla="*/ 3558431 w 9027201"/>
              <a:gd name="connsiteY355" fmla="*/ 3367853 h 5314278"/>
              <a:gd name="connsiteX356" fmla="*/ 3474126 w 9027201"/>
              <a:gd name="connsiteY356" fmla="*/ 3262742 h 5314278"/>
              <a:gd name="connsiteX357" fmla="*/ 3508528 w 9027201"/>
              <a:gd name="connsiteY357" fmla="*/ 3173506 h 5314278"/>
              <a:gd name="connsiteX358" fmla="*/ 3531463 w 9027201"/>
              <a:gd name="connsiteY358" fmla="*/ 3083560 h 5314278"/>
              <a:gd name="connsiteX359" fmla="*/ 3465497 w 9027201"/>
              <a:gd name="connsiteY359" fmla="*/ 2990626 h 5314278"/>
              <a:gd name="connsiteX360" fmla="*/ 3381901 w 9027201"/>
              <a:gd name="connsiteY360" fmla="*/ 2972995 h 5314278"/>
              <a:gd name="connsiteX361" fmla="*/ 3316310 w 9027201"/>
              <a:gd name="connsiteY361" fmla="*/ 2893807 h 5314278"/>
              <a:gd name="connsiteX362" fmla="*/ 3249112 w 9027201"/>
              <a:gd name="connsiteY362" fmla="*/ 2840187 h 5314278"/>
              <a:gd name="connsiteX363" fmla="*/ 3196920 w 9027201"/>
              <a:gd name="connsiteY363" fmla="*/ 2838562 h 5314278"/>
              <a:gd name="connsiteX364" fmla="*/ 3146466 w 9027201"/>
              <a:gd name="connsiteY364" fmla="*/ 2886495 h 5314278"/>
              <a:gd name="connsiteX365" fmla="*/ 3099737 w 9027201"/>
              <a:gd name="connsiteY365" fmla="*/ 2829261 h 5314278"/>
              <a:gd name="connsiteX366" fmla="*/ 3023370 w 9027201"/>
              <a:gd name="connsiteY366" fmla="*/ 2819652 h 5314278"/>
              <a:gd name="connsiteX367" fmla="*/ 2955209 w 9027201"/>
              <a:gd name="connsiteY367" fmla="*/ 2788612 h 5314278"/>
              <a:gd name="connsiteX368" fmla="*/ 2938288 w 9027201"/>
              <a:gd name="connsiteY368" fmla="*/ 2705183 h 5314278"/>
              <a:gd name="connsiteX369" fmla="*/ 2872594 w 9027201"/>
              <a:gd name="connsiteY369" fmla="*/ 2718154 h 5314278"/>
              <a:gd name="connsiteX370" fmla="*/ 2773310 w 9027201"/>
              <a:gd name="connsiteY370" fmla="*/ 2628648 h 5314278"/>
              <a:gd name="connsiteX371" fmla="*/ 2658674 w 9027201"/>
              <a:gd name="connsiteY371" fmla="*/ 2646381 h 5314278"/>
              <a:gd name="connsiteX372" fmla="*/ 2565300 w 9027201"/>
              <a:gd name="connsiteY372" fmla="*/ 2702383 h 5314278"/>
              <a:gd name="connsiteX373" fmla="*/ 2443521 w 9027201"/>
              <a:gd name="connsiteY373" fmla="*/ 2710927 h 5314278"/>
              <a:gd name="connsiteX374" fmla="*/ 2314429 w 9027201"/>
              <a:gd name="connsiteY374" fmla="*/ 2743200 h 5314278"/>
              <a:gd name="connsiteX375" fmla="*/ 2217610 w 9027201"/>
              <a:gd name="connsiteY375" fmla="*/ 2775473 h 5314278"/>
              <a:gd name="connsiteX376" fmla="*/ 2164971 w 9027201"/>
              <a:gd name="connsiteY376" fmla="*/ 2850608 h 5314278"/>
              <a:gd name="connsiteX377" fmla="*/ 2105187 w 9027201"/>
              <a:gd name="connsiteY377" fmla="*/ 2910392 h 5314278"/>
              <a:gd name="connsiteX378" fmla="*/ 2034730 w 9027201"/>
              <a:gd name="connsiteY378" fmla="*/ 2936838 h 5314278"/>
              <a:gd name="connsiteX379" fmla="*/ 1980942 w 9027201"/>
              <a:gd name="connsiteY379" fmla="*/ 2958353 h 5314278"/>
              <a:gd name="connsiteX380" fmla="*/ 1872217 w 9027201"/>
              <a:gd name="connsiteY380" fmla="*/ 2985947 h 5314278"/>
              <a:gd name="connsiteX381" fmla="*/ 1734291 w 9027201"/>
              <a:gd name="connsiteY381" fmla="*/ 2998292 h 5314278"/>
              <a:gd name="connsiteX382" fmla="*/ 1598430 w 9027201"/>
              <a:gd name="connsiteY382" fmla="*/ 2999087 h 5314278"/>
              <a:gd name="connsiteX383" fmla="*/ 1524443 w 9027201"/>
              <a:gd name="connsiteY383" fmla="*/ 3066014 h 5314278"/>
              <a:gd name="connsiteX384" fmla="*/ 1484773 w 9027201"/>
              <a:gd name="connsiteY384" fmla="*/ 3119718 h 5314278"/>
              <a:gd name="connsiteX385" fmla="*/ 1421544 w 9027201"/>
              <a:gd name="connsiteY385" fmla="*/ 3130475 h 5314278"/>
              <a:gd name="connsiteX386" fmla="*/ 1364142 w 9027201"/>
              <a:gd name="connsiteY386" fmla="*/ 3105431 h 5314278"/>
              <a:gd name="connsiteX387" fmla="*/ 1313968 w 9027201"/>
              <a:gd name="connsiteY387" fmla="*/ 3065929 h 5314278"/>
              <a:gd name="connsiteX388" fmla="*/ 1292453 w 9027201"/>
              <a:gd name="connsiteY388" fmla="*/ 3033656 h 5314278"/>
              <a:gd name="connsiteX389" fmla="*/ 1224209 w 9027201"/>
              <a:gd name="connsiteY389" fmla="*/ 2974041 h 5314278"/>
              <a:gd name="connsiteX390" fmla="*/ 1120330 w 9027201"/>
              <a:gd name="connsiteY390" fmla="*/ 2979868 h 5314278"/>
              <a:gd name="connsiteX391" fmla="*/ 1051021 w 9027201"/>
              <a:gd name="connsiteY391" fmla="*/ 2998834 h 5314278"/>
              <a:gd name="connsiteX392" fmla="*/ 994264 w 9027201"/>
              <a:gd name="connsiteY392" fmla="*/ 2981437 h 5314278"/>
              <a:gd name="connsiteX393" fmla="*/ 908539 w 9027201"/>
              <a:gd name="connsiteY393" fmla="*/ 2983818 h 5314278"/>
              <a:gd name="connsiteX394" fmla="*/ 849008 w 9027201"/>
              <a:gd name="connsiteY394" fmla="*/ 2960006 h 5314278"/>
              <a:gd name="connsiteX395" fmla="*/ 743813 w 9027201"/>
              <a:gd name="connsiteY395" fmla="*/ 2958353 h 5314278"/>
              <a:gd name="connsiteX396" fmla="*/ 668593 w 9027201"/>
              <a:gd name="connsiteY396" fmla="*/ 2936753 h 5314278"/>
              <a:gd name="connsiteX397" fmla="*/ 608894 w 9027201"/>
              <a:gd name="connsiteY397" fmla="*/ 2911709 h 5314278"/>
              <a:gd name="connsiteX398" fmla="*/ 582448 w 9027201"/>
              <a:gd name="connsiteY398" fmla="*/ 2883049 h 5314278"/>
              <a:gd name="connsiteX399" fmla="*/ 442598 w 9027201"/>
              <a:gd name="connsiteY399" fmla="*/ 2915322 h 5314278"/>
              <a:gd name="connsiteX400" fmla="*/ 431841 w 9027201"/>
              <a:gd name="connsiteY400" fmla="*/ 2947595 h 5314278"/>
              <a:gd name="connsiteX401" fmla="*/ 367995 w 9027201"/>
              <a:gd name="connsiteY401" fmla="*/ 2936193 h 5314278"/>
              <a:gd name="connsiteX402" fmla="*/ 315804 w 9027201"/>
              <a:gd name="connsiteY402" fmla="*/ 2889213 h 5314278"/>
              <a:gd name="connsiteX403" fmla="*/ 238203 w 9027201"/>
              <a:gd name="connsiteY403" fmla="*/ 2883049 h 5314278"/>
              <a:gd name="connsiteX404" fmla="*/ 202148 w 9027201"/>
              <a:gd name="connsiteY404" fmla="*/ 2794691 h 5314278"/>
              <a:gd name="connsiteX405" fmla="*/ 119869 w 9027201"/>
              <a:gd name="connsiteY405" fmla="*/ 2753958 h 5314278"/>
              <a:gd name="connsiteX406" fmla="*/ 42437 w 9027201"/>
              <a:gd name="connsiteY406" fmla="*/ 2693026 h 5314278"/>
              <a:gd name="connsiteX407" fmla="*/ 1703 w 9027201"/>
              <a:gd name="connsiteY407" fmla="*/ 2607133 h 5314278"/>
              <a:gd name="connsiteX408" fmla="*/ 43417 w 9027201"/>
              <a:gd name="connsiteY408" fmla="*/ 2482719 h 5314278"/>
              <a:gd name="connsiteX409" fmla="*/ 119869 w 9027201"/>
              <a:gd name="connsiteY409" fmla="*/ 2420471 h 5314278"/>
              <a:gd name="connsiteX410" fmla="*/ 122503 w 9027201"/>
              <a:gd name="connsiteY410" fmla="*/ 2316592 h 5314278"/>
              <a:gd name="connsiteX411" fmla="*/ 201251 w 9027201"/>
              <a:gd name="connsiteY411" fmla="*/ 2245966 h 5314278"/>
              <a:gd name="connsiteX412" fmla="*/ 233524 w 9027201"/>
              <a:gd name="connsiteY412" fmla="*/ 2191114 h 5314278"/>
              <a:gd name="connsiteX413" fmla="*/ 281234 w 9027201"/>
              <a:gd name="connsiteY413" fmla="*/ 2151529 h 5314278"/>
              <a:gd name="connsiteX414" fmla="*/ 296838 w 9027201"/>
              <a:gd name="connsiteY414" fmla="*/ 2053562 h 5314278"/>
              <a:gd name="connsiteX415" fmla="*/ 265966 w 9027201"/>
              <a:gd name="connsiteY415" fmla="*/ 1923322 h 5314278"/>
              <a:gd name="connsiteX416" fmla="*/ 309977 w 9027201"/>
              <a:gd name="connsiteY416" fmla="*/ 1850483 h 5314278"/>
              <a:gd name="connsiteX417" fmla="*/ 378053 w 9027201"/>
              <a:gd name="connsiteY417" fmla="*/ 1721223 h 5314278"/>
              <a:gd name="connsiteX418" fmla="*/ 464114 w 9027201"/>
              <a:gd name="connsiteY418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3020710 w 9027201"/>
              <a:gd name="connsiteY43" fmla="*/ 495412 h 5314278"/>
              <a:gd name="connsiteX44" fmla="*/ 3196556 w 9027201"/>
              <a:gd name="connsiteY44" fmla="*/ 548640 h 5314278"/>
              <a:gd name="connsiteX45" fmla="*/ 3261102 w 9027201"/>
              <a:gd name="connsiteY45" fmla="*/ 570155 h 5314278"/>
              <a:gd name="connsiteX46" fmla="*/ 3293375 w 9027201"/>
              <a:gd name="connsiteY46" fmla="*/ 580913 h 5314278"/>
              <a:gd name="connsiteX47" fmla="*/ 3433224 w 9027201"/>
              <a:gd name="connsiteY47" fmla="*/ 570155 h 5314278"/>
              <a:gd name="connsiteX48" fmla="*/ 3454740 w 9027201"/>
              <a:gd name="connsiteY48" fmla="*/ 548640 h 5314278"/>
              <a:gd name="connsiteX49" fmla="*/ 3487013 w 9027201"/>
              <a:gd name="connsiteY49" fmla="*/ 537882 h 5314278"/>
              <a:gd name="connsiteX50" fmla="*/ 3573074 w 9027201"/>
              <a:gd name="connsiteY50" fmla="*/ 548640 h 5314278"/>
              <a:gd name="connsiteX51" fmla="*/ 3583831 w 9027201"/>
              <a:gd name="connsiteY51" fmla="*/ 580913 h 5314278"/>
              <a:gd name="connsiteX52" fmla="*/ 3605347 w 9027201"/>
              <a:gd name="connsiteY52" fmla="*/ 602428 h 5314278"/>
              <a:gd name="connsiteX53" fmla="*/ 3669893 w 9027201"/>
              <a:gd name="connsiteY53" fmla="*/ 634701 h 5314278"/>
              <a:gd name="connsiteX54" fmla="*/ 3777469 w 9027201"/>
              <a:gd name="connsiteY54" fmla="*/ 623943 h 5314278"/>
              <a:gd name="connsiteX55" fmla="*/ 3809742 w 9027201"/>
              <a:gd name="connsiteY55" fmla="*/ 613186 h 5314278"/>
              <a:gd name="connsiteX56" fmla="*/ 3960349 w 9027201"/>
              <a:gd name="connsiteY56" fmla="*/ 623943 h 5314278"/>
              <a:gd name="connsiteX57" fmla="*/ 3992622 w 9027201"/>
              <a:gd name="connsiteY57" fmla="*/ 634701 h 5314278"/>
              <a:gd name="connsiteX58" fmla="*/ 4100198 w 9027201"/>
              <a:gd name="connsiteY58" fmla="*/ 656216 h 5314278"/>
              <a:gd name="connsiteX59" fmla="*/ 4153987 w 9027201"/>
              <a:gd name="connsiteY59" fmla="*/ 699247 h 5314278"/>
              <a:gd name="connsiteX60" fmla="*/ 4218533 w 9027201"/>
              <a:gd name="connsiteY60" fmla="*/ 720762 h 5314278"/>
              <a:gd name="connsiteX61" fmla="*/ 4218533 w 9027201"/>
              <a:gd name="connsiteY61" fmla="*/ 548640 h 5314278"/>
              <a:gd name="connsiteX62" fmla="*/ 4229290 w 9027201"/>
              <a:gd name="connsiteY62" fmla="*/ 451821 h 5314278"/>
              <a:gd name="connsiteX63" fmla="*/ 4272321 w 9027201"/>
              <a:gd name="connsiteY63" fmla="*/ 398033 h 5314278"/>
              <a:gd name="connsiteX64" fmla="*/ 4293836 w 9027201"/>
              <a:gd name="connsiteY64" fmla="*/ 365760 h 5314278"/>
              <a:gd name="connsiteX65" fmla="*/ 4326109 w 9027201"/>
              <a:gd name="connsiteY65" fmla="*/ 344245 h 5314278"/>
              <a:gd name="connsiteX66" fmla="*/ 4379897 w 9027201"/>
              <a:gd name="connsiteY66" fmla="*/ 311972 h 5314278"/>
              <a:gd name="connsiteX67" fmla="*/ 4412170 w 9027201"/>
              <a:gd name="connsiteY67" fmla="*/ 290456 h 5314278"/>
              <a:gd name="connsiteX68" fmla="*/ 4476716 w 9027201"/>
              <a:gd name="connsiteY68" fmla="*/ 268941 h 5314278"/>
              <a:gd name="connsiteX69" fmla="*/ 4508989 w 9027201"/>
              <a:gd name="connsiteY69" fmla="*/ 247426 h 5314278"/>
              <a:gd name="connsiteX70" fmla="*/ 4616565 w 9027201"/>
              <a:gd name="connsiteY70" fmla="*/ 225911 h 5314278"/>
              <a:gd name="connsiteX71" fmla="*/ 4896264 w 9027201"/>
              <a:gd name="connsiteY71" fmla="*/ 215153 h 5314278"/>
              <a:gd name="connsiteX72" fmla="*/ 4971568 w 9027201"/>
              <a:gd name="connsiteY72" fmla="*/ 236668 h 5314278"/>
              <a:gd name="connsiteX73" fmla="*/ 5036114 w 9027201"/>
              <a:gd name="connsiteY73" fmla="*/ 225911 h 5314278"/>
              <a:gd name="connsiteX74" fmla="*/ 5079144 w 9027201"/>
              <a:gd name="connsiteY74" fmla="*/ 172122 h 5314278"/>
              <a:gd name="connsiteX75" fmla="*/ 5089902 w 9027201"/>
              <a:gd name="connsiteY75" fmla="*/ 139849 h 5314278"/>
              <a:gd name="connsiteX76" fmla="*/ 5132933 w 9027201"/>
              <a:gd name="connsiteY76" fmla="*/ 75303 h 5314278"/>
              <a:gd name="connsiteX77" fmla="*/ 5197478 w 9027201"/>
              <a:gd name="connsiteY77" fmla="*/ 53788 h 5314278"/>
              <a:gd name="connsiteX78" fmla="*/ 5326570 w 9027201"/>
              <a:gd name="connsiteY78" fmla="*/ 64546 h 5314278"/>
              <a:gd name="connsiteX79" fmla="*/ 5358843 w 9027201"/>
              <a:gd name="connsiteY79" fmla="*/ 75303 h 5314278"/>
              <a:gd name="connsiteX80" fmla="*/ 5444904 w 9027201"/>
              <a:gd name="connsiteY80" fmla="*/ 64546 h 5314278"/>
              <a:gd name="connsiteX81" fmla="*/ 5498693 w 9027201"/>
              <a:gd name="connsiteY81" fmla="*/ 21515 h 5314278"/>
              <a:gd name="connsiteX82" fmla="*/ 5573996 w 9027201"/>
              <a:gd name="connsiteY82" fmla="*/ 0 h 5314278"/>
              <a:gd name="connsiteX83" fmla="*/ 5638542 w 9027201"/>
              <a:gd name="connsiteY83" fmla="*/ 10758 h 5314278"/>
              <a:gd name="connsiteX84" fmla="*/ 5735361 w 9027201"/>
              <a:gd name="connsiteY84" fmla="*/ 43031 h 5314278"/>
              <a:gd name="connsiteX85" fmla="*/ 5821422 w 9027201"/>
              <a:gd name="connsiteY85" fmla="*/ 53788 h 5314278"/>
              <a:gd name="connsiteX86" fmla="*/ 5853695 w 9027201"/>
              <a:gd name="connsiteY86" fmla="*/ 64546 h 5314278"/>
              <a:gd name="connsiteX87" fmla="*/ 5896725 w 9027201"/>
              <a:gd name="connsiteY87" fmla="*/ 75303 h 5314278"/>
              <a:gd name="connsiteX88" fmla="*/ 5918241 w 9027201"/>
              <a:gd name="connsiteY88" fmla="*/ 107576 h 5314278"/>
              <a:gd name="connsiteX89" fmla="*/ 5950514 w 9027201"/>
              <a:gd name="connsiteY89" fmla="*/ 118334 h 5314278"/>
              <a:gd name="connsiteX90" fmla="*/ 6004302 w 9027201"/>
              <a:gd name="connsiteY90" fmla="*/ 161365 h 5314278"/>
              <a:gd name="connsiteX91" fmla="*/ 6025817 w 9027201"/>
              <a:gd name="connsiteY91" fmla="*/ 193638 h 5314278"/>
              <a:gd name="connsiteX92" fmla="*/ 6047333 w 9027201"/>
              <a:gd name="connsiteY92" fmla="*/ 290456 h 5314278"/>
              <a:gd name="connsiteX93" fmla="*/ 6079605 w 9027201"/>
              <a:gd name="connsiteY93" fmla="*/ 311972 h 5314278"/>
              <a:gd name="connsiteX94" fmla="*/ 6101121 w 9027201"/>
              <a:gd name="connsiteY94" fmla="*/ 333487 h 5314278"/>
              <a:gd name="connsiteX95" fmla="*/ 6165667 w 9027201"/>
              <a:gd name="connsiteY95" fmla="*/ 419548 h 5314278"/>
              <a:gd name="connsiteX96" fmla="*/ 6154909 w 9027201"/>
              <a:gd name="connsiteY96" fmla="*/ 484094 h 5314278"/>
              <a:gd name="connsiteX97" fmla="*/ 6122636 w 9027201"/>
              <a:gd name="connsiteY97" fmla="*/ 494852 h 5314278"/>
              <a:gd name="connsiteX98" fmla="*/ 6090363 w 9027201"/>
              <a:gd name="connsiteY98" fmla="*/ 527125 h 5314278"/>
              <a:gd name="connsiteX99" fmla="*/ 6122636 w 9027201"/>
              <a:gd name="connsiteY99" fmla="*/ 645459 h 5314278"/>
              <a:gd name="connsiteX100" fmla="*/ 6133394 w 9027201"/>
              <a:gd name="connsiteY100" fmla="*/ 710005 h 5314278"/>
              <a:gd name="connsiteX101" fmla="*/ 6144151 w 9027201"/>
              <a:gd name="connsiteY101" fmla="*/ 742278 h 5314278"/>
              <a:gd name="connsiteX102" fmla="*/ 6176424 w 9027201"/>
              <a:gd name="connsiteY102" fmla="*/ 753035 h 5314278"/>
              <a:gd name="connsiteX103" fmla="*/ 6251728 w 9027201"/>
              <a:gd name="connsiteY103" fmla="*/ 763793 h 5314278"/>
              <a:gd name="connsiteX104" fmla="*/ 6337789 w 9027201"/>
              <a:gd name="connsiteY104" fmla="*/ 828339 h 5314278"/>
              <a:gd name="connsiteX105" fmla="*/ 6370062 w 9027201"/>
              <a:gd name="connsiteY105" fmla="*/ 817581 h 5314278"/>
              <a:gd name="connsiteX106" fmla="*/ 6499154 w 9027201"/>
              <a:gd name="connsiteY106" fmla="*/ 849854 h 5314278"/>
              <a:gd name="connsiteX107" fmla="*/ 6531427 w 9027201"/>
              <a:gd name="connsiteY107" fmla="*/ 871369 h 5314278"/>
              <a:gd name="connsiteX108" fmla="*/ 6574457 w 9027201"/>
              <a:gd name="connsiteY108" fmla="*/ 925158 h 5314278"/>
              <a:gd name="connsiteX109" fmla="*/ 6606730 w 9027201"/>
              <a:gd name="connsiteY109" fmla="*/ 935915 h 5314278"/>
              <a:gd name="connsiteX110" fmla="*/ 6649761 w 9027201"/>
              <a:gd name="connsiteY110" fmla="*/ 989703 h 5314278"/>
              <a:gd name="connsiteX111" fmla="*/ 6682034 w 9027201"/>
              <a:gd name="connsiteY111" fmla="*/ 1075765 h 5314278"/>
              <a:gd name="connsiteX112" fmla="*/ 6671276 w 9027201"/>
              <a:gd name="connsiteY112" fmla="*/ 1183341 h 5314278"/>
              <a:gd name="connsiteX113" fmla="*/ 6660518 w 9027201"/>
              <a:gd name="connsiteY113" fmla="*/ 1215614 h 5314278"/>
              <a:gd name="connsiteX114" fmla="*/ 6671276 w 9027201"/>
              <a:gd name="connsiteY114" fmla="*/ 1269402 h 5314278"/>
              <a:gd name="connsiteX115" fmla="*/ 6778853 w 9027201"/>
              <a:gd name="connsiteY115" fmla="*/ 1333948 h 5314278"/>
              <a:gd name="connsiteX116" fmla="*/ 6821883 w 9027201"/>
              <a:gd name="connsiteY116" fmla="*/ 1344706 h 5314278"/>
              <a:gd name="connsiteX117" fmla="*/ 7026278 w 9027201"/>
              <a:gd name="connsiteY117" fmla="*/ 1355463 h 5314278"/>
              <a:gd name="connsiteX118" fmla="*/ 7090824 w 9027201"/>
              <a:gd name="connsiteY118" fmla="*/ 1376979 h 5314278"/>
              <a:gd name="connsiteX119" fmla="*/ 7112340 w 9027201"/>
              <a:gd name="connsiteY119" fmla="*/ 1398494 h 5314278"/>
              <a:gd name="connsiteX120" fmla="*/ 7198401 w 9027201"/>
              <a:gd name="connsiteY120" fmla="*/ 1420009 h 5314278"/>
              <a:gd name="connsiteX121" fmla="*/ 7230674 w 9027201"/>
              <a:gd name="connsiteY121" fmla="*/ 1430767 h 5314278"/>
              <a:gd name="connsiteX122" fmla="*/ 7381281 w 9027201"/>
              <a:gd name="connsiteY122" fmla="*/ 1420009 h 5314278"/>
              <a:gd name="connsiteX123" fmla="*/ 7413554 w 9027201"/>
              <a:gd name="connsiteY123" fmla="*/ 1409252 h 5314278"/>
              <a:gd name="connsiteX124" fmla="*/ 7478100 w 9027201"/>
              <a:gd name="connsiteY124" fmla="*/ 1366221 h 5314278"/>
              <a:gd name="connsiteX125" fmla="*/ 7542645 w 9027201"/>
              <a:gd name="connsiteY125" fmla="*/ 1344706 h 5314278"/>
              <a:gd name="connsiteX126" fmla="*/ 7574918 w 9027201"/>
              <a:gd name="connsiteY126" fmla="*/ 1333948 h 5314278"/>
              <a:gd name="connsiteX127" fmla="*/ 7607191 w 9027201"/>
              <a:gd name="connsiteY127" fmla="*/ 1323191 h 5314278"/>
              <a:gd name="connsiteX128" fmla="*/ 7704010 w 9027201"/>
              <a:gd name="connsiteY128" fmla="*/ 1333948 h 5314278"/>
              <a:gd name="connsiteX129" fmla="*/ 7757798 w 9027201"/>
              <a:gd name="connsiteY129" fmla="*/ 1398494 h 5314278"/>
              <a:gd name="connsiteX130" fmla="*/ 7768556 w 9027201"/>
              <a:gd name="connsiteY130" fmla="*/ 1430767 h 5314278"/>
              <a:gd name="connsiteX131" fmla="*/ 7833102 w 9027201"/>
              <a:gd name="connsiteY131" fmla="*/ 1495313 h 5314278"/>
              <a:gd name="connsiteX132" fmla="*/ 7865375 w 9027201"/>
              <a:gd name="connsiteY132" fmla="*/ 1559859 h 5314278"/>
              <a:gd name="connsiteX133" fmla="*/ 7876133 w 9027201"/>
              <a:gd name="connsiteY133" fmla="*/ 1592132 h 5314278"/>
              <a:gd name="connsiteX134" fmla="*/ 7908405 w 9027201"/>
              <a:gd name="connsiteY134" fmla="*/ 1602889 h 5314278"/>
              <a:gd name="connsiteX135" fmla="*/ 7994467 w 9027201"/>
              <a:gd name="connsiteY135" fmla="*/ 1602889 h 5314278"/>
              <a:gd name="connsiteX136" fmla="*/ 8026740 w 9027201"/>
              <a:gd name="connsiteY136" fmla="*/ 1592132 h 5314278"/>
              <a:gd name="connsiteX137" fmla="*/ 8241893 w 9027201"/>
              <a:gd name="connsiteY137" fmla="*/ 1602889 h 5314278"/>
              <a:gd name="connsiteX138" fmla="*/ 8274165 w 9027201"/>
              <a:gd name="connsiteY138" fmla="*/ 1624405 h 5314278"/>
              <a:gd name="connsiteX139" fmla="*/ 8306438 w 9027201"/>
              <a:gd name="connsiteY139" fmla="*/ 1635162 h 5314278"/>
              <a:gd name="connsiteX140" fmla="*/ 8327954 w 9027201"/>
              <a:gd name="connsiteY140" fmla="*/ 1656678 h 5314278"/>
              <a:gd name="connsiteX141" fmla="*/ 8446288 w 9027201"/>
              <a:gd name="connsiteY141" fmla="*/ 1678193 h 5314278"/>
              <a:gd name="connsiteX142" fmla="*/ 8553864 w 9027201"/>
              <a:gd name="connsiteY142" fmla="*/ 1710466 h 5314278"/>
              <a:gd name="connsiteX143" fmla="*/ 8650683 w 9027201"/>
              <a:gd name="connsiteY143" fmla="*/ 1742739 h 5314278"/>
              <a:gd name="connsiteX144" fmla="*/ 8682956 w 9027201"/>
              <a:gd name="connsiteY144" fmla="*/ 1753496 h 5314278"/>
              <a:gd name="connsiteX145" fmla="*/ 8790533 w 9027201"/>
              <a:gd name="connsiteY145" fmla="*/ 1818042 h 5314278"/>
              <a:gd name="connsiteX146" fmla="*/ 8822805 w 9027201"/>
              <a:gd name="connsiteY146" fmla="*/ 1828800 h 5314278"/>
              <a:gd name="connsiteX147" fmla="*/ 8844321 w 9027201"/>
              <a:gd name="connsiteY147" fmla="*/ 1850315 h 5314278"/>
              <a:gd name="connsiteX148" fmla="*/ 8876594 w 9027201"/>
              <a:gd name="connsiteY148" fmla="*/ 1861073 h 5314278"/>
              <a:gd name="connsiteX149" fmla="*/ 8951897 w 9027201"/>
              <a:gd name="connsiteY149" fmla="*/ 1904103 h 5314278"/>
              <a:gd name="connsiteX150" fmla="*/ 8994928 w 9027201"/>
              <a:gd name="connsiteY150" fmla="*/ 1957892 h 5314278"/>
              <a:gd name="connsiteX151" fmla="*/ 9027201 w 9027201"/>
              <a:gd name="connsiteY151" fmla="*/ 1990165 h 5314278"/>
              <a:gd name="connsiteX152" fmla="*/ 9016443 w 9027201"/>
              <a:gd name="connsiteY152" fmla="*/ 2119256 h 5314278"/>
              <a:gd name="connsiteX153" fmla="*/ 8994928 w 9027201"/>
              <a:gd name="connsiteY153" fmla="*/ 2140772 h 5314278"/>
              <a:gd name="connsiteX154" fmla="*/ 8951897 w 9027201"/>
              <a:gd name="connsiteY154" fmla="*/ 2194560 h 5314278"/>
              <a:gd name="connsiteX155" fmla="*/ 8919624 w 9027201"/>
              <a:gd name="connsiteY155" fmla="*/ 2248348 h 5314278"/>
              <a:gd name="connsiteX156" fmla="*/ 8876594 w 9027201"/>
              <a:gd name="connsiteY156" fmla="*/ 2302136 h 5314278"/>
              <a:gd name="connsiteX157" fmla="*/ 8898109 w 9027201"/>
              <a:gd name="connsiteY157" fmla="*/ 2334409 h 5314278"/>
              <a:gd name="connsiteX158" fmla="*/ 8898109 w 9027201"/>
              <a:gd name="connsiteY158" fmla="*/ 2431228 h 5314278"/>
              <a:gd name="connsiteX159" fmla="*/ 8876594 w 9027201"/>
              <a:gd name="connsiteY159" fmla="*/ 2463501 h 5314278"/>
              <a:gd name="connsiteX160" fmla="*/ 8844321 w 9027201"/>
              <a:gd name="connsiteY160" fmla="*/ 2538805 h 5314278"/>
              <a:gd name="connsiteX161" fmla="*/ 8801290 w 9027201"/>
              <a:gd name="connsiteY161" fmla="*/ 2549562 h 5314278"/>
              <a:gd name="connsiteX162" fmla="*/ 8833563 w 9027201"/>
              <a:gd name="connsiteY162" fmla="*/ 2603351 h 5314278"/>
              <a:gd name="connsiteX163" fmla="*/ 8844321 w 9027201"/>
              <a:gd name="connsiteY163" fmla="*/ 2635623 h 5314278"/>
              <a:gd name="connsiteX164" fmla="*/ 8865836 w 9027201"/>
              <a:gd name="connsiteY164" fmla="*/ 2657139 h 5314278"/>
              <a:gd name="connsiteX165" fmla="*/ 8898109 w 9027201"/>
              <a:gd name="connsiteY165" fmla="*/ 2721685 h 5314278"/>
              <a:gd name="connsiteX166" fmla="*/ 8876594 w 9027201"/>
              <a:gd name="connsiteY166" fmla="*/ 2915322 h 5314278"/>
              <a:gd name="connsiteX167" fmla="*/ 8855078 w 9027201"/>
              <a:gd name="connsiteY167" fmla="*/ 2979868 h 5314278"/>
              <a:gd name="connsiteX168" fmla="*/ 8822805 w 9027201"/>
              <a:gd name="connsiteY168" fmla="*/ 3001383 h 5314278"/>
              <a:gd name="connsiteX169" fmla="*/ 8812048 w 9027201"/>
              <a:gd name="connsiteY169" fmla="*/ 3033656 h 5314278"/>
              <a:gd name="connsiteX170" fmla="*/ 8747502 w 9027201"/>
              <a:gd name="connsiteY170" fmla="*/ 3055172 h 5314278"/>
              <a:gd name="connsiteX171" fmla="*/ 8553864 w 9027201"/>
              <a:gd name="connsiteY171" fmla="*/ 3076687 h 5314278"/>
              <a:gd name="connsiteX172" fmla="*/ 8467803 w 9027201"/>
              <a:gd name="connsiteY172" fmla="*/ 3076687 h 5314278"/>
              <a:gd name="connsiteX173" fmla="*/ 8403257 w 9027201"/>
              <a:gd name="connsiteY173" fmla="*/ 3055172 h 5314278"/>
              <a:gd name="connsiteX174" fmla="*/ 8338711 w 9027201"/>
              <a:gd name="connsiteY174" fmla="*/ 3098202 h 5314278"/>
              <a:gd name="connsiteX175" fmla="*/ 8317196 w 9027201"/>
              <a:gd name="connsiteY175" fmla="*/ 3119718 h 5314278"/>
              <a:gd name="connsiteX176" fmla="*/ 8284923 w 9027201"/>
              <a:gd name="connsiteY176" fmla="*/ 3141233 h 5314278"/>
              <a:gd name="connsiteX177" fmla="*/ 8263408 w 9027201"/>
              <a:gd name="connsiteY177" fmla="*/ 3173506 h 5314278"/>
              <a:gd name="connsiteX178" fmla="*/ 8198862 w 9027201"/>
              <a:gd name="connsiteY178" fmla="*/ 3216536 h 5314278"/>
              <a:gd name="connsiteX179" fmla="*/ 8177347 w 9027201"/>
              <a:gd name="connsiteY179" fmla="*/ 3238052 h 5314278"/>
              <a:gd name="connsiteX180" fmla="*/ 8134316 w 9027201"/>
              <a:gd name="connsiteY180" fmla="*/ 3227294 h 5314278"/>
              <a:gd name="connsiteX181" fmla="*/ 8091285 w 9027201"/>
              <a:gd name="connsiteY181" fmla="*/ 3291840 h 5314278"/>
              <a:gd name="connsiteX182" fmla="*/ 8080528 w 9027201"/>
              <a:gd name="connsiteY182" fmla="*/ 3324113 h 5314278"/>
              <a:gd name="connsiteX183" fmla="*/ 8069770 w 9027201"/>
              <a:gd name="connsiteY183" fmla="*/ 3367143 h 5314278"/>
              <a:gd name="connsiteX184" fmla="*/ 8048255 w 9027201"/>
              <a:gd name="connsiteY184" fmla="*/ 3388659 h 5314278"/>
              <a:gd name="connsiteX185" fmla="*/ 8026740 w 9027201"/>
              <a:gd name="connsiteY185" fmla="*/ 3420932 h 5314278"/>
              <a:gd name="connsiteX186" fmla="*/ 8015982 w 9027201"/>
              <a:gd name="connsiteY186" fmla="*/ 3528508 h 5314278"/>
              <a:gd name="connsiteX187" fmla="*/ 7951436 w 9027201"/>
              <a:gd name="connsiteY187" fmla="*/ 3550023 h 5314278"/>
              <a:gd name="connsiteX188" fmla="*/ 7919163 w 9027201"/>
              <a:gd name="connsiteY188" fmla="*/ 3560781 h 5314278"/>
              <a:gd name="connsiteX189" fmla="*/ 7714768 w 9027201"/>
              <a:gd name="connsiteY189" fmla="*/ 3582296 h 5314278"/>
              <a:gd name="connsiteX190" fmla="*/ 7650222 w 9027201"/>
              <a:gd name="connsiteY190" fmla="*/ 3603812 h 5314278"/>
              <a:gd name="connsiteX191" fmla="*/ 7617949 w 9027201"/>
              <a:gd name="connsiteY191" fmla="*/ 3614569 h 5314278"/>
              <a:gd name="connsiteX192" fmla="*/ 7585676 w 9027201"/>
              <a:gd name="connsiteY192" fmla="*/ 3636085 h 5314278"/>
              <a:gd name="connsiteX193" fmla="*/ 7553403 w 9027201"/>
              <a:gd name="connsiteY193" fmla="*/ 3646842 h 5314278"/>
              <a:gd name="connsiteX194" fmla="*/ 7488857 w 9027201"/>
              <a:gd name="connsiteY194" fmla="*/ 3689873 h 5314278"/>
              <a:gd name="connsiteX195" fmla="*/ 7456584 w 9027201"/>
              <a:gd name="connsiteY195" fmla="*/ 3700631 h 5314278"/>
              <a:gd name="connsiteX196" fmla="*/ 7392038 w 9027201"/>
              <a:gd name="connsiteY196" fmla="*/ 3743661 h 5314278"/>
              <a:gd name="connsiteX197" fmla="*/ 7359765 w 9027201"/>
              <a:gd name="connsiteY197" fmla="*/ 3765176 h 5314278"/>
              <a:gd name="connsiteX198" fmla="*/ 7327493 w 9027201"/>
              <a:gd name="connsiteY198" fmla="*/ 3775934 h 5314278"/>
              <a:gd name="connsiteX199" fmla="*/ 7273704 w 9027201"/>
              <a:gd name="connsiteY199" fmla="*/ 3808207 h 5314278"/>
              <a:gd name="connsiteX200" fmla="*/ 7101582 w 9027201"/>
              <a:gd name="connsiteY200" fmla="*/ 3840480 h 5314278"/>
              <a:gd name="connsiteX201" fmla="*/ 7037036 w 9027201"/>
              <a:gd name="connsiteY201" fmla="*/ 3861995 h 5314278"/>
              <a:gd name="connsiteX202" fmla="*/ 7004763 w 9027201"/>
              <a:gd name="connsiteY202" fmla="*/ 3872753 h 5314278"/>
              <a:gd name="connsiteX203" fmla="*/ 6929460 w 9027201"/>
              <a:gd name="connsiteY203" fmla="*/ 3861995 h 5314278"/>
              <a:gd name="connsiteX204" fmla="*/ 6897187 w 9027201"/>
              <a:gd name="connsiteY204" fmla="*/ 3851238 h 5314278"/>
              <a:gd name="connsiteX205" fmla="*/ 6778853 w 9027201"/>
              <a:gd name="connsiteY205" fmla="*/ 3861995 h 5314278"/>
              <a:gd name="connsiteX206" fmla="*/ 6725064 w 9027201"/>
              <a:gd name="connsiteY206" fmla="*/ 3894268 h 5314278"/>
              <a:gd name="connsiteX207" fmla="*/ 6682034 w 9027201"/>
              <a:gd name="connsiteY207" fmla="*/ 3948056 h 5314278"/>
              <a:gd name="connsiteX208" fmla="*/ 6639003 w 9027201"/>
              <a:gd name="connsiteY208" fmla="*/ 4001845 h 5314278"/>
              <a:gd name="connsiteX209" fmla="*/ 6606730 w 9027201"/>
              <a:gd name="connsiteY209" fmla="*/ 4023360 h 5314278"/>
              <a:gd name="connsiteX210" fmla="*/ 6595973 w 9027201"/>
              <a:gd name="connsiteY210" fmla="*/ 4055633 h 5314278"/>
              <a:gd name="connsiteX211" fmla="*/ 6542184 w 9027201"/>
              <a:gd name="connsiteY211" fmla="*/ 4098663 h 5314278"/>
              <a:gd name="connsiteX212" fmla="*/ 6520669 w 9027201"/>
              <a:gd name="connsiteY212" fmla="*/ 4120179 h 5314278"/>
              <a:gd name="connsiteX213" fmla="*/ 6456123 w 9027201"/>
              <a:gd name="connsiteY213" fmla="*/ 4163209 h 5314278"/>
              <a:gd name="connsiteX214" fmla="*/ 6413093 w 9027201"/>
              <a:gd name="connsiteY214" fmla="*/ 4216998 h 5314278"/>
              <a:gd name="connsiteX215" fmla="*/ 6380820 w 9027201"/>
              <a:gd name="connsiteY215" fmla="*/ 4227755 h 5314278"/>
              <a:gd name="connsiteX216" fmla="*/ 6402335 w 9027201"/>
              <a:gd name="connsiteY216" fmla="*/ 4335332 h 5314278"/>
              <a:gd name="connsiteX217" fmla="*/ 6413093 w 9027201"/>
              <a:gd name="connsiteY217" fmla="*/ 4378362 h 5314278"/>
              <a:gd name="connsiteX218" fmla="*/ 6434608 w 9027201"/>
              <a:gd name="connsiteY218" fmla="*/ 4399878 h 5314278"/>
              <a:gd name="connsiteX219" fmla="*/ 6456123 w 9027201"/>
              <a:gd name="connsiteY219" fmla="*/ 4432151 h 5314278"/>
              <a:gd name="connsiteX220" fmla="*/ 6477638 w 9027201"/>
              <a:gd name="connsiteY220" fmla="*/ 4496696 h 5314278"/>
              <a:gd name="connsiteX221" fmla="*/ 6499154 w 9027201"/>
              <a:gd name="connsiteY221" fmla="*/ 4518212 h 5314278"/>
              <a:gd name="connsiteX222" fmla="*/ 6520669 w 9027201"/>
              <a:gd name="connsiteY222" fmla="*/ 4550485 h 5314278"/>
              <a:gd name="connsiteX223" fmla="*/ 6585215 w 9027201"/>
              <a:gd name="connsiteY223" fmla="*/ 4615031 h 5314278"/>
              <a:gd name="connsiteX224" fmla="*/ 6617488 w 9027201"/>
              <a:gd name="connsiteY224" fmla="*/ 4625788 h 5314278"/>
              <a:gd name="connsiteX225" fmla="*/ 6649761 w 9027201"/>
              <a:gd name="connsiteY225" fmla="*/ 4647303 h 5314278"/>
              <a:gd name="connsiteX226" fmla="*/ 6671276 w 9027201"/>
              <a:gd name="connsiteY226" fmla="*/ 4668819 h 5314278"/>
              <a:gd name="connsiteX227" fmla="*/ 6703549 w 9027201"/>
              <a:gd name="connsiteY227" fmla="*/ 4679576 h 5314278"/>
              <a:gd name="connsiteX228" fmla="*/ 6811125 w 9027201"/>
              <a:gd name="connsiteY228" fmla="*/ 4647303 h 5314278"/>
              <a:gd name="connsiteX229" fmla="*/ 6918702 w 9027201"/>
              <a:gd name="connsiteY229" fmla="*/ 4636546 h 5314278"/>
              <a:gd name="connsiteX230" fmla="*/ 6950975 w 9027201"/>
              <a:gd name="connsiteY230" fmla="*/ 4615031 h 5314278"/>
              <a:gd name="connsiteX231" fmla="*/ 7166128 w 9027201"/>
              <a:gd name="connsiteY231" fmla="*/ 4615031 h 5314278"/>
              <a:gd name="connsiteX232" fmla="*/ 7198401 w 9027201"/>
              <a:gd name="connsiteY232" fmla="*/ 4625788 h 5314278"/>
              <a:gd name="connsiteX233" fmla="*/ 7230674 w 9027201"/>
              <a:gd name="connsiteY233" fmla="*/ 4733365 h 5314278"/>
              <a:gd name="connsiteX234" fmla="*/ 7219916 w 9027201"/>
              <a:gd name="connsiteY234" fmla="*/ 4776395 h 5314278"/>
              <a:gd name="connsiteX235" fmla="*/ 7176885 w 9027201"/>
              <a:gd name="connsiteY235" fmla="*/ 4830183 h 5314278"/>
              <a:gd name="connsiteX236" fmla="*/ 7155370 w 9027201"/>
              <a:gd name="connsiteY236" fmla="*/ 4862456 h 5314278"/>
              <a:gd name="connsiteX237" fmla="*/ 7101582 w 9027201"/>
              <a:gd name="connsiteY237" fmla="*/ 4905487 h 5314278"/>
              <a:gd name="connsiteX238" fmla="*/ 7037036 w 9027201"/>
              <a:gd name="connsiteY238" fmla="*/ 4927002 h 5314278"/>
              <a:gd name="connsiteX239" fmla="*/ 7004763 w 9027201"/>
              <a:gd name="connsiteY239" fmla="*/ 4937760 h 5314278"/>
              <a:gd name="connsiteX240" fmla="*/ 6907944 w 9027201"/>
              <a:gd name="connsiteY240" fmla="*/ 4948518 h 5314278"/>
              <a:gd name="connsiteX241" fmla="*/ 6843398 w 9027201"/>
              <a:gd name="connsiteY241" fmla="*/ 4970033 h 5314278"/>
              <a:gd name="connsiteX242" fmla="*/ 6757337 w 9027201"/>
              <a:gd name="connsiteY242" fmla="*/ 4959275 h 5314278"/>
              <a:gd name="connsiteX243" fmla="*/ 6725064 w 9027201"/>
              <a:gd name="connsiteY243" fmla="*/ 4948518 h 5314278"/>
              <a:gd name="connsiteX244" fmla="*/ 6682034 w 9027201"/>
              <a:gd name="connsiteY244" fmla="*/ 4905487 h 5314278"/>
              <a:gd name="connsiteX245" fmla="*/ 6639003 w 9027201"/>
              <a:gd name="connsiteY245" fmla="*/ 4948518 h 5314278"/>
              <a:gd name="connsiteX246" fmla="*/ 6628245 w 9027201"/>
              <a:gd name="connsiteY246" fmla="*/ 4980791 h 5314278"/>
              <a:gd name="connsiteX247" fmla="*/ 6595973 w 9027201"/>
              <a:gd name="connsiteY247" fmla="*/ 4991548 h 5314278"/>
              <a:gd name="connsiteX248" fmla="*/ 6509911 w 9027201"/>
              <a:gd name="connsiteY248" fmla="*/ 5002306 h 5314278"/>
              <a:gd name="connsiteX249" fmla="*/ 6445365 w 9027201"/>
              <a:gd name="connsiteY249" fmla="*/ 5013063 h 5314278"/>
              <a:gd name="connsiteX250" fmla="*/ 6391577 w 9027201"/>
              <a:gd name="connsiteY250" fmla="*/ 5045336 h 5314278"/>
              <a:gd name="connsiteX251" fmla="*/ 6327031 w 9027201"/>
              <a:gd name="connsiteY251" fmla="*/ 5077609 h 5314278"/>
              <a:gd name="connsiteX252" fmla="*/ 6305516 w 9027201"/>
              <a:gd name="connsiteY252" fmla="*/ 5099125 h 5314278"/>
              <a:gd name="connsiteX253" fmla="*/ 6262485 w 9027201"/>
              <a:gd name="connsiteY253" fmla="*/ 5109882 h 5314278"/>
              <a:gd name="connsiteX254" fmla="*/ 6230213 w 9027201"/>
              <a:gd name="connsiteY254" fmla="*/ 5120640 h 5314278"/>
              <a:gd name="connsiteX255" fmla="*/ 6187182 w 9027201"/>
              <a:gd name="connsiteY255" fmla="*/ 5163671 h 5314278"/>
              <a:gd name="connsiteX256" fmla="*/ 6165667 w 9027201"/>
              <a:gd name="connsiteY256" fmla="*/ 5195943 h 5314278"/>
              <a:gd name="connsiteX257" fmla="*/ 6133394 w 9027201"/>
              <a:gd name="connsiteY257" fmla="*/ 5206701 h 5314278"/>
              <a:gd name="connsiteX258" fmla="*/ 6111878 w 9027201"/>
              <a:gd name="connsiteY258" fmla="*/ 5228216 h 5314278"/>
              <a:gd name="connsiteX259" fmla="*/ 6047333 w 9027201"/>
              <a:gd name="connsiteY259" fmla="*/ 5271247 h 5314278"/>
              <a:gd name="connsiteX260" fmla="*/ 5982787 w 9027201"/>
              <a:gd name="connsiteY260" fmla="*/ 5282005 h 5314278"/>
              <a:gd name="connsiteX261" fmla="*/ 5928998 w 9027201"/>
              <a:gd name="connsiteY261" fmla="*/ 5292762 h 5314278"/>
              <a:gd name="connsiteX262" fmla="*/ 5896725 w 9027201"/>
              <a:gd name="connsiteY262" fmla="*/ 5303520 h 5314278"/>
              <a:gd name="connsiteX263" fmla="*/ 5842937 w 9027201"/>
              <a:gd name="connsiteY263" fmla="*/ 5314278 h 5314278"/>
              <a:gd name="connsiteX264" fmla="*/ 5767634 w 9027201"/>
              <a:gd name="connsiteY264" fmla="*/ 5303520 h 5314278"/>
              <a:gd name="connsiteX265" fmla="*/ 5703088 w 9027201"/>
              <a:gd name="connsiteY265" fmla="*/ 5282005 h 5314278"/>
              <a:gd name="connsiteX266" fmla="*/ 5638542 w 9027201"/>
              <a:gd name="connsiteY266" fmla="*/ 5271247 h 5314278"/>
              <a:gd name="connsiteX267" fmla="*/ 5595511 w 9027201"/>
              <a:gd name="connsiteY267" fmla="*/ 5174428 h 5314278"/>
              <a:gd name="connsiteX268" fmla="*/ 5638542 w 9027201"/>
              <a:gd name="connsiteY268" fmla="*/ 5056094 h 5314278"/>
              <a:gd name="connsiteX269" fmla="*/ 5660057 w 9027201"/>
              <a:gd name="connsiteY269" fmla="*/ 4894729 h 5314278"/>
              <a:gd name="connsiteX270" fmla="*/ 5584754 w 9027201"/>
              <a:gd name="connsiteY270" fmla="*/ 4819426 h 5314278"/>
              <a:gd name="connsiteX271" fmla="*/ 5530965 w 9027201"/>
              <a:gd name="connsiteY271" fmla="*/ 4787153 h 5314278"/>
              <a:gd name="connsiteX272" fmla="*/ 5423389 w 9027201"/>
              <a:gd name="connsiteY272" fmla="*/ 4765638 h 5314278"/>
              <a:gd name="connsiteX273" fmla="*/ 5358843 w 9027201"/>
              <a:gd name="connsiteY273" fmla="*/ 4733365 h 5314278"/>
              <a:gd name="connsiteX274" fmla="*/ 5326570 w 9027201"/>
              <a:gd name="connsiteY274" fmla="*/ 4722607 h 5314278"/>
              <a:gd name="connsiteX275" fmla="*/ 5294297 w 9027201"/>
              <a:gd name="connsiteY275" fmla="*/ 4701092 h 5314278"/>
              <a:gd name="connsiteX276" fmla="*/ 5175776 w 9027201"/>
              <a:gd name="connsiteY276" fmla="*/ 4703744 h 5314278"/>
              <a:gd name="connsiteX277" fmla="*/ 5166214 w 9027201"/>
              <a:gd name="connsiteY277" fmla="*/ 4654662 h 5314278"/>
              <a:gd name="connsiteX278" fmla="*/ 5197478 w 9027201"/>
              <a:gd name="connsiteY278" fmla="*/ 4572000 h 5314278"/>
              <a:gd name="connsiteX279" fmla="*/ 5264639 w 9027201"/>
              <a:gd name="connsiteY279" fmla="*/ 4543537 h 5314278"/>
              <a:gd name="connsiteX280" fmla="*/ 5339980 w 9027201"/>
              <a:gd name="connsiteY280" fmla="*/ 4489114 h 5314278"/>
              <a:gd name="connsiteX281" fmla="*/ 5401874 w 9027201"/>
              <a:gd name="connsiteY281" fmla="*/ 4432151 h 5314278"/>
              <a:gd name="connsiteX282" fmla="*/ 5466420 w 9027201"/>
              <a:gd name="connsiteY282" fmla="*/ 4421393 h 5314278"/>
              <a:gd name="connsiteX283" fmla="*/ 5617027 w 9027201"/>
              <a:gd name="connsiteY283" fmla="*/ 4378362 h 5314278"/>
              <a:gd name="connsiteX284" fmla="*/ 5712277 w 9027201"/>
              <a:gd name="connsiteY284" fmla="*/ 4285428 h 5314278"/>
              <a:gd name="connsiteX285" fmla="*/ 5573996 w 9027201"/>
              <a:gd name="connsiteY285" fmla="*/ 4195482 h 5314278"/>
              <a:gd name="connsiteX286" fmla="*/ 5467129 w 9027201"/>
              <a:gd name="connsiteY286" fmla="*/ 4186667 h 5314278"/>
              <a:gd name="connsiteX287" fmla="*/ 5404339 w 9027201"/>
              <a:gd name="connsiteY287" fmla="*/ 4245087 h 5314278"/>
              <a:gd name="connsiteX288" fmla="*/ 5296389 w 9027201"/>
              <a:gd name="connsiteY288" fmla="*/ 4229212 h 5314278"/>
              <a:gd name="connsiteX289" fmla="*/ 5223364 w 9027201"/>
              <a:gd name="connsiteY289" fmla="*/ 4222862 h 5314278"/>
              <a:gd name="connsiteX290" fmla="*/ 5154448 w 9027201"/>
              <a:gd name="connsiteY290" fmla="*/ 4184725 h 5314278"/>
              <a:gd name="connsiteX291" fmla="*/ 5122175 w 9027201"/>
              <a:gd name="connsiteY291" fmla="*/ 4195482 h 5314278"/>
              <a:gd name="connsiteX292" fmla="*/ 5025356 w 9027201"/>
              <a:gd name="connsiteY292" fmla="*/ 4184725 h 5314278"/>
              <a:gd name="connsiteX293" fmla="*/ 4960810 w 9027201"/>
              <a:gd name="connsiteY293" fmla="*/ 4152452 h 5314278"/>
              <a:gd name="connsiteX294" fmla="*/ 4907022 w 9027201"/>
              <a:gd name="connsiteY294" fmla="*/ 4098663 h 5314278"/>
              <a:gd name="connsiteX295" fmla="*/ 4836014 w 9027201"/>
              <a:gd name="connsiteY295" fmla="*/ 4092687 h 5314278"/>
              <a:gd name="connsiteX296" fmla="*/ 4804899 w 9027201"/>
              <a:gd name="connsiteY296" fmla="*/ 4048050 h 5314278"/>
              <a:gd name="connsiteX297" fmla="*/ 4902689 w 9027201"/>
              <a:gd name="connsiteY297" fmla="*/ 4006962 h 5314278"/>
              <a:gd name="connsiteX298" fmla="*/ 4880576 w 9027201"/>
              <a:gd name="connsiteY298" fmla="*/ 3944172 h 5314278"/>
              <a:gd name="connsiteX299" fmla="*/ 4739307 w 9027201"/>
              <a:gd name="connsiteY299" fmla="*/ 3953174 h 5314278"/>
              <a:gd name="connsiteX300" fmla="*/ 4639500 w 9027201"/>
              <a:gd name="connsiteY300" fmla="*/ 3859343 h 5314278"/>
              <a:gd name="connsiteX301" fmla="*/ 4502639 w 9027201"/>
              <a:gd name="connsiteY301" fmla="*/ 3870437 h 5314278"/>
              <a:gd name="connsiteX302" fmla="*/ 4421695 w 9027201"/>
              <a:gd name="connsiteY302" fmla="*/ 3860053 h 5314278"/>
              <a:gd name="connsiteX303" fmla="*/ 4328014 w 9027201"/>
              <a:gd name="connsiteY303" fmla="*/ 3873612 h 5314278"/>
              <a:gd name="connsiteX304" fmla="*/ 4302614 w 9027201"/>
              <a:gd name="connsiteY304" fmla="*/ 3899012 h 5314278"/>
              <a:gd name="connsiteX305" fmla="*/ 4305789 w 9027201"/>
              <a:gd name="connsiteY305" fmla="*/ 3946637 h 5314278"/>
              <a:gd name="connsiteX306" fmla="*/ 4272321 w 9027201"/>
              <a:gd name="connsiteY306" fmla="*/ 4044875 h 5314278"/>
              <a:gd name="connsiteX307" fmla="*/ 4229290 w 9027201"/>
              <a:gd name="connsiteY307" fmla="*/ 4109421 h 5314278"/>
              <a:gd name="connsiteX308" fmla="*/ 4207775 w 9027201"/>
              <a:gd name="connsiteY308" fmla="*/ 4141694 h 5314278"/>
              <a:gd name="connsiteX309" fmla="*/ 4175502 w 9027201"/>
              <a:gd name="connsiteY309" fmla="*/ 4173967 h 5314278"/>
              <a:gd name="connsiteX310" fmla="*/ 4121714 w 9027201"/>
              <a:gd name="connsiteY310" fmla="*/ 4216998 h 5314278"/>
              <a:gd name="connsiteX311" fmla="*/ 4096239 w 9027201"/>
              <a:gd name="connsiteY311" fmla="*/ 4270487 h 5314278"/>
              <a:gd name="connsiteX312" fmla="*/ 4046410 w 9027201"/>
              <a:gd name="connsiteY312" fmla="*/ 4335332 h 5314278"/>
              <a:gd name="connsiteX313" fmla="*/ 4014137 w 9027201"/>
              <a:gd name="connsiteY313" fmla="*/ 4367605 h 5314278"/>
              <a:gd name="connsiteX314" fmla="*/ 3924191 w 9027201"/>
              <a:gd name="connsiteY314" fmla="*/ 4468121 h 5314278"/>
              <a:gd name="connsiteX315" fmla="*/ 3838130 w 9027201"/>
              <a:gd name="connsiteY315" fmla="*/ 4537075 h 5314278"/>
              <a:gd name="connsiteX316" fmla="*/ 3780457 w 9027201"/>
              <a:gd name="connsiteY316" fmla="*/ 4562998 h 5314278"/>
              <a:gd name="connsiteX317" fmla="*/ 3813664 w 9027201"/>
              <a:gd name="connsiteY317" fmla="*/ 4638787 h 5314278"/>
              <a:gd name="connsiteX318" fmla="*/ 3810489 w 9027201"/>
              <a:gd name="connsiteY318" fmla="*/ 4727687 h 5314278"/>
              <a:gd name="connsiteX319" fmla="*/ 3745196 w 9027201"/>
              <a:gd name="connsiteY319" fmla="*/ 4754880 h 5314278"/>
              <a:gd name="connsiteX320" fmla="*/ 3699364 w 9027201"/>
              <a:gd name="connsiteY320" fmla="*/ 4692762 h 5314278"/>
              <a:gd name="connsiteX321" fmla="*/ 3621745 w 9027201"/>
              <a:gd name="connsiteY321" fmla="*/ 4641476 h 5314278"/>
              <a:gd name="connsiteX322" fmla="*/ 3499339 w 9027201"/>
              <a:gd name="connsiteY322" fmla="*/ 4664187 h 5314278"/>
              <a:gd name="connsiteX323" fmla="*/ 3423139 w 9027201"/>
              <a:gd name="connsiteY323" fmla="*/ 4727687 h 5314278"/>
              <a:gd name="connsiteX324" fmla="*/ 3342046 w 9027201"/>
              <a:gd name="connsiteY324" fmla="*/ 4725072 h 5314278"/>
              <a:gd name="connsiteX325" fmla="*/ 3286614 w 9027201"/>
              <a:gd name="connsiteY325" fmla="*/ 4784837 h 5314278"/>
              <a:gd name="connsiteX326" fmla="*/ 3212431 w 9027201"/>
              <a:gd name="connsiteY326" fmla="*/ 4788386 h 5314278"/>
              <a:gd name="connsiteX327" fmla="*/ 3153525 w 9027201"/>
              <a:gd name="connsiteY327" fmla="*/ 4754880 h 5314278"/>
              <a:gd name="connsiteX328" fmla="*/ 3099737 w 9027201"/>
              <a:gd name="connsiteY328" fmla="*/ 4711849 h 5314278"/>
              <a:gd name="connsiteX329" fmla="*/ 3032614 w 9027201"/>
              <a:gd name="connsiteY329" fmla="*/ 4591162 h 5314278"/>
              <a:gd name="connsiteX330" fmla="*/ 3054839 w 9027201"/>
              <a:gd name="connsiteY330" fmla="*/ 4556237 h 5314278"/>
              <a:gd name="connsiteX331" fmla="*/ 3088980 w 9027201"/>
              <a:gd name="connsiteY331" fmla="*/ 4561242 h 5314278"/>
              <a:gd name="connsiteX332" fmla="*/ 3131039 w 9027201"/>
              <a:gd name="connsiteY332" fmla="*/ 4584812 h 5314278"/>
              <a:gd name="connsiteX333" fmla="*/ 3173995 w 9027201"/>
              <a:gd name="connsiteY333" fmla="*/ 4559673 h 5314278"/>
              <a:gd name="connsiteX334" fmla="*/ 3172314 w 9027201"/>
              <a:gd name="connsiteY334" fmla="*/ 4505437 h 5314278"/>
              <a:gd name="connsiteX335" fmla="*/ 3142768 w 9027201"/>
              <a:gd name="connsiteY335" fmla="*/ 4442908 h 5314278"/>
              <a:gd name="connsiteX336" fmla="*/ 3192148 w 9027201"/>
              <a:gd name="connsiteY336" fmla="*/ 4403762 h 5314278"/>
              <a:gd name="connsiteX337" fmla="*/ 3268871 w 9027201"/>
              <a:gd name="connsiteY337" fmla="*/ 4377316 h 5314278"/>
              <a:gd name="connsiteX338" fmla="*/ 3299725 w 9027201"/>
              <a:gd name="connsiteY338" fmla="*/ 4261448 h 5314278"/>
              <a:gd name="connsiteX339" fmla="*/ 3411896 w 9027201"/>
              <a:gd name="connsiteY339" fmla="*/ 4243294 h 5314278"/>
              <a:gd name="connsiteX340" fmla="*/ 3423139 w 9027201"/>
              <a:gd name="connsiteY340" fmla="*/ 4140312 h 5314278"/>
              <a:gd name="connsiteX341" fmla="*/ 3380669 w 9027201"/>
              <a:gd name="connsiteY341" fmla="*/ 4049806 h 5314278"/>
              <a:gd name="connsiteX342" fmla="*/ 3401997 w 9027201"/>
              <a:gd name="connsiteY342" fmla="*/ 3940997 h 5314278"/>
              <a:gd name="connsiteX343" fmla="*/ 3490188 w 9027201"/>
              <a:gd name="connsiteY343" fmla="*/ 3890906 h 5314278"/>
              <a:gd name="connsiteX344" fmla="*/ 3589658 w 9027201"/>
              <a:gd name="connsiteY344" fmla="*/ 3896733 h 5314278"/>
              <a:gd name="connsiteX345" fmla="*/ 3669893 w 9027201"/>
              <a:gd name="connsiteY345" fmla="*/ 3948056 h 5314278"/>
              <a:gd name="connsiteX346" fmla="*/ 3737613 w 9027201"/>
              <a:gd name="connsiteY346" fmla="*/ 3984214 h 5314278"/>
              <a:gd name="connsiteX347" fmla="*/ 3813440 w 9027201"/>
              <a:gd name="connsiteY347" fmla="*/ 3954406 h 5314278"/>
              <a:gd name="connsiteX348" fmla="*/ 3913620 w 9027201"/>
              <a:gd name="connsiteY348" fmla="*/ 3962699 h 5314278"/>
              <a:gd name="connsiteX349" fmla="*/ 3899688 w 9027201"/>
              <a:gd name="connsiteY349" fmla="*/ 3864647 h 5314278"/>
              <a:gd name="connsiteX350" fmla="*/ 3911155 w 9027201"/>
              <a:gd name="connsiteY350" fmla="*/ 3759349 h 5314278"/>
              <a:gd name="connsiteX351" fmla="*/ 3829315 w 9027201"/>
              <a:gd name="connsiteY351" fmla="*/ 3709633 h 5314278"/>
              <a:gd name="connsiteX352" fmla="*/ 3750127 w 9027201"/>
              <a:gd name="connsiteY352" fmla="*/ 3650727 h 5314278"/>
              <a:gd name="connsiteX353" fmla="*/ 3702165 w 9027201"/>
              <a:gd name="connsiteY353" fmla="*/ 3571539 h 5314278"/>
              <a:gd name="connsiteX354" fmla="*/ 3659135 w 9027201"/>
              <a:gd name="connsiteY354" fmla="*/ 3517751 h 5314278"/>
              <a:gd name="connsiteX355" fmla="*/ 3655437 w 9027201"/>
              <a:gd name="connsiteY355" fmla="*/ 3410174 h 5314278"/>
              <a:gd name="connsiteX356" fmla="*/ 3558431 w 9027201"/>
              <a:gd name="connsiteY356" fmla="*/ 3367853 h 5314278"/>
              <a:gd name="connsiteX357" fmla="*/ 3474126 w 9027201"/>
              <a:gd name="connsiteY357" fmla="*/ 3262742 h 5314278"/>
              <a:gd name="connsiteX358" fmla="*/ 3508528 w 9027201"/>
              <a:gd name="connsiteY358" fmla="*/ 3173506 h 5314278"/>
              <a:gd name="connsiteX359" fmla="*/ 3531463 w 9027201"/>
              <a:gd name="connsiteY359" fmla="*/ 3083560 h 5314278"/>
              <a:gd name="connsiteX360" fmla="*/ 3465497 w 9027201"/>
              <a:gd name="connsiteY360" fmla="*/ 2990626 h 5314278"/>
              <a:gd name="connsiteX361" fmla="*/ 3381901 w 9027201"/>
              <a:gd name="connsiteY361" fmla="*/ 2972995 h 5314278"/>
              <a:gd name="connsiteX362" fmla="*/ 3316310 w 9027201"/>
              <a:gd name="connsiteY362" fmla="*/ 2893807 h 5314278"/>
              <a:gd name="connsiteX363" fmla="*/ 3249112 w 9027201"/>
              <a:gd name="connsiteY363" fmla="*/ 2840187 h 5314278"/>
              <a:gd name="connsiteX364" fmla="*/ 3196920 w 9027201"/>
              <a:gd name="connsiteY364" fmla="*/ 2838562 h 5314278"/>
              <a:gd name="connsiteX365" fmla="*/ 3146466 w 9027201"/>
              <a:gd name="connsiteY365" fmla="*/ 2886495 h 5314278"/>
              <a:gd name="connsiteX366" fmla="*/ 3099737 w 9027201"/>
              <a:gd name="connsiteY366" fmla="*/ 2829261 h 5314278"/>
              <a:gd name="connsiteX367" fmla="*/ 3023370 w 9027201"/>
              <a:gd name="connsiteY367" fmla="*/ 2819652 h 5314278"/>
              <a:gd name="connsiteX368" fmla="*/ 2955209 w 9027201"/>
              <a:gd name="connsiteY368" fmla="*/ 2788612 h 5314278"/>
              <a:gd name="connsiteX369" fmla="*/ 2938288 w 9027201"/>
              <a:gd name="connsiteY369" fmla="*/ 2705183 h 5314278"/>
              <a:gd name="connsiteX370" fmla="*/ 2872594 w 9027201"/>
              <a:gd name="connsiteY370" fmla="*/ 2718154 h 5314278"/>
              <a:gd name="connsiteX371" fmla="*/ 2773310 w 9027201"/>
              <a:gd name="connsiteY371" fmla="*/ 2628648 h 5314278"/>
              <a:gd name="connsiteX372" fmla="*/ 2658674 w 9027201"/>
              <a:gd name="connsiteY372" fmla="*/ 2646381 h 5314278"/>
              <a:gd name="connsiteX373" fmla="*/ 2565300 w 9027201"/>
              <a:gd name="connsiteY373" fmla="*/ 2702383 h 5314278"/>
              <a:gd name="connsiteX374" fmla="*/ 2443521 w 9027201"/>
              <a:gd name="connsiteY374" fmla="*/ 2710927 h 5314278"/>
              <a:gd name="connsiteX375" fmla="*/ 2314429 w 9027201"/>
              <a:gd name="connsiteY375" fmla="*/ 2743200 h 5314278"/>
              <a:gd name="connsiteX376" fmla="*/ 2217610 w 9027201"/>
              <a:gd name="connsiteY376" fmla="*/ 2775473 h 5314278"/>
              <a:gd name="connsiteX377" fmla="*/ 2164971 w 9027201"/>
              <a:gd name="connsiteY377" fmla="*/ 2850608 h 5314278"/>
              <a:gd name="connsiteX378" fmla="*/ 2105187 w 9027201"/>
              <a:gd name="connsiteY378" fmla="*/ 2910392 h 5314278"/>
              <a:gd name="connsiteX379" fmla="*/ 2034730 w 9027201"/>
              <a:gd name="connsiteY379" fmla="*/ 2936838 h 5314278"/>
              <a:gd name="connsiteX380" fmla="*/ 1980942 w 9027201"/>
              <a:gd name="connsiteY380" fmla="*/ 2958353 h 5314278"/>
              <a:gd name="connsiteX381" fmla="*/ 1872217 w 9027201"/>
              <a:gd name="connsiteY381" fmla="*/ 2985947 h 5314278"/>
              <a:gd name="connsiteX382" fmla="*/ 1734291 w 9027201"/>
              <a:gd name="connsiteY382" fmla="*/ 2998292 h 5314278"/>
              <a:gd name="connsiteX383" fmla="*/ 1598430 w 9027201"/>
              <a:gd name="connsiteY383" fmla="*/ 2999087 h 5314278"/>
              <a:gd name="connsiteX384" fmla="*/ 1524443 w 9027201"/>
              <a:gd name="connsiteY384" fmla="*/ 3066014 h 5314278"/>
              <a:gd name="connsiteX385" fmla="*/ 1484773 w 9027201"/>
              <a:gd name="connsiteY385" fmla="*/ 3119718 h 5314278"/>
              <a:gd name="connsiteX386" fmla="*/ 1421544 w 9027201"/>
              <a:gd name="connsiteY386" fmla="*/ 3130475 h 5314278"/>
              <a:gd name="connsiteX387" fmla="*/ 1364142 w 9027201"/>
              <a:gd name="connsiteY387" fmla="*/ 3105431 h 5314278"/>
              <a:gd name="connsiteX388" fmla="*/ 1313968 w 9027201"/>
              <a:gd name="connsiteY388" fmla="*/ 3065929 h 5314278"/>
              <a:gd name="connsiteX389" fmla="*/ 1292453 w 9027201"/>
              <a:gd name="connsiteY389" fmla="*/ 3033656 h 5314278"/>
              <a:gd name="connsiteX390" fmla="*/ 1224209 w 9027201"/>
              <a:gd name="connsiteY390" fmla="*/ 2974041 h 5314278"/>
              <a:gd name="connsiteX391" fmla="*/ 1120330 w 9027201"/>
              <a:gd name="connsiteY391" fmla="*/ 2979868 h 5314278"/>
              <a:gd name="connsiteX392" fmla="*/ 1051021 w 9027201"/>
              <a:gd name="connsiteY392" fmla="*/ 2998834 h 5314278"/>
              <a:gd name="connsiteX393" fmla="*/ 994264 w 9027201"/>
              <a:gd name="connsiteY393" fmla="*/ 2981437 h 5314278"/>
              <a:gd name="connsiteX394" fmla="*/ 908539 w 9027201"/>
              <a:gd name="connsiteY394" fmla="*/ 2983818 h 5314278"/>
              <a:gd name="connsiteX395" fmla="*/ 849008 w 9027201"/>
              <a:gd name="connsiteY395" fmla="*/ 2960006 h 5314278"/>
              <a:gd name="connsiteX396" fmla="*/ 743813 w 9027201"/>
              <a:gd name="connsiteY396" fmla="*/ 2958353 h 5314278"/>
              <a:gd name="connsiteX397" fmla="*/ 668593 w 9027201"/>
              <a:gd name="connsiteY397" fmla="*/ 2936753 h 5314278"/>
              <a:gd name="connsiteX398" fmla="*/ 608894 w 9027201"/>
              <a:gd name="connsiteY398" fmla="*/ 2911709 h 5314278"/>
              <a:gd name="connsiteX399" fmla="*/ 582448 w 9027201"/>
              <a:gd name="connsiteY399" fmla="*/ 2883049 h 5314278"/>
              <a:gd name="connsiteX400" fmla="*/ 442598 w 9027201"/>
              <a:gd name="connsiteY400" fmla="*/ 2915322 h 5314278"/>
              <a:gd name="connsiteX401" fmla="*/ 431841 w 9027201"/>
              <a:gd name="connsiteY401" fmla="*/ 2947595 h 5314278"/>
              <a:gd name="connsiteX402" fmla="*/ 367995 w 9027201"/>
              <a:gd name="connsiteY402" fmla="*/ 2936193 h 5314278"/>
              <a:gd name="connsiteX403" fmla="*/ 315804 w 9027201"/>
              <a:gd name="connsiteY403" fmla="*/ 2889213 h 5314278"/>
              <a:gd name="connsiteX404" fmla="*/ 238203 w 9027201"/>
              <a:gd name="connsiteY404" fmla="*/ 2883049 h 5314278"/>
              <a:gd name="connsiteX405" fmla="*/ 202148 w 9027201"/>
              <a:gd name="connsiteY405" fmla="*/ 2794691 h 5314278"/>
              <a:gd name="connsiteX406" fmla="*/ 119869 w 9027201"/>
              <a:gd name="connsiteY406" fmla="*/ 2753958 h 5314278"/>
              <a:gd name="connsiteX407" fmla="*/ 42437 w 9027201"/>
              <a:gd name="connsiteY407" fmla="*/ 2693026 h 5314278"/>
              <a:gd name="connsiteX408" fmla="*/ 1703 w 9027201"/>
              <a:gd name="connsiteY408" fmla="*/ 2607133 h 5314278"/>
              <a:gd name="connsiteX409" fmla="*/ 43417 w 9027201"/>
              <a:gd name="connsiteY409" fmla="*/ 2482719 h 5314278"/>
              <a:gd name="connsiteX410" fmla="*/ 119869 w 9027201"/>
              <a:gd name="connsiteY410" fmla="*/ 2420471 h 5314278"/>
              <a:gd name="connsiteX411" fmla="*/ 122503 w 9027201"/>
              <a:gd name="connsiteY411" fmla="*/ 2316592 h 5314278"/>
              <a:gd name="connsiteX412" fmla="*/ 201251 w 9027201"/>
              <a:gd name="connsiteY412" fmla="*/ 2245966 h 5314278"/>
              <a:gd name="connsiteX413" fmla="*/ 233524 w 9027201"/>
              <a:gd name="connsiteY413" fmla="*/ 2191114 h 5314278"/>
              <a:gd name="connsiteX414" fmla="*/ 281234 w 9027201"/>
              <a:gd name="connsiteY414" fmla="*/ 2151529 h 5314278"/>
              <a:gd name="connsiteX415" fmla="*/ 296838 w 9027201"/>
              <a:gd name="connsiteY415" fmla="*/ 2053562 h 5314278"/>
              <a:gd name="connsiteX416" fmla="*/ 265966 w 9027201"/>
              <a:gd name="connsiteY416" fmla="*/ 1923322 h 5314278"/>
              <a:gd name="connsiteX417" fmla="*/ 309977 w 9027201"/>
              <a:gd name="connsiteY417" fmla="*/ 1850483 h 5314278"/>
              <a:gd name="connsiteX418" fmla="*/ 378053 w 9027201"/>
              <a:gd name="connsiteY418" fmla="*/ 1721223 h 5314278"/>
              <a:gd name="connsiteX419" fmla="*/ 464114 w 9027201"/>
              <a:gd name="connsiteY419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2920697 w 9027201"/>
              <a:gd name="connsiteY43" fmla="*/ 540656 h 5314278"/>
              <a:gd name="connsiteX44" fmla="*/ 3020710 w 9027201"/>
              <a:gd name="connsiteY44" fmla="*/ 495412 h 5314278"/>
              <a:gd name="connsiteX45" fmla="*/ 3196556 w 9027201"/>
              <a:gd name="connsiteY45" fmla="*/ 548640 h 5314278"/>
              <a:gd name="connsiteX46" fmla="*/ 3261102 w 9027201"/>
              <a:gd name="connsiteY46" fmla="*/ 570155 h 5314278"/>
              <a:gd name="connsiteX47" fmla="*/ 3293375 w 9027201"/>
              <a:gd name="connsiteY47" fmla="*/ 580913 h 5314278"/>
              <a:gd name="connsiteX48" fmla="*/ 3433224 w 9027201"/>
              <a:gd name="connsiteY48" fmla="*/ 570155 h 5314278"/>
              <a:gd name="connsiteX49" fmla="*/ 3454740 w 9027201"/>
              <a:gd name="connsiteY49" fmla="*/ 548640 h 5314278"/>
              <a:gd name="connsiteX50" fmla="*/ 3487013 w 9027201"/>
              <a:gd name="connsiteY50" fmla="*/ 537882 h 5314278"/>
              <a:gd name="connsiteX51" fmla="*/ 3573074 w 9027201"/>
              <a:gd name="connsiteY51" fmla="*/ 548640 h 5314278"/>
              <a:gd name="connsiteX52" fmla="*/ 3583831 w 9027201"/>
              <a:gd name="connsiteY52" fmla="*/ 580913 h 5314278"/>
              <a:gd name="connsiteX53" fmla="*/ 3605347 w 9027201"/>
              <a:gd name="connsiteY53" fmla="*/ 602428 h 5314278"/>
              <a:gd name="connsiteX54" fmla="*/ 3669893 w 9027201"/>
              <a:gd name="connsiteY54" fmla="*/ 634701 h 5314278"/>
              <a:gd name="connsiteX55" fmla="*/ 3777469 w 9027201"/>
              <a:gd name="connsiteY55" fmla="*/ 623943 h 5314278"/>
              <a:gd name="connsiteX56" fmla="*/ 3809742 w 9027201"/>
              <a:gd name="connsiteY56" fmla="*/ 613186 h 5314278"/>
              <a:gd name="connsiteX57" fmla="*/ 3960349 w 9027201"/>
              <a:gd name="connsiteY57" fmla="*/ 623943 h 5314278"/>
              <a:gd name="connsiteX58" fmla="*/ 3992622 w 9027201"/>
              <a:gd name="connsiteY58" fmla="*/ 634701 h 5314278"/>
              <a:gd name="connsiteX59" fmla="*/ 4100198 w 9027201"/>
              <a:gd name="connsiteY59" fmla="*/ 656216 h 5314278"/>
              <a:gd name="connsiteX60" fmla="*/ 4153987 w 9027201"/>
              <a:gd name="connsiteY60" fmla="*/ 699247 h 5314278"/>
              <a:gd name="connsiteX61" fmla="*/ 4218533 w 9027201"/>
              <a:gd name="connsiteY61" fmla="*/ 720762 h 5314278"/>
              <a:gd name="connsiteX62" fmla="*/ 4218533 w 9027201"/>
              <a:gd name="connsiteY62" fmla="*/ 548640 h 5314278"/>
              <a:gd name="connsiteX63" fmla="*/ 4229290 w 9027201"/>
              <a:gd name="connsiteY63" fmla="*/ 451821 h 5314278"/>
              <a:gd name="connsiteX64" fmla="*/ 4272321 w 9027201"/>
              <a:gd name="connsiteY64" fmla="*/ 398033 h 5314278"/>
              <a:gd name="connsiteX65" fmla="*/ 4293836 w 9027201"/>
              <a:gd name="connsiteY65" fmla="*/ 365760 h 5314278"/>
              <a:gd name="connsiteX66" fmla="*/ 4326109 w 9027201"/>
              <a:gd name="connsiteY66" fmla="*/ 344245 h 5314278"/>
              <a:gd name="connsiteX67" fmla="*/ 4379897 w 9027201"/>
              <a:gd name="connsiteY67" fmla="*/ 311972 h 5314278"/>
              <a:gd name="connsiteX68" fmla="*/ 4412170 w 9027201"/>
              <a:gd name="connsiteY68" fmla="*/ 290456 h 5314278"/>
              <a:gd name="connsiteX69" fmla="*/ 4476716 w 9027201"/>
              <a:gd name="connsiteY69" fmla="*/ 268941 h 5314278"/>
              <a:gd name="connsiteX70" fmla="*/ 4508989 w 9027201"/>
              <a:gd name="connsiteY70" fmla="*/ 247426 h 5314278"/>
              <a:gd name="connsiteX71" fmla="*/ 4616565 w 9027201"/>
              <a:gd name="connsiteY71" fmla="*/ 225911 h 5314278"/>
              <a:gd name="connsiteX72" fmla="*/ 4896264 w 9027201"/>
              <a:gd name="connsiteY72" fmla="*/ 215153 h 5314278"/>
              <a:gd name="connsiteX73" fmla="*/ 4971568 w 9027201"/>
              <a:gd name="connsiteY73" fmla="*/ 236668 h 5314278"/>
              <a:gd name="connsiteX74" fmla="*/ 5036114 w 9027201"/>
              <a:gd name="connsiteY74" fmla="*/ 225911 h 5314278"/>
              <a:gd name="connsiteX75" fmla="*/ 5079144 w 9027201"/>
              <a:gd name="connsiteY75" fmla="*/ 172122 h 5314278"/>
              <a:gd name="connsiteX76" fmla="*/ 5089902 w 9027201"/>
              <a:gd name="connsiteY76" fmla="*/ 139849 h 5314278"/>
              <a:gd name="connsiteX77" fmla="*/ 5132933 w 9027201"/>
              <a:gd name="connsiteY77" fmla="*/ 75303 h 5314278"/>
              <a:gd name="connsiteX78" fmla="*/ 5197478 w 9027201"/>
              <a:gd name="connsiteY78" fmla="*/ 53788 h 5314278"/>
              <a:gd name="connsiteX79" fmla="*/ 5326570 w 9027201"/>
              <a:gd name="connsiteY79" fmla="*/ 64546 h 5314278"/>
              <a:gd name="connsiteX80" fmla="*/ 5358843 w 9027201"/>
              <a:gd name="connsiteY80" fmla="*/ 75303 h 5314278"/>
              <a:gd name="connsiteX81" fmla="*/ 5444904 w 9027201"/>
              <a:gd name="connsiteY81" fmla="*/ 64546 h 5314278"/>
              <a:gd name="connsiteX82" fmla="*/ 5498693 w 9027201"/>
              <a:gd name="connsiteY82" fmla="*/ 21515 h 5314278"/>
              <a:gd name="connsiteX83" fmla="*/ 5573996 w 9027201"/>
              <a:gd name="connsiteY83" fmla="*/ 0 h 5314278"/>
              <a:gd name="connsiteX84" fmla="*/ 5638542 w 9027201"/>
              <a:gd name="connsiteY84" fmla="*/ 10758 h 5314278"/>
              <a:gd name="connsiteX85" fmla="*/ 5735361 w 9027201"/>
              <a:gd name="connsiteY85" fmla="*/ 43031 h 5314278"/>
              <a:gd name="connsiteX86" fmla="*/ 5821422 w 9027201"/>
              <a:gd name="connsiteY86" fmla="*/ 53788 h 5314278"/>
              <a:gd name="connsiteX87" fmla="*/ 5853695 w 9027201"/>
              <a:gd name="connsiteY87" fmla="*/ 64546 h 5314278"/>
              <a:gd name="connsiteX88" fmla="*/ 5896725 w 9027201"/>
              <a:gd name="connsiteY88" fmla="*/ 75303 h 5314278"/>
              <a:gd name="connsiteX89" fmla="*/ 5918241 w 9027201"/>
              <a:gd name="connsiteY89" fmla="*/ 107576 h 5314278"/>
              <a:gd name="connsiteX90" fmla="*/ 5950514 w 9027201"/>
              <a:gd name="connsiteY90" fmla="*/ 118334 h 5314278"/>
              <a:gd name="connsiteX91" fmla="*/ 6004302 w 9027201"/>
              <a:gd name="connsiteY91" fmla="*/ 161365 h 5314278"/>
              <a:gd name="connsiteX92" fmla="*/ 6025817 w 9027201"/>
              <a:gd name="connsiteY92" fmla="*/ 193638 h 5314278"/>
              <a:gd name="connsiteX93" fmla="*/ 6047333 w 9027201"/>
              <a:gd name="connsiteY93" fmla="*/ 290456 h 5314278"/>
              <a:gd name="connsiteX94" fmla="*/ 6079605 w 9027201"/>
              <a:gd name="connsiteY94" fmla="*/ 311972 h 5314278"/>
              <a:gd name="connsiteX95" fmla="*/ 6101121 w 9027201"/>
              <a:gd name="connsiteY95" fmla="*/ 333487 h 5314278"/>
              <a:gd name="connsiteX96" fmla="*/ 6165667 w 9027201"/>
              <a:gd name="connsiteY96" fmla="*/ 419548 h 5314278"/>
              <a:gd name="connsiteX97" fmla="*/ 6154909 w 9027201"/>
              <a:gd name="connsiteY97" fmla="*/ 484094 h 5314278"/>
              <a:gd name="connsiteX98" fmla="*/ 6122636 w 9027201"/>
              <a:gd name="connsiteY98" fmla="*/ 494852 h 5314278"/>
              <a:gd name="connsiteX99" fmla="*/ 6090363 w 9027201"/>
              <a:gd name="connsiteY99" fmla="*/ 527125 h 5314278"/>
              <a:gd name="connsiteX100" fmla="*/ 6122636 w 9027201"/>
              <a:gd name="connsiteY100" fmla="*/ 645459 h 5314278"/>
              <a:gd name="connsiteX101" fmla="*/ 6133394 w 9027201"/>
              <a:gd name="connsiteY101" fmla="*/ 710005 h 5314278"/>
              <a:gd name="connsiteX102" fmla="*/ 6144151 w 9027201"/>
              <a:gd name="connsiteY102" fmla="*/ 742278 h 5314278"/>
              <a:gd name="connsiteX103" fmla="*/ 6176424 w 9027201"/>
              <a:gd name="connsiteY103" fmla="*/ 753035 h 5314278"/>
              <a:gd name="connsiteX104" fmla="*/ 6251728 w 9027201"/>
              <a:gd name="connsiteY104" fmla="*/ 763793 h 5314278"/>
              <a:gd name="connsiteX105" fmla="*/ 6337789 w 9027201"/>
              <a:gd name="connsiteY105" fmla="*/ 828339 h 5314278"/>
              <a:gd name="connsiteX106" fmla="*/ 6370062 w 9027201"/>
              <a:gd name="connsiteY106" fmla="*/ 817581 h 5314278"/>
              <a:gd name="connsiteX107" fmla="*/ 6499154 w 9027201"/>
              <a:gd name="connsiteY107" fmla="*/ 849854 h 5314278"/>
              <a:gd name="connsiteX108" fmla="*/ 6531427 w 9027201"/>
              <a:gd name="connsiteY108" fmla="*/ 871369 h 5314278"/>
              <a:gd name="connsiteX109" fmla="*/ 6574457 w 9027201"/>
              <a:gd name="connsiteY109" fmla="*/ 925158 h 5314278"/>
              <a:gd name="connsiteX110" fmla="*/ 6606730 w 9027201"/>
              <a:gd name="connsiteY110" fmla="*/ 935915 h 5314278"/>
              <a:gd name="connsiteX111" fmla="*/ 6649761 w 9027201"/>
              <a:gd name="connsiteY111" fmla="*/ 989703 h 5314278"/>
              <a:gd name="connsiteX112" fmla="*/ 6682034 w 9027201"/>
              <a:gd name="connsiteY112" fmla="*/ 1075765 h 5314278"/>
              <a:gd name="connsiteX113" fmla="*/ 6671276 w 9027201"/>
              <a:gd name="connsiteY113" fmla="*/ 1183341 h 5314278"/>
              <a:gd name="connsiteX114" fmla="*/ 6660518 w 9027201"/>
              <a:gd name="connsiteY114" fmla="*/ 1215614 h 5314278"/>
              <a:gd name="connsiteX115" fmla="*/ 6671276 w 9027201"/>
              <a:gd name="connsiteY115" fmla="*/ 1269402 h 5314278"/>
              <a:gd name="connsiteX116" fmla="*/ 6778853 w 9027201"/>
              <a:gd name="connsiteY116" fmla="*/ 1333948 h 5314278"/>
              <a:gd name="connsiteX117" fmla="*/ 6821883 w 9027201"/>
              <a:gd name="connsiteY117" fmla="*/ 1344706 h 5314278"/>
              <a:gd name="connsiteX118" fmla="*/ 7026278 w 9027201"/>
              <a:gd name="connsiteY118" fmla="*/ 1355463 h 5314278"/>
              <a:gd name="connsiteX119" fmla="*/ 7090824 w 9027201"/>
              <a:gd name="connsiteY119" fmla="*/ 1376979 h 5314278"/>
              <a:gd name="connsiteX120" fmla="*/ 7112340 w 9027201"/>
              <a:gd name="connsiteY120" fmla="*/ 1398494 h 5314278"/>
              <a:gd name="connsiteX121" fmla="*/ 7198401 w 9027201"/>
              <a:gd name="connsiteY121" fmla="*/ 1420009 h 5314278"/>
              <a:gd name="connsiteX122" fmla="*/ 7230674 w 9027201"/>
              <a:gd name="connsiteY122" fmla="*/ 1430767 h 5314278"/>
              <a:gd name="connsiteX123" fmla="*/ 7381281 w 9027201"/>
              <a:gd name="connsiteY123" fmla="*/ 1420009 h 5314278"/>
              <a:gd name="connsiteX124" fmla="*/ 7413554 w 9027201"/>
              <a:gd name="connsiteY124" fmla="*/ 1409252 h 5314278"/>
              <a:gd name="connsiteX125" fmla="*/ 7478100 w 9027201"/>
              <a:gd name="connsiteY125" fmla="*/ 1366221 h 5314278"/>
              <a:gd name="connsiteX126" fmla="*/ 7542645 w 9027201"/>
              <a:gd name="connsiteY126" fmla="*/ 1344706 h 5314278"/>
              <a:gd name="connsiteX127" fmla="*/ 7574918 w 9027201"/>
              <a:gd name="connsiteY127" fmla="*/ 1333948 h 5314278"/>
              <a:gd name="connsiteX128" fmla="*/ 7607191 w 9027201"/>
              <a:gd name="connsiteY128" fmla="*/ 1323191 h 5314278"/>
              <a:gd name="connsiteX129" fmla="*/ 7704010 w 9027201"/>
              <a:gd name="connsiteY129" fmla="*/ 1333948 h 5314278"/>
              <a:gd name="connsiteX130" fmla="*/ 7757798 w 9027201"/>
              <a:gd name="connsiteY130" fmla="*/ 1398494 h 5314278"/>
              <a:gd name="connsiteX131" fmla="*/ 7768556 w 9027201"/>
              <a:gd name="connsiteY131" fmla="*/ 1430767 h 5314278"/>
              <a:gd name="connsiteX132" fmla="*/ 7833102 w 9027201"/>
              <a:gd name="connsiteY132" fmla="*/ 1495313 h 5314278"/>
              <a:gd name="connsiteX133" fmla="*/ 7865375 w 9027201"/>
              <a:gd name="connsiteY133" fmla="*/ 1559859 h 5314278"/>
              <a:gd name="connsiteX134" fmla="*/ 7876133 w 9027201"/>
              <a:gd name="connsiteY134" fmla="*/ 1592132 h 5314278"/>
              <a:gd name="connsiteX135" fmla="*/ 7908405 w 9027201"/>
              <a:gd name="connsiteY135" fmla="*/ 1602889 h 5314278"/>
              <a:gd name="connsiteX136" fmla="*/ 7994467 w 9027201"/>
              <a:gd name="connsiteY136" fmla="*/ 1602889 h 5314278"/>
              <a:gd name="connsiteX137" fmla="*/ 8026740 w 9027201"/>
              <a:gd name="connsiteY137" fmla="*/ 1592132 h 5314278"/>
              <a:gd name="connsiteX138" fmla="*/ 8241893 w 9027201"/>
              <a:gd name="connsiteY138" fmla="*/ 1602889 h 5314278"/>
              <a:gd name="connsiteX139" fmla="*/ 8274165 w 9027201"/>
              <a:gd name="connsiteY139" fmla="*/ 1624405 h 5314278"/>
              <a:gd name="connsiteX140" fmla="*/ 8306438 w 9027201"/>
              <a:gd name="connsiteY140" fmla="*/ 1635162 h 5314278"/>
              <a:gd name="connsiteX141" fmla="*/ 8327954 w 9027201"/>
              <a:gd name="connsiteY141" fmla="*/ 1656678 h 5314278"/>
              <a:gd name="connsiteX142" fmla="*/ 8446288 w 9027201"/>
              <a:gd name="connsiteY142" fmla="*/ 1678193 h 5314278"/>
              <a:gd name="connsiteX143" fmla="*/ 8553864 w 9027201"/>
              <a:gd name="connsiteY143" fmla="*/ 1710466 h 5314278"/>
              <a:gd name="connsiteX144" fmla="*/ 8650683 w 9027201"/>
              <a:gd name="connsiteY144" fmla="*/ 1742739 h 5314278"/>
              <a:gd name="connsiteX145" fmla="*/ 8682956 w 9027201"/>
              <a:gd name="connsiteY145" fmla="*/ 1753496 h 5314278"/>
              <a:gd name="connsiteX146" fmla="*/ 8790533 w 9027201"/>
              <a:gd name="connsiteY146" fmla="*/ 1818042 h 5314278"/>
              <a:gd name="connsiteX147" fmla="*/ 8822805 w 9027201"/>
              <a:gd name="connsiteY147" fmla="*/ 1828800 h 5314278"/>
              <a:gd name="connsiteX148" fmla="*/ 8844321 w 9027201"/>
              <a:gd name="connsiteY148" fmla="*/ 1850315 h 5314278"/>
              <a:gd name="connsiteX149" fmla="*/ 8876594 w 9027201"/>
              <a:gd name="connsiteY149" fmla="*/ 1861073 h 5314278"/>
              <a:gd name="connsiteX150" fmla="*/ 8951897 w 9027201"/>
              <a:gd name="connsiteY150" fmla="*/ 1904103 h 5314278"/>
              <a:gd name="connsiteX151" fmla="*/ 8994928 w 9027201"/>
              <a:gd name="connsiteY151" fmla="*/ 1957892 h 5314278"/>
              <a:gd name="connsiteX152" fmla="*/ 9027201 w 9027201"/>
              <a:gd name="connsiteY152" fmla="*/ 1990165 h 5314278"/>
              <a:gd name="connsiteX153" fmla="*/ 9016443 w 9027201"/>
              <a:gd name="connsiteY153" fmla="*/ 2119256 h 5314278"/>
              <a:gd name="connsiteX154" fmla="*/ 8994928 w 9027201"/>
              <a:gd name="connsiteY154" fmla="*/ 2140772 h 5314278"/>
              <a:gd name="connsiteX155" fmla="*/ 8951897 w 9027201"/>
              <a:gd name="connsiteY155" fmla="*/ 2194560 h 5314278"/>
              <a:gd name="connsiteX156" fmla="*/ 8919624 w 9027201"/>
              <a:gd name="connsiteY156" fmla="*/ 2248348 h 5314278"/>
              <a:gd name="connsiteX157" fmla="*/ 8876594 w 9027201"/>
              <a:gd name="connsiteY157" fmla="*/ 2302136 h 5314278"/>
              <a:gd name="connsiteX158" fmla="*/ 8898109 w 9027201"/>
              <a:gd name="connsiteY158" fmla="*/ 2334409 h 5314278"/>
              <a:gd name="connsiteX159" fmla="*/ 8898109 w 9027201"/>
              <a:gd name="connsiteY159" fmla="*/ 2431228 h 5314278"/>
              <a:gd name="connsiteX160" fmla="*/ 8876594 w 9027201"/>
              <a:gd name="connsiteY160" fmla="*/ 2463501 h 5314278"/>
              <a:gd name="connsiteX161" fmla="*/ 8844321 w 9027201"/>
              <a:gd name="connsiteY161" fmla="*/ 2538805 h 5314278"/>
              <a:gd name="connsiteX162" fmla="*/ 8801290 w 9027201"/>
              <a:gd name="connsiteY162" fmla="*/ 2549562 h 5314278"/>
              <a:gd name="connsiteX163" fmla="*/ 8833563 w 9027201"/>
              <a:gd name="connsiteY163" fmla="*/ 2603351 h 5314278"/>
              <a:gd name="connsiteX164" fmla="*/ 8844321 w 9027201"/>
              <a:gd name="connsiteY164" fmla="*/ 2635623 h 5314278"/>
              <a:gd name="connsiteX165" fmla="*/ 8865836 w 9027201"/>
              <a:gd name="connsiteY165" fmla="*/ 2657139 h 5314278"/>
              <a:gd name="connsiteX166" fmla="*/ 8898109 w 9027201"/>
              <a:gd name="connsiteY166" fmla="*/ 2721685 h 5314278"/>
              <a:gd name="connsiteX167" fmla="*/ 8876594 w 9027201"/>
              <a:gd name="connsiteY167" fmla="*/ 2915322 h 5314278"/>
              <a:gd name="connsiteX168" fmla="*/ 8855078 w 9027201"/>
              <a:gd name="connsiteY168" fmla="*/ 2979868 h 5314278"/>
              <a:gd name="connsiteX169" fmla="*/ 8822805 w 9027201"/>
              <a:gd name="connsiteY169" fmla="*/ 3001383 h 5314278"/>
              <a:gd name="connsiteX170" fmla="*/ 8812048 w 9027201"/>
              <a:gd name="connsiteY170" fmla="*/ 3033656 h 5314278"/>
              <a:gd name="connsiteX171" fmla="*/ 8747502 w 9027201"/>
              <a:gd name="connsiteY171" fmla="*/ 3055172 h 5314278"/>
              <a:gd name="connsiteX172" fmla="*/ 8553864 w 9027201"/>
              <a:gd name="connsiteY172" fmla="*/ 3076687 h 5314278"/>
              <a:gd name="connsiteX173" fmla="*/ 8467803 w 9027201"/>
              <a:gd name="connsiteY173" fmla="*/ 3076687 h 5314278"/>
              <a:gd name="connsiteX174" fmla="*/ 8403257 w 9027201"/>
              <a:gd name="connsiteY174" fmla="*/ 3055172 h 5314278"/>
              <a:gd name="connsiteX175" fmla="*/ 8338711 w 9027201"/>
              <a:gd name="connsiteY175" fmla="*/ 3098202 h 5314278"/>
              <a:gd name="connsiteX176" fmla="*/ 8317196 w 9027201"/>
              <a:gd name="connsiteY176" fmla="*/ 3119718 h 5314278"/>
              <a:gd name="connsiteX177" fmla="*/ 8284923 w 9027201"/>
              <a:gd name="connsiteY177" fmla="*/ 3141233 h 5314278"/>
              <a:gd name="connsiteX178" fmla="*/ 8263408 w 9027201"/>
              <a:gd name="connsiteY178" fmla="*/ 3173506 h 5314278"/>
              <a:gd name="connsiteX179" fmla="*/ 8198862 w 9027201"/>
              <a:gd name="connsiteY179" fmla="*/ 3216536 h 5314278"/>
              <a:gd name="connsiteX180" fmla="*/ 8177347 w 9027201"/>
              <a:gd name="connsiteY180" fmla="*/ 3238052 h 5314278"/>
              <a:gd name="connsiteX181" fmla="*/ 8134316 w 9027201"/>
              <a:gd name="connsiteY181" fmla="*/ 3227294 h 5314278"/>
              <a:gd name="connsiteX182" fmla="*/ 8091285 w 9027201"/>
              <a:gd name="connsiteY182" fmla="*/ 3291840 h 5314278"/>
              <a:gd name="connsiteX183" fmla="*/ 8080528 w 9027201"/>
              <a:gd name="connsiteY183" fmla="*/ 3324113 h 5314278"/>
              <a:gd name="connsiteX184" fmla="*/ 8069770 w 9027201"/>
              <a:gd name="connsiteY184" fmla="*/ 3367143 h 5314278"/>
              <a:gd name="connsiteX185" fmla="*/ 8048255 w 9027201"/>
              <a:gd name="connsiteY185" fmla="*/ 3388659 h 5314278"/>
              <a:gd name="connsiteX186" fmla="*/ 8026740 w 9027201"/>
              <a:gd name="connsiteY186" fmla="*/ 3420932 h 5314278"/>
              <a:gd name="connsiteX187" fmla="*/ 8015982 w 9027201"/>
              <a:gd name="connsiteY187" fmla="*/ 3528508 h 5314278"/>
              <a:gd name="connsiteX188" fmla="*/ 7951436 w 9027201"/>
              <a:gd name="connsiteY188" fmla="*/ 3550023 h 5314278"/>
              <a:gd name="connsiteX189" fmla="*/ 7919163 w 9027201"/>
              <a:gd name="connsiteY189" fmla="*/ 3560781 h 5314278"/>
              <a:gd name="connsiteX190" fmla="*/ 7714768 w 9027201"/>
              <a:gd name="connsiteY190" fmla="*/ 3582296 h 5314278"/>
              <a:gd name="connsiteX191" fmla="*/ 7650222 w 9027201"/>
              <a:gd name="connsiteY191" fmla="*/ 3603812 h 5314278"/>
              <a:gd name="connsiteX192" fmla="*/ 7617949 w 9027201"/>
              <a:gd name="connsiteY192" fmla="*/ 3614569 h 5314278"/>
              <a:gd name="connsiteX193" fmla="*/ 7585676 w 9027201"/>
              <a:gd name="connsiteY193" fmla="*/ 3636085 h 5314278"/>
              <a:gd name="connsiteX194" fmla="*/ 7553403 w 9027201"/>
              <a:gd name="connsiteY194" fmla="*/ 3646842 h 5314278"/>
              <a:gd name="connsiteX195" fmla="*/ 7488857 w 9027201"/>
              <a:gd name="connsiteY195" fmla="*/ 3689873 h 5314278"/>
              <a:gd name="connsiteX196" fmla="*/ 7456584 w 9027201"/>
              <a:gd name="connsiteY196" fmla="*/ 3700631 h 5314278"/>
              <a:gd name="connsiteX197" fmla="*/ 7392038 w 9027201"/>
              <a:gd name="connsiteY197" fmla="*/ 3743661 h 5314278"/>
              <a:gd name="connsiteX198" fmla="*/ 7359765 w 9027201"/>
              <a:gd name="connsiteY198" fmla="*/ 3765176 h 5314278"/>
              <a:gd name="connsiteX199" fmla="*/ 7327493 w 9027201"/>
              <a:gd name="connsiteY199" fmla="*/ 3775934 h 5314278"/>
              <a:gd name="connsiteX200" fmla="*/ 7273704 w 9027201"/>
              <a:gd name="connsiteY200" fmla="*/ 3808207 h 5314278"/>
              <a:gd name="connsiteX201" fmla="*/ 7101582 w 9027201"/>
              <a:gd name="connsiteY201" fmla="*/ 3840480 h 5314278"/>
              <a:gd name="connsiteX202" fmla="*/ 7037036 w 9027201"/>
              <a:gd name="connsiteY202" fmla="*/ 3861995 h 5314278"/>
              <a:gd name="connsiteX203" fmla="*/ 7004763 w 9027201"/>
              <a:gd name="connsiteY203" fmla="*/ 3872753 h 5314278"/>
              <a:gd name="connsiteX204" fmla="*/ 6929460 w 9027201"/>
              <a:gd name="connsiteY204" fmla="*/ 3861995 h 5314278"/>
              <a:gd name="connsiteX205" fmla="*/ 6897187 w 9027201"/>
              <a:gd name="connsiteY205" fmla="*/ 3851238 h 5314278"/>
              <a:gd name="connsiteX206" fmla="*/ 6778853 w 9027201"/>
              <a:gd name="connsiteY206" fmla="*/ 3861995 h 5314278"/>
              <a:gd name="connsiteX207" fmla="*/ 6725064 w 9027201"/>
              <a:gd name="connsiteY207" fmla="*/ 3894268 h 5314278"/>
              <a:gd name="connsiteX208" fmla="*/ 6682034 w 9027201"/>
              <a:gd name="connsiteY208" fmla="*/ 3948056 h 5314278"/>
              <a:gd name="connsiteX209" fmla="*/ 6639003 w 9027201"/>
              <a:gd name="connsiteY209" fmla="*/ 4001845 h 5314278"/>
              <a:gd name="connsiteX210" fmla="*/ 6606730 w 9027201"/>
              <a:gd name="connsiteY210" fmla="*/ 4023360 h 5314278"/>
              <a:gd name="connsiteX211" fmla="*/ 6595973 w 9027201"/>
              <a:gd name="connsiteY211" fmla="*/ 4055633 h 5314278"/>
              <a:gd name="connsiteX212" fmla="*/ 6542184 w 9027201"/>
              <a:gd name="connsiteY212" fmla="*/ 4098663 h 5314278"/>
              <a:gd name="connsiteX213" fmla="*/ 6520669 w 9027201"/>
              <a:gd name="connsiteY213" fmla="*/ 4120179 h 5314278"/>
              <a:gd name="connsiteX214" fmla="*/ 6456123 w 9027201"/>
              <a:gd name="connsiteY214" fmla="*/ 4163209 h 5314278"/>
              <a:gd name="connsiteX215" fmla="*/ 6413093 w 9027201"/>
              <a:gd name="connsiteY215" fmla="*/ 4216998 h 5314278"/>
              <a:gd name="connsiteX216" fmla="*/ 6380820 w 9027201"/>
              <a:gd name="connsiteY216" fmla="*/ 4227755 h 5314278"/>
              <a:gd name="connsiteX217" fmla="*/ 6402335 w 9027201"/>
              <a:gd name="connsiteY217" fmla="*/ 4335332 h 5314278"/>
              <a:gd name="connsiteX218" fmla="*/ 6413093 w 9027201"/>
              <a:gd name="connsiteY218" fmla="*/ 4378362 h 5314278"/>
              <a:gd name="connsiteX219" fmla="*/ 6434608 w 9027201"/>
              <a:gd name="connsiteY219" fmla="*/ 4399878 h 5314278"/>
              <a:gd name="connsiteX220" fmla="*/ 6456123 w 9027201"/>
              <a:gd name="connsiteY220" fmla="*/ 4432151 h 5314278"/>
              <a:gd name="connsiteX221" fmla="*/ 6477638 w 9027201"/>
              <a:gd name="connsiteY221" fmla="*/ 4496696 h 5314278"/>
              <a:gd name="connsiteX222" fmla="*/ 6499154 w 9027201"/>
              <a:gd name="connsiteY222" fmla="*/ 4518212 h 5314278"/>
              <a:gd name="connsiteX223" fmla="*/ 6520669 w 9027201"/>
              <a:gd name="connsiteY223" fmla="*/ 4550485 h 5314278"/>
              <a:gd name="connsiteX224" fmla="*/ 6585215 w 9027201"/>
              <a:gd name="connsiteY224" fmla="*/ 4615031 h 5314278"/>
              <a:gd name="connsiteX225" fmla="*/ 6617488 w 9027201"/>
              <a:gd name="connsiteY225" fmla="*/ 4625788 h 5314278"/>
              <a:gd name="connsiteX226" fmla="*/ 6649761 w 9027201"/>
              <a:gd name="connsiteY226" fmla="*/ 4647303 h 5314278"/>
              <a:gd name="connsiteX227" fmla="*/ 6671276 w 9027201"/>
              <a:gd name="connsiteY227" fmla="*/ 4668819 h 5314278"/>
              <a:gd name="connsiteX228" fmla="*/ 6703549 w 9027201"/>
              <a:gd name="connsiteY228" fmla="*/ 4679576 h 5314278"/>
              <a:gd name="connsiteX229" fmla="*/ 6811125 w 9027201"/>
              <a:gd name="connsiteY229" fmla="*/ 4647303 h 5314278"/>
              <a:gd name="connsiteX230" fmla="*/ 6918702 w 9027201"/>
              <a:gd name="connsiteY230" fmla="*/ 4636546 h 5314278"/>
              <a:gd name="connsiteX231" fmla="*/ 6950975 w 9027201"/>
              <a:gd name="connsiteY231" fmla="*/ 4615031 h 5314278"/>
              <a:gd name="connsiteX232" fmla="*/ 7166128 w 9027201"/>
              <a:gd name="connsiteY232" fmla="*/ 4615031 h 5314278"/>
              <a:gd name="connsiteX233" fmla="*/ 7198401 w 9027201"/>
              <a:gd name="connsiteY233" fmla="*/ 4625788 h 5314278"/>
              <a:gd name="connsiteX234" fmla="*/ 7230674 w 9027201"/>
              <a:gd name="connsiteY234" fmla="*/ 4733365 h 5314278"/>
              <a:gd name="connsiteX235" fmla="*/ 7219916 w 9027201"/>
              <a:gd name="connsiteY235" fmla="*/ 4776395 h 5314278"/>
              <a:gd name="connsiteX236" fmla="*/ 7176885 w 9027201"/>
              <a:gd name="connsiteY236" fmla="*/ 4830183 h 5314278"/>
              <a:gd name="connsiteX237" fmla="*/ 7155370 w 9027201"/>
              <a:gd name="connsiteY237" fmla="*/ 4862456 h 5314278"/>
              <a:gd name="connsiteX238" fmla="*/ 7101582 w 9027201"/>
              <a:gd name="connsiteY238" fmla="*/ 4905487 h 5314278"/>
              <a:gd name="connsiteX239" fmla="*/ 7037036 w 9027201"/>
              <a:gd name="connsiteY239" fmla="*/ 4927002 h 5314278"/>
              <a:gd name="connsiteX240" fmla="*/ 7004763 w 9027201"/>
              <a:gd name="connsiteY240" fmla="*/ 4937760 h 5314278"/>
              <a:gd name="connsiteX241" fmla="*/ 6907944 w 9027201"/>
              <a:gd name="connsiteY241" fmla="*/ 4948518 h 5314278"/>
              <a:gd name="connsiteX242" fmla="*/ 6843398 w 9027201"/>
              <a:gd name="connsiteY242" fmla="*/ 4970033 h 5314278"/>
              <a:gd name="connsiteX243" fmla="*/ 6757337 w 9027201"/>
              <a:gd name="connsiteY243" fmla="*/ 4959275 h 5314278"/>
              <a:gd name="connsiteX244" fmla="*/ 6725064 w 9027201"/>
              <a:gd name="connsiteY244" fmla="*/ 4948518 h 5314278"/>
              <a:gd name="connsiteX245" fmla="*/ 6682034 w 9027201"/>
              <a:gd name="connsiteY245" fmla="*/ 4905487 h 5314278"/>
              <a:gd name="connsiteX246" fmla="*/ 6639003 w 9027201"/>
              <a:gd name="connsiteY246" fmla="*/ 4948518 h 5314278"/>
              <a:gd name="connsiteX247" fmla="*/ 6628245 w 9027201"/>
              <a:gd name="connsiteY247" fmla="*/ 4980791 h 5314278"/>
              <a:gd name="connsiteX248" fmla="*/ 6595973 w 9027201"/>
              <a:gd name="connsiteY248" fmla="*/ 4991548 h 5314278"/>
              <a:gd name="connsiteX249" fmla="*/ 6509911 w 9027201"/>
              <a:gd name="connsiteY249" fmla="*/ 5002306 h 5314278"/>
              <a:gd name="connsiteX250" fmla="*/ 6445365 w 9027201"/>
              <a:gd name="connsiteY250" fmla="*/ 5013063 h 5314278"/>
              <a:gd name="connsiteX251" fmla="*/ 6391577 w 9027201"/>
              <a:gd name="connsiteY251" fmla="*/ 5045336 h 5314278"/>
              <a:gd name="connsiteX252" fmla="*/ 6327031 w 9027201"/>
              <a:gd name="connsiteY252" fmla="*/ 5077609 h 5314278"/>
              <a:gd name="connsiteX253" fmla="*/ 6305516 w 9027201"/>
              <a:gd name="connsiteY253" fmla="*/ 5099125 h 5314278"/>
              <a:gd name="connsiteX254" fmla="*/ 6262485 w 9027201"/>
              <a:gd name="connsiteY254" fmla="*/ 5109882 h 5314278"/>
              <a:gd name="connsiteX255" fmla="*/ 6230213 w 9027201"/>
              <a:gd name="connsiteY255" fmla="*/ 5120640 h 5314278"/>
              <a:gd name="connsiteX256" fmla="*/ 6187182 w 9027201"/>
              <a:gd name="connsiteY256" fmla="*/ 5163671 h 5314278"/>
              <a:gd name="connsiteX257" fmla="*/ 6165667 w 9027201"/>
              <a:gd name="connsiteY257" fmla="*/ 5195943 h 5314278"/>
              <a:gd name="connsiteX258" fmla="*/ 6133394 w 9027201"/>
              <a:gd name="connsiteY258" fmla="*/ 5206701 h 5314278"/>
              <a:gd name="connsiteX259" fmla="*/ 6111878 w 9027201"/>
              <a:gd name="connsiteY259" fmla="*/ 5228216 h 5314278"/>
              <a:gd name="connsiteX260" fmla="*/ 6047333 w 9027201"/>
              <a:gd name="connsiteY260" fmla="*/ 5271247 h 5314278"/>
              <a:gd name="connsiteX261" fmla="*/ 5982787 w 9027201"/>
              <a:gd name="connsiteY261" fmla="*/ 5282005 h 5314278"/>
              <a:gd name="connsiteX262" fmla="*/ 5928998 w 9027201"/>
              <a:gd name="connsiteY262" fmla="*/ 5292762 h 5314278"/>
              <a:gd name="connsiteX263" fmla="*/ 5896725 w 9027201"/>
              <a:gd name="connsiteY263" fmla="*/ 5303520 h 5314278"/>
              <a:gd name="connsiteX264" fmla="*/ 5842937 w 9027201"/>
              <a:gd name="connsiteY264" fmla="*/ 5314278 h 5314278"/>
              <a:gd name="connsiteX265" fmla="*/ 5767634 w 9027201"/>
              <a:gd name="connsiteY265" fmla="*/ 5303520 h 5314278"/>
              <a:gd name="connsiteX266" fmla="*/ 5703088 w 9027201"/>
              <a:gd name="connsiteY266" fmla="*/ 5282005 h 5314278"/>
              <a:gd name="connsiteX267" fmla="*/ 5638542 w 9027201"/>
              <a:gd name="connsiteY267" fmla="*/ 5271247 h 5314278"/>
              <a:gd name="connsiteX268" fmla="*/ 5595511 w 9027201"/>
              <a:gd name="connsiteY268" fmla="*/ 5174428 h 5314278"/>
              <a:gd name="connsiteX269" fmla="*/ 5638542 w 9027201"/>
              <a:gd name="connsiteY269" fmla="*/ 5056094 h 5314278"/>
              <a:gd name="connsiteX270" fmla="*/ 5660057 w 9027201"/>
              <a:gd name="connsiteY270" fmla="*/ 4894729 h 5314278"/>
              <a:gd name="connsiteX271" fmla="*/ 5584754 w 9027201"/>
              <a:gd name="connsiteY271" fmla="*/ 4819426 h 5314278"/>
              <a:gd name="connsiteX272" fmla="*/ 5530965 w 9027201"/>
              <a:gd name="connsiteY272" fmla="*/ 4787153 h 5314278"/>
              <a:gd name="connsiteX273" fmla="*/ 5423389 w 9027201"/>
              <a:gd name="connsiteY273" fmla="*/ 4765638 h 5314278"/>
              <a:gd name="connsiteX274" fmla="*/ 5358843 w 9027201"/>
              <a:gd name="connsiteY274" fmla="*/ 4733365 h 5314278"/>
              <a:gd name="connsiteX275" fmla="*/ 5326570 w 9027201"/>
              <a:gd name="connsiteY275" fmla="*/ 4722607 h 5314278"/>
              <a:gd name="connsiteX276" fmla="*/ 5294297 w 9027201"/>
              <a:gd name="connsiteY276" fmla="*/ 4701092 h 5314278"/>
              <a:gd name="connsiteX277" fmla="*/ 5175776 w 9027201"/>
              <a:gd name="connsiteY277" fmla="*/ 4703744 h 5314278"/>
              <a:gd name="connsiteX278" fmla="*/ 5166214 w 9027201"/>
              <a:gd name="connsiteY278" fmla="*/ 4654662 h 5314278"/>
              <a:gd name="connsiteX279" fmla="*/ 5197478 w 9027201"/>
              <a:gd name="connsiteY279" fmla="*/ 4572000 h 5314278"/>
              <a:gd name="connsiteX280" fmla="*/ 5264639 w 9027201"/>
              <a:gd name="connsiteY280" fmla="*/ 4543537 h 5314278"/>
              <a:gd name="connsiteX281" fmla="*/ 5339980 w 9027201"/>
              <a:gd name="connsiteY281" fmla="*/ 4489114 h 5314278"/>
              <a:gd name="connsiteX282" fmla="*/ 5401874 w 9027201"/>
              <a:gd name="connsiteY282" fmla="*/ 4432151 h 5314278"/>
              <a:gd name="connsiteX283" fmla="*/ 5466420 w 9027201"/>
              <a:gd name="connsiteY283" fmla="*/ 4421393 h 5314278"/>
              <a:gd name="connsiteX284" fmla="*/ 5617027 w 9027201"/>
              <a:gd name="connsiteY284" fmla="*/ 4378362 h 5314278"/>
              <a:gd name="connsiteX285" fmla="*/ 5712277 w 9027201"/>
              <a:gd name="connsiteY285" fmla="*/ 4285428 h 5314278"/>
              <a:gd name="connsiteX286" fmla="*/ 5573996 w 9027201"/>
              <a:gd name="connsiteY286" fmla="*/ 4195482 h 5314278"/>
              <a:gd name="connsiteX287" fmla="*/ 5467129 w 9027201"/>
              <a:gd name="connsiteY287" fmla="*/ 4186667 h 5314278"/>
              <a:gd name="connsiteX288" fmla="*/ 5404339 w 9027201"/>
              <a:gd name="connsiteY288" fmla="*/ 4245087 h 5314278"/>
              <a:gd name="connsiteX289" fmla="*/ 5296389 w 9027201"/>
              <a:gd name="connsiteY289" fmla="*/ 4229212 h 5314278"/>
              <a:gd name="connsiteX290" fmla="*/ 5223364 w 9027201"/>
              <a:gd name="connsiteY290" fmla="*/ 4222862 h 5314278"/>
              <a:gd name="connsiteX291" fmla="*/ 5154448 w 9027201"/>
              <a:gd name="connsiteY291" fmla="*/ 4184725 h 5314278"/>
              <a:gd name="connsiteX292" fmla="*/ 5122175 w 9027201"/>
              <a:gd name="connsiteY292" fmla="*/ 4195482 h 5314278"/>
              <a:gd name="connsiteX293" fmla="*/ 5025356 w 9027201"/>
              <a:gd name="connsiteY293" fmla="*/ 4184725 h 5314278"/>
              <a:gd name="connsiteX294" fmla="*/ 4960810 w 9027201"/>
              <a:gd name="connsiteY294" fmla="*/ 4152452 h 5314278"/>
              <a:gd name="connsiteX295" fmla="*/ 4907022 w 9027201"/>
              <a:gd name="connsiteY295" fmla="*/ 4098663 h 5314278"/>
              <a:gd name="connsiteX296" fmla="*/ 4836014 w 9027201"/>
              <a:gd name="connsiteY296" fmla="*/ 4092687 h 5314278"/>
              <a:gd name="connsiteX297" fmla="*/ 4804899 w 9027201"/>
              <a:gd name="connsiteY297" fmla="*/ 4048050 h 5314278"/>
              <a:gd name="connsiteX298" fmla="*/ 4902689 w 9027201"/>
              <a:gd name="connsiteY298" fmla="*/ 4006962 h 5314278"/>
              <a:gd name="connsiteX299" fmla="*/ 4880576 w 9027201"/>
              <a:gd name="connsiteY299" fmla="*/ 3944172 h 5314278"/>
              <a:gd name="connsiteX300" fmla="*/ 4739307 w 9027201"/>
              <a:gd name="connsiteY300" fmla="*/ 3953174 h 5314278"/>
              <a:gd name="connsiteX301" fmla="*/ 4639500 w 9027201"/>
              <a:gd name="connsiteY301" fmla="*/ 3859343 h 5314278"/>
              <a:gd name="connsiteX302" fmla="*/ 4502639 w 9027201"/>
              <a:gd name="connsiteY302" fmla="*/ 3870437 h 5314278"/>
              <a:gd name="connsiteX303" fmla="*/ 4421695 w 9027201"/>
              <a:gd name="connsiteY303" fmla="*/ 3860053 h 5314278"/>
              <a:gd name="connsiteX304" fmla="*/ 4328014 w 9027201"/>
              <a:gd name="connsiteY304" fmla="*/ 3873612 h 5314278"/>
              <a:gd name="connsiteX305" fmla="*/ 4302614 w 9027201"/>
              <a:gd name="connsiteY305" fmla="*/ 3899012 h 5314278"/>
              <a:gd name="connsiteX306" fmla="*/ 4305789 w 9027201"/>
              <a:gd name="connsiteY306" fmla="*/ 3946637 h 5314278"/>
              <a:gd name="connsiteX307" fmla="*/ 4272321 w 9027201"/>
              <a:gd name="connsiteY307" fmla="*/ 4044875 h 5314278"/>
              <a:gd name="connsiteX308" fmla="*/ 4229290 w 9027201"/>
              <a:gd name="connsiteY308" fmla="*/ 4109421 h 5314278"/>
              <a:gd name="connsiteX309" fmla="*/ 4207775 w 9027201"/>
              <a:gd name="connsiteY309" fmla="*/ 4141694 h 5314278"/>
              <a:gd name="connsiteX310" fmla="*/ 4175502 w 9027201"/>
              <a:gd name="connsiteY310" fmla="*/ 4173967 h 5314278"/>
              <a:gd name="connsiteX311" fmla="*/ 4121714 w 9027201"/>
              <a:gd name="connsiteY311" fmla="*/ 4216998 h 5314278"/>
              <a:gd name="connsiteX312" fmla="*/ 4096239 w 9027201"/>
              <a:gd name="connsiteY312" fmla="*/ 4270487 h 5314278"/>
              <a:gd name="connsiteX313" fmla="*/ 4046410 w 9027201"/>
              <a:gd name="connsiteY313" fmla="*/ 4335332 h 5314278"/>
              <a:gd name="connsiteX314" fmla="*/ 4014137 w 9027201"/>
              <a:gd name="connsiteY314" fmla="*/ 4367605 h 5314278"/>
              <a:gd name="connsiteX315" fmla="*/ 3924191 w 9027201"/>
              <a:gd name="connsiteY315" fmla="*/ 4468121 h 5314278"/>
              <a:gd name="connsiteX316" fmla="*/ 3838130 w 9027201"/>
              <a:gd name="connsiteY316" fmla="*/ 4537075 h 5314278"/>
              <a:gd name="connsiteX317" fmla="*/ 3780457 w 9027201"/>
              <a:gd name="connsiteY317" fmla="*/ 4562998 h 5314278"/>
              <a:gd name="connsiteX318" fmla="*/ 3813664 w 9027201"/>
              <a:gd name="connsiteY318" fmla="*/ 4638787 h 5314278"/>
              <a:gd name="connsiteX319" fmla="*/ 3810489 w 9027201"/>
              <a:gd name="connsiteY319" fmla="*/ 4727687 h 5314278"/>
              <a:gd name="connsiteX320" fmla="*/ 3745196 w 9027201"/>
              <a:gd name="connsiteY320" fmla="*/ 4754880 h 5314278"/>
              <a:gd name="connsiteX321" fmla="*/ 3699364 w 9027201"/>
              <a:gd name="connsiteY321" fmla="*/ 4692762 h 5314278"/>
              <a:gd name="connsiteX322" fmla="*/ 3621745 w 9027201"/>
              <a:gd name="connsiteY322" fmla="*/ 4641476 h 5314278"/>
              <a:gd name="connsiteX323" fmla="*/ 3499339 w 9027201"/>
              <a:gd name="connsiteY323" fmla="*/ 4664187 h 5314278"/>
              <a:gd name="connsiteX324" fmla="*/ 3423139 w 9027201"/>
              <a:gd name="connsiteY324" fmla="*/ 4727687 h 5314278"/>
              <a:gd name="connsiteX325" fmla="*/ 3342046 w 9027201"/>
              <a:gd name="connsiteY325" fmla="*/ 4725072 h 5314278"/>
              <a:gd name="connsiteX326" fmla="*/ 3286614 w 9027201"/>
              <a:gd name="connsiteY326" fmla="*/ 4784837 h 5314278"/>
              <a:gd name="connsiteX327" fmla="*/ 3212431 w 9027201"/>
              <a:gd name="connsiteY327" fmla="*/ 4788386 h 5314278"/>
              <a:gd name="connsiteX328" fmla="*/ 3153525 w 9027201"/>
              <a:gd name="connsiteY328" fmla="*/ 4754880 h 5314278"/>
              <a:gd name="connsiteX329" fmla="*/ 3099737 w 9027201"/>
              <a:gd name="connsiteY329" fmla="*/ 4711849 h 5314278"/>
              <a:gd name="connsiteX330" fmla="*/ 3032614 w 9027201"/>
              <a:gd name="connsiteY330" fmla="*/ 4591162 h 5314278"/>
              <a:gd name="connsiteX331" fmla="*/ 3054839 w 9027201"/>
              <a:gd name="connsiteY331" fmla="*/ 4556237 h 5314278"/>
              <a:gd name="connsiteX332" fmla="*/ 3088980 w 9027201"/>
              <a:gd name="connsiteY332" fmla="*/ 4561242 h 5314278"/>
              <a:gd name="connsiteX333" fmla="*/ 3131039 w 9027201"/>
              <a:gd name="connsiteY333" fmla="*/ 4584812 h 5314278"/>
              <a:gd name="connsiteX334" fmla="*/ 3173995 w 9027201"/>
              <a:gd name="connsiteY334" fmla="*/ 4559673 h 5314278"/>
              <a:gd name="connsiteX335" fmla="*/ 3172314 w 9027201"/>
              <a:gd name="connsiteY335" fmla="*/ 4505437 h 5314278"/>
              <a:gd name="connsiteX336" fmla="*/ 3142768 w 9027201"/>
              <a:gd name="connsiteY336" fmla="*/ 4442908 h 5314278"/>
              <a:gd name="connsiteX337" fmla="*/ 3192148 w 9027201"/>
              <a:gd name="connsiteY337" fmla="*/ 4403762 h 5314278"/>
              <a:gd name="connsiteX338" fmla="*/ 3268871 w 9027201"/>
              <a:gd name="connsiteY338" fmla="*/ 4377316 h 5314278"/>
              <a:gd name="connsiteX339" fmla="*/ 3299725 w 9027201"/>
              <a:gd name="connsiteY339" fmla="*/ 4261448 h 5314278"/>
              <a:gd name="connsiteX340" fmla="*/ 3411896 w 9027201"/>
              <a:gd name="connsiteY340" fmla="*/ 4243294 h 5314278"/>
              <a:gd name="connsiteX341" fmla="*/ 3423139 w 9027201"/>
              <a:gd name="connsiteY341" fmla="*/ 4140312 h 5314278"/>
              <a:gd name="connsiteX342" fmla="*/ 3380669 w 9027201"/>
              <a:gd name="connsiteY342" fmla="*/ 4049806 h 5314278"/>
              <a:gd name="connsiteX343" fmla="*/ 3401997 w 9027201"/>
              <a:gd name="connsiteY343" fmla="*/ 3940997 h 5314278"/>
              <a:gd name="connsiteX344" fmla="*/ 3490188 w 9027201"/>
              <a:gd name="connsiteY344" fmla="*/ 3890906 h 5314278"/>
              <a:gd name="connsiteX345" fmla="*/ 3589658 w 9027201"/>
              <a:gd name="connsiteY345" fmla="*/ 3896733 h 5314278"/>
              <a:gd name="connsiteX346" fmla="*/ 3669893 w 9027201"/>
              <a:gd name="connsiteY346" fmla="*/ 3948056 h 5314278"/>
              <a:gd name="connsiteX347" fmla="*/ 3737613 w 9027201"/>
              <a:gd name="connsiteY347" fmla="*/ 3984214 h 5314278"/>
              <a:gd name="connsiteX348" fmla="*/ 3813440 w 9027201"/>
              <a:gd name="connsiteY348" fmla="*/ 3954406 h 5314278"/>
              <a:gd name="connsiteX349" fmla="*/ 3913620 w 9027201"/>
              <a:gd name="connsiteY349" fmla="*/ 3962699 h 5314278"/>
              <a:gd name="connsiteX350" fmla="*/ 3899688 w 9027201"/>
              <a:gd name="connsiteY350" fmla="*/ 3864647 h 5314278"/>
              <a:gd name="connsiteX351" fmla="*/ 3911155 w 9027201"/>
              <a:gd name="connsiteY351" fmla="*/ 3759349 h 5314278"/>
              <a:gd name="connsiteX352" fmla="*/ 3829315 w 9027201"/>
              <a:gd name="connsiteY352" fmla="*/ 3709633 h 5314278"/>
              <a:gd name="connsiteX353" fmla="*/ 3750127 w 9027201"/>
              <a:gd name="connsiteY353" fmla="*/ 3650727 h 5314278"/>
              <a:gd name="connsiteX354" fmla="*/ 3702165 w 9027201"/>
              <a:gd name="connsiteY354" fmla="*/ 3571539 h 5314278"/>
              <a:gd name="connsiteX355" fmla="*/ 3659135 w 9027201"/>
              <a:gd name="connsiteY355" fmla="*/ 3517751 h 5314278"/>
              <a:gd name="connsiteX356" fmla="*/ 3655437 w 9027201"/>
              <a:gd name="connsiteY356" fmla="*/ 3410174 h 5314278"/>
              <a:gd name="connsiteX357" fmla="*/ 3558431 w 9027201"/>
              <a:gd name="connsiteY357" fmla="*/ 3367853 h 5314278"/>
              <a:gd name="connsiteX358" fmla="*/ 3474126 w 9027201"/>
              <a:gd name="connsiteY358" fmla="*/ 3262742 h 5314278"/>
              <a:gd name="connsiteX359" fmla="*/ 3508528 w 9027201"/>
              <a:gd name="connsiteY359" fmla="*/ 3173506 h 5314278"/>
              <a:gd name="connsiteX360" fmla="*/ 3531463 w 9027201"/>
              <a:gd name="connsiteY360" fmla="*/ 3083560 h 5314278"/>
              <a:gd name="connsiteX361" fmla="*/ 3465497 w 9027201"/>
              <a:gd name="connsiteY361" fmla="*/ 2990626 h 5314278"/>
              <a:gd name="connsiteX362" fmla="*/ 3381901 w 9027201"/>
              <a:gd name="connsiteY362" fmla="*/ 2972995 h 5314278"/>
              <a:gd name="connsiteX363" fmla="*/ 3316310 w 9027201"/>
              <a:gd name="connsiteY363" fmla="*/ 2893807 h 5314278"/>
              <a:gd name="connsiteX364" fmla="*/ 3249112 w 9027201"/>
              <a:gd name="connsiteY364" fmla="*/ 2840187 h 5314278"/>
              <a:gd name="connsiteX365" fmla="*/ 3196920 w 9027201"/>
              <a:gd name="connsiteY365" fmla="*/ 2838562 h 5314278"/>
              <a:gd name="connsiteX366" fmla="*/ 3146466 w 9027201"/>
              <a:gd name="connsiteY366" fmla="*/ 2886495 h 5314278"/>
              <a:gd name="connsiteX367" fmla="*/ 3099737 w 9027201"/>
              <a:gd name="connsiteY367" fmla="*/ 2829261 h 5314278"/>
              <a:gd name="connsiteX368" fmla="*/ 3023370 w 9027201"/>
              <a:gd name="connsiteY368" fmla="*/ 2819652 h 5314278"/>
              <a:gd name="connsiteX369" fmla="*/ 2955209 w 9027201"/>
              <a:gd name="connsiteY369" fmla="*/ 2788612 h 5314278"/>
              <a:gd name="connsiteX370" fmla="*/ 2938288 w 9027201"/>
              <a:gd name="connsiteY370" fmla="*/ 2705183 h 5314278"/>
              <a:gd name="connsiteX371" fmla="*/ 2872594 w 9027201"/>
              <a:gd name="connsiteY371" fmla="*/ 2718154 h 5314278"/>
              <a:gd name="connsiteX372" fmla="*/ 2773310 w 9027201"/>
              <a:gd name="connsiteY372" fmla="*/ 2628648 h 5314278"/>
              <a:gd name="connsiteX373" fmla="*/ 2658674 w 9027201"/>
              <a:gd name="connsiteY373" fmla="*/ 2646381 h 5314278"/>
              <a:gd name="connsiteX374" fmla="*/ 2565300 w 9027201"/>
              <a:gd name="connsiteY374" fmla="*/ 2702383 h 5314278"/>
              <a:gd name="connsiteX375" fmla="*/ 2443521 w 9027201"/>
              <a:gd name="connsiteY375" fmla="*/ 2710927 h 5314278"/>
              <a:gd name="connsiteX376" fmla="*/ 2314429 w 9027201"/>
              <a:gd name="connsiteY376" fmla="*/ 2743200 h 5314278"/>
              <a:gd name="connsiteX377" fmla="*/ 2217610 w 9027201"/>
              <a:gd name="connsiteY377" fmla="*/ 2775473 h 5314278"/>
              <a:gd name="connsiteX378" fmla="*/ 2164971 w 9027201"/>
              <a:gd name="connsiteY378" fmla="*/ 2850608 h 5314278"/>
              <a:gd name="connsiteX379" fmla="*/ 2105187 w 9027201"/>
              <a:gd name="connsiteY379" fmla="*/ 2910392 h 5314278"/>
              <a:gd name="connsiteX380" fmla="*/ 2034730 w 9027201"/>
              <a:gd name="connsiteY380" fmla="*/ 2936838 h 5314278"/>
              <a:gd name="connsiteX381" fmla="*/ 1980942 w 9027201"/>
              <a:gd name="connsiteY381" fmla="*/ 2958353 h 5314278"/>
              <a:gd name="connsiteX382" fmla="*/ 1872217 w 9027201"/>
              <a:gd name="connsiteY382" fmla="*/ 2985947 h 5314278"/>
              <a:gd name="connsiteX383" fmla="*/ 1734291 w 9027201"/>
              <a:gd name="connsiteY383" fmla="*/ 2998292 h 5314278"/>
              <a:gd name="connsiteX384" fmla="*/ 1598430 w 9027201"/>
              <a:gd name="connsiteY384" fmla="*/ 2999087 h 5314278"/>
              <a:gd name="connsiteX385" fmla="*/ 1524443 w 9027201"/>
              <a:gd name="connsiteY385" fmla="*/ 3066014 h 5314278"/>
              <a:gd name="connsiteX386" fmla="*/ 1484773 w 9027201"/>
              <a:gd name="connsiteY386" fmla="*/ 3119718 h 5314278"/>
              <a:gd name="connsiteX387" fmla="*/ 1421544 w 9027201"/>
              <a:gd name="connsiteY387" fmla="*/ 3130475 h 5314278"/>
              <a:gd name="connsiteX388" fmla="*/ 1364142 w 9027201"/>
              <a:gd name="connsiteY388" fmla="*/ 3105431 h 5314278"/>
              <a:gd name="connsiteX389" fmla="*/ 1313968 w 9027201"/>
              <a:gd name="connsiteY389" fmla="*/ 3065929 h 5314278"/>
              <a:gd name="connsiteX390" fmla="*/ 1292453 w 9027201"/>
              <a:gd name="connsiteY390" fmla="*/ 3033656 h 5314278"/>
              <a:gd name="connsiteX391" fmla="*/ 1224209 w 9027201"/>
              <a:gd name="connsiteY391" fmla="*/ 2974041 h 5314278"/>
              <a:gd name="connsiteX392" fmla="*/ 1120330 w 9027201"/>
              <a:gd name="connsiteY392" fmla="*/ 2979868 h 5314278"/>
              <a:gd name="connsiteX393" fmla="*/ 1051021 w 9027201"/>
              <a:gd name="connsiteY393" fmla="*/ 2998834 h 5314278"/>
              <a:gd name="connsiteX394" fmla="*/ 994264 w 9027201"/>
              <a:gd name="connsiteY394" fmla="*/ 2981437 h 5314278"/>
              <a:gd name="connsiteX395" fmla="*/ 908539 w 9027201"/>
              <a:gd name="connsiteY395" fmla="*/ 2983818 h 5314278"/>
              <a:gd name="connsiteX396" fmla="*/ 849008 w 9027201"/>
              <a:gd name="connsiteY396" fmla="*/ 2960006 h 5314278"/>
              <a:gd name="connsiteX397" fmla="*/ 743813 w 9027201"/>
              <a:gd name="connsiteY397" fmla="*/ 2958353 h 5314278"/>
              <a:gd name="connsiteX398" fmla="*/ 668593 w 9027201"/>
              <a:gd name="connsiteY398" fmla="*/ 2936753 h 5314278"/>
              <a:gd name="connsiteX399" fmla="*/ 608894 w 9027201"/>
              <a:gd name="connsiteY399" fmla="*/ 2911709 h 5314278"/>
              <a:gd name="connsiteX400" fmla="*/ 582448 w 9027201"/>
              <a:gd name="connsiteY400" fmla="*/ 2883049 h 5314278"/>
              <a:gd name="connsiteX401" fmla="*/ 442598 w 9027201"/>
              <a:gd name="connsiteY401" fmla="*/ 2915322 h 5314278"/>
              <a:gd name="connsiteX402" fmla="*/ 431841 w 9027201"/>
              <a:gd name="connsiteY402" fmla="*/ 2947595 h 5314278"/>
              <a:gd name="connsiteX403" fmla="*/ 367995 w 9027201"/>
              <a:gd name="connsiteY403" fmla="*/ 2936193 h 5314278"/>
              <a:gd name="connsiteX404" fmla="*/ 315804 w 9027201"/>
              <a:gd name="connsiteY404" fmla="*/ 2889213 h 5314278"/>
              <a:gd name="connsiteX405" fmla="*/ 238203 w 9027201"/>
              <a:gd name="connsiteY405" fmla="*/ 2883049 h 5314278"/>
              <a:gd name="connsiteX406" fmla="*/ 202148 w 9027201"/>
              <a:gd name="connsiteY406" fmla="*/ 2794691 h 5314278"/>
              <a:gd name="connsiteX407" fmla="*/ 119869 w 9027201"/>
              <a:gd name="connsiteY407" fmla="*/ 2753958 h 5314278"/>
              <a:gd name="connsiteX408" fmla="*/ 42437 w 9027201"/>
              <a:gd name="connsiteY408" fmla="*/ 2693026 h 5314278"/>
              <a:gd name="connsiteX409" fmla="*/ 1703 w 9027201"/>
              <a:gd name="connsiteY409" fmla="*/ 2607133 h 5314278"/>
              <a:gd name="connsiteX410" fmla="*/ 43417 w 9027201"/>
              <a:gd name="connsiteY410" fmla="*/ 2482719 h 5314278"/>
              <a:gd name="connsiteX411" fmla="*/ 119869 w 9027201"/>
              <a:gd name="connsiteY411" fmla="*/ 2420471 h 5314278"/>
              <a:gd name="connsiteX412" fmla="*/ 122503 w 9027201"/>
              <a:gd name="connsiteY412" fmla="*/ 2316592 h 5314278"/>
              <a:gd name="connsiteX413" fmla="*/ 201251 w 9027201"/>
              <a:gd name="connsiteY413" fmla="*/ 2245966 h 5314278"/>
              <a:gd name="connsiteX414" fmla="*/ 233524 w 9027201"/>
              <a:gd name="connsiteY414" fmla="*/ 2191114 h 5314278"/>
              <a:gd name="connsiteX415" fmla="*/ 281234 w 9027201"/>
              <a:gd name="connsiteY415" fmla="*/ 2151529 h 5314278"/>
              <a:gd name="connsiteX416" fmla="*/ 296838 w 9027201"/>
              <a:gd name="connsiteY416" fmla="*/ 2053562 h 5314278"/>
              <a:gd name="connsiteX417" fmla="*/ 265966 w 9027201"/>
              <a:gd name="connsiteY417" fmla="*/ 1923322 h 5314278"/>
              <a:gd name="connsiteX418" fmla="*/ 309977 w 9027201"/>
              <a:gd name="connsiteY418" fmla="*/ 1850483 h 5314278"/>
              <a:gd name="connsiteX419" fmla="*/ 378053 w 9027201"/>
              <a:gd name="connsiteY419" fmla="*/ 1721223 h 5314278"/>
              <a:gd name="connsiteX420" fmla="*/ 464114 w 9027201"/>
              <a:gd name="connsiteY420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2920697 w 9027201"/>
              <a:gd name="connsiteY43" fmla="*/ 533512 h 5314278"/>
              <a:gd name="connsiteX44" fmla="*/ 3020710 w 9027201"/>
              <a:gd name="connsiteY44" fmla="*/ 495412 h 5314278"/>
              <a:gd name="connsiteX45" fmla="*/ 3196556 w 9027201"/>
              <a:gd name="connsiteY45" fmla="*/ 548640 h 5314278"/>
              <a:gd name="connsiteX46" fmla="*/ 3261102 w 9027201"/>
              <a:gd name="connsiteY46" fmla="*/ 570155 h 5314278"/>
              <a:gd name="connsiteX47" fmla="*/ 3293375 w 9027201"/>
              <a:gd name="connsiteY47" fmla="*/ 580913 h 5314278"/>
              <a:gd name="connsiteX48" fmla="*/ 3433224 w 9027201"/>
              <a:gd name="connsiteY48" fmla="*/ 570155 h 5314278"/>
              <a:gd name="connsiteX49" fmla="*/ 3454740 w 9027201"/>
              <a:gd name="connsiteY49" fmla="*/ 548640 h 5314278"/>
              <a:gd name="connsiteX50" fmla="*/ 3487013 w 9027201"/>
              <a:gd name="connsiteY50" fmla="*/ 537882 h 5314278"/>
              <a:gd name="connsiteX51" fmla="*/ 3573074 w 9027201"/>
              <a:gd name="connsiteY51" fmla="*/ 548640 h 5314278"/>
              <a:gd name="connsiteX52" fmla="*/ 3583831 w 9027201"/>
              <a:gd name="connsiteY52" fmla="*/ 580913 h 5314278"/>
              <a:gd name="connsiteX53" fmla="*/ 3605347 w 9027201"/>
              <a:gd name="connsiteY53" fmla="*/ 602428 h 5314278"/>
              <a:gd name="connsiteX54" fmla="*/ 3669893 w 9027201"/>
              <a:gd name="connsiteY54" fmla="*/ 634701 h 5314278"/>
              <a:gd name="connsiteX55" fmla="*/ 3777469 w 9027201"/>
              <a:gd name="connsiteY55" fmla="*/ 623943 h 5314278"/>
              <a:gd name="connsiteX56" fmla="*/ 3809742 w 9027201"/>
              <a:gd name="connsiteY56" fmla="*/ 613186 h 5314278"/>
              <a:gd name="connsiteX57" fmla="*/ 3960349 w 9027201"/>
              <a:gd name="connsiteY57" fmla="*/ 623943 h 5314278"/>
              <a:gd name="connsiteX58" fmla="*/ 3992622 w 9027201"/>
              <a:gd name="connsiteY58" fmla="*/ 634701 h 5314278"/>
              <a:gd name="connsiteX59" fmla="*/ 4100198 w 9027201"/>
              <a:gd name="connsiteY59" fmla="*/ 656216 h 5314278"/>
              <a:gd name="connsiteX60" fmla="*/ 4153987 w 9027201"/>
              <a:gd name="connsiteY60" fmla="*/ 699247 h 5314278"/>
              <a:gd name="connsiteX61" fmla="*/ 4218533 w 9027201"/>
              <a:gd name="connsiteY61" fmla="*/ 720762 h 5314278"/>
              <a:gd name="connsiteX62" fmla="*/ 4218533 w 9027201"/>
              <a:gd name="connsiteY62" fmla="*/ 548640 h 5314278"/>
              <a:gd name="connsiteX63" fmla="*/ 4229290 w 9027201"/>
              <a:gd name="connsiteY63" fmla="*/ 451821 h 5314278"/>
              <a:gd name="connsiteX64" fmla="*/ 4272321 w 9027201"/>
              <a:gd name="connsiteY64" fmla="*/ 398033 h 5314278"/>
              <a:gd name="connsiteX65" fmla="*/ 4293836 w 9027201"/>
              <a:gd name="connsiteY65" fmla="*/ 365760 h 5314278"/>
              <a:gd name="connsiteX66" fmla="*/ 4326109 w 9027201"/>
              <a:gd name="connsiteY66" fmla="*/ 344245 h 5314278"/>
              <a:gd name="connsiteX67" fmla="*/ 4379897 w 9027201"/>
              <a:gd name="connsiteY67" fmla="*/ 311972 h 5314278"/>
              <a:gd name="connsiteX68" fmla="*/ 4412170 w 9027201"/>
              <a:gd name="connsiteY68" fmla="*/ 290456 h 5314278"/>
              <a:gd name="connsiteX69" fmla="*/ 4476716 w 9027201"/>
              <a:gd name="connsiteY69" fmla="*/ 268941 h 5314278"/>
              <a:gd name="connsiteX70" fmla="*/ 4508989 w 9027201"/>
              <a:gd name="connsiteY70" fmla="*/ 247426 h 5314278"/>
              <a:gd name="connsiteX71" fmla="*/ 4616565 w 9027201"/>
              <a:gd name="connsiteY71" fmla="*/ 225911 h 5314278"/>
              <a:gd name="connsiteX72" fmla="*/ 4896264 w 9027201"/>
              <a:gd name="connsiteY72" fmla="*/ 215153 h 5314278"/>
              <a:gd name="connsiteX73" fmla="*/ 4971568 w 9027201"/>
              <a:gd name="connsiteY73" fmla="*/ 236668 h 5314278"/>
              <a:gd name="connsiteX74" fmla="*/ 5036114 w 9027201"/>
              <a:gd name="connsiteY74" fmla="*/ 225911 h 5314278"/>
              <a:gd name="connsiteX75" fmla="*/ 5079144 w 9027201"/>
              <a:gd name="connsiteY75" fmla="*/ 172122 h 5314278"/>
              <a:gd name="connsiteX76" fmla="*/ 5089902 w 9027201"/>
              <a:gd name="connsiteY76" fmla="*/ 139849 h 5314278"/>
              <a:gd name="connsiteX77" fmla="*/ 5132933 w 9027201"/>
              <a:gd name="connsiteY77" fmla="*/ 75303 h 5314278"/>
              <a:gd name="connsiteX78" fmla="*/ 5197478 w 9027201"/>
              <a:gd name="connsiteY78" fmla="*/ 53788 h 5314278"/>
              <a:gd name="connsiteX79" fmla="*/ 5326570 w 9027201"/>
              <a:gd name="connsiteY79" fmla="*/ 64546 h 5314278"/>
              <a:gd name="connsiteX80" fmla="*/ 5358843 w 9027201"/>
              <a:gd name="connsiteY80" fmla="*/ 75303 h 5314278"/>
              <a:gd name="connsiteX81" fmla="*/ 5444904 w 9027201"/>
              <a:gd name="connsiteY81" fmla="*/ 64546 h 5314278"/>
              <a:gd name="connsiteX82" fmla="*/ 5498693 w 9027201"/>
              <a:gd name="connsiteY82" fmla="*/ 21515 h 5314278"/>
              <a:gd name="connsiteX83" fmla="*/ 5573996 w 9027201"/>
              <a:gd name="connsiteY83" fmla="*/ 0 h 5314278"/>
              <a:gd name="connsiteX84" fmla="*/ 5638542 w 9027201"/>
              <a:gd name="connsiteY84" fmla="*/ 10758 h 5314278"/>
              <a:gd name="connsiteX85" fmla="*/ 5735361 w 9027201"/>
              <a:gd name="connsiteY85" fmla="*/ 43031 h 5314278"/>
              <a:gd name="connsiteX86" fmla="*/ 5821422 w 9027201"/>
              <a:gd name="connsiteY86" fmla="*/ 53788 h 5314278"/>
              <a:gd name="connsiteX87" fmla="*/ 5853695 w 9027201"/>
              <a:gd name="connsiteY87" fmla="*/ 64546 h 5314278"/>
              <a:gd name="connsiteX88" fmla="*/ 5896725 w 9027201"/>
              <a:gd name="connsiteY88" fmla="*/ 75303 h 5314278"/>
              <a:gd name="connsiteX89" fmla="*/ 5918241 w 9027201"/>
              <a:gd name="connsiteY89" fmla="*/ 107576 h 5314278"/>
              <a:gd name="connsiteX90" fmla="*/ 5950514 w 9027201"/>
              <a:gd name="connsiteY90" fmla="*/ 118334 h 5314278"/>
              <a:gd name="connsiteX91" fmla="*/ 6004302 w 9027201"/>
              <a:gd name="connsiteY91" fmla="*/ 161365 h 5314278"/>
              <a:gd name="connsiteX92" fmla="*/ 6025817 w 9027201"/>
              <a:gd name="connsiteY92" fmla="*/ 193638 h 5314278"/>
              <a:gd name="connsiteX93" fmla="*/ 6047333 w 9027201"/>
              <a:gd name="connsiteY93" fmla="*/ 290456 h 5314278"/>
              <a:gd name="connsiteX94" fmla="*/ 6079605 w 9027201"/>
              <a:gd name="connsiteY94" fmla="*/ 311972 h 5314278"/>
              <a:gd name="connsiteX95" fmla="*/ 6101121 w 9027201"/>
              <a:gd name="connsiteY95" fmla="*/ 333487 h 5314278"/>
              <a:gd name="connsiteX96" fmla="*/ 6165667 w 9027201"/>
              <a:gd name="connsiteY96" fmla="*/ 419548 h 5314278"/>
              <a:gd name="connsiteX97" fmla="*/ 6154909 w 9027201"/>
              <a:gd name="connsiteY97" fmla="*/ 484094 h 5314278"/>
              <a:gd name="connsiteX98" fmla="*/ 6122636 w 9027201"/>
              <a:gd name="connsiteY98" fmla="*/ 494852 h 5314278"/>
              <a:gd name="connsiteX99" fmla="*/ 6090363 w 9027201"/>
              <a:gd name="connsiteY99" fmla="*/ 527125 h 5314278"/>
              <a:gd name="connsiteX100" fmla="*/ 6122636 w 9027201"/>
              <a:gd name="connsiteY100" fmla="*/ 645459 h 5314278"/>
              <a:gd name="connsiteX101" fmla="*/ 6133394 w 9027201"/>
              <a:gd name="connsiteY101" fmla="*/ 710005 h 5314278"/>
              <a:gd name="connsiteX102" fmla="*/ 6144151 w 9027201"/>
              <a:gd name="connsiteY102" fmla="*/ 742278 h 5314278"/>
              <a:gd name="connsiteX103" fmla="*/ 6176424 w 9027201"/>
              <a:gd name="connsiteY103" fmla="*/ 753035 h 5314278"/>
              <a:gd name="connsiteX104" fmla="*/ 6251728 w 9027201"/>
              <a:gd name="connsiteY104" fmla="*/ 763793 h 5314278"/>
              <a:gd name="connsiteX105" fmla="*/ 6337789 w 9027201"/>
              <a:gd name="connsiteY105" fmla="*/ 828339 h 5314278"/>
              <a:gd name="connsiteX106" fmla="*/ 6370062 w 9027201"/>
              <a:gd name="connsiteY106" fmla="*/ 817581 h 5314278"/>
              <a:gd name="connsiteX107" fmla="*/ 6499154 w 9027201"/>
              <a:gd name="connsiteY107" fmla="*/ 849854 h 5314278"/>
              <a:gd name="connsiteX108" fmla="*/ 6531427 w 9027201"/>
              <a:gd name="connsiteY108" fmla="*/ 871369 h 5314278"/>
              <a:gd name="connsiteX109" fmla="*/ 6574457 w 9027201"/>
              <a:gd name="connsiteY109" fmla="*/ 925158 h 5314278"/>
              <a:gd name="connsiteX110" fmla="*/ 6606730 w 9027201"/>
              <a:gd name="connsiteY110" fmla="*/ 935915 h 5314278"/>
              <a:gd name="connsiteX111" fmla="*/ 6649761 w 9027201"/>
              <a:gd name="connsiteY111" fmla="*/ 989703 h 5314278"/>
              <a:gd name="connsiteX112" fmla="*/ 6682034 w 9027201"/>
              <a:gd name="connsiteY112" fmla="*/ 1075765 h 5314278"/>
              <a:gd name="connsiteX113" fmla="*/ 6671276 w 9027201"/>
              <a:gd name="connsiteY113" fmla="*/ 1183341 h 5314278"/>
              <a:gd name="connsiteX114" fmla="*/ 6660518 w 9027201"/>
              <a:gd name="connsiteY114" fmla="*/ 1215614 h 5314278"/>
              <a:gd name="connsiteX115" fmla="*/ 6671276 w 9027201"/>
              <a:gd name="connsiteY115" fmla="*/ 1269402 h 5314278"/>
              <a:gd name="connsiteX116" fmla="*/ 6778853 w 9027201"/>
              <a:gd name="connsiteY116" fmla="*/ 1333948 h 5314278"/>
              <a:gd name="connsiteX117" fmla="*/ 6821883 w 9027201"/>
              <a:gd name="connsiteY117" fmla="*/ 1344706 h 5314278"/>
              <a:gd name="connsiteX118" fmla="*/ 7026278 w 9027201"/>
              <a:gd name="connsiteY118" fmla="*/ 1355463 h 5314278"/>
              <a:gd name="connsiteX119" fmla="*/ 7090824 w 9027201"/>
              <a:gd name="connsiteY119" fmla="*/ 1376979 h 5314278"/>
              <a:gd name="connsiteX120" fmla="*/ 7112340 w 9027201"/>
              <a:gd name="connsiteY120" fmla="*/ 1398494 h 5314278"/>
              <a:gd name="connsiteX121" fmla="*/ 7198401 w 9027201"/>
              <a:gd name="connsiteY121" fmla="*/ 1420009 h 5314278"/>
              <a:gd name="connsiteX122" fmla="*/ 7230674 w 9027201"/>
              <a:gd name="connsiteY122" fmla="*/ 1430767 h 5314278"/>
              <a:gd name="connsiteX123" fmla="*/ 7381281 w 9027201"/>
              <a:gd name="connsiteY123" fmla="*/ 1420009 h 5314278"/>
              <a:gd name="connsiteX124" fmla="*/ 7413554 w 9027201"/>
              <a:gd name="connsiteY124" fmla="*/ 1409252 h 5314278"/>
              <a:gd name="connsiteX125" fmla="*/ 7478100 w 9027201"/>
              <a:gd name="connsiteY125" fmla="*/ 1366221 h 5314278"/>
              <a:gd name="connsiteX126" fmla="*/ 7542645 w 9027201"/>
              <a:gd name="connsiteY126" fmla="*/ 1344706 h 5314278"/>
              <a:gd name="connsiteX127" fmla="*/ 7574918 w 9027201"/>
              <a:gd name="connsiteY127" fmla="*/ 1333948 h 5314278"/>
              <a:gd name="connsiteX128" fmla="*/ 7607191 w 9027201"/>
              <a:gd name="connsiteY128" fmla="*/ 1323191 h 5314278"/>
              <a:gd name="connsiteX129" fmla="*/ 7704010 w 9027201"/>
              <a:gd name="connsiteY129" fmla="*/ 1333948 h 5314278"/>
              <a:gd name="connsiteX130" fmla="*/ 7757798 w 9027201"/>
              <a:gd name="connsiteY130" fmla="*/ 1398494 h 5314278"/>
              <a:gd name="connsiteX131" fmla="*/ 7768556 w 9027201"/>
              <a:gd name="connsiteY131" fmla="*/ 1430767 h 5314278"/>
              <a:gd name="connsiteX132" fmla="*/ 7833102 w 9027201"/>
              <a:gd name="connsiteY132" fmla="*/ 1495313 h 5314278"/>
              <a:gd name="connsiteX133" fmla="*/ 7865375 w 9027201"/>
              <a:gd name="connsiteY133" fmla="*/ 1559859 h 5314278"/>
              <a:gd name="connsiteX134" fmla="*/ 7876133 w 9027201"/>
              <a:gd name="connsiteY134" fmla="*/ 1592132 h 5314278"/>
              <a:gd name="connsiteX135" fmla="*/ 7908405 w 9027201"/>
              <a:gd name="connsiteY135" fmla="*/ 1602889 h 5314278"/>
              <a:gd name="connsiteX136" fmla="*/ 7994467 w 9027201"/>
              <a:gd name="connsiteY136" fmla="*/ 1602889 h 5314278"/>
              <a:gd name="connsiteX137" fmla="*/ 8026740 w 9027201"/>
              <a:gd name="connsiteY137" fmla="*/ 1592132 h 5314278"/>
              <a:gd name="connsiteX138" fmla="*/ 8241893 w 9027201"/>
              <a:gd name="connsiteY138" fmla="*/ 1602889 h 5314278"/>
              <a:gd name="connsiteX139" fmla="*/ 8274165 w 9027201"/>
              <a:gd name="connsiteY139" fmla="*/ 1624405 h 5314278"/>
              <a:gd name="connsiteX140" fmla="*/ 8306438 w 9027201"/>
              <a:gd name="connsiteY140" fmla="*/ 1635162 h 5314278"/>
              <a:gd name="connsiteX141" fmla="*/ 8327954 w 9027201"/>
              <a:gd name="connsiteY141" fmla="*/ 1656678 h 5314278"/>
              <a:gd name="connsiteX142" fmla="*/ 8446288 w 9027201"/>
              <a:gd name="connsiteY142" fmla="*/ 1678193 h 5314278"/>
              <a:gd name="connsiteX143" fmla="*/ 8553864 w 9027201"/>
              <a:gd name="connsiteY143" fmla="*/ 1710466 h 5314278"/>
              <a:gd name="connsiteX144" fmla="*/ 8650683 w 9027201"/>
              <a:gd name="connsiteY144" fmla="*/ 1742739 h 5314278"/>
              <a:gd name="connsiteX145" fmla="*/ 8682956 w 9027201"/>
              <a:gd name="connsiteY145" fmla="*/ 1753496 h 5314278"/>
              <a:gd name="connsiteX146" fmla="*/ 8790533 w 9027201"/>
              <a:gd name="connsiteY146" fmla="*/ 1818042 h 5314278"/>
              <a:gd name="connsiteX147" fmla="*/ 8822805 w 9027201"/>
              <a:gd name="connsiteY147" fmla="*/ 1828800 h 5314278"/>
              <a:gd name="connsiteX148" fmla="*/ 8844321 w 9027201"/>
              <a:gd name="connsiteY148" fmla="*/ 1850315 h 5314278"/>
              <a:gd name="connsiteX149" fmla="*/ 8876594 w 9027201"/>
              <a:gd name="connsiteY149" fmla="*/ 1861073 h 5314278"/>
              <a:gd name="connsiteX150" fmla="*/ 8951897 w 9027201"/>
              <a:gd name="connsiteY150" fmla="*/ 1904103 h 5314278"/>
              <a:gd name="connsiteX151" fmla="*/ 8994928 w 9027201"/>
              <a:gd name="connsiteY151" fmla="*/ 1957892 h 5314278"/>
              <a:gd name="connsiteX152" fmla="*/ 9027201 w 9027201"/>
              <a:gd name="connsiteY152" fmla="*/ 1990165 h 5314278"/>
              <a:gd name="connsiteX153" fmla="*/ 9016443 w 9027201"/>
              <a:gd name="connsiteY153" fmla="*/ 2119256 h 5314278"/>
              <a:gd name="connsiteX154" fmla="*/ 8994928 w 9027201"/>
              <a:gd name="connsiteY154" fmla="*/ 2140772 h 5314278"/>
              <a:gd name="connsiteX155" fmla="*/ 8951897 w 9027201"/>
              <a:gd name="connsiteY155" fmla="*/ 2194560 h 5314278"/>
              <a:gd name="connsiteX156" fmla="*/ 8919624 w 9027201"/>
              <a:gd name="connsiteY156" fmla="*/ 2248348 h 5314278"/>
              <a:gd name="connsiteX157" fmla="*/ 8876594 w 9027201"/>
              <a:gd name="connsiteY157" fmla="*/ 2302136 h 5314278"/>
              <a:gd name="connsiteX158" fmla="*/ 8898109 w 9027201"/>
              <a:gd name="connsiteY158" fmla="*/ 2334409 h 5314278"/>
              <a:gd name="connsiteX159" fmla="*/ 8898109 w 9027201"/>
              <a:gd name="connsiteY159" fmla="*/ 2431228 h 5314278"/>
              <a:gd name="connsiteX160" fmla="*/ 8876594 w 9027201"/>
              <a:gd name="connsiteY160" fmla="*/ 2463501 h 5314278"/>
              <a:gd name="connsiteX161" fmla="*/ 8844321 w 9027201"/>
              <a:gd name="connsiteY161" fmla="*/ 2538805 h 5314278"/>
              <a:gd name="connsiteX162" fmla="*/ 8801290 w 9027201"/>
              <a:gd name="connsiteY162" fmla="*/ 2549562 h 5314278"/>
              <a:gd name="connsiteX163" fmla="*/ 8833563 w 9027201"/>
              <a:gd name="connsiteY163" fmla="*/ 2603351 h 5314278"/>
              <a:gd name="connsiteX164" fmla="*/ 8844321 w 9027201"/>
              <a:gd name="connsiteY164" fmla="*/ 2635623 h 5314278"/>
              <a:gd name="connsiteX165" fmla="*/ 8865836 w 9027201"/>
              <a:gd name="connsiteY165" fmla="*/ 2657139 h 5314278"/>
              <a:gd name="connsiteX166" fmla="*/ 8898109 w 9027201"/>
              <a:gd name="connsiteY166" fmla="*/ 2721685 h 5314278"/>
              <a:gd name="connsiteX167" fmla="*/ 8876594 w 9027201"/>
              <a:gd name="connsiteY167" fmla="*/ 2915322 h 5314278"/>
              <a:gd name="connsiteX168" fmla="*/ 8855078 w 9027201"/>
              <a:gd name="connsiteY168" fmla="*/ 2979868 h 5314278"/>
              <a:gd name="connsiteX169" fmla="*/ 8822805 w 9027201"/>
              <a:gd name="connsiteY169" fmla="*/ 3001383 h 5314278"/>
              <a:gd name="connsiteX170" fmla="*/ 8812048 w 9027201"/>
              <a:gd name="connsiteY170" fmla="*/ 3033656 h 5314278"/>
              <a:gd name="connsiteX171" fmla="*/ 8747502 w 9027201"/>
              <a:gd name="connsiteY171" fmla="*/ 3055172 h 5314278"/>
              <a:gd name="connsiteX172" fmla="*/ 8553864 w 9027201"/>
              <a:gd name="connsiteY172" fmla="*/ 3076687 h 5314278"/>
              <a:gd name="connsiteX173" fmla="*/ 8467803 w 9027201"/>
              <a:gd name="connsiteY173" fmla="*/ 3076687 h 5314278"/>
              <a:gd name="connsiteX174" fmla="*/ 8403257 w 9027201"/>
              <a:gd name="connsiteY174" fmla="*/ 3055172 h 5314278"/>
              <a:gd name="connsiteX175" fmla="*/ 8338711 w 9027201"/>
              <a:gd name="connsiteY175" fmla="*/ 3098202 h 5314278"/>
              <a:gd name="connsiteX176" fmla="*/ 8317196 w 9027201"/>
              <a:gd name="connsiteY176" fmla="*/ 3119718 h 5314278"/>
              <a:gd name="connsiteX177" fmla="*/ 8284923 w 9027201"/>
              <a:gd name="connsiteY177" fmla="*/ 3141233 h 5314278"/>
              <a:gd name="connsiteX178" fmla="*/ 8263408 w 9027201"/>
              <a:gd name="connsiteY178" fmla="*/ 3173506 h 5314278"/>
              <a:gd name="connsiteX179" fmla="*/ 8198862 w 9027201"/>
              <a:gd name="connsiteY179" fmla="*/ 3216536 h 5314278"/>
              <a:gd name="connsiteX180" fmla="*/ 8177347 w 9027201"/>
              <a:gd name="connsiteY180" fmla="*/ 3238052 h 5314278"/>
              <a:gd name="connsiteX181" fmla="*/ 8134316 w 9027201"/>
              <a:gd name="connsiteY181" fmla="*/ 3227294 h 5314278"/>
              <a:gd name="connsiteX182" fmla="*/ 8091285 w 9027201"/>
              <a:gd name="connsiteY182" fmla="*/ 3291840 h 5314278"/>
              <a:gd name="connsiteX183" fmla="*/ 8080528 w 9027201"/>
              <a:gd name="connsiteY183" fmla="*/ 3324113 h 5314278"/>
              <a:gd name="connsiteX184" fmla="*/ 8069770 w 9027201"/>
              <a:gd name="connsiteY184" fmla="*/ 3367143 h 5314278"/>
              <a:gd name="connsiteX185" fmla="*/ 8048255 w 9027201"/>
              <a:gd name="connsiteY185" fmla="*/ 3388659 h 5314278"/>
              <a:gd name="connsiteX186" fmla="*/ 8026740 w 9027201"/>
              <a:gd name="connsiteY186" fmla="*/ 3420932 h 5314278"/>
              <a:gd name="connsiteX187" fmla="*/ 8015982 w 9027201"/>
              <a:gd name="connsiteY187" fmla="*/ 3528508 h 5314278"/>
              <a:gd name="connsiteX188" fmla="*/ 7951436 w 9027201"/>
              <a:gd name="connsiteY188" fmla="*/ 3550023 h 5314278"/>
              <a:gd name="connsiteX189" fmla="*/ 7919163 w 9027201"/>
              <a:gd name="connsiteY189" fmla="*/ 3560781 h 5314278"/>
              <a:gd name="connsiteX190" fmla="*/ 7714768 w 9027201"/>
              <a:gd name="connsiteY190" fmla="*/ 3582296 h 5314278"/>
              <a:gd name="connsiteX191" fmla="*/ 7650222 w 9027201"/>
              <a:gd name="connsiteY191" fmla="*/ 3603812 h 5314278"/>
              <a:gd name="connsiteX192" fmla="*/ 7617949 w 9027201"/>
              <a:gd name="connsiteY192" fmla="*/ 3614569 h 5314278"/>
              <a:gd name="connsiteX193" fmla="*/ 7585676 w 9027201"/>
              <a:gd name="connsiteY193" fmla="*/ 3636085 h 5314278"/>
              <a:gd name="connsiteX194" fmla="*/ 7553403 w 9027201"/>
              <a:gd name="connsiteY194" fmla="*/ 3646842 h 5314278"/>
              <a:gd name="connsiteX195" fmla="*/ 7488857 w 9027201"/>
              <a:gd name="connsiteY195" fmla="*/ 3689873 h 5314278"/>
              <a:gd name="connsiteX196" fmla="*/ 7456584 w 9027201"/>
              <a:gd name="connsiteY196" fmla="*/ 3700631 h 5314278"/>
              <a:gd name="connsiteX197" fmla="*/ 7392038 w 9027201"/>
              <a:gd name="connsiteY197" fmla="*/ 3743661 h 5314278"/>
              <a:gd name="connsiteX198" fmla="*/ 7359765 w 9027201"/>
              <a:gd name="connsiteY198" fmla="*/ 3765176 h 5314278"/>
              <a:gd name="connsiteX199" fmla="*/ 7327493 w 9027201"/>
              <a:gd name="connsiteY199" fmla="*/ 3775934 h 5314278"/>
              <a:gd name="connsiteX200" fmla="*/ 7273704 w 9027201"/>
              <a:gd name="connsiteY200" fmla="*/ 3808207 h 5314278"/>
              <a:gd name="connsiteX201" fmla="*/ 7101582 w 9027201"/>
              <a:gd name="connsiteY201" fmla="*/ 3840480 h 5314278"/>
              <a:gd name="connsiteX202" fmla="*/ 7037036 w 9027201"/>
              <a:gd name="connsiteY202" fmla="*/ 3861995 h 5314278"/>
              <a:gd name="connsiteX203" fmla="*/ 7004763 w 9027201"/>
              <a:gd name="connsiteY203" fmla="*/ 3872753 h 5314278"/>
              <a:gd name="connsiteX204" fmla="*/ 6929460 w 9027201"/>
              <a:gd name="connsiteY204" fmla="*/ 3861995 h 5314278"/>
              <a:gd name="connsiteX205" fmla="*/ 6897187 w 9027201"/>
              <a:gd name="connsiteY205" fmla="*/ 3851238 h 5314278"/>
              <a:gd name="connsiteX206" fmla="*/ 6778853 w 9027201"/>
              <a:gd name="connsiteY206" fmla="*/ 3861995 h 5314278"/>
              <a:gd name="connsiteX207" fmla="*/ 6725064 w 9027201"/>
              <a:gd name="connsiteY207" fmla="*/ 3894268 h 5314278"/>
              <a:gd name="connsiteX208" fmla="*/ 6682034 w 9027201"/>
              <a:gd name="connsiteY208" fmla="*/ 3948056 h 5314278"/>
              <a:gd name="connsiteX209" fmla="*/ 6639003 w 9027201"/>
              <a:gd name="connsiteY209" fmla="*/ 4001845 h 5314278"/>
              <a:gd name="connsiteX210" fmla="*/ 6606730 w 9027201"/>
              <a:gd name="connsiteY210" fmla="*/ 4023360 h 5314278"/>
              <a:gd name="connsiteX211" fmla="*/ 6595973 w 9027201"/>
              <a:gd name="connsiteY211" fmla="*/ 4055633 h 5314278"/>
              <a:gd name="connsiteX212" fmla="*/ 6542184 w 9027201"/>
              <a:gd name="connsiteY212" fmla="*/ 4098663 h 5314278"/>
              <a:gd name="connsiteX213" fmla="*/ 6520669 w 9027201"/>
              <a:gd name="connsiteY213" fmla="*/ 4120179 h 5314278"/>
              <a:gd name="connsiteX214" fmla="*/ 6456123 w 9027201"/>
              <a:gd name="connsiteY214" fmla="*/ 4163209 h 5314278"/>
              <a:gd name="connsiteX215" fmla="*/ 6413093 w 9027201"/>
              <a:gd name="connsiteY215" fmla="*/ 4216998 h 5314278"/>
              <a:gd name="connsiteX216" fmla="*/ 6380820 w 9027201"/>
              <a:gd name="connsiteY216" fmla="*/ 4227755 h 5314278"/>
              <a:gd name="connsiteX217" fmla="*/ 6402335 w 9027201"/>
              <a:gd name="connsiteY217" fmla="*/ 4335332 h 5314278"/>
              <a:gd name="connsiteX218" fmla="*/ 6413093 w 9027201"/>
              <a:gd name="connsiteY218" fmla="*/ 4378362 h 5314278"/>
              <a:gd name="connsiteX219" fmla="*/ 6434608 w 9027201"/>
              <a:gd name="connsiteY219" fmla="*/ 4399878 h 5314278"/>
              <a:gd name="connsiteX220" fmla="*/ 6456123 w 9027201"/>
              <a:gd name="connsiteY220" fmla="*/ 4432151 h 5314278"/>
              <a:gd name="connsiteX221" fmla="*/ 6477638 w 9027201"/>
              <a:gd name="connsiteY221" fmla="*/ 4496696 h 5314278"/>
              <a:gd name="connsiteX222" fmla="*/ 6499154 w 9027201"/>
              <a:gd name="connsiteY222" fmla="*/ 4518212 h 5314278"/>
              <a:gd name="connsiteX223" fmla="*/ 6520669 w 9027201"/>
              <a:gd name="connsiteY223" fmla="*/ 4550485 h 5314278"/>
              <a:gd name="connsiteX224" fmla="*/ 6585215 w 9027201"/>
              <a:gd name="connsiteY224" fmla="*/ 4615031 h 5314278"/>
              <a:gd name="connsiteX225" fmla="*/ 6617488 w 9027201"/>
              <a:gd name="connsiteY225" fmla="*/ 4625788 h 5314278"/>
              <a:gd name="connsiteX226" fmla="*/ 6649761 w 9027201"/>
              <a:gd name="connsiteY226" fmla="*/ 4647303 h 5314278"/>
              <a:gd name="connsiteX227" fmla="*/ 6671276 w 9027201"/>
              <a:gd name="connsiteY227" fmla="*/ 4668819 h 5314278"/>
              <a:gd name="connsiteX228" fmla="*/ 6703549 w 9027201"/>
              <a:gd name="connsiteY228" fmla="*/ 4679576 h 5314278"/>
              <a:gd name="connsiteX229" fmla="*/ 6811125 w 9027201"/>
              <a:gd name="connsiteY229" fmla="*/ 4647303 h 5314278"/>
              <a:gd name="connsiteX230" fmla="*/ 6918702 w 9027201"/>
              <a:gd name="connsiteY230" fmla="*/ 4636546 h 5314278"/>
              <a:gd name="connsiteX231" fmla="*/ 6950975 w 9027201"/>
              <a:gd name="connsiteY231" fmla="*/ 4615031 h 5314278"/>
              <a:gd name="connsiteX232" fmla="*/ 7166128 w 9027201"/>
              <a:gd name="connsiteY232" fmla="*/ 4615031 h 5314278"/>
              <a:gd name="connsiteX233" fmla="*/ 7198401 w 9027201"/>
              <a:gd name="connsiteY233" fmla="*/ 4625788 h 5314278"/>
              <a:gd name="connsiteX234" fmla="*/ 7230674 w 9027201"/>
              <a:gd name="connsiteY234" fmla="*/ 4733365 h 5314278"/>
              <a:gd name="connsiteX235" fmla="*/ 7219916 w 9027201"/>
              <a:gd name="connsiteY235" fmla="*/ 4776395 h 5314278"/>
              <a:gd name="connsiteX236" fmla="*/ 7176885 w 9027201"/>
              <a:gd name="connsiteY236" fmla="*/ 4830183 h 5314278"/>
              <a:gd name="connsiteX237" fmla="*/ 7155370 w 9027201"/>
              <a:gd name="connsiteY237" fmla="*/ 4862456 h 5314278"/>
              <a:gd name="connsiteX238" fmla="*/ 7101582 w 9027201"/>
              <a:gd name="connsiteY238" fmla="*/ 4905487 h 5314278"/>
              <a:gd name="connsiteX239" fmla="*/ 7037036 w 9027201"/>
              <a:gd name="connsiteY239" fmla="*/ 4927002 h 5314278"/>
              <a:gd name="connsiteX240" fmla="*/ 7004763 w 9027201"/>
              <a:gd name="connsiteY240" fmla="*/ 4937760 h 5314278"/>
              <a:gd name="connsiteX241" fmla="*/ 6907944 w 9027201"/>
              <a:gd name="connsiteY241" fmla="*/ 4948518 h 5314278"/>
              <a:gd name="connsiteX242" fmla="*/ 6843398 w 9027201"/>
              <a:gd name="connsiteY242" fmla="*/ 4970033 h 5314278"/>
              <a:gd name="connsiteX243" fmla="*/ 6757337 w 9027201"/>
              <a:gd name="connsiteY243" fmla="*/ 4959275 h 5314278"/>
              <a:gd name="connsiteX244" fmla="*/ 6725064 w 9027201"/>
              <a:gd name="connsiteY244" fmla="*/ 4948518 h 5314278"/>
              <a:gd name="connsiteX245" fmla="*/ 6682034 w 9027201"/>
              <a:gd name="connsiteY245" fmla="*/ 4905487 h 5314278"/>
              <a:gd name="connsiteX246" fmla="*/ 6639003 w 9027201"/>
              <a:gd name="connsiteY246" fmla="*/ 4948518 h 5314278"/>
              <a:gd name="connsiteX247" fmla="*/ 6628245 w 9027201"/>
              <a:gd name="connsiteY247" fmla="*/ 4980791 h 5314278"/>
              <a:gd name="connsiteX248" fmla="*/ 6595973 w 9027201"/>
              <a:gd name="connsiteY248" fmla="*/ 4991548 h 5314278"/>
              <a:gd name="connsiteX249" fmla="*/ 6509911 w 9027201"/>
              <a:gd name="connsiteY249" fmla="*/ 5002306 h 5314278"/>
              <a:gd name="connsiteX250" fmla="*/ 6445365 w 9027201"/>
              <a:gd name="connsiteY250" fmla="*/ 5013063 h 5314278"/>
              <a:gd name="connsiteX251" fmla="*/ 6391577 w 9027201"/>
              <a:gd name="connsiteY251" fmla="*/ 5045336 h 5314278"/>
              <a:gd name="connsiteX252" fmla="*/ 6327031 w 9027201"/>
              <a:gd name="connsiteY252" fmla="*/ 5077609 h 5314278"/>
              <a:gd name="connsiteX253" fmla="*/ 6305516 w 9027201"/>
              <a:gd name="connsiteY253" fmla="*/ 5099125 h 5314278"/>
              <a:gd name="connsiteX254" fmla="*/ 6262485 w 9027201"/>
              <a:gd name="connsiteY254" fmla="*/ 5109882 h 5314278"/>
              <a:gd name="connsiteX255" fmla="*/ 6230213 w 9027201"/>
              <a:gd name="connsiteY255" fmla="*/ 5120640 h 5314278"/>
              <a:gd name="connsiteX256" fmla="*/ 6187182 w 9027201"/>
              <a:gd name="connsiteY256" fmla="*/ 5163671 h 5314278"/>
              <a:gd name="connsiteX257" fmla="*/ 6165667 w 9027201"/>
              <a:gd name="connsiteY257" fmla="*/ 5195943 h 5314278"/>
              <a:gd name="connsiteX258" fmla="*/ 6133394 w 9027201"/>
              <a:gd name="connsiteY258" fmla="*/ 5206701 h 5314278"/>
              <a:gd name="connsiteX259" fmla="*/ 6111878 w 9027201"/>
              <a:gd name="connsiteY259" fmla="*/ 5228216 h 5314278"/>
              <a:gd name="connsiteX260" fmla="*/ 6047333 w 9027201"/>
              <a:gd name="connsiteY260" fmla="*/ 5271247 h 5314278"/>
              <a:gd name="connsiteX261" fmla="*/ 5982787 w 9027201"/>
              <a:gd name="connsiteY261" fmla="*/ 5282005 h 5314278"/>
              <a:gd name="connsiteX262" fmla="*/ 5928998 w 9027201"/>
              <a:gd name="connsiteY262" fmla="*/ 5292762 h 5314278"/>
              <a:gd name="connsiteX263" fmla="*/ 5896725 w 9027201"/>
              <a:gd name="connsiteY263" fmla="*/ 5303520 h 5314278"/>
              <a:gd name="connsiteX264" fmla="*/ 5842937 w 9027201"/>
              <a:gd name="connsiteY264" fmla="*/ 5314278 h 5314278"/>
              <a:gd name="connsiteX265" fmla="*/ 5767634 w 9027201"/>
              <a:gd name="connsiteY265" fmla="*/ 5303520 h 5314278"/>
              <a:gd name="connsiteX266" fmla="*/ 5703088 w 9027201"/>
              <a:gd name="connsiteY266" fmla="*/ 5282005 h 5314278"/>
              <a:gd name="connsiteX267" fmla="*/ 5638542 w 9027201"/>
              <a:gd name="connsiteY267" fmla="*/ 5271247 h 5314278"/>
              <a:gd name="connsiteX268" fmla="*/ 5595511 w 9027201"/>
              <a:gd name="connsiteY268" fmla="*/ 5174428 h 5314278"/>
              <a:gd name="connsiteX269" fmla="*/ 5638542 w 9027201"/>
              <a:gd name="connsiteY269" fmla="*/ 5056094 h 5314278"/>
              <a:gd name="connsiteX270" fmla="*/ 5660057 w 9027201"/>
              <a:gd name="connsiteY270" fmla="*/ 4894729 h 5314278"/>
              <a:gd name="connsiteX271" fmla="*/ 5584754 w 9027201"/>
              <a:gd name="connsiteY271" fmla="*/ 4819426 h 5314278"/>
              <a:gd name="connsiteX272" fmla="*/ 5530965 w 9027201"/>
              <a:gd name="connsiteY272" fmla="*/ 4787153 h 5314278"/>
              <a:gd name="connsiteX273" fmla="*/ 5423389 w 9027201"/>
              <a:gd name="connsiteY273" fmla="*/ 4765638 h 5314278"/>
              <a:gd name="connsiteX274" fmla="*/ 5358843 w 9027201"/>
              <a:gd name="connsiteY274" fmla="*/ 4733365 h 5314278"/>
              <a:gd name="connsiteX275" fmla="*/ 5326570 w 9027201"/>
              <a:gd name="connsiteY275" fmla="*/ 4722607 h 5314278"/>
              <a:gd name="connsiteX276" fmla="*/ 5294297 w 9027201"/>
              <a:gd name="connsiteY276" fmla="*/ 4701092 h 5314278"/>
              <a:gd name="connsiteX277" fmla="*/ 5175776 w 9027201"/>
              <a:gd name="connsiteY277" fmla="*/ 4703744 h 5314278"/>
              <a:gd name="connsiteX278" fmla="*/ 5166214 w 9027201"/>
              <a:gd name="connsiteY278" fmla="*/ 4654662 h 5314278"/>
              <a:gd name="connsiteX279" fmla="*/ 5197478 w 9027201"/>
              <a:gd name="connsiteY279" fmla="*/ 4572000 h 5314278"/>
              <a:gd name="connsiteX280" fmla="*/ 5264639 w 9027201"/>
              <a:gd name="connsiteY280" fmla="*/ 4543537 h 5314278"/>
              <a:gd name="connsiteX281" fmla="*/ 5339980 w 9027201"/>
              <a:gd name="connsiteY281" fmla="*/ 4489114 h 5314278"/>
              <a:gd name="connsiteX282" fmla="*/ 5401874 w 9027201"/>
              <a:gd name="connsiteY282" fmla="*/ 4432151 h 5314278"/>
              <a:gd name="connsiteX283" fmla="*/ 5466420 w 9027201"/>
              <a:gd name="connsiteY283" fmla="*/ 4421393 h 5314278"/>
              <a:gd name="connsiteX284" fmla="*/ 5617027 w 9027201"/>
              <a:gd name="connsiteY284" fmla="*/ 4378362 h 5314278"/>
              <a:gd name="connsiteX285" fmla="*/ 5712277 w 9027201"/>
              <a:gd name="connsiteY285" fmla="*/ 4285428 h 5314278"/>
              <a:gd name="connsiteX286" fmla="*/ 5573996 w 9027201"/>
              <a:gd name="connsiteY286" fmla="*/ 4195482 h 5314278"/>
              <a:gd name="connsiteX287" fmla="*/ 5467129 w 9027201"/>
              <a:gd name="connsiteY287" fmla="*/ 4186667 h 5314278"/>
              <a:gd name="connsiteX288" fmla="*/ 5404339 w 9027201"/>
              <a:gd name="connsiteY288" fmla="*/ 4245087 h 5314278"/>
              <a:gd name="connsiteX289" fmla="*/ 5296389 w 9027201"/>
              <a:gd name="connsiteY289" fmla="*/ 4229212 h 5314278"/>
              <a:gd name="connsiteX290" fmla="*/ 5223364 w 9027201"/>
              <a:gd name="connsiteY290" fmla="*/ 4222862 h 5314278"/>
              <a:gd name="connsiteX291" fmla="*/ 5154448 w 9027201"/>
              <a:gd name="connsiteY291" fmla="*/ 4184725 h 5314278"/>
              <a:gd name="connsiteX292" fmla="*/ 5122175 w 9027201"/>
              <a:gd name="connsiteY292" fmla="*/ 4195482 h 5314278"/>
              <a:gd name="connsiteX293" fmla="*/ 5025356 w 9027201"/>
              <a:gd name="connsiteY293" fmla="*/ 4184725 h 5314278"/>
              <a:gd name="connsiteX294" fmla="*/ 4960810 w 9027201"/>
              <a:gd name="connsiteY294" fmla="*/ 4152452 h 5314278"/>
              <a:gd name="connsiteX295" fmla="*/ 4907022 w 9027201"/>
              <a:gd name="connsiteY295" fmla="*/ 4098663 h 5314278"/>
              <a:gd name="connsiteX296" fmla="*/ 4836014 w 9027201"/>
              <a:gd name="connsiteY296" fmla="*/ 4092687 h 5314278"/>
              <a:gd name="connsiteX297" fmla="*/ 4804899 w 9027201"/>
              <a:gd name="connsiteY297" fmla="*/ 4048050 h 5314278"/>
              <a:gd name="connsiteX298" fmla="*/ 4902689 w 9027201"/>
              <a:gd name="connsiteY298" fmla="*/ 4006962 h 5314278"/>
              <a:gd name="connsiteX299" fmla="*/ 4880576 w 9027201"/>
              <a:gd name="connsiteY299" fmla="*/ 3944172 h 5314278"/>
              <a:gd name="connsiteX300" fmla="*/ 4739307 w 9027201"/>
              <a:gd name="connsiteY300" fmla="*/ 3953174 h 5314278"/>
              <a:gd name="connsiteX301" fmla="*/ 4639500 w 9027201"/>
              <a:gd name="connsiteY301" fmla="*/ 3859343 h 5314278"/>
              <a:gd name="connsiteX302" fmla="*/ 4502639 w 9027201"/>
              <a:gd name="connsiteY302" fmla="*/ 3870437 h 5314278"/>
              <a:gd name="connsiteX303" fmla="*/ 4421695 w 9027201"/>
              <a:gd name="connsiteY303" fmla="*/ 3860053 h 5314278"/>
              <a:gd name="connsiteX304" fmla="*/ 4328014 w 9027201"/>
              <a:gd name="connsiteY304" fmla="*/ 3873612 h 5314278"/>
              <a:gd name="connsiteX305" fmla="*/ 4302614 w 9027201"/>
              <a:gd name="connsiteY305" fmla="*/ 3899012 h 5314278"/>
              <a:gd name="connsiteX306" fmla="*/ 4305789 w 9027201"/>
              <a:gd name="connsiteY306" fmla="*/ 3946637 h 5314278"/>
              <a:gd name="connsiteX307" fmla="*/ 4272321 w 9027201"/>
              <a:gd name="connsiteY307" fmla="*/ 4044875 h 5314278"/>
              <a:gd name="connsiteX308" fmla="*/ 4229290 w 9027201"/>
              <a:gd name="connsiteY308" fmla="*/ 4109421 h 5314278"/>
              <a:gd name="connsiteX309" fmla="*/ 4207775 w 9027201"/>
              <a:gd name="connsiteY309" fmla="*/ 4141694 h 5314278"/>
              <a:gd name="connsiteX310" fmla="*/ 4175502 w 9027201"/>
              <a:gd name="connsiteY310" fmla="*/ 4173967 h 5314278"/>
              <a:gd name="connsiteX311" fmla="*/ 4121714 w 9027201"/>
              <a:gd name="connsiteY311" fmla="*/ 4216998 h 5314278"/>
              <a:gd name="connsiteX312" fmla="*/ 4096239 w 9027201"/>
              <a:gd name="connsiteY312" fmla="*/ 4270487 h 5314278"/>
              <a:gd name="connsiteX313" fmla="*/ 4046410 w 9027201"/>
              <a:gd name="connsiteY313" fmla="*/ 4335332 h 5314278"/>
              <a:gd name="connsiteX314" fmla="*/ 4014137 w 9027201"/>
              <a:gd name="connsiteY314" fmla="*/ 4367605 h 5314278"/>
              <a:gd name="connsiteX315" fmla="*/ 3924191 w 9027201"/>
              <a:gd name="connsiteY315" fmla="*/ 4468121 h 5314278"/>
              <a:gd name="connsiteX316" fmla="*/ 3838130 w 9027201"/>
              <a:gd name="connsiteY316" fmla="*/ 4537075 h 5314278"/>
              <a:gd name="connsiteX317" fmla="*/ 3780457 w 9027201"/>
              <a:gd name="connsiteY317" fmla="*/ 4562998 h 5314278"/>
              <a:gd name="connsiteX318" fmla="*/ 3813664 w 9027201"/>
              <a:gd name="connsiteY318" fmla="*/ 4638787 h 5314278"/>
              <a:gd name="connsiteX319" fmla="*/ 3810489 w 9027201"/>
              <a:gd name="connsiteY319" fmla="*/ 4727687 h 5314278"/>
              <a:gd name="connsiteX320" fmla="*/ 3745196 w 9027201"/>
              <a:gd name="connsiteY320" fmla="*/ 4754880 h 5314278"/>
              <a:gd name="connsiteX321" fmla="*/ 3699364 w 9027201"/>
              <a:gd name="connsiteY321" fmla="*/ 4692762 h 5314278"/>
              <a:gd name="connsiteX322" fmla="*/ 3621745 w 9027201"/>
              <a:gd name="connsiteY322" fmla="*/ 4641476 h 5314278"/>
              <a:gd name="connsiteX323" fmla="*/ 3499339 w 9027201"/>
              <a:gd name="connsiteY323" fmla="*/ 4664187 h 5314278"/>
              <a:gd name="connsiteX324" fmla="*/ 3423139 w 9027201"/>
              <a:gd name="connsiteY324" fmla="*/ 4727687 h 5314278"/>
              <a:gd name="connsiteX325" fmla="*/ 3342046 w 9027201"/>
              <a:gd name="connsiteY325" fmla="*/ 4725072 h 5314278"/>
              <a:gd name="connsiteX326" fmla="*/ 3286614 w 9027201"/>
              <a:gd name="connsiteY326" fmla="*/ 4784837 h 5314278"/>
              <a:gd name="connsiteX327" fmla="*/ 3212431 w 9027201"/>
              <a:gd name="connsiteY327" fmla="*/ 4788386 h 5314278"/>
              <a:gd name="connsiteX328" fmla="*/ 3153525 w 9027201"/>
              <a:gd name="connsiteY328" fmla="*/ 4754880 h 5314278"/>
              <a:gd name="connsiteX329" fmla="*/ 3099737 w 9027201"/>
              <a:gd name="connsiteY329" fmla="*/ 4711849 h 5314278"/>
              <a:gd name="connsiteX330" fmla="*/ 3032614 w 9027201"/>
              <a:gd name="connsiteY330" fmla="*/ 4591162 h 5314278"/>
              <a:gd name="connsiteX331" fmla="*/ 3054839 w 9027201"/>
              <a:gd name="connsiteY331" fmla="*/ 4556237 h 5314278"/>
              <a:gd name="connsiteX332" fmla="*/ 3088980 w 9027201"/>
              <a:gd name="connsiteY332" fmla="*/ 4561242 h 5314278"/>
              <a:gd name="connsiteX333" fmla="*/ 3131039 w 9027201"/>
              <a:gd name="connsiteY333" fmla="*/ 4584812 h 5314278"/>
              <a:gd name="connsiteX334" fmla="*/ 3173995 w 9027201"/>
              <a:gd name="connsiteY334" fmla="*/ 4559673 h 5314278"/>
              <a:gd name="connsiteX335" fmla="*/ 3172314 w 9027201"/>
              <a:gd name="connsiteY335" fmla="*/ 4505437 h 5314278"/>
              <a:gd name="connsiteX336" fmla="*/ 3142768 w 9027201"/>
              <a:gd name="connsiteY336" fmla="*/ 4442908 h 5314278"/>
              <a:gd name="connsiteX337" fmla="*/ 3192148 w 9027201"/>
              <a:gd name="connsiteY337" fmla="*/ 4403762 h 5314278"/>
              <a:gd name="connsiteX338" fmla="*/ 3268871 w 9027201"/>
              <a:gd name="connsiteY338" fmla="*/ 4377316 h 5314278"/>
              <a:gd name="connsiteX339" fmla="*/ 3299725 w 9027201"/>
              <a:gd name="connsiteY339" fmla="*/ 4261448 h 5314278"/>
              <a:gd name="connsiteX340" fmla="*/ 3411896 w 9027201"/>
              <a:gd name="connsiteY340" fmla="*/ 4243294 h 5314278"/>
              <a:gd name="connsiteX341" fmla="*/ 3423139 w 9027201"/>
              <a:gd name="connsiteY341" fmla="*/ 4140312 h 5314278"/>
              <a:gd name="connsiteX342" fmla="*/ 3380669 w 9027201"/>
              <a:gd name="connsiteY342" fmla="*/ 4049806 h 5314278"/>
              <a:gd name="connsiteX343" fmla="*/ 3401997 w 9027201"/>
              <a:gd name="connsiteY343" fmla="*/ 3940997 h 5314278"/>
              <a:gd name="connsiteX344" fmla="*/ 3490188 w 9027201"/>
              <a:gd name="connsiteY344" fmla="*/ 3890906 h 5314278"/>
              <a:gd name="connsiteX345" fmla="*/ 3589658 w 9027201"/>
              <a:gd name="connsiteY345" fmla="*/ 3896733 h 5314278"/>
              <a:gd name="connsiteX346" fmla="*/ 3669893 w 9027201"/>
              <a:gd name="connsiteY346" fmla="*/ 3948056 h 5314278"/>
              <a:gd name="connsiteX347" fmla="*/ 3737613 w 9027201"/>
              <a:gd name="connsiteY347" fmla="*/ 3984214 h 5314278"/>
              <a:gd name="connsiteX348" fmla="*/ 3813440 w 9027201"/>
              <a:gd name="connsiteY348" fmla="*/ 3954406 h 5314278"/>
              <a:gd name="connsiteX349" fmla="*/ 3913620 w 9027201"/>
              <a:gd name="connsiteY349" fmla="*/ 3962699 h 5314278"/>
              <a:gd name="connsiteX350" fmla="*/ 3899688 w 9027201"/>
              <a:gd name="connsiteY350" fmla="*/ 3864647 h 5314278"/>
              <a:gd name="connsiteX351" fmla="*/ 3911155 w 9027201"/>
              <a:gd name="connsiteY351" fmla="*/ 3759349 h 5314278"/>
              <a:gd name="connsiteX352" fmla="*/ 3829315 w 9027201"/>
              <a:gd name="connsiteY352" fmla="*/ 3709633 h 5314278"/>
              <a:gd name="connsiteX353" fmla="*/ 3750127 w 9027201"/>
              <a:gd name="connsiteY353" fmla="*/ 3650727 h 5314278"/>
              <a:gd name="connsiteX354" fmla="*/ 3702165 w 9027201"/>
              <a:gd name="connsiteY354" fmla="*/ 3571539 h 5314278"/>
              <a:gd name="connsiteX355" fmla="*/ 3659135 w 9027201"/>
              <a:gd name="connsiteY355" fmla="*/ 3517751 h 5314278"/>
              <a:gd name="connsiteX356" fmla="*/ 3655437 w 9027201"/>
              <a:gd name="connsiteY356" fmla="*/ 3410174 h 5314278"/>
              <a:gd name="connsiteX357" fmla="*/ 3558431 w 9027201"/>
              <a:gd name="connsiteY357" fmla="*/ 3367853 h 5314278"/>
              <a:gd name="connsiteX358" fmla="*/ 3474126 w 9027201"/>
              <a:gd name="connsiteY358" fmla="*/ 3262742 h 5314278"/>
              <a:gd name="connsiteX359" fmla="*/ 3508528 w 9027201"/>
              <a:gd name="connsiteY359" fmla="*/ 3173506 h 5314278"/>
              <a:gd name="connsiteX360" fmla="*/ 3531463 w 9027201"/>
              <a:gd name="connsiteY360" fmla="*/ 3083560 h 5314278"/>
              <a:gd name="connsiteX361" fmla="*/ 3465497 w 9027201"/>
              <a:gd name="connsiteY361" fmla="*/ 2990626 h 5314278"/>
              <a:gd name="connsiteX362" fmla="*/ 3381901 w 9027201"/>
              <a:gd name="connsiteY362" fmla="*/ 2972995 h 5314278"/>
              <a:gd name="connsiteX363" fmla="*/ 3316310 w 9027201"/>
              <a:gd name="connsiteY363" fmla="*/ 2893807 h 5314278"/>
              <a:gd name="connsiteX364" fmla="*/ 3249112 w 9027201"/>
              <a:gd name="connsiteY364" fmla="*/ 2840187 h 5314278"/>
              <a:gd name="connsiteX365" fmla="*/ 3196920 w 9027201"/>
              <a:gd name="connsiteY365" fmla="*/ 2838562 h 5314278"/>
              <a:gd name="connsiteX366" fmla="*/ 3146466 w 9027201"/>
              <a:gd name="connsiteY366" fmla="*/ 2886495 h 5314278"/>
              <a:gd name="connsiteX367" fmla="*/ 3099737 w 9027201"/>
              <a:gd name="connsiteY367" fmla="*/ 2829261 h 5314278"/>
              <a:gd name="connsiteX368" fmla="*/ 3023370 w 9027201"/>
              <a:gd name="connsiteY368" fmla="*/ 2819652 h 5314278"/>
              <a:gd name="connsiteX369" fmla="*/ 2955209 w 9027201"/>
              <a:gd name="connsiteY369" fmla="*/ 2788612 h 5314278"/>
              <a:gd name="connsiteX370" fmla="*/ 2938288 w 9027201"/>
              <a:gd name="connsiteY370" fmla="*/ 2705183 h 5314278"/>
              <a:gd name="connsiteX371" fmla="*/ 2872594 w 9027201"/>
              <a:gd name="connsiteY371" fmla="*/ 2718154 h 5314278"/>
              <a:gd name="connsiteX372" fmla="*/ 2773310 w 9027201"/>
              <a:gd name="connsiteY372" fmla="*/ 2628648 h 5314278"/>
              <a:gd name="connsiteX373" fmla="*/ 2658674 w 9027201"/>
              <a:gd name="connsiteY373" fmla="*/ 2646381 h 5314278"/>
              <a:gd name="connsiteX374" fmla="*/ 2565300 w 9027201"/>
              <a:gd name="connsiteY374" fmla="*/ 2702383 h 5314278"/>
              <a:gd name="connsiteX375" fmla="*/ 2443521 w 9027201"/>
              <a:gd name="connsiteY375" fmla="*/ 2710927 h 5314278"/>
              <a:gd name="connsiteX376" fmla="*/ 2314429 w 9027201"/>
              <a:gd name="connsiteY376" fmla="*/ 2743200 h 5314278"/>
              <a:gd name="connsiteX377" fmla="*/ 2217610 w 9027201"/>
              <a:gd name="connsiteY377" fmla="*/ 2775473 h 5314278"/>
              <a:gd name="connsiteX378" fmla="*/ 2164971 w 9027201"/>
              <a:gd name="connsiteY378" fmla="*/ 2850608 h 5314278"/>
              <a:gd name="connsiteX379" fmla="*/ 2105187 w 9027201"/>
              <a:gd name="connsiteY379" fmla="*/ 2910392 h 5314278"/>
              <a:gd name="connsiteX380" fmla="*/ 2034730 w 9027201"/>
              <a:gd name="connsiteY380" fmla="*/ 2936838 h 5314278"/>
              <a:gd name="connsiteX381" fmla="*/ 1980942 w 9027201"/>
              <a:gd name="connsiteY381" fmla="*/ 2958353 h 5314278"/>
              <a:gd name="connsiteX382" fmla="*/ 1872217 w 9027201"/>
              <a:gd name="connsiteY382" fmla="*/ 2985947 h 5314278"/>
              <a:gd name="connsiteX383" fmla="*/ 1734291 w 9027201"/>
              <a:gd name="connsiteY383" fmla="*/ 2998292 h 5314278"/>
              <a:gd name="connsiteX384" fmla="*/ 1598430 w 9027201"/>
              <a:gd name="connsiteY384" fmla="*/ 2999087 h 5314278"/>
              <a:gd name="connsiteX385" fmla="*/ 1524443 w 9027201"/>
              <a:gd name="connsiteY385" fmla="*/ 3066014 h 5314278"/>
              <a:gd name="connsiteX386" fmla="*/ 1484773 w 9027201"/>
              <a:gd name="connsiteY386" fmla="*/ 3119718 h 5314278"/>
              <a:gd name="connsiteX387" fmla="*/ 1421544 w 9027201"/>
              <a:gd name="connsiteY387" fmla="*/ 3130475 h 5314278"/>
              <a:gd name="connsiteX388" fmla="*/ 1364142 w 9027201"/>
              <a:gd name="connsiteY388" fmla="*/ 3105431 h 5314278"/>
              <a:gd name="connsiteX389" fmla="*/ 1313968 w 9027201"/>
              <a:gd name="connsiteY389" fmla="*/ 3065929 h 5314278"/>
              <a:gd name="connsiteX390" fmla="*/ 1292453 w 9027201"/>
              <a:gd name="connsiteY390" fmla="*/ 3033656 h 5314278"/>
              <a:gd name="connsiteX391" fmla="*/ 1224209 w 9027201"/>
              <a:gd name="connsiteY391" fmla="*/ 2974041 h 5314278"/>
              <a:gd name="connsiteX392" fmla="*/ 1120330 w 9027201"/>
              <a:gd name="connsiteY392" fmla="*/ 2979868 h 5314278"/>
              <a:gd name="connsiteX393" fmla="*/ 1051021 w 9027201"/>
              <a:gd name="connsiteY393" fmla="*/ 2998834 h 5314278"/>
              <a:gd name="connsiteX394" fmla="*/ 994264 w 9027201"/>
              <a:gd name="connsiteY394" fmla="*/ 2981437 h 5314278"/>
              <a:gd name="connsiteX395" fmla="*/ 908539 w 9027201"/>
              <a:gd name="connsiteY395" fmla="*/ 2983818 h 5314278"/>
              <a:gd name="connsiteX396" fmla="*/ 849008 w 9027201"/>
              <a:gd name="connsiteY396" fmla="*/ 2960006 h 5314278"/>
              <a:gd name="connsiteX397" fmla="*/ 743813 w 9027201"/>
              <a:gd name="connsiteY397" fmla="*/ 2958353 h 5314278"/>
              <a:gd name="connsiteX398" fmla="*/ 668593 w 9027201"/>
              <a:gd name="connsiteY398" fmla="*/ 2936753 h 5314278"/>
              <a:gd name="connsiteX399" fmla="*/ 608894 w 9027201"/>
              <a:gd name="connsiteY399" fmla="*/ 2911709 h 5314278"/>
              <a:gd name="connsiteX400" fmla="*/ 582448 w 9027201"/>
              <a:gd name="connsiteY400" fmla="*/ 2883049 h 5314278"/>
              <a:gd name="connsiteX401" fmla="*/ 442598 w 9027201"/>
              <a:gd name="connsiteY401" fmla="*/ 2915322 h 5314278"/>
              <a:gd name="connsiteX402" fmla="*/ 431841 w 9027201"/>
              <a:gd name="connsiteY402" fmla="*/ 2947595 h 5314278"/>
              <a:gd name="connsiteX403" fmla="*/ 367995 w 9027201"/>
              <a:gd name="connsiteY403" fmla="*/ 2936193 h 5314278"/>
              <a:gd name="connsiteX404" fmla="*/ 315804 w 9027201"/>
              <a:gd name="connsiteY404" fmla="*/ 2889213 h 5314278"/>
              <a:gd name="connsiteX405" fmla="*/ 238203 w 9027201"/>
              <a:gd name="connsiteY405" fmla="*/ 2883049 h 5314278"/>
              <a:gd name="connsiteX406" fmla="*/ 202148 w 9027201"/>
              <a:gd name="connsiteY406" fmla="*/ 2794691 h 5314278"/>
              <a:gd name="connsiteX407" fmla="*/ 119869 w 9027201"/>
              <a:gd name="connsiteY407" fmla="*/ 2753958 h 5314278"/>
              <a:gd name="connsiteX408" fmla="*/ 42437 w 9027201"/>
              <a:gd name="connsiteY408" fmla="*/ 2693026 h 5314278"/>
              <a:gd name="connsiteX409" fmla="*/ 1703 w 9027201"/>
              <a:gd name="connsiteY409" fmla="*/ 2607133 h 5314278"/>
              <a:gd name="connsiteX410" fmla="*/ 43417 w 9027201"/>
              <a:gd name="connsiteY410" fmla="*/ 2482719 h 5314278"/>
              <a:gd name="connsiteX411" fmla="*/ 119869 w 9027201"/>
              <a:gd name="connsiteY411" fmla="*/ 2420471 h 5314278"/>
              <a:gd name="connsiteX412" fmla="*/ 122503 w 9027201"/>
              <a:gd name="connsiteY412" fmla="*/ 2316592 h 5314278"/>
              <a:gd name="connsiteX413" fmla="*/ 201251 w 9027201"/>
              <a:gd name="connsiteY413" fmla="*/ 2245966 h 5314278"/>
              <a:gd name="connsiteX414" fmla="*/ 233524 w 9027201"/>
              <a:gd name="connsiteY414" fmla="*/ 2191114 h 5314278"/>
              <a:gd name="connsiteX415" fmla="*/ 281234 w 9027201"/>
              <a:gd name="connsiteY415" fmla="*/ 2151529 h 5314278"/>
              <a:gd name="connsiteX416" fmla="*/ 296838 w 9027201"/>
              <a:gd name="connsiteY416" fmla="*/ 2053562 h 5314278"/>
              <a:gd name="connsiteX417" fmla="*/ 265966 w 9027201"/>
              <a:gd name="connsiteY417" fmla="*/ 1923322 h 5314278"/>
              <a:gd name="connsiteX418" fmla="*/ 309977 w 9027201"/>
              <a:gd name="connsiteY418" fmla="*/ 1850483 h 5314278"/>
              <a:gd name="connsiteX419" fmla="*/ 378053 w 9027201"/>
              <a:gd name="connsiteY419" fmla="*/ 1721223 h 5314278"/>
              <a:gd name="connsiteX420" fmla="*/ 464114 w 9027201"/>
              <a:gd name="connsiteY420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61154 w 9027201"/>
              <a:gd name="connsiteY42" fmla="*/ 516843 h 5314278"/>
              <a:gd name="connsiteX43" fmla="*/ 2920697 w 9027201"/>
              <a:gd name="connsiteY43" fmla="*/ 533512 h 5314278"/>
              <a:gd name="connsiteX44" fmla="*/ 3020710 w 9027201"/>
              <a:gd name="connsiteY44" fmla="*/ 495412 h 5314278"/>
              <a:gd name="connsiteX45" fmla="*/ 3148931 w 9027201"/>
              <a:gd name="connsiteY45" fmla="*/ 558165 h 5314278"/>
              <a:gd name="connsiteX46" fmla="*/ 3261102 w 9027201"/>
              <a:gd name="connsiteY46" fmla="*/ 570155 h 5314278"/>
              <a:gd name="connsiteX47" fmla="*/ 3293375 w 9027201"/>
              <a:gd name="connsiteY47" fmla="*/ 580913 h 5314278"/>
              <a:gd name="connsiteX48" fmla="*/ 3433224 w 9027201"/>
              <a:gd name="connsiteY48" fmla="*/ 570155 h 5314278"/>
              <a:gd name="connsiteX49" fmla="*/ 3454740 w 9027201"/>
              <a:gd name="connsiteY49" fmla="*/ 548640 h 5314278"/>
              <a:gd name="connsiteX50" fmla="*/ 3487013 w 9027201"/>
              <a:gd name="connsiteY50" fmla="*/ 537882 h 5314278"/>
              <a:gd name="connsiteX51" fmla="*/ 3573074 w 9027201"/>
              <a:gd name="connsiteY51" fmla="*/ 548640 h 5314278"/>
              <a:gd name="connsiteX52" fmla="*/ 3583831 w 9027201"/>
              <a:gd name="connsiteY52" fmla="*/ 580913 h 5314278"/>
              <a:gd name="connsiteX53" fmla="*/ 3605347 w 9027201"/>
              <a:gd name="connsiteY53" fmla="*/ 602428 h 5314278"/>
              <a:gd name="connsiteX54" fmla="*/ 3669893 w 9027201"/>
              <a:gd name="connsiteY54" fmla="*/ 634701 h 5314278"/>
              <a:gd name="connsiteX55" fmla="*/ 3777469 w 9027201"/>
              <a:gd name="connsiteY55" fmla="*/ 623943 h 5314278"/>
              <a:gd name="connsiteX56" fmla="*/ 3809742 w 9027201"/>
              <a:gd name="connsiteY56" fmla="*/ 613186 h 5314278"/>
              <a:gd name="connsiteX57" fmla="*/ 3960349 w 9027201"/>
              <a:gd name="connsiteY57" fmla="*/ 623943 h 5314278"/>
              <a:gd name="connsiteX58" fmla="*/ 3992622 w 9027201"/>
              <a:gd name="connsiteY58" fmla="*/ 634701 h 5314278"/>
              <a:gd name="connsiteX59" fmla="*/ 4100198 w 9027201"/>
              <a:gd name="connsiteY59" fmla="*/ 656216 h 5314278"/>
              <a:gd name="connsiteX60" fmla="*/ 4153987 w 9027201"/>
              <a:gd name="connsiteY60" fmla="*/ 699247 h 5314278"/>
              <a:gd name="connsiteX61" fmla="*/ 4218533 w 9027201"/>
              <a:gd name="connsiteY61" fmla="*/ 720762 h 5314278"/>
              <a:gd name="connsiteX62" fmla="*/ 4218533 w 9027201"/>
              <a:gd name="connsiteY62" fmla="*/ 548640 h 5314278"/>
              <a:gd name="connsiteX63" fmla="*/ 4229290 w 9027201"/>
              <a:gd name="connsiteY63" fmla="*/ 451821 h 5314278"/>
              <a:gd name="connsiteX64" fmla="*/ 4272321 w 9027201"/>
              <a:gd name="connsiteY64" fmla="*/ 398033 h 5314278"/>
              <a:gd name="connsiteX65" fmla="*/ 4293836 w 9027201"/>
              <a:gd name="connsiteY65" fmla="*/ 365760 h 5314278"/>
              <a:gd name="connsiteX66" fmla="*/ 4326109 w 9027201"/>
              <a:gd name="connsiteY66" fmla="*/ 344245 h 5314278"/>
              <a:gd name="connsiteX67" fmla="*/ 4379897 w 9027201"/>
              <a:gd name="connsiteY67" fmla="*/ 311972 h 5314278"/>
              <a:gd name="connsiteX68" fmla="*/ 4412170 w 9027201"/>
              <a:gd name="connsiteY68" fmla="*/ 290456 h 5314278"/>
              <a:gd name="connsiteX69" fmla="*/ 4476716 w 9027201"/>
              <a:gd name="connsiteY69" fmla="*/ 268941 h 5314278"/>
              <a:gd name="connsiteX70" fmla="*/ 4508989 w 9027201"/>
              <a:gd name="connsiteY70" fmla="*/ 247426 h 5314278"/>
              <a:gd name="connsiteX71" fmla="*/ 4616565 w 9027201"/>
              <a:gd name="connsiteY71" fmla="*/ 225911 h 5314278"/>
              <a:gd name="connsiteX72" fmla="*/ 4896264 w 9027201"/>
              <a:gd name="connsiteY72" fmla="*/ 215153 h 5314278"/>
              <a:gd name="connsiteX73" fmla="*/ 4971568 w 9027201"/>
              <a:gd name="connsiteY73" fmla="*/ 236668 h 5314278"/>
              <a:gd name="connsiteX74" fmla="*/ 5036114 w 9027201"/>
              <a:gd name="connsiteY74" fmla="*/ 225911 h 5314278"/>
              <a:gd name="connsiteX75" fmla="*/ 5079144 w 9027201"/>
              <a:gd name="connsiteY75" fmla="*/ 172122 h 5314278"/>
              <a:gd name="connsiteX76" fmla="*/ 5089902 w 9027201"/>
              <a:gd name="connsiteY76" fmla="*/ 139849 h 5314278"/>
              <a:gd name="connsiteX77" fmla="*/ 5132933 w 9027201"/>
              <a:gd name="connsiteY77" fmla="*/ 75303 h 5314278"/>
              <a:gd name="connsiteX78" fmla="*/ 5197478 w 9027201"/>
              <a:gd name="connsiteY78" fmla="*/ 53788 h 5314278"/>
              <a:gd name="connsiteX79" fmla="*/ 5326570 w 9027201"/>
              <a:gd name="connsiteY79" fmla="*/ 64546 h 5314278"/>
              <a:gd name="connsiteX80" fmla="*/ 5358843 w 9027201"/>
              <a:gd name="connsiteY80" fmla="*/ 75303 h 5314278"/>
              <a:gd name="connsiteX81" fmla="*/ 5444904 w 9027201"/>
              <a:gd name="connsiteY81" fmla="*/ 64546 h 5314278"/>
              <a:gd name="connsiteX82" fmla="*/ 5498693 w 9027201"/>
              <a:gd name="connsiteY82" fmla="*/ 21515 h 5314278"/>
              <a:gd name="connsiteX83" fmla="*/ 5573996 w 9027201"/>
              <a:gd name="connsiteY83" fmla="*/ 0 h 5314278"/>
              <a:gd name="connsiteX84" fmla="*/ 5638542 w 9027201"/>
              <a:gd name="connsiteY84" fmla="*/ 10758 h 5314278"/>
              <a:gd name="connsiteX85" fmla="*/ 5735361 w 9027201"/>
              <a:gd name="connsiteY85" fmla="*/ 43031 h 5314278"/>
              <a:gd name="connsiteX86" fmla="*/ 5821422 w 9027201"/>
              <a:gd name="connsiteY86" fmla="*/ 53788 h 5314278"/>
              <a:gd name="connsiteX87" fmla="*/ 5853695 w 9027201"/>
              <a:gd name="connsiteY87" fmla="*/ 64546 h 5314278"/>
              <a:gd name="connsiteX88" fmla="*/ 5896725 w 9027201"/>
              <a:gd name="connsiteY88" fmla="*/ 75303 h 5314278"/>
              <a:gd name="connsiteX89" fmla="*/ 5918241 w 9027201"/>
              <a:gd name="connsiteY89" fmla="*/ 107576 h 5314278"/>
              <a:gd name="connsiteX90" fmla="*/ 5950514 w 9027201"/>
              <a:gd name="connsiteY90" fmla="*/ 118334 h 5314278"/>
              <a:gd name="connsiteX91" fmla="*/ 6004302 w 9027201"/>
              <a:gd name="connsiteY91" fmla="*/ 161365 h 5314278"/>
              <a:gd name="connsiteX92" fmla="*/ 6025817 w 9027201"/>
              <a:gd name="connsiteY92" fmla="*/ 193638 h 5314278"/>
              <a:gd name="connsiteX93" fmla="*/ 6047333 w 9027201"/>
              <a:gd name="connsiteY93" fmla="*/ 290456 h 5314278"/>
              <a:gd name="connsiteX94" fmla="*/ 6079605 w 9027201"/>
              <a:gd name="connsiteY94" fmla="*/ 311972 h 5314278"/>
              <a:gd name="connsiteX95" fmla="*/ 6101121 w 9027201"/>
              <a:gd name="connsiteY95" fmla="*/ 333487 h 5314278"/>
              <a:gd name="connsiteX96" fmla="*/ 6165667 w 9027201"/>
              <a:gd name="connsiteY96" fmla="*/ 419548 h 5314278"/>
              <a:gd name="connsiteX97" fmla="*/ 6154909 w 9027201"/>
              <a:gd name="connsiteY97" fmla="*/ 484094 h 5314278"/>
              <a:gd name="connsiteX98" fmla="*/ 6122636 w 9027201"/>
              <a:gd name="connsiteY98" fmla="*/ 494852 h 5314278"/>
              <a:gd name="connsiteX99" fmla="*/ 6090363 w 9027201"/>
              <a:gd name="connsiteY99" fmla="*/ 527125 h 5314278"/>
              <a:gd name="connsiteX100" fmla="*/ 6122636 w 9027201"/>
              <a:gd name="connsiteY100" fmla="*/ 645459 h 5314278"/>
              <a:gd name="connsiteX101" fmla="*/ 6133394 w 9027201"/>
              <a:gd name="connsiteY101" fmla="*/ 710005 h 5314278"/>
              <a:gd name="connsiteX102" fmla="*/ 6144151 w 9027201"/>
              <a:gd name="connsiteY102" fmla="*/ 742278 h 5314278"/>
              <a:gd name="connsiteX103" fmla="*/ 6176424 w 9027201"/>
              <a:gd name="connsiteY103" fmla="*/ 753035 h 5314278"/>
              <a:gd name="connsiteX104" fmla="*/ 6251728 w 9027201"/>
              <a:gd name="connsiteY104" fmla="*/ 763793 h 5314278"/>
              <a:gd name="connsiteX105" fmla="*/ 6337789 w 9027201"/>
              <a:gd name="connsiteY105" fmla="*/ 828339 h 5314278"/>
              <a:gd name="connsiteX106" fmla="*/ 6370062 w 9027201"/>
              <a:gd name="connsiteY106" fmla="*/ 817581 h 5314278"/>
              <a:gd name="connsiteX107" fmla="*/ 6499154 w 9027201"/>
              <a:gd name="connsiteY107" fmla="*/ 849854 h 5314278"/>
              <a:gd name="connsiteX108" fmla="*/ 6531427 w 9027201"/>
              <a:gd name="connsiteY108" fmla="*/ 871369 h 5314278"/>
              <a:gd name="connsiteX109" fmla="*/ 6574457 w 9027201"/>
              <a:gd name="connsiteY109" fmla="*/ 925158 h 5314278"/>
              <a:gd name="connsiteX110" fmla="*/ 6606730 w 9027201"/>
              <a:gd name="connsiteY110" fmla="*/ 935915 h 5314278"/>
              <a:gd name="connsiteX111" fmla="*/ 6649761 w 9027201"/>
              <a:gd name="connsiteY111" fmla="*/ 989703 h 5314278"/>
              <a:gd name="connsiteX112" fmla="*/ 6682034 w 9027201"/>
              <a:gd name="connsiteY112" fmla="*/ 1075765 h 5314278"/>
              <a:gd name="connsiteX113" fmla="*/ 6671276 w 9027201"/>
              <a:gd name="connsiteY113" fmla="*/ 1183341 h 5314278"/>
              <a:gd name="connsiteX114" fmla="*/ 6660518 w 9027201"/>
              <a:gd name="connsiteY114" fmla="*/ 1215614 h 5314278"/>
              <a:gd name="connsiteX115" fmla="*/ 6671276 w 9027201"/>
              <a:gd name="connsiteY115" fmla="*/ 1269402 h 5314278"/>
              <a:gd name="connsiteX116" fmla="*/ 6778853 w 9027201"/>
              <a:gd name="connsiteY116" fmla="*/ 1333948 h 5314278"/>
              <a:gd name="connsiteX117" fmla="*/ 6821883 w 9027201"/>
              <a:gd name="connsiteY117" fmla="*/ 1344706 h 5314278"/>
              <a:gd name="connsiteX118" fmla="*/ 7026278 w 9027201"/>
              <a:gd name="connsiteY118" fmla="*/ 1355463 h 5314278"/>
              <a:gd name="connsiteX119" fmla="*/ 7090824 w 9027201"/>
              <a:gd name="connsiteY119" fmla="*/ 1376979 h 5314278"/>
              <a:gd name="connsiteX120" fmla="*/ 7112340 w 9027201"/>
              <a:gd name="connsiteY120" fmla="*/ 1398494 h 5314278"/>
              <a:gd name="connsiteX121" fmla="*/ 7198401 w 9027201"/>
              <a:gd name="connsiteY121" fmla="*/ 1420009 h 5314278"/>
              <a:gd name="connsiteX122" fmla="*/ 7230674 w 9027201"/>
              <a:gd name="connsiteY122" fmla="*/ 1430767 h 5314278"/>
              <a:gd name="connsiteX123" fmla="*/ 7381281 w 9027201"/>
              <a:gd name="connsiteY123" fmla="*/ 1420009 h 5314278"/>
              <a:gd name="connsiteX124" fmla="*/ 7413554 w 9027201"/>
              <a:gd name="connsiteY124" fmla="*/ 1409252 h 5314278"/>
              <a:gd name="connsiteX125" fmla="*/ 7478100 w 9027201"/>
              <a:gd name="connsiteY125" fmla="*/ 1366221 h 5314278"/>
              <a:gd name="connsiteX126" fmla="*/ 7542645 w 9027201"/>
              <a:gd name="connsiteY126" fmla="*/ 1344706 h 5314278"/>
              <a:gd name="connsiteX127" fmla="*/ 7574918 w 9027201"/>
              <a:gd name="connsiteY127" fmla="*/ 1333948 h 5314278"/>
              <a:gd name="connsiteX128" fmla="*/ 7607191 w 9027201"/>
              <a:gd name="connsiteY128" fmla="*/ 1323191 h 5314278"/>
              <a:gd name="connsiteX129" fmla="*/ 7704010 w 9027201"/>
              <a:gd name="connsiteY129" fmla="*/ 1333948 h 5314278"/>
              <a:gd name="connsiteX130" fmla="*/ 7757798 w 9027201"/>
              <a:gd name="connsiteY130" fmla="*/ 1398494 h 5314278"/>
              <a:gd name="connsiteX131" fmla="*/ 7768556 w 9027201"/>
              <a:gd name="connsiteY131" fmla="*/ 1430767 h 5314278"/>
              <a:gd name="connsiteX132" fmla="*/ 7833102 w 9027201"/>
              <a:gd name="connsiteY132" fmla="*/ 1495313 h 5314278"/>
              <a:gd name="connsiteX133" fmla="*/ 7865375 w 9027201"/>
              <a:gd name="connsiteY133" fmla="*/ 1559859 h 5314278"/>
              <a:gd name="connsiteX134" fmla="*/ 7876133 w 9027201"/>
              <a:gd name="connsiteY134" fmla="*/ 1592132 h 5314278"/>
              <a:gd name="connsiteX135" fmla="*/ 7908405 w 9027201"/>
              <a:gd name="connsiteY135" fmla="*/ 1602889 h 5314278"/>
              <a:gd name="connsiteX136" fmla="*/ 7994467 w 9027201"/>
              <a:gd name="connsiteY136" fmla="*/ 1602889 h 5314278"/>
              <a:gd name="connsiteX137" fmla="*/ 8026740 w 9027201"/>
              <a:gd name="connsiteY137" fmla="*/ 1592132 h 5314278"/>
              <a:gd name="connsiteX138" fmla="*/ 8241893 w 9027201"/>
              <a:gd name="connsiteY138" fmla="*/ 1602889 h 5314278"/>
              <a:gd name="connsiteX139" fmla="*/ 8274165 w 9027201"/>
              <a:gd name="connsiteY139" fmla="*/ 1624405 h 5314278"/>
              <a:gd name="connsiteX140" fmla="*/ 8306438 w 9027201"/>
              <a:gd name="connsiteY140" fmla="*/ 1635162 h 5314278"/>
              <a:gd name="connsiteX141" fmla="*/ 8327954 w 9027201"/>
              <a:gd name="connsiteY141" fmla="*/ 1656678 h 5314278"/>
              <a:gd name="connsiteX142" fmla="*/ 8446288 w 9027201"/>
              <a:gd name="connsiteY142" fmla="*/ 1678193 h 5314278"/>
              <a:gd name="connsiteX143" fmla="*/ 8553864 w 9027201"/>
              <a:gd name="connsiteY143" fmla="*/ 1710466 h 5314278"/>
              <a:gd name="connsiteX144" fmla="*/ 8650683 w 9027201"/>
              <a:gd name="connsiteY144" fmla="*/ 1742739 h 5314278"/>
              <a:gd name="connsiteX145" fmla="*/ 8682956 w 9027201"/>
              <a:gd name="connsiteY145" fmla="*/ 1753496 h 5314278"/>
              <a:gd name="connsiteX146" fmla="*/ 8790533 w 9027201"/>
              <a:gd name="connsiteY146" fmla="*/ 1818042 h 5314278"/>
              <a:gd name="connsiteX147" fmla="*/ 8822805 w 9027201"/>
              <a:gd name="connsiteY147" fmla="*/ 1828800 h 5314278"/>
              <a:gd name="connsiteX148" fmla="*/ 8844321 w 9027201"/>
              <a:gd name="connsiteY148" fmla="*/ 1850315 h 5314278"/>
              <a:gd name="connsiteX149" fmla="*/ 8876594 w 9027201"/>
              <a:gd name="connsiteY149" fmla="*/ 1861073 h 5314278"/>
              <a:gd name="connsiteX150" fmla="*/ 8951897 w 9027201"/>
              <a:gd name="connsiteY150" fmla="*/ 1904103 h 5314278"/>
              <a:gd name="connsiteX151" fmla="*/ 8994928 w 9027201"/>
              <a:gd name="connsiteY151" fmla="*/ 1957892 h 5314278"/>
              <a:gd name="connsiteX152" fmla="*/ 9027201 w 9027201"/>
              <a:gd name="connsiteY152" fmla="*/ 1990165 h 5314278"/>
              <a:gd name="connsiteX153" fmla="*/ 9016443 w 9027201"/>
              <a:gd name="connsiteY153" fmla="*/ 2119256 h 5314278"/>
              <a:gd name="connsiteX154" fmla="*/ 8994928 w 9027201"/>
              <a:gd name="connsiteY154" fmla="*/ 2140772 h 5314278"/>
              <a:gd name="connsiteX155" fmla="*/ 8951897 w 9027201"/>
              <a:gd name="connsiteY155" fmla="*/ 2194560 h 5314278"/>
              <a:gd name="connsiteX156" fmla="*/ 8919624 w 9027201"/>
              <a:gd name="connsiteY156" fmla="*/ 2248348 h 5314278"/>
              <a:gd name="connsiteX157" fmla="*/ 8876594 w 9027201"/>
              <a:gd name="connsiteY157" fmla="*/ 2302136 h 5314278"/>
              <a:gd name="connsiteX158" fmla="*/ 8898109 w 9027201"/>
              <a:gd name="connsiteY158" fmla="*/ 2334409 h 5314278"/>
              <a:gd name="connsiteX159" fmla="*/ 8898109 w 9027201"/>
              <a:gd name="connsiteY159" fmla="*/ 2431228 h 5314278"/>
              <a:gd name="connsiteX160" fmla="*/ 8876594 w 9027201"/>
              <a:gd name="connsiteY160" fmla="*/ 2463501 h 5314278"/>
              <a:gd name="connsiteX161" fmla="*/ 8844321 w 9027201"/>
              <a:gd name="connsiteY161" fmla="*/ 2538805 h 5314278"/>
              <a:gd name="connsiteX162" fmla="*/ 8801290 w 9027201"/>
              <a:gd name="connsiteY162" fmla="*/ 2549562 h 5314278"/>
              <a:gd name="connsiteX163" fmla="*/ 8833563 w 9027201"/>
              <a:gd name="connsiteY163" fmla="*/ 2603351 h 5314278"/>
              <a:gd name="connsiteX164" fmla="*/ 8844321 w 9027201"/>
              <a:gd name="connsiteY164" fmla="*/ 2635623 h 5314278"/>
              <a:gd name="connsiteX165" fmla="*/ 8865836 w 9027201"/>
              <a:gd name="connsiteY165" fmla="*/ 2657139 h 5314278"/>
              <a:gd name="connsiteX166" fmla="*/ 8898109 w 9027201"/>
              <a:gd name="connsiteY166" fmla="*/ 2721685 h 5314278"/>
              <a:gd name="connsiteX167" fmla="*/ 8876594 w 9027201"/>
              <a:gd name="connsiteY167" fmla="*/ 2915322 h 5314278"/>
              <a:gd name="connsiteX168" fmla="*/ 8855078 w 9027201"/>
              <a:gd name="connsiteY168" fmla="*/ 2979868 h 5314278"/>
              <a:gd name="connsiteX169" fmla="*/ 8822805 w 9027201"/>
              <a:gd name="connsiteY169" fmla="*/ 3001383 h 5314278"/>
              <a:gd name="connsiteX170" fmla="*/ 8812048 w 9027201"/>
              <a:gd name="connsiteY170" fmla="*/ 3033656 h 5314278"/>
              <a:gd name="connsiteX171" fmla="*/ 8747502 w 9027201"/>
              <a:gd name="connsiteY171" fmla="*/ 3055172 h 5314278"/>
              <a:gd name="connsiteX172" fmla="*/ 8553864 w 9027201"/>
              <a:gd name="connsiteY172" fmla="*/ 3076687 h 5314278"/>
              <a:gd name="connsiteX173" fmla="*/ 8467803 w 9027201"/>
              <a:gd name="connsiteY173" fmla="*/ 3076687 h 5314278"/>
              <a:gd name="connsiteX174" fmla="*/ 8403257 w 9027201"/>
              <a:gd name="connsiteY174" fmla="*/ 3055172 h 5314278"/>
              <a:gd name="connsiteX175" fmla="*/ 8338711 w 9027201"/>
              <a:gd name="connsiteY175" fmla="*/ 3098202 h 5314278"/>
              <a:gd name="connsiteX176" fmla="*/ 8317196 w 9027201"/>
              <a:gd name="connsiteY176" fmla="*/ 3119718 h 5314278"/>
              <a:gd name="connsiteX177" fmla="*/ 8284923 w 9027201"/>
              <a:gd name="connsiteY177" fmla="*/ 3141233 h 5314278"/>
              <a:gd name="connsiteX178" fmla="*/ 8263408 w 9027201"/>
              <a:gd name="connsiteY178" fmla="*/ 3173506 h 5314278"/>
              <a:gd name="connsiteX179" fmla="*/ 8198862 w 9027201"/>
              <a:gd name="connsiteY179" fmla="*/ 3216536 h 5314278"/>
              <a:gd name="connsiteX180" fmla="*/ 8177347 w 9027201"/>
              <a:gd name="connsiteY180" fmla="*/ 3238052 h 5314278"/>
              <a:gd name="connsiteX181" fmla="*/ 8134316 w 9027201"/>
              <a:gd name="connsiteY181" fmla="*/ 3227294 h 5314278"/>
              <a:gd name="connsiteX182" fmla="*/ 8091285 w 9027201"/>
              <a:gd name="connsiteY182" fmla="*/ 3291840 h 5314278"/>
              <a:gd name="connsiteX183" fmla="*/ 8080528 w 9027201"/>
              <a:gd name="connsiteY183" fmla="*/ 3324113 h 5314278"/>
              <a:gd name="connsiteX184" fmla="*/ 8069770 w 9027201"/>
              <a:gd name="connsiteY184" fmla="*/ 3367143 h 5314278"/>
              <a:gd name="connsiteX185" fmla="*/ 8048255 w 9027201"/>
              <a:gd name="connsiteY185" fmla="*/ 3388659 h 5314278"/>
              <a:gd name="connsiteX186" fmla="*/ 8026740 w 9027201"/>
              <a:gd name="connsiteY186" fmla="*/ 3420932 h 5314278"/>
              <a:gd name="connsiteX187" fmla="*/ 8015982 w 9027201"/>
              <a:gd name="connsiteY187" fmla="*/ 3528508 h 5314278"/>
              <a:gd name="connsiteX188" fmla="*/ 7951436 w 9027201"/>
              <a:gd name="connsiteY188" fmla="*/ 3550023 h 5314278"/>
              <a:gd name="connsiteX189" fmla="*/ 7919163 w 9027201"/>
              <a:gd name="connsiteY189" fmla="*/ 3560781 h 5314278"/>
              <a:gd name="connsiteX190" fmla="*/ 7714768 w 9027201"/>
              <a:gd name="connsiteY190" fmla="*/ 3582296 h 5314278"/>
              <a:gd name="connsiteX191" fmla="*/ 7650222 w 9027201"/>
              <a:gd name="connsiteY191" fmla="*/ 3603812 h 5314278"/>
              <a:gd name="connsiteX192" fmla="*/ 7617949 w 9027201"/>
              <a:gd name="connsiteY192" fmla="*/ 3614569 h 5314278"/>
              <a:gd name="connsiteX193" fmla="*/ 7585676 w 9027201"/>
              <a:gd name="connsiteY193" fmla="*/ 3636085 h 5314278"/>
              <a:gd name="connsiteX194" fmla="*/ 7553403 w 9027201"/>
              <a:gd name="connsiteY194" fmla="*/ 3646842 h 5314278"/>
              <a:gd name="connsiteX195" fmla="*/ 7488857 w 9027201"/>
              <a:gd name="connsiteY195" fmla="*/ 3689873 h 5314278"/>
              <a:gd name="connsiteX196" fmla="*/ 7456584 w 9027201"/>
              <a:gd name="connsiteY196" fmla="*/ 3700631 h 5314278"/>
              <a:gd name="connsiteX197" fmla="*/ 7392038 w 9027201"/>
              <a:gd name="connsiteY197" fmla="*/ 3743661 h 5314278"/>
              <a:gd name="connsiteX198" fmla="*/ 7359765 w 9027201"/>
              <a:gd name="connsiteY198" fmla="*/ 3765176 h 5314278"/>
              <a:gd name="connsiteX199" fmla="*/ 7327493 w 9027201"/>
              <a:gd name="connsiteY199" fmla="*/ 3775934 h 5314278"/>
              <a:gd name="connsiteX200" fmla="*/ 7273704 w 9027201"/>
              <a:gd name="connsiteY200" fmla="*/ 3808207 h 5314278"/>
              <a:gd name="connsiteX201" fmla="*/ 7101582 w 9027201"/>
              <a:gd name="connsiteY201" fmla="*/ 3840480 h 5314278"/>
              <a:gd name="connsiteX202" fmla="*/ 7037036 w 9027201"/>
              <a:gd name="connsiteY202" fmla="*/ 3861995 h 5314278"/>
              <a:gd name="connsiteX203" fmla="*/ 7004763 w 9027201"/>
              <a:gd name="connsiteY203" fmla="*/ 3872753 h 5314278"/>
              <a:gd name="connsiteX204" fmla="*/ 6929460 w 9027201"/>
              <a:gd name="connsiteY204" fmla="*/ 3861995 h 5314278"/>
              <a:gd name="connsiteX205" fmla="*/ 6897187 w 9027201"/>
              <a:gd name="connsiteY205" fmla="*/ 3851238 h 5314278"/>
              <a:gd name="connsiteX206" fmla="*/ 6778853 w 9027201"/>
              <a:gd name="connsiteY206" fmla="*/ 3861995 h 5314278"/>
              <a:gd name="connsiteX207" fmla="*/ 6725064 w 9027201"/>
              <a:gd name="connsiteY207" fmla="*/ 3894268 h 5314278"/>
              <a:gd name="connsiteX208" fmla="*/ 6682034 w 9027201"/>
              <a:gd name="connsiteY208" fmla="*/ 3948056 h 5314278"/>
              <a:gd name="connsiteX209" fmla="*/ 6639003 w 9027201"/>
              <a:gd name="connsiteY209" fmla="*/ 4001845 h 5314278"/>
              <a:gd name="connsiteX210" fmla="*/ 6606730 w 9027201"/>
              <a:gd name="connsiteY210" fmla="*/ 4023360 h 5314278"/>
              <a:gd name="connsiteX211" fmla="*/ 6595973 w 9027201"/>
              <a:gd name="connsiteY211" fmla="*/ 4055633 h 5314278"/>
              <a:gd name="connsiteX212" fmla="*/ 6542184 w 9027201"/>
              <a:gd name="connsiteY212" fmla="*/ 4098663 h 5314278"/>
              <a:gd name="connsiteX213" fmla="*/ 6520669 w 9027201"/>
              <a:gd name="connsiteY213" fmla="*/ 4120179 h 5314278"/>
              <a:gd name="connsiteX214" fmla="*/ 6456123 w 9027201"/>
              <a:gd name="connsiteY214" fmla="*/ 4163209 h 5314278"/>
              <a:gd name="connsiteX215" fmla="*/ 6413093 w 9027201"/>
              <a:gd name="connsiteY215" fmla="*/ 4216998 h 5314278"/>
              <a:gd name="connsiteX216" fmla="*/ 6380820 w 9027201"/>
              <a:gd name="connsiteY216" fmla="*/ 4227755 h 5314278"/>
              <a:gd name="connsiteX217" fmla="*/ 6402335 w 9027201"/>
              <a:gd name="connsiteY217" fmla="*/ 4335332 h 5314278"/>
              <a:gd name="connsiteX218" fmla="*/ 6413093 w 9027201"/>
              <a:gd name="connsiteY218" fmla="*/ 4378362 h 5314278"/>
              <a:gd name="connsiteX219" fmla="*/ 6434608 w 9027201"/>
              <a:gd name="connsiteY219" fmla="*/ 4399878 h 5314278"/>
              <a:gd name="connsiteX220" fmla="*/ 6456123 w 9027201"/>
              <a:gd name="connsiteY220" fmla="*/ 4432151 h 5314278"/>
              <a:gd name="connsiteX221" fmla="*/ 6477638 w 9027201"/>
              <a:gd name="connsiteY221" fmla="*/ 4496696 h 5314278"/>
              <a:gd name="connsiteX222" fmla="*/ 6499154 w 9027201"/>
              <a:gd name="connsiteY222" fmla="*/ 4518212 h 5314278"/>
              <a:gd name="connsiteX223" fmla="*/ 6520669 w 9027201"/>
              <a:gd name="connsiteY223" fmla="*/ 4550485 h 5314278"/>
              <a:gd name="connsiteX224" fmla="*/ 6585215 w 9027201"/>
              <a:gd name="connsiteY224" fmla="*/ 4615031 h 5314278"/>
              <a:gd name="connsiteX225" fmla="*/ 6617488 w 9027201"/>
              <a:gd name="connsiteY225" fmla="*/ 4625788 h 5314278"/>
              <a:gd name="connsiteX226" fmla="*/ 6649761 w 9027201"/>
              <a:gd name="connsiteY226" fmla="*/ 4647303 h 5314278"/>
              <a:gd name="connsiteX227" fmla="*/ 6671276 w 9027201"/>
              <a:gd name="connsiteY227" fmla="*/ 4668819 h 5314278"/>
              <a:gd name="connsiteX228" fmla="*/ 6703549 w 9027201"/>
              <a:gd name="connsiteY228" fmla="*/ 4679576 h 5314278"/>
              <a:gd name="connsiteX229" fmla="*/ 6811125 w 9027201"/>
              <a:gd name="connsiteY229" fmla="*/ 4647303 h 5314278"/>
              <a:gd name="connsiteX230" fmla="*/ 6918702 w 9027201"/>
              <a:gd name="connsiteY230" fmla="*/ 4636546 h 5314278"/>
              <a:gd name="connsiteX231" fmla="*/ 6950975 w 9027201"/>
              <a:gd name="connsiteY231" fmla="*/ 4615031 h 5314278"/>
              <a:gd name="connsiteX232" fmla="*/ 7166128 w 9027201"/>
              <a:gd name="connsiteY232" fmla="*/ 4615031 h 5314278"/>
              <a:gd name="connsiteX233" fmla="*/ 7198401 w 9027201"/>
              <a:gd name="connsiteY233" fmla="*/ 4625788 h 5314278"/>
              <a:gd name="connsiteX234" fmla="*/ 7230674 w 9027201"/>
              <a:gd name="connsiteY234" fmla="*/ 4733365 h 5314278"/>
              <a:gd name="connsiteX235" fmla="*/ 7219916 w 9027201"/>
              <a:gd name="connsiteY235" fmla="*/ 4776395 h 5314278"/>
              <a:gd name="connsiteX236" fmla="*/ 7176885 w 9027201"/>
              <a:gd name="connsiteY236" fmla="*/ 4830183 h 5314278"/>
              <a:gd name="connsiteX237" fmla="*/ 7155370 w 9027201"/>
              <a:gd name="connsiteY237" fmla="*/ 4862456 h 5314278"/>
              <a:gd name="connsiteX238" fmla="*/ 7101582 w 9027201"/>
              <a:gd name="connsiteY238" fmla="*/ 4905487 h 5314278"/>
              <a:gd name="connsiteX239" fmla="*/ 7037036 w 9027201"/>
              <a:gd name="connsiteY239" fmla="*/ 4927002 h 5314278"/>
              <a:gd name="connsiteX240" fmla="*/ 7004763 w 9027201"/>
              <a:gd name="connsiteY240" fmla="*/ 4937760 h 5314278"/>
              <a:gd name="connsiteX241" fmla="*/ 6907944 w 9027201"/>
              <a:gd name="connsiteY241" fmla="*/ 4948518 h 5314278"/>
              <a:gd name="connsiteX242" fmla="*/ 6843398 w 9027201"/>
              <a:gd name="connsiteY242" fmla="*/ 4970033 h 5314278"/>
              <a:gd name="connsiteX243" fmla="*/ 6757337 w 9027201"/>
              <a:gd name="connsiteY243" fmla="*/ 4959275 h 5314278"/>
              <a:gd name="connsiteX244" fmla="*/ 6725064 w 9027201"/>
              <a:gd name="connsiteY244" fmla="*/ 4948518 h 5314278"/>
              <a:gd name="connsiteX245" fmla="*/ 6682034 w 9027201"/>
              <a:gd name="connsiteY245" fmla="*/ 4905487 h 5314278"/>
              <a:gd name="connsiteX246" fmla="*/ 6639003 w 9027201"/>
              <a:gd name="connsiteY246" fmla="*/ 4948518 h 5314278"/>
              <a:gd name="connsiteX247" fmla="*/ 6628245 w 9027201"/>
              <a:gd name="connsiteY247" fmla="*/ 4980791 h 5314278"/>
              <a:gd name="connsiteX248" fmla="*/ 6595973 w 9027201"/>
              <a:gd name="connsiteY248" fmla="*/ 4991548 h 5314278"/>
              <a:gd name="connsiteX249" fmla="*/ 6509911 w 9027201"/>
              <a:gd name="connsiteY249" fmla="*/ 5002306 h 5314278"/>
              <a:gd name="connsiteX250" fmla="*/ 6445365 w 9027201"/>
              <a:gd name="connsiteY250" fmla="*/ 5013063 h 5314278"/>
              <a:gd name="connsiteX251" fmla="*/ 6391577 w 9027201"/>
              <a:gd name="connsiteY251" fmla="*/ 5045336 h 5314278"/>
              <a:gd name="connsiteX252" fmla="*/ 6327031 w 9027201"/>
              <a:gd name="connsiteY252" fmla="*/ 5077609 h 5314278"/>
              <a:gd name="connsiteX253" fmla="*/ 6305516 w 9027201"/>
              <a:gd name="connsiteY253" fmla="*/ 5099125 h 5314278"/>
              <a:gd name="connsiteX254" fmla="*/ 6262485 w 9027201"/>
              <a:gd name="connsiteY254" fmla="*/ 5109882 h 5314278"/>
              <a:gd name="connsiteX255" fmla="*/ 6230213 w 9027201"/>
              <a:gd name="connsiteY255" fmla="*/ 5120640 h 5314278"/>
              <a:gd name="connsiteX256" fmla="*/ 6187182 w 9027201"/>
              <a:gd name="connsiteY256" fmla="*/ 5163671 h 5314278"/>
              <a:gd name="connsiteX257" fmla="*/ 6165667 w 9027201"/>
              <a:gd name="connsiteY257" fmla="*/ 5195943 h 5314278"/>
              <a:gd name="connsiteX258" fmla="*/ 6133394 w 9027201"/>
              <a:gd name="connsiteY258" fmla="*/ 5206701 h 5314278"/>
              <a:gd name="connsiteX259" fmla="*/ 6111878 w 9027201"/>
              <a:gd name="connsiteY259" fmla="*/ 5228216 h 5314278"/>
              <a:gd name="connsiteX260" fmla="*/ 6047333 w 9027201"/>
              <a:gd name="connsiteY260" fmla="*/ 5271247 h 5314278"/>
              <a:gd name="connsiteX261" fmla="*/ 5982787 w 9027201"/>
              <a:gd name="connsiteY261" fmla="*/ 5282005 h 5314278"/>
              <a:gd name="connsiteX262" fmla="*/ 5928998 w 9027201"/>
              <a:gd name="connsiteY262" fmla="*/ 5292762 h 5314278"/>
              <a:gd name="connsiteX263" fmla="*/ 5896725 w 9027201"/>
              <a:gd name="connsiteY263" fmla="*/ 5303520 h 5314278"/>
              <a:gd name="connsiteX264" fmla="*/ 5842937 w 9027201"/>
              <a:gd name="connsiteY264" fmla="*/ 5314278 h 5314278"/>
              <a:gd name="connsiteX265" fmla="*/ 5767634 w 9027201"/>
              <a:gd name="connsiteY265" fmla="*/ 5303520 h 5314278"/>
              <a:gd name="connsiteX266" fmla="*/ 5703088 w 9027201"/>
              <a:gd name="connsiteY266" fmla="*/ 5282005 h 5314278"/>
              <a:gd name="connsiteX267" fmla="*/ 5638542 w 9027201"/>
              <a:gd name="connsiteY267" fmla="*/ 5271247 h 5314278"/>
              <a:gd name="connsiteX268" fmla="*/ 5595511 w 9027201"/>
              <a:gd name="connsiteY268" fmla="*/ 5174428 h 5314278"/>
              <a:gd name="connsiteX269" fmla="*/ 5638542 w 9027201"/>
              <a:gd name="connsiteY269" fmla="*/ 5056094 h 5314278"/>
              <a:gd name="connsiteX270" fmla="*/ 5660057 w 9027201"/>
              <a:gd name="connsiteY270" fmla="*/ 4894729 h 5314278"/>
              <a:gd name="connsiteX271" fmla="*/ 5584754 w 9027201"/>
              <a:gd name="connsiteY271" fmla="*/ 4819426 h 5314278"/>
              <a:gd name="connsiteX272" fmla="*/ 5530965 w 9027201"/>
              <a:gd name="connsiteY272" fmla="*/ 4787153 h 5314278"/>
              <a:gd name="connsiteX273" fmla="*/ 5423389 w 9027201"/>
              <a:gd name="connsiteY273" fmla="*/ 4765638 h 5314278"/>
              <a:gd name="connsiteX274" fmla="*/ 5358843 w 9027201"/>
              <a:gd name="connsiteY274" fmla="*/ 4733365 h 5314278"/>
              <a:gd name="connsiteX275" fmla="*/ 5326570 w 9027201"/>
              <a:gd name="connsiteY275" fmla="*/ 4722607 h 5314278"/>
              <a:gd name="connsiteX276" fmla="*/ 5294297 w 9027201"/>
              <a:gd name="connsiteY276" fmla="*/ 4701092 h 5314278"/>
              <a:gd name="connsiteX277" fmla="*/ 5175776 w 9027201"/>
              <a:gd name="connsiteY277" fmla="*/ 4703744 h 5314278"/>
              <a:gd name="connsiteX278" fmla="*/ 5166214 w 9027201"/>
              <a:gd name="connsiteY278" fmla="*/ 4654662 h 5314278"/>
              <a:gd name="connsiteX279" fmla="*/ 5197478 w 9027201"/>
              <a:gd name="connsiteY279" fmla="*/ 4572000 h 5314278"/>
              <a:gd name="connsiteX280" fmla="*/ 5264639 w 9027201"/>
              <a:gd name="connsiteY280" fmla="*/ 4543537 h 5314278"/>
              <a:gd name="connsiteX281" fmla="*/ 5339980 w 9027201"/>
              <a:gd name="connsiteY281" fmla="*/ 4489114 h 5314278"/>
              <a:gd name="connsiteX282" fmla="*/ 5401874 w 9027201"/>
              <a:gd name="connsiteY282" fmla="*/ 4432151 h 5314278"/>
              <a:gd name="connsiteX283" fmla="*/ 5466420 w 9027201"/>
              <a:gd name="connsiteY283" fmla="*/ 4421393 h 5314278"/>
              <a:gd name="connsiteX284" fmla="*/ 5617027 w 9027201"/>
              <a:gd name="connsiteY284" fmla="*/ 4378362 h 5314278"/>
              <a:gd name="connsiteX285" fmla="*/ 5712277 w 9027201"/>
              <a:gd name="connsiteY285" fmla="*/ 4285428 h 5314278"/>
              <a:gd name="connsiteX286" fmla="*/ 5573996 w 9027201"/>
              <a:gd name="connsiteY286" fmla="*/ 4195482 h 5314278"/>
              <a:gd name="connsiteX287" fmla="*/ 5467129 w 9027201"/>
              <a:gd name="connsiteY287" fmla="*/ 4186667 h 5314278"/>
              <a:gd name="connsiteX288" fmla="*/ 5404339 w 9027201"/>
              <a:gd name="connsiteY288" fmla="*/ 4245087 h 5314278"/>
              <a:gd name="connsiteX289" fmla="*/ 5296389 w 9027201"/>
              <a:gd name="connsiteY289" fmla="*/ 4229212 h 5314278"/>
              <a:gd name="connsiteX290" fmla="*/ 5223364 w 9027201"/>
              <a:gd name="connsiteY290" fmla="*/ 4222862 h 5314278"/>
              <a:gd name="connsiteX291" fmla="*/ 5154448 w 9027201"/>
              <a:gd name="connsiteY291" fmla="*/ 4184725 h 5314278"/>
              <a:gd name="connsiteX292" fmla="*/ 5122175 w 9027201"/>
              <a:gd name="connsiteY292" fmla="*/ 4195482 h 5314278"/>
              <a:gd name="connsiteX293" fmla="*/ 5025356 w 9027201"/>
              <a:gd name="connsiteY293" fmla="*/ 4184725 h 5314278"/>
              <a:gd name="connsiteX294" fmla="*/ 4960810 w 9027201"/>
              <a:gd name="connsiteY294" fmla="*/ 4152452 h 5314278"/>
              <a:gd name="connsiteX295" fmla="*/ 4907022 w 9027201"/>
              <a:gd name="connsiteY295" fmla="*/ 4098663 h 5314278"/>
              <a:gd name="connsiteX296" fmla="*/ 4836014 w 9027201"/>
              <a:gd name="connsiteY296" fmla="*/ 4092687 h 5314278"/>
              <a:gd name="connsiteX297" fmla="*/ 4804899 w 9027201"/>
              <a:gd name="connsiteY297" fmla="*/ 4048050 h 5314278"/>
              <a:gd name="connsiteX298" fmla="*/ 4902689 w 9027201"/>
              <a:gd name="connsiteY298" fmla="*/ 4006962 h 5314278"/>
              <a:gd name="connsiteX299" fmla="*/ 4880576 w 9027201"/>
              <a:gd name="connsiteY299" fmla="*/ 3944172 h 5314278"/>
              <a:gd name="connsiteX300" fmla="*/ 4739307 w 9027201"/>
              <a:gd name="connsiteY300" fmla="*/ 3953174 h 5314278"/>
              <a:gd name="connsiteX301" fmla="*/ 4639500 w 9027201"/>
              <a:gd name="connsiteY301" fmla="*/ 3859343 h 5314278"/>
              <a:gd name="connsiteX302" fmla="*/ 4502639 w 9027201"/>
              <a:gd name="connsiteY302" fmla="*/ 3870437 h 5314278"/>
              <a:gd name="connsiteX303" fmla="*/ 4421695 w 9027201"/>
              <a:gd name="connsiteY303" fmla="*/ 3860053 h 5314278"/>
              <a:gd name="connsiteX304" fmla="*/ 4328014 w 9027201"/>
              <a:gd name="connsiteY304" fmla="*/ 3873612 h 5314278"/>
              <a:gd name="connsiteX305" fmla="*/ 4302614 w 9027201"/>
              <a:gd name="connsiteY305" fmla="*/ 3899012 h 5314278"/>
              <a:gd name="connsiteX306" fmla="*/ 4305789 w 9027201"/>
              <a:gd name="connsiteY306" fmla="*/ 3946637 h 5314278"/>
              <a:gd name="connsiteX307" fmla="*/ 4272321 w 9027201"/>
              <a:gd name="connsiteY307" fmla="*/ 4044875 h 5314278"/>
              <a:gd name="connsiteX308" fmla="*/ 4229290 w 9027201"/>
              <a:gd name="connsiteY308" fmla="*/ 4109421 h 5314278"/>
              <a:gd name="connsiteX309" fmla="*/ 4207775 w 9027201"/>
              <a:gd name="connsiteY309" fmla="*/ 4141694 h 5314278"/>
              <a:gd name="connsiteX310" fmla="*/ 4175502 w 9027201"/>
              <a:gd name="connsiteY310" fmla="*/ 4173967 h 5314278"/>
              <a:gd name="connsiteX311" fmla="*/ 4121714 w 9027201"/>
              <a:gd name="connsiteY311" fmla="*/ 4216998 h 5314278"/>
              <a:gd name="connsiteX312" fmla="*/ 4096239 w 9027201"/>
              <a:gd name="connsiteY312" fmla="*/ 4270487 h 5314278"/>
              <a:gd name="connsiteX313" fmla="*/ 4046410 w 9027201"/>
              <a:gd name="connsiteY313" fmla="*/ 4335332 h 5314278"/>
              <a:gd name="connsiteX314" fmla="*/ 4014137 w 9027201"/>
              <a:gd name="connsiteY314" fmla="*/ 4367605 h 5314278"/>
              <a:gd name="connsiteX315" fmla="*/ 3924191 w 9027201"/>
              <a:gd name="connsiteY315" fmla="*/ 4468121 h 5314278"/>
              <a:gd name="connsiteX316" fmla="*/ 3838130 w 9027201"/>
              <a:gd name="connsiteY316" fmla="*/ 4537075 h 5314278"/>
              <a:gd name="connsiteX317" fmla="*/ 3780457 w 9027201"/>
              <a:gd name="connsiteY317" fmla="*/ 4562998 h 5314278"/>
              <a:gd name="connsiteX318" fmla="*/ 3813664 w 9027201"/>
              <a:gd name="connsiteY318" fmla="*/ 4638787 h 5314278"/>
              <a:gd name="connsiteX319" fmla="*/ 3810489 w 9027201"/>
              <a:gd name="connsiteY319" fmla="*/ 4727687 h 5314278"/>
              <a:gd name="connsiteX320" fmla="*/ 3745196 w 9027201"/>
              <a:gd name="connsiteY320" fmla="*/ 4754880 h 5314278"/>
              <a:gd name="connsiteX321" fmla="*/ 3699364 w 9027201"/>
              <a:gd name="connsiteY321" fmla="*/ 4692762 h 5314278"/>
              <a:gd name="connsiteX322" fmla="*/ 3621745 w 9027201"/>
              <a:gd name="connsiteY322" fmla="*/ 4641476 h 5314278"/>
              <a:gd name="connsiteX323" fmla="*/ 3499339 w 9027201"/>
              <a:gd name="connsiteY323" fmla="*/ 4664187 h 5314278"/>
              <a:gd name="connsiteX324" fmla="*/ 3423139 w 9027201"/>
              <a:gd name="connsiteY324" fmla="*/ 4727687 h 5314278"/>
              <a:gd name="connsiteX325" fmla="*/ 3342046 w 9027201"/>
              <a:gd name="connsiteY325" fmla="*/ 4725072 h 5314278"/>
              <a:gd name="connsiteX326" fmla="*/ 3286614 w 9027201"/>
              <a:gd name="connsiteY326" fmla="*/ 4784837 h 5314278"/>
              <a:gd name="connsiteX327" fmla="*/ 3212431 w 9027201"/>
              <a:gd name="connsiteY327" fmla="*/ 4788386 h 5314278"/>
              <a:gd name="connsiteX328" fmla="*/ 3153525 w 9027201"/>
              <a:gd name="connsiteY328" fmla="*/ 4754880 h 5314278"/>
              <a:gd name="connsiteX329" fmla="*/ 3099737 w 9027201"/>
              <a:gd name="connsiteY329" fmla="*/ 4711849 h 5314278"/>
              <a:gd name="connsiteX330" fmla="*/ 3032614 w 9027201"/>
              <a:gd name="connsiteY330" fmla="*/ 4591162 h 5314278"/>
              <a:gd name="connsiteX331" fmla="*/ 3054839 w 9027201"/>
              <a:gd name="connsiteY331" fmla="*/ 4556237 h 5314278"/>
              <a:gd name="connsiteX332" fmla="*/ 3088980 w 9027201"/>
              <a:gd name="connsiteY332" fmla="*/ 4561242 h 5314278"/>
              <a:gd name="connsiteX333" fmla="*/ 3131039 w 9027201"/>
              <a:gd name="connsiteY333" fmla="*/ 4584812 h 5314278"/>
              <a:gd name="connsiteX334" fmla="*/ 3173995 w 9027201"/>
              <a:gd name="connsiteY334" fmla="*/ 4559673 h 5314278"/>
              <a:gd name="connsiteX335" fmla="*/ 3172314 w 9027201"/>
              <a:gd name="connsiteY335" fmla="*/ 4505437 h 5314278"/>
              <a:gd name="connsiteX336" fmla="*/ 3142768 w 9027201"/>
              <a:gd name="connsiteY336" fmla="*/ 4442908 h 5314278"/>
              <a:gd name="connsiteX337" fmla="*/ 3192148 w 9027201"/>
              <a:gd name="connsiteY337" fmla="*/ 4403762 h 5314278"/>
              <a:gd name="connsiteX338" fmla="*/ 3268871 w 9027201"/>
              <a:gd name="connsiteY338" fmla="*/ 4377316 h 5314278"/>
              <a:gd name="connsiteX339" fmla="*/ 3299725 w 9027201"/>
              <a:gd name="connsiteY339" fmla="*/ 4261448 h 5314278"/>
              <a:gd name="connsiteX340" fmla="*/ 3411896 w 9027201"/>
              <a:gd name="connsiteY340" fmla="*/ 4243294 h 5314278"/>
              <a:gd name="connsiteX341" fmla="*/ 3423139 w 9027201"/>
              <a:gd name="connsiteY341" fmla="*/ 4140312 h 5314278"/>
              <a:gd name="connsiteX342" fmla="*/ 3380669 w 9027201"/>
              <a:gd name="connsiteY342" fmla="*/ 4049806 h 5314278"/>
              <a:gd name="connsiteX343" fmla="*/ 3401997 w 9027201"/>
              <a:gd name="connsiteY343" fmla="*/ 3940997 h 5314278"/>
              <a:gd name="connsiteX344" fmla="*/ 3490188 w 9027201"/>
              <a:gd name="connsiteY344" fmla="*/ 3890906 h 5314278"/>
              <a:gd name="connsiteX345" fmla="*/ 3589658 w 9027201"/>
              <a:gd name="connsiteY345" fmla="*/ 3896733 h 5314278"/>
              <a:gd name="connsiteX346" fmla="*/ 3669893 w 9027201"/>
              <a:gd name="connsiteY346" fmla="*/ 3948056 h 5314278"/>
              <a:gd name="connsiteX347" fmla="*/ 3737613 w 9027201"/>
              <a:gd name="connsiteY347" fmla="*/ 3984214 h 5314278"/>
              <a:gd name="connsiteX348" fmla="*/ 3813440 w 9027201"/>
              <a:gd name="connsiteY348" fmla="*/ 3954406 h 5314278"/>
              <a:gd name="connsiteX349" fmla="*/ 3913620 w 9027201"/>
              <a:gd name="connsiteY349" fmla="*/ 3962699 h 5314278"/>
              <a:gd name="connsiteX350" fmla="*/ 3899688 w 9027201"/>
              <a:gd name="connsiteY350" fmla="*/ 3864647 h 5314278"/>
              <a:gd name="connsiteX351" fmla="*/ 3911155 w 9027201"/>
              <a:gd name="connsiteY351" fmla="*/ 3759349 h 5314278"/>
              <a:gd name="connsiteX352" fmla="*/ 3829315 w 9027201"/>
              <a:gd name="connsiteY352" fmla="*/ 3709633 h 5314278"/>
              <a:gd name="connsiteX353" fmla="*/ 3750127 w 9027201"/>
              <a:gd name="connsiteY353" fmla="*/ 3650727 h 5314278"/>
              <a:gd name="connsiteX354" fmla="*/ 3702165 w 9027201"/>
              <a:gd name="connsiteY354" fmla="*/ 3571539 h 5314278"/>
              <a:gd name="connsiteX355" fmla="*/ 3659135 w 9027201"/>
              <a:gd name="connsiteY355" fmla="*/ 3517751 h 5314278"/>
              <a:gd name="connsiteX356" fmla="*/ 3655437 w 9027201"/>
              <a:gd name="connsiteY356" fmla="*/ 3410174 h 5314278"/>
              <a:gd name="connsiteX357" fmla="*/ 3558431 w 9027201"/>
              <a:gd name="connsiteY357" fmla="*/ 3367853 h 5314278"/>
              <a:gd name="connsiteX358" fmla="*/ 3474126 w 9027201"/>
              <a:gd name="connsiteY358" fmla="*/ 3262742 h 5314278"/>
              <a:gd name="connsiteX359" fmla="*/ 3508528 w 9027201"/>
              <a:gd name="connsiteY359" fmla="*/ 3173506 h 5314278"/>
              <a:gd name="connsiteX360" fmla="*/ 3531463 w 9027201"/>
              <a:gd name="connsiteY360" fmla="*/ 3083560 h 5314278"/>
              <a:gd name="connsiteX361" fmla="*/ 3465497 w 9027201"/>
              <a:gd name="connsiteY361" fmla="*/ 2990626 h 5314278"/>
              <a:gd name="connsiteX362" fmla="*/ 3381901 w 9027201"/>
              <a:gd name="connsiteY362" fmla="*/ 2972995 h 5314278"/>
              <a:gd name="connsiteX363" fmla="*/ 3316310 w 9027201"/>
              <a:gd name="connsiteY363" fmla="*/ 2893807 h 5314278"/>
              <a:gd name="connsiteX364" fmla="*/ 3249112 w 9027201"/>
              <a:gd name="connsiteY364" fmla="*/ 2840187 h 5314278"/>
              <a:gd name="connsiteX365" fmla="*/ 3196920 w 9027201"/>
              <a:gd name="connsiteY365" fmla="*/ 2838562 h 5314278"/>
              <a:gd name="connsiteX366" fmla="*/ 3146466 w 9027201"/>
              <a:gd name="connsiteY366" fmla="*/ 2886495 h 5314278"/>
              <a:gd name="connsiteX367" fmla="*/ 3099737 w 9027201"/>
              <a:gd name="connsiteY367" fmla="*/ 2829261 h 5314278"/>
              <a:gd name="connsiteX368" fmla="*/ 3023370 w 9027201"/>
              <a:gd name="connsiteY368" fmla="*/ 2819652 h 5314278"/>
              <a:gd name="connsiteX369" fmla="*/ 2955209 w 9027201"/>
              <a:gd name="connsiteY369" fmla="*/ 2788612 h 5314278"/>
              <a:gd name="connsiteX370" fmla="*/ 2938288 w 9027201"/>
              <a:gd name="connsiteY370" fmla="*/ 2705183 h 5314278"/>
              <a:gd name="connsiteX371" fmla="*/ 2872594 w 9027201"/>
              <a:gd name="connsiteY371" fmla="*/ 2718154 h 5314278"/>
              <a:gd name="connsiteX372" fmla="*/ 2773310 w 9027201"/>
              <a:gd name="connsiteY372" fmla="*/ 2628648 h 5314278"/>
              <a:gd name="connsiteX373" fmla="*/ 2658674 w 9027201"/>
              <a:gd name="connsiteY373" fmla="*/ 2646381 h 5314278"/>
              <a:gd name="connsiteX374" fmla="*/ 2565300 w 9027201"/>
              <a:gd name="connsiteY374" fmla="*/ 2702383 h 5314278"/>
              <a:gd name="connsiteX375" fmla="*/ 2443521 w 9027201"/>
              <a:gd name="connsiteY375" fmla="*/ 2710927 h 5314278"/>
              <a:gd name="connsiteX376" fmla="*/ 2314429 w 9027201"/>
              <a:gd name="connsiteY376" fmla="*/ 2743200 h 5314278"/>
              <a:gd name="connsiteX377" fmla="*/ 2217610 w 9027201"/>
              <a:gd name="connsiteY377" fmla="*/ 2775473 h 5314278"/>
              <a:gd name="connsiteX378" fmla="*/ 2164971 w 9027201"/>
              <a:gd name="connsiteY378" fmla="*/ 2850608 h 5314278"/>
              <a:gd name="connsiteX379" fmla="*/ 2105187 w 9027201"/>
              <a:gd name="connsiteY379" fmla="*/ 2910392 h 5314278"/>
              <a:gd name="connsiteX380" fmla="*/ 2034730 w 9027201"/>
              <a:gd name="connsiteY380" fmla="*/ 2936838 h 5314278"/>
              <a:gd name="connsiteX381" fmla="*/ 1980942 w 9027201"/>
              <a:gd name="connsiteY381" fmla="*/ 2958353 h 5314278"/>
              <a:gd name="connsiteX382" fmla="*/ 1872217 w 9027201"/>
              <a:gd name="connsiteY382" fmla="*/ 2985947 h 5314278"/>
              <a:gd name="connsiteX383" fmla="*/ 1734291 w 9027201"/>
              <a:gd name="connsiteY383" fmla="*/ 2998292 h 5314278"/>
              <a:gd name="connsiteX384" fmla="*/ 1598430 w 9027201"/>
              <a:gd name="connsiteY384" fmla="*/ 2999087 h 5314278"/>
              <a:gd name="connsiteX385" fmla="*/ 1524443 w 9027201"/>
              <a:gd name="connsiteY385" fmla="*/ 3066014 h 5314278"/>
              <a:gd name="connsiteX386" fmla="*/ 1484773 w 9027201"/>
              <a:gd name="connsiteY386" fmla="*/ 3119718 h 5314278"/>
              <a:gd name="connsiteX387" fmla="*/ 1421544 w 9027201"/>
              <a:gd name="connsiteY387" fmla="*/ 3130475 h 5314278"/>
              <a:gd name="connsiteX388" fmla="*/ 1364142 w 9027201"/>
              <a:gd name="connsiteY388" fmla="*/ 3105431 h 5314278"/>
              <a:gd name="connsiteX389" fmla="*/ 1313968 w 9027201"/>
              <a:gd name="connsiteY389" fmla="*/ 3065929 h 5314278"/>
              <a:gd name="connsiteX390" fmla="*/ 1292453 w 9027201"/>
              <a:gd name="connsiteY390" fmla="*/ 3033656 h 5314278"/>
              <a:gd name="connsiteX391" fmla="*/ 1224209 w 9027201"/>
              <a:gd name="connsiteY391" fmla="*/ 2974041 h 5314278"/>
              <a:gd name="connsiteX392" fmla="*/ 1120330 w 9027201"/>
              <a:gd name="connsiteY392" fmla="*/ 2979868 h 5314278"/>
              <a:gd name="connsiteX393" fmla="*/ 1051021 w 9027201"/>
              <a:gd name="connsiteY393" fmla="*/ 2998834 h 5314278"/>
              <a:gd name="connsiteX394" fmla="*/ 994264 w 9027201"/>
              <a:gd name="connsiteY394" fmla="*/ 2981437 h 5314278"/>
              <a:gd name="connsiteX395" fmla="*/ 908539 w 9027201"/>
              <a:gd name="connsiteY395" fmla="*/ 2983818 h 5314278"/>
              <a:gd name="connsiteX396" fmla="*/ 849008 w 9027201"/>
              <a:gd name="connsiteY396" fmla="*/ 2960006 h 5314278"/>
              <a:gd name="connsiteX397" fmla="*/ 743813 w 9027201"/>
              <a:gd name="connsiteY397" fmla="*/ 2958353 h 5314278"/>
              <a:gd name="connsiteX398" fmla="*/ 668593 w 9027201"/>
              <a:gd name="connsiteY398" fmla="*/ 2936753 h 5314278"/>
              <a:gd name="connsiteX399" fmla="*/ 608894 w 9027201"/>
              <a:gd name="connsiteY399" fmla="*/ 2911709 h 5314278"/>
              <a:gd name="connsiteX400" fmla="*/ 582448 w 9027201"/>
              <a:gd name="connsiteY400" fmla="*/ 2883049 h 5314278"/>
              <a:gd name="connsiteX401" fmla="*/ 442598 w 9027201"/>
              <a:gd name="connsiteY401" fmla="*/ 2915322 h 5314278"/>
              <a:gd name="connsiteX402" fmla="*/ 431841 w 9027201"/>
              <a:gd name="connsiteY402" fmla="*/ 2947595 h 5314278"/>
              <a:gd name="connsiteX403" fmla="*/ 367995 w 9027201"/>
              <a:gd name="connsiteY403" fmla="*/ 2936193 h 5314278"/>
              <a:gd name="connsiteX404" fmla="*/ 315804 w 9027201"/>
              <a:gd name="connsiteY404" fmla="*/ 2889213 h 5314278"/>
              <a:gd name="connsiteX405" fmla="*/ 238203 w 9027201"/>
              <a:gd name="connsiteY405" fmla="*/ 2883049 h 5314278"/>
              <a:gd name="connsiteX406" fmla="*/ 202148 w 9027201"/>
              <a:gd name="connsiteY406" fmla="*/ 2794691 h 5314278"/>
              <a:gd name="connsiteX407" fmla="*/ 119869 w 9027201"/>
              <a:gd name="connsiteY407" fmla="*/ 2753958 h 5314278"/>
              <a:gd name="connsiteX408" fmla="*/ 42437 w 9027201"/>
              <a:gd name="connsiteY408" fmla="*/ 2693026 h 5314278"/>
              <a:gd name="connsiteX409" fmla="*/ 1703 w 9027201"/>
              <a:gd name="connsiteY409" fmla="*/ 2607133 h 5314278"/>
              <a:gd name="connsiteX410" fmla="*/ 43417 w 9027201"/>
              <a:gd name="connsiteY410" fmla="*/ 2482719 h 5314278"/>
              <a:gd name="connsiteX411" fmla="*/ 119869 w 9027201"/>
              <a:gd name="connsiteY411" fmla="*/ 2420471 h 5314278"/>
              <a:gd name="connsiteX412" fmla="*/ 122503 w 9027201"/>
              <a:gd name="connsiteY412" fmla="*/ 2316592 h 5314278"/>
              <a:gd name="connsiteX413" fmla="*/ 201251 w 9027201"/>
              <a:gd name="connsiteY413" fmla="*/ 2245966 h 5314278"/>
              <a:gd name="connsiteX414" fmla="*/ 233524 w 9027201"/>
              <a:gd name="connsiteY414" fmla="*/ 2191114 h 5314278"/>
              <a:gd name="connsiteX415" fmla="*/ 281234 w 9027201"/>
              <a:gd name="connsiteY415" fmla="*/ 2151529 h 5314278"/>
              <a:gd name="connsiteX416" fmla="*/ 296838 w 9027201"/>
              <a:gd name="connsiteY416" fmla="*/ 2053562 h 5314278"/>
              <a:gd name="connsiteX417" fmla="*/ 265966 w 9027201"/>
              <a:gd name="connsiteY417" fmla="*/ 1923322 h 5314278"/>
              <a:gd name="connsiteX418" fmla="*/ 309977 w 9027201"/>
              <a:gd name="connsiteY418" fmla="*/ 1850483 h 5314278"/>
              <a:gd name="connsiteX419" fmla="*/ 378053 w 9027201"/>
              <a:gd name="connsiteY419" fmla="*/ 1721223 h 5314278"/>
              <a:gd name="connsiteX420" fmla="*/ 464114 w 9027201"/>
              <a:gd name="connsiteY420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920697 w 9027201"/>
              <a:gd name="connsiteY43" fmla="*/ 533512 h 5314278"/>
              <a:gd name="connsiteX44" fmla="*/ 3020710 w 9027201"/>
              <a:gd name="connsiteY44" fmla="*/ 495412 h 5314278"/>
              <a:gd name="connsiteX45" fmla="*/ 3148931 w 9027201"/>
              <a:gd name="connsiteY45" fmla="*/ 558165 h 5314278"/>
              <a:gd name="connsiteX46" fmla="*/ 3261102 w 9027201"/>
              <a:gd name="connsiteY46" fmla="*/ 570155 h 5314278"/>
              <a:gd name="connsiteX47" fmla="*/ 3293375 w 9027201"/>
              <a:gd name="connsiteY47" fmla="*/ 580913 h 5314278"/>
              <a:gd name="connsiteX48" fmla="*/ 3433224 w 9027201"/>
              <a:gd name="connsiteY48" fmla="*/ 570155 h 5314278"/>
              <a:gd name="connsiteX49" fmla="*/ 3454740 w 9027201"/>
              <a:gd name="connsiteY49" fmla="*/ 548640 h 5314278"/>
              <a:gd name="connsiteX50" fmla="*/ 3487013 w 9027201"/>
              <a:gd name="connsiteY50" fmla="*/ 537882 h 5314278"/>
              <a:gd name="connsiteX51" fmla="*/ 3573074 w 9027201"/>
              <a:gd name="connsiteY51" fmla="*/ 548640 h 5314278"/>
              <a:gd name="connsiteX52" fmla="*/ 3583831 w 9027201"/>
              <a:gd name="connsiteY52" fmla="*/ 580913 h 5314278"/>
              <a:gd name="connsiteX53" fmla="*/ 3605347 w 9027201"/>
              <a:gd name="connsiteY53" fmla="*/ 602428 h 5314278"/>
              <a:gd name="connsiteX54" fmla="*/ 3669893 w 9027201"/>
              <a:gd name="connsiteY54" fmla="*/ 634701 h 5314278"/>
              <a:gd name="connsiteX55" fmla="*/ 3777469 w 9027201"/>
              <a:gd name="connsiteY55" fmla="*/ 623943 h 5314278"/>
              <a:gd name="connsiteX56" fmla="*/ 3809742 w 9027201"/>
              <a:gd name="connsiteY56" fmla="*/ 613186 h 5314278"/>
              <a:gd name="connsiteX57" fmla="*/ 3960349 w 9027201"/>
              <a:gd name="connsiteY57" fmla="*/ 623943 h 5314278"/>
              <a:gd name="connsiteX58" fmla="*/ 3992622 w 9027201"/>
              <a:gd name="connsiteY58" fmla="*/ 634701 h 5314278"/>
              <a:gd name="connsiteX59" fmla="*/ 4100198 w 9027201"/>
              <a:gd name="connsiteY59" fmla="*/ 656216 h 5314278"/>
              <a:gd name="connsiteX60" fmla="*/ 4153987 w 9027201"/>
              <a:gd name="connsiteY60" fmla="*/ 699247 h 5314278"/>
              <a:gd name="connsiteX61" fmla="*/ 4218533 w 9027201"/>
              <a:gd name="connsiteY61" fmla="*/ 720762 h 5314278"/>
              <a:gd name="connsiteX62" fmla="*/ 4218533 w 9027201"/>
              <a:gd name="connsiteY62" fmla="*/ 548640 h 5314278"/>
              <a:gd name="connsiteX63" fmla="*/ 4229290 w 9027201"/>
              <a:gd name="connsiteY63" fmla="*/ 451821 h 5314278"/>
              <a:gd name="connsiteX64" fmla="*/ 4272321 w 9027201"/>
              <a:gd name="connsiteY64" fmla="*/ 398033 h 5314278"/>
              <a:gd name="connsiteX65" fmla="*/ 4293836 w 9027201"/>
              <a:gd name="connsiteY65" fmla="*/ 365760 h 5314278"/>
              <a:gd name="connsiteX66" fmla="*/ 4326109 w 9027201"/>
              <a:gd name="connsiteY66" fmla="*/ 344245 h 5314278"/>
              <a:gd name="connsiteX67" fmla="*/ 4379897 w 9027201"/>
              <a:gd name="connsiteY67" fmla="*/ 311972 h 5314278"/>
              <a:gd name="connsiteX68" fmla="*/ 4412170 w 9027201"/>
              <a:gd name="connsiteY68" fmla="*/ 290456 h 5314278"/>
              <a:gd name="connsiteX69" fmla="*/ 4476716 w 9027201"/>
              <a:gd name="connsiteY69" fmla="*/ 268941 h 5314278"/>
              <a:gd name="connsiteX70" fmla="*/ 4508989 w 9027201"/>
              <a:gd name="connsiteY70" fmla="*/ 247426 h 5314278"/>
              <a:gd name="connsiteX71" fmla="*/ 4616565 w 9027201"/>
              <a:gd name="connsiteY71" fmla="*/ 225911 h 5314278"/>
              <a:gd name="connsiteX72" fmla="*/ 4896264 w 9027201"/>
              <a:gd name="connsiteY72" fmla="*/ 215153 h 5314278"/>
              <a:gd name="connsiteX73" fmla="*/ 4971568 w 9027201"/>
              <a:gd name="connsiteY73" fmla="*/ 236668 h 5314278"/>
              <a:gd name="connsiteX74" fmla="*/ 5036114 w 9027201"/>
              <a:gd name="connsiteY74" fmla="*/ 225911 h 5314278"/>
              <a:gd name="connsiteX75" fmla="*/ 5079144 w 9027201"/>
              <a:gd name="connsiteY75" fmla="*/ 172122 h 5314278"/>
              <a:gd name="connsiteX76" fmla="*/ 5089902 w 9027201"/>
              <a:gd name="connsiteY76" fmla="*/ 139849 h 5314278"/>
              <a:gd name="connsiteX77" fmla="*/ 5132933 w 9027201"/>
              <a:gd name="connsiteY77" fmla="*/ 75303 h 5314278"/>
              <a:gd name="connsiteX78" fmla="*/ 5197478 w 9027201"/>
              <a:gd name="connsiteY78" fmla="*/ 53788 h 5314278"/>
              <a:gd name="connsiteX79" fmla="*/ 5326570 w 9027201"/>
              <a:gd name="connsiteY79" fmla="*/ 64546 h 5314278"/>
              <a:gd name="connsiteX80" fmla="*/ 5358843 w 9027201"/>
              <a:gd name="connsiteY80" fmla="*/ 75303 h 5314278"/>
              <a:gd name="connsiteX81" fmla="*/ 5444904 w 9027201"/>
              <a:gd name="connsiteY81" fmla="*/ 64546 h 5314278"/>
              <a:gd name="connsiteX82" fmla="*/ 5498693 w 9027201"/>
              <a:gd name="connsiteY82" fmla="*/ 21515 h 5314278"/>
              <a:gd name="connsiteX83" fmla="*/ 5573996 w 9027201"/>
              <a:gd name="connsiteY83" fmla="*/ 0 h 5314278"/>
              <a:gd name="connsiteX84" fmla="*/ 5638542 w 9027201"/>
              <a:gd name="connsiteY84" fmla="*/ 10758 h 5314278"/>
              <a:gd name="connsiteX85" fmla="*/ 5735361 w 9027201"/>
              <a:gd name="connsiteY85" fmla="*/ 43031 h 5314278"/>
              <a:gd name="connsiteX86" fmla="*/ 5821422 w 9027201"/>
              <a:gd name="connsiteY86" fmla="*/ 53788 h 5314278"/>
              <a:gd name="connsiteX87" fmla="*/ 5853695 w 9027201"/>
              <a:gd name="connsiteY87" fmla="*/ 64546 h 5314278"/>
              <a:gd name="connsiteX88" fmla="*/ 5896725 w 9027201"/>
              <a:gd name="connsiteY88" fmla="*/ 75303 h 5314278"/>
              <a:gd name="connsiteX89" fmla="*/ 5918241 w 9027201"/>
              <a:gd name="connsiteY89" fmla="*/ 107576 h 5314278"/>
              <a:gd name="connsiteX90" fmla="*/ 5950514 w 9027201"/>
              <a:gd name="connsiteY90" fmla="*/ 118334 h 5314278"/>
              <a:gd name="connsiteX91" fmla="*/ 6004302 w 9027201"/>
              <a:gd name="connsiteY91" fmla="*/ 161365 h 5314278"/>
              <a:gd name="connsiteX92" fmla="*/ 6025817 w 9027201"/>
              <a:gd name="connsiteY92" fmla="*/ 193638 h 5314278"/>
              <a:gd name="connsiteX93" fmla="*/ 6047333 w 9027201"/>
              <a:gd name="connsiteY93" fmla="*/ 290456 h 5314278"/>
              <a:gd name="connsiteX94" fmla="*/ 6079605 w 9027201"/>
              <a:gd name="connsiteY94" fmla="*/ 311972 h 5314278"/>
              <a:gd name="connsiteX95" fmla="*/ 6101121 w 9027201"/>
              <a:gd name="connsiteY95" fmla="*/ 333487 h 5314278"/>
              <a:gd name="connsiteX96" fmla="*/ 6165667 w 9027201"/>
              <a:gd name="connsiteY96" fmla="*/ 419548 h 5314278"/>
              <a:gd name="connsiteX97" fmla="*/ 6154909 w 9027201"/>
              <a:gd name="connsiteY97" fmla="*/ 484094 h 5314278"/>
              <a:gd name="connsiteX98" fmla="*/ 6122636 w 9027201"/>
              <a:gd name="connsiteY98" fmla="*/ 494852 h 5314278"/>
              <a:gd name="connsiteX99" fmla="*/ 6090363 w 9027201"/>
              <a:gd name="connsiteY99" fmla="*/ 527125 h 5314278"/>
              <a:gd name="connsiteX100" fmla="*/ 6122636 w 9027201"/>
              <a:gd name="connsiteY100" fmla="*/ 645459 h 5314278"/>
              <a:gd name="connsiteX101" fmla="*/ 6133394 w 9027201"/>
              <a:gd name="connsiteY101" fmla="*/ 710005 h 5314278"/>
              <a:gd name="connsiteX102" fmla="*/ 6144151 w 9027201"/>
              <a:gd name="connsiteY102" fmla="*/ 742278 h 5314278"/>
              <a:gd name="connsiteX103" fmla="*/ 6176424 w 9027201"/>
              <a:gd name="connsiteY103" fmla="*/ 753035 h 5314278"/>
              <a:gd name="connsiteX104" fmla="*/ 6251728 w 9027201"/>
              <a:gd name="connsiteY104" fmla="*/ 763793 h 5314278"/>
              <a:gd name="connsiteX105" fmla="*/ 6337789 w 9027201"/>
              <a:gd name="connsiteY105" fmla="*/ 828339 h 5314278"/>
              <a:gd name="connsiteX106" fmla="*/ 6370062 w 9027201"/>
              <a:gd name="connsiteY106" fmla="*/ 817581 h 5314278"/>
              <a:gd name="connsiteX107" fmla="*/ 6499154 w 9027201"/>
              <a:gd name="connsiteY107" fmla="*/ 849854 h 5314278"/>
              <a:gd name="connsiteX108" fmla="*/ 6531427 w 9027201"/>
              <a:gd name="connsiteY108" fmla="*/ 871369 h 5314278"/>
              <a:gd name="connsiteX109" fmla="*/ 6574457 w 9027201"/>
              <a:gd name="connsiteY109" fmla="*/ 925158 h 5314278"/>
              <a:gd name="connsiteX110" fmla="*/ 6606730 w 9027201"/>
              <a:gd name="connsiteY110" fmla="*/ 935915 h 5314278"/>
              <a:gd name="connsiteX111" fmla="*/ 6649761 w 9027201"/>
              <a:gd name="connsiteY111" fmla="*/ 989703 h 5314278"/>
              <a:gd name="connsiteX112" fmla="*/ 6682034 w 9027201"/>
              <a:gd name="connsiteY112" fmla="*/ 1075765 h 5314278"/>
              <a:gd name="connsiteX113" fmla="*/ 6671276 w 9027201"/>
              <a:gd name="connsiteY113" fmla="*/ 1183341 h 5314278"/>
              <a:gd name="connsiteX114" fmla="*/ 6660518 w 9027201"/>
              <a:gd name="connsiteY114" fmla="*/ 1215614 h 5314278"/>
              <a:gd name="connsiteX115" fmla="*/ 6671276 w 9027201"/>
              <a:gd name="connsiteY115" fmla="*/ 1269402 h 5314278"/>
              <a:gd name="connsiteX116" fmla="*/ 6778853 w 9027201"/>
              <a:gd name="connsiteY116" fmla="*/ 1333948 h 5314278"/>
              <a:gd name="connsiteX117" fmla="*/ 6821883 w 9027201"/>
              <a:gd name="connsiteY117" fmla="*/ 1344706 h 5314278"/>
              <a:gd name="connsiteX118" fmla="*/ 7026278 w 9027201"/>
              <a:gd name="connsiteY118" fmla="*/ 1355463 h 5314278"/>
              <a:gd name="connsiteX119" fmla="*/ 7090824 w 9027201"/>
              <a:gd name="connsiteY119" fmla="*/ 1376979 h 5314278"/>
              <a:gd name="connsiteX120" fmla="*/ 7112340 w 9027201"/>
              <a:gd name="connsiteY120" fmla="*/ 1398494 h 5314278"/>
              <a:gd name="connsiteX121" fmla="*/ 7198401 w 9027201"/>
              <a:gd name="connsiteY121" fmla="*/ 1420009 h 5314278"/>
              <a:gd name="connsiteX122" fmla="*/ 7230674 w 9027201"/>
              <a:gd name="connsiteY122" fmla="*/ 1430767 h 5314278"/>
              <a:gd name="connsiteX123" fmla="*/ 7381281 w 9027201"/>
              <a:gd name="connsiteY123" fmla="*/ 1420009 h 5314278"/>
              <a:gd name="connsiteX124" fmla="*/ 7413554 w 9027201"/>
              <a:gd name="connsiteY124" fmla="*/ 1409252 h 5314278"/>
              <a:gd name="connsiteX125" fmla="*/ 7478100 w 9027201"/>
              <a:gd name="connsiteY125" fmla="*/ 1366221 h 5314278"/>
              <a:gd name="connsiteX126" fmla="*/ 7542645 w 9027201"/>
              <a:gd name="connsiteY126" fmla="*/ 1344706 h 5314278"/>
              <a:gd name="connsiteX127" fmla="*/ 7574918 w 9027201"/>
              <a:gd name="connsiteY127" fmla="*/ 1333948 h 5314278"/>
              <a:gd name="connsiteX128" fmla="*/ 7607191 w 9027201"/>
              <a:gd name="connsiteY128" fmla="*/ 1323191 h 5314278"/>
              <a:gd name="connsiteX129" fmla="*/ 7704010 w 9027201"/>
              <a:gd name="connsiteY129" fmla="*/ 1333948 h 5314278"/>
              <a:gd name="connsiteX130" fmla="*/ 7757798 w 9027201"/>
              <a:gd name="connsiteY130" fmla="*/ 1398494 h 5314278"/>
              <a:gd name="connsiteX131" fmla="*/ 7768556 w 9027201"/>
              <a:gd name="connsiteY131" fmla="*/ 1430767 h 5314278"/>
              <a:gd name="connsiteX132" fmla="*/ 7833102 w 9027201"/>
              <a:gd name="connsiteY132" fmla="*/ 1495313 h 5314278"/>
              <a:gd name="connsiteX133" fmla="*/ 7865375 w 9027201"/>
              <a:gd name="connsiteY133" fmla="*/ 1559859 h 5314278"/>
              <a:gd name="connsiteX134" fmla="*/ 7876133 w 9027201"/>
              <a:gd name="connsiteY134" fmla="*/ 1592132 h 5314278"/>
              <a:gd name="connsiteX135" fmla="*/ 7908405 w 9027201"/>
              <a:gd name="connsiteY135" fmla="*/ 1602889 h 5314278"/>
              <a:gd name="connsiteX136" fmla="*/ 7994467 w 9027201"/>
              <a:gd name="connsiteY136" fmla="*/ 1602889 h 5314278"/>
              <a:gd name="connsiteX137" fmla="*/ 8026740 w 9027201"/>
              <a:gd name="connsiteY137" fmla="*/ 1592132 h 5314278"/>
              <a:gd name="connsiteX138" fmla="*/ 8241893 w 9027201"/>
              <a:gd name="connsiteY138" fmla="*/ 1602889 h 5314278"/>
              <a:gd name="connsiteX139" fmla="*/ 8274165 w 9027201"/>
              <a:gd name="connsiteY139" fmla="*/ 1624405 h 5314278"/>
              <a:gd name="connsiteX140" fmla="*/ 8306438 w 9027201"/>
              <a:gd name="connsiteY140" fmla="*/ 1635162 h 5314278"/>
              <a:gd name="connsiteX141" fmla="*/ 8327954 w 9027201"/>
              <a:gd name="connsiteY141" fmla="*/ 1656678 h 5314278"/>
              <a:gd name="connsiteX142" fmla="*/ 8446288 w 9027201"/>
              <a:gd name="connsiteY142" fmla="*/ 1678193 h 5314278"/>
              <a:gd name="connsiteX143" fmla="*/ 8553864 w 9027201"/>
              <a:gd name="connsiteY143" fmla="*/ 1710466 h 5314278"/>
              <a:gd name="connsiteX144" fmla="*/ 8650683 w 9027201"/>
              <a:gd name="connsiteY144" fmla="*/ 1742739 h 5314278"/>
              <a:gd name="connsiteX145" fmla="*/ 8682956 w 9027201"/>
              <a:gd name="connsiteY145" fmla="*/ 1753496 h 5314278"/>
              <a:gd name="connsiteX146" fmla="*/ 8790533 w 9027201"/>
              <a:gd name="connsiteY146" fmla="*/ 1818042 h 5314278"/>
              <a:gd name="connsiteX147" fmla="*/ 8822805 w 9027201"/>
              <a:gd name="connsiteY147" fmla="*/ 1828800 h 5314278"/>
              <a:gd name="connsiteX148" fmla="*/ 8844321 w 9027201"/>
              <a:gd name="connsiteY148" fmla="*/ 1850315 h 5314278"/>
              <a:gd name="connsiteX149" fmla="*/ 8876594 w 9027201"/>
              <a:gd name="connsiteY149" fmla="*/ 1861073 h 5314278"/>
              <a:gd name="connsiteX150" fmla="*/ 8951897 w 9027201"/>
              <a:gd name="connsiteY150" fmla="*/ 1904103 h 5314278"/>
              <a:gd name="connsiteX151" fmla="*/ 8994928 w 9027201"/>
              <a:gd name="connsiteY151" fmla="*/ 1957892 h 5314278"/>
              <a:gd name="connsiteX152" fmla="*/ 9027201 w 9027201"/>
              <a:gd name="connsiteY152" fmla="*/ 1990165 h 5314278"/>
              <a:gd name="connsiteX153" fmla="*/ 9016443 w 9027201"/>
              <a:gd name="connsiteY153" fmla="*/ 2119256 h 5314278"/>
              <a:gd name="connsiteX154" fmla="*/ 8994928 w 9027201"/>
              <a:gd name="connsiteY154" fmla="*/ 2140772 h 5314278"/>
              <a:gd name="connsiteX155" fmla="*/ 8951897 w 9027201"/>
              <a:gd name="connsiteY155" fmla="*/ 2194560 h 5314278"/>
              <a:gd name="connsiteX156" fmla="*/ 8919624 w 9027201"/>
              <a:gd name="connsiteY156" fmla="*/ 2248348 h 5314278"/>
              <a:gd name="connsiteX157" fmla="*/ 8876594 w 9027201"/>
              <a:gd name="connsiteY157" fmla="*/ 2302136 h 5314278"/>
              <a:gd name="connsiteX158" fmla="*/ 8898109 w 9027201"/>
              <a:gd name="connsiteY158" fmla="*/ 2334409 h 5314278"/>
              <a:gd name="connsiteX159" fmla="*/ 8898109 w 9027201"/>
              <a:gd name="connsiteY159" fmla="*/ 2431228 h 5314278"/>
              <a:gd name="connsiteX160" fmla="*/ 8876594 w 9027201"/>
              <a:gd name="connsiteY160" fmla="*/ 2463501 h 5314278"/>
              <a:gd name="connsiteX161" fmla="*/ 8844321 w 9027201"/>
              <a:gd name="connsiteY161" fmla="*/ 2538805 h 5314278"/>
              <a:gd name="connsiteX162" fmla="*/ 8801290 w 9027201"/>
              <a:gd name="connsiteY162" fmla="*/ 2549562 h 5314278"/>
              <a:gd name="connsiteX163" fmla="*/ 8833563 w 9027201"/>
              <a:gd name="connsiteY163" fmla="*/ 2603351 h 5314278"/>
              <a:gd name="connsiteX164" fmla="*/ 8844321 w 9027201"/>
              <a:gd name="connsiteY164" fmla="*/ 2635623 h 5314278"/>
              <a:gd name="connsiteX165" fmla="*/ 8865836 w 9027201"/>
              <a:gd name="connsiteY165" fmla="*/ 2657139 h 5314278"/>
              <a:gd name="connsiteX166" fmla="*/ 8898109 w 9027201"/>
              <a:gd name="connsiteY166" fmla="*/ 2721685 h 5314278"/>
              <a:gd name="connsiteX167" fmla="*/ 8876594 w 9027201"/>
              <a:gd name="connsiteY167" fmla="*/ 2915322 h 5314278"/>
              <a:gd name="connsiteX168" fmla="*/ 8855078 w 9027201"/>
              <a:gd name="connsiteY168" fmla="*/ 2979868 h 5314278"/>
              <a:gd name="connsiteX169" fmla="*/ 8822805 w 9027201"/>
              <a:gd name="connsiteY169" fmla="*/ 3001383 h 5314278"/>
              <a:gd name="connsiteX170" fmla="*/ 8812048 w 9027201"/>
              <a:gd name="connsiteY170" fmla="*/ 3033656 h 5314278"/>
              <a:gd name="connsiteX171" fmla="*/ 8747502 w 9027201"/>
              <a:gd name="connsiteY171" fmla="*/ 3055172 h 5314278"/>
              <a:gd name="connsiteX172" fmla="*/ 8553864 w 9027201"/>
              <a:gd name="connsiteY172" fmla="*/ 3076687 h 5314278"/>
              <a:gd name="connsiteX173" fmla="*/ 8467803 w 9027201"/>
              <a:gd name="connsiteY173" fmla="*/ 3076687 h 5314278"/>
              <a:gd name="connsiteX174" fmla="*/ 8403257 w 9027201"/>
              <a:gd name="connsiteY174" fmla="*/ 3055172 h 5314278"/>
              <a:gd name="connsiteX175" fmla="*/ 8338711 w 9027201"/>
              <a:gd name="connsiteY175" fmla="*/ 3098202 h 5314278"/>
              <a:gd name="connsiteX176" fmla="*/ 8317196 w 9027201"/>
              <a:gd name="connsiteY176" fmla="*/ 3119718 h 5314278"/>
              <a:gd name="connsiteX177" fmla="*/ 8284923 w 9027201"/>
              <a:gd name="connsiteY177" fmla="*/ 3141233 h 5314278"/>
              <a:gd name="connsiteX178" fmla="*/ 8263408 w 9027201"/>
              <a:gd name="connsiteY178" fmla="*/ 3173506 h 5314278"/>
              <a:gd name="connsiteX179" fmla="*/ 8198862 w 9027201"/>
              <a:gd name="connsiteY179" fmla="*/ 3216536 h 5314278"/>
              <a:gd name="connsiteX180" fmla="*/ 8177347 w 9027201"/>
              <a:gd name="connsiteY180" fmla="*/ 3238052 h 5314278"/>
              <a:gd name="connsiteX181" fmla="*/ 8134316 w 9027201"/>
              <a:gd name="connsiteY181" fmla="*/ 3227294 h 5314278"/>
              <a:gd name="connsiteX182" fmla="*/ 8091285 w 9027201"/>
              <a:gd name="connsiteY182" fmla="*/ 3291840 h 5314278"/>
              <a:gd name="connsiteX183" fmla="*/ 8080528 w 9027201"/>
              <a:gd name="connsiteY183" fmla="*/ 3324113 h 5314278"/>
              <a:gd name="connsiteX184" fmla="*/ 8069770 w 9027201"/>
              <a:gd name="connsiteY184" fmla="*/ 3367143 h 5314278"/>
              <a:gd name="connsiteX185" fmla="*/ 8048255 w 9027201"/>
              <a:gd name="connsiteY185" fmla="*/ 3388659 h 5314278"/>
              <a:gd name="connsiteX186" fmla="*/ 8026740 w 9027201"/>
              <a:gd name="connsiteY186" fmla="*/ 3420932 h 5314278"/>
              <a:gd name="connsiteX187" fmla="*/ 8015982 w 9027201"/>
              <a:gd name="connsiteY187" fmla="*/ 3528508 h 5314278"/>
              <a:gd name="connsiteX188" fmla="*/ 7951436 w 9027201"/>
              <a:gd name="connsiteY188" fmla="*/ 3550023 h 5314278"/>
              <a:gd name="connsiteX189" fmla="*/ 7919163 w 9027201"/>
              <a:gd name="connsiteY189" fmla="*/ 3560781 h 5314278"/>
              <a:gd name="connsiteX190" fmla="*/ 7714768 w 9027201"/>
              <a:gd name="connsiteY190" fmla="*/ 3582296 h 5314278"/>
              <a:gd name="connsiteX191" fmla="*/ 7650222 w 9027201"/>
              <a:gd name="connsiteY191" fmla="*/ 3603812 h 5314278"/>
              <a:gd name="connsiteX192" fmla="*/ 7617949 w 9027201"/>
              <a:gd name="connsiteY192" fmla="*/ 3614569 h 5314278"/>
              <a:gd name="connsiteX193" fmla="*/ 7585676 w 9027201"/>
              <a:gd name="connsiteY193" fmla="*/ 3636085 h 5314278"/>
              <a:gd name="connsiteX194" fmla="*/ 7553403 w 9027201"/>
              <a:gd name="connsiteY194" fmla="*/ 3646842 h 5314278"/>
              <a:gd name="connsiteX195" fmla="*/ 7488857 w 9027201"/>
              <a:gd name="connsiteY195" fmla="*/ 3689873 h 5314278"/>
              <a:gd name="connsiteX196" fmla="*/ 7456584 w 9027201"/>
              <a:gd name="connsiteY196" fmla="*/ 3700631 h 5314278"/>
              <a:gd name="connsiteX197" fmla="*/ 7392038 w 9027201"/>
              <a:gd name="connsiteY197" fmla="*/ 3743661 h 5314278"/>
              <a:gd name="connsiteX198" fmla="*/ 7359765 w 9027201"/>
              <a:gd name="connsiteY198" fmla="*/ 3765176 h 5314278"/>
              <a:gd name="connsiteX199" fmla="*/ 7327493 w 9027201"/>
              <a:gd name="connsiteY199" fmla="*/ 3775934 h 5314278"/>
              <a:gd name="connsiteX200" fmla="*/ 7273704 w 9027201"/>
              <a:gd name="connsiteY200" fmla="*/ 3808207 h 5314278"/>
              <a:gd name="connsiteX201" fmla="*/ 7101582 w 9027201"/>
              <a:gd name="connsiteY201" fmla="*/ 3840480 h 5314278"/>
              <a:gd name="connsiteX202" fmla="*/ 7037036 w 9027201"/>
              <a:gd name="connsiteY202" fmla="*/ 3861995 h 5314278"/>
              <a:gd name="connsiteX203" fmla="*/ 7004763 w 9027201"/>
              <a:gd name="connsiteY203" fmla="*/ 3872753 h 5314278"/>
              <a:gd name="connsiteX204" fmla="*/ 6929460 w 9027201"/>
              <a:gd name="connsiteY204" fmla="*/ 3861995 h 5314278"/>
              <a:gd name="connsiteX205" fmla="*/ 6897187 w 9027201"/>
              <a:gd name="connsiteY205" fmla="*/ 3851238 h 5314278"/>
              <a:gd name="connsiteX206" fmla="*/ 6778853 w 9027201"/>
              <a:gd name="connsiteY206" fmla="*/ 3861995 h 5314278"/>
              <a:gd name="connsiteX207" fmla="*/ 6725064 w 9027201"/>
              <a:gd name="connsiteY207" fmla="*/ 3894268 h 5314278"/>
              <a:gd name="connsiteX208" fmla="*/ 6682034 w 9027201"/>
              <a:gd name="connsiteY208" fmla="*/ 3948056 h 5314278"/>
              <a:gd name="connsiteX209" fmla="*/ 6639003 w 9027201"/>
              <a:gd name="connsiteY209" fmla="*/ 4001845 h 5314278"/>
              <a:gd name="connsiteX210" fmla="*/ 6606730 w 9027201"/>
              <a:gd name="connsiteY210" fmla="*/ 4023360 h 5314278"/>
              <a:gd name="connsiteX211" fmla="*/ 6595973 w 9027201"/>
              <a:gd name="connsiteY211" fmla="*/ 4055633 h 5314278"/>
              <a:gd name="connsiteX212" fmla="*/ 6542184 w 9027201"/>
              <a:gd name="connsiteY212" fmla="*/ 4098663 h 5314278"/>
              <a:gd name="connsiteX213" fmla="*/ 6520669 w 9027201"/>
              <a:gd name="connsiteY213" fmla="*/ 4120179 h 5314278"/>
              <a:gd name="connsiteX214" fmla="*/ 6456123 w 9027201"/>
              <a:gd name="connsiteY214" fmla="*/ 4163209 h 5314278"/>
              <a:gd name="connsiteX215" fmla="*/ 6413093 w 9027201"/>
              <a:gd name="connsiteY215" fmla="*/ 4216998 h 5314278"/>
              <a:gd name="connsiteX216" fmla="*/ 6380820 w 9027201"/>
              <a:gd name="connsiteY216" fmla="*/ 4227755 h 5314278"/>
              <a:gd name="connsiteX217" fmla="*/ 6402335 w 9027201"/>
              <a:gd name="connsiteY217" fmla="*/ 4335332 h 5314278"/>
              <a:gd name="connsiteX218" fmla="*/ 6413093 w 9027201"/>
              <a:gd name="connsiteY218" fmla="*/ 4378362 h 5314278"/>
              <a:gd name="connsiteX219" fmla="*/ 6434608 w 9027201"/>
              <a:gd name="connsiteY219" fmla="*/ 4399878 h 5314278"/>
              <a:gd name="connsiteX220" fmla="*/ 6456123 w 9027201"/>
              <a:gd name="connsiteY220" fmla="*/ 4432151 h 5314278"/>
              <a:gd name="connsiteX221" fmla="*/ 6477638 w 9027201"/>
              <a:gd name="connsiteY221" fmla="*/ 4496696 h 5314278"/>
              <a:gd name="connsiteX222" fmla="*/ 6499154 w 9027201"/>
              <a:gd name="connsiteY222" fmla="*/ 4518212 h 5314278"/>
              <a:gd name="connsiteX223" fmla="*/ 6520669 w 9027201"/>
              <a:gd name="connsiteY223" fmla="*/ 4550485 h 5314278"/>
              <a:gd name="connsiteX224" fmla="*/ 6585215 w 9027201"/>
              <a:gd name="connsiteY224" fmla="*/ 4615031 h 5314278"/>
              <a:gd name="connsiteX225" fmla="*/ 6617488 w 9027201"/>
              <a:gd name="connsiteY225" fmla="*/ 4625788 h 5314278"/>
              <a:gd name="connsiteX226" fmla="*/ 6649761 w 9027201"/>
              <a:gd name="connsiteY226" fmla="*/ 4647303 h 5314278"/>
              <a:gd name="connsiteX227" fmla="*/ 6671276 w 9027201"/>
              <a:gd name="connsiteY227" fmla="*/ 4668819 h 5314278"/>
              <a:gd name="connsiteX228" fmla="*/ 6703549 w 9027201"/>
              <a:gd name="connsiteY228" fmla="*/ 4679576 h 5314278"/>
              <a:gd name="connsiteX229" fmla="*/ 6811125 w 9027201"/>
              <a:gd name="connsiteY229" fmla="*/ 4647303 h 5314278"/>
              <a:gd name="connsiteX230" fmla="*/ 6918702 w 9027201"/>
              <a:gd name="connsiteY230" fmla="*/ 4636546 h 5314278"/>
              <a:gd name="connsiteX231" fmla="*/ 6950975 w 9027201"/>
              <a:gd name="connsiteY231" fmla="*/ 4615031 h 5314278"/>
              <a:gd name="connsiteX232" fmla="*/ 7166128 w 9027201"/>
              <a:gd name="connsiteY232" fmla="*/ 4615031 h 5314278"/>
              <a:gd name="connsiteX233" fmla="*/ 7198401 w 9027201"/>
              <a:gd name="connsiteY233" fmla="*/ 4625788 h 5314278"/>
              <a:gd name="connsiteX234" fmla="*/ 7230674 w 9027201"/>
              <a:gd name="connsiteY234" fmla="*/ 4733365 h 5314278"/>
              <a:gd name="connsiteX235" fmla="*/ 7219916 w 9027201"/>
              <a:gd name="connsiteY235" fmla="*/ 4776395 h 5314278"/>
              <a:gd name="connsiteX236" fmla="*/ 7176885 w 9027201"/>
              <a:gd name="connsiteY236" fmla="*/ 4830183 h 5314278"/>
              <a:gd name="connsiteX237" fmla="*/ 7155370 w 9027201"/>
              <a:gd name="connsiteY237" fmla="*/ 4862456 h 5314278"/>
              <a:gd name="connsiteX238" fmla="*/ 7101582 w 9027201"/>
              <a:gd name="connsiteY238" fmla="*/ 4905487 h 5314278"/>
              <a:gd name="connsiteX239" fmla="*/ 7037036 w 9027201"/>
              <a:gd name="connsiteY239" fmla="*/ 4927002 h 5314278"/>
              <a:gd name="connsiteX240" fmla="*/ 7004763 w 9027201"/>
              <a:gd name="connsiteY240" fmla="*/ 4937760 h 5314278"/>
              <a:gd name="connsiteX241" fmla="*/ 6907944 w 9027201"/>
              <a:gd name="connsiteY241" fmla="*/ 4948518 h 5314278"/>
              <a:gd name="connsiteX242" fmla="*/ 6843398 w 9027201"/>
              <a:gd name="connsiteY242" fmla="*/ 4970033 h 5314278"/>
              <a:gd name="connsiteX243" fmla="*/ 6757337 w 9027201"/>
              <a:gd name="connsiteY243" fmla="*/ 4959275 h 5314278"/>
              <a:gd name="connsiteX244" fmla="*/ 6725064 w 9027201"/>
              <a:gd name="connsiteY244" fmla="*/ 4948518 h 5314278"/>
              <a:gd name="connsiteX245" fmla="*/ 6682034 w 9027201"/>
              <a:gd name="connsiteY245" fmla="*/ 4905487 h 5314278"/>
              <a:gd name="connsiteX246" fmla="*/ 6639003 w 9027201"/>
              <a:gd name="connsiteY246" fmla="*/ 4948518 h 5314278"/>
              <a:gd name="connsiteX247" fmla="*/ 6628245 w 9027201"/>
              <a:gd name="connsiteY247" fmla="*/ 4980791 h 5314278"/>
              <a:gd name="connsiteX248" fmla="*/ 6595973 w 9027201"/>
              <a:gd name="connsiteY248" fmla="*/ 4991548 h 5314278"/>
              <a:gd name="connsiteX249" fmla="*/ 6509911 w 9027201"/>
              <a:gd name="connsiteY249" fmla="*/ 5002306 h 5314278"/>
              <a:gd name="connsiteX250" fmla="*/ 6445365 w 9027201"/>
              <a:gd name="connsiteY250" fmla="*/ 5013063 h 5314278"/>
              <a:gd name="connsiteX251" fmla="*/ 6391577 w 9027201"/>
              <a:gd name="connsiteY251" fmla="*/ 5045336 h 5314278"/>
              <a:gd name="connsiteX252" fmla="*/ 6327031 w 9027201"/>
              <a:gd name="connsiteY252" fmla="*/ 5077609 h 5314278"/>
              <a:gd name="connsiteX253" fmla="*/ 6305516 w 9027201"/>
              <a:gd name="connsiteY253" fmla="*/ 5099125 h 5314278"/>
              <a:gd name="connsiteX254" fmla="*/ 6262485 w 9027201"/>
              <a:gd name="connsiteY254" fmla="*/ 5109882 h 5314278"/>
              <a:gd name="connsiteX255" fmla="*/ 6230213 w 9027201"/>
              <a:gd name="connsiteY255" fmla="*/ 5120640 h 5314278"/>
              <a:gd name="connsiteX256" fmla="*/ 6187182 w 9027201"/>
              <a:gd name="connsiteY256" fmla="*/ 5163671 h 5314278"/>
              <a:gd name="connsiteX257" fmla="*/ 6165667 w 9027201"/>
              <a:gd name="connsiteY257" fmla="*/ 5195943 h 5314278"/>
              <a:gd name="connsiteX258" fmla="*/ 6133394 w 9027201"/>
              <a:gd name="connsiteY258" fmla="*/ 5206701 h 5314278"/>
              <a:gd name="connsiteX259" fmla="*/ 6111878 w 9027201"/>
              <a:gd name="connsiteY259" fmla="*/ 5228216 h 5314278"/>
              <a:gd name="connsiteX260" fmla="*/ 6047333 w 9027201"/>
              <a:gd name="connsiteY260" fmla="*/ 5271247 h 5314278"/>
              <a:gd name="connsiteX261" fmla="*/ 5982787 w 9027201"/>
              <a:gd name="connsiteY261" fmla="*/ 5282005 h 5314278"/>
              <a:gd name="connsiteX262" fmla="*/ 5928998 w 9027201"/>
              <a:gd name="connsiteY262" fmla="*/ 5292762 h 5314278"/>
              <a:gd name="connsiteX263" fmla="*/ 5896725 w 9027201"/>
              <a:gd name="connsiteY263" fmla="*/ 5303520 h 5314278"/>
              <a:gd name="connsiteX264" fmla="*/ 5842937 w 9027201"/>
              <a:gd name="connsiteY264" fmla="*/ 5314278 h 5314278"/>
              <a:gd name="connsiteX265" fmla="*/ 5767634 w 9027201"/>
              <a:gd name="connsiteY265" fmla="*/ 5303520 h 5314278"/>
              <a:gd name="connsiteX266" fmla="*/ 5703088 w 9027201"/>
              <a:gd name="connsiteY266" fmla="*/ 5282005 h 5314278"/>
              <a:gd name="connsiteX267" fmla="*/ 5638542 w 9027201"/>
              <a:gd name="connsiteY267" fmla="*/ 5271247 h 5314278"/>
              <a:gd name="connsiteX268" fmla="*/ 5595511 w 9027201"/>
              <a:gd name="connsiteY268" fmla="*/ 5174428 h 5314278"/>
              <a:gd name="connsiteX269" fmla="*/ 5638542 w 9027201"/>
              <a:gd name="connsiteY269" fmla="*/ 5056094 h 5314278"/>
              <a:gd name="connsiteX270" fmla="*/ 5660057 w 9027201"/>
              <a:gd name="connsiteY270" fmla="*/ 4894729 h 5314278"/>
              <a:gd name="connsiteX271" fmla="*/ 5584754 w 9027201"/>
              <a:gd name="connsiteY271" fmla="*/ 4819426 h 5314278"/>
              <a:gd name="connsiteX272" fmla="*/ 5530965 w 9027201"/>
              <a:gd name="connsiteY272" fmla="*/ 4787153 h 5314278"/>
              <a:gd name="connsiteX273" fmla="*/ 5423389 w 9027201"/>
              <a:gd name="connsiteY273" fmla="*/ 4765638 h 5314278"/>
              <a:gd name="connsiteX274" fmla="*/ 5358843 w 9027201"/>
              <a:gd name="connsiteY274" fmla="*/ 4733365 h 5314278"/>
              <a:gd name="connsiteX275" fmla="*/ 5326570 w 9027201"/>
              <a:gd name="connsiteY275" fmla="*/ 4722607 h 5314278"/>
              <a:gd name="connsiteX276" fmla="*/ 5294297 w 9027201"/>
              <a:gd name="connsiteY276" fmla="*/ 4701092 h 5314278"/>
              <a:gd name="connsiteX277" fmla="*/ 5175776 w 9027201"/>
              <a:gd name="connsiteY277" fmla="*/ 4703744 h 5314278"/>
              <a:gd name="connsiteX278" fmla="*/ 5166214 w 9027201"/>
              <a:gd name="connsiteY278" fmla="*/ 4654662 h 5314278"/>
              <a:gd name="connsiteX279" fmla="*/ 5197478 w 9027201"/>
              <a:gd name="connsiteY279" fmla="*/ 4572000 h 5314278"/>
              <a:gd name="connsiteX280" fmla="*/ 5264639 w 9027201"/>
              <a:gd name="connsiteY280" fmla="*/ 4543537 h 5314278"/>
              <a:gd name="connsiteX281" fmla="*/ 5339980 w 9027201"/>
              <a:gd name="connsiteY281" fmla="*/ 4489114 h 5314278"/>
              <a:gd name="connsiteX282" fmla="*/ 5401874 w 9027201"/>
              <a:gd name="connsiteY282" fmla="*/ 4432151 h 5314278"/>
              <a:gd name="connsiteX283" fmla="*/ 5466420 w 9027201"/>
              <a:gd name="connsiteY283" fmla="*/ 4421393 h 5314278"/>
              <a:gd name="connsiteX284" fmla="*/ 5617027 w 9027201"/>
              <a:gd name="connsiteY284" fmla="*/ 4378362 h 5314278"/>
              <a:gd name="connsiteX285" fmla="*/ 5712277 w 9027201"/>
              <a:gd name="connsiteY285" fmla="*/ 4285428 h 5314278"/>
              <a:gd name="connsiteX286" fmla="*/ 5573996 w 9027201"/>
              <a:gd name="connsiteY286" fmla="*/ 4195482 h 5314278"/>
              <a:gd name="connsiteX287" fmla="*/ 5467129 w 9027201"/>
              <a:gd name="connsiteY287" fmla="*/ 4186667 h 5314278"/>
              <a:gd name="connsiteX288" fmla="*/ 5404339 w 9027201"/>
              <a:gd name="connsiteY288" fmla="*/ 4245087 h 5314278"/>
              <a:gd name="connsiteX289" fmla="*/ 5296389 w 9027201"/>
              <a:gd name="connsiteY289" fmla="*/ 4229212 h 5314278"/>
              <a:gd name="connsiteX290" fmla="*/ 5223364 w 9027201"/>
              <a:gd name="connsiteY290" fmla="*/ 4222862 h 5314278"/>
              <a:gd name="connsiteX291" fmla="*/ 5154448 w 9027201"/>
              <a:gd name="connsiteY291" fmla="*/ 4184725 h 5314278"/>
              <a:gd name="connsiteX292" fmla="*/ 5122175 w 9027201"/>
              <a:gd name="connsiteY292" fmla="*/ 4195482 h 5314278"/>
              <a:gd name="connsiteX293" fmla="*/ 5025356 w 9027201"/>
              <a:gd name="connsiteY293" fmla="*/ 4184725 h 5314278"/>
              <a:gd name="connsiteX294" fmla="*/ 4960810 w 9027201"/>
              <a:gd name="connsiteY294" fmla="*/ 4152452 h 5314278"/>
              <a:gd name="connsiteX295" fmla="*/ 4907022 w 9027201"/>
              <a:gd name="connsiteY295" fmla="*/ 4098663 h 5314278"/>
              <a:gd name="connsiteX296" fmla="*/ 4836014 w 9027201"/>
              <a:gd name="connsiteY296" fmla="*/ 4092687 h 5314278"/>
              <a:gd name="connsiteX297" fmla="*/ 4804899 w 9027201"/>
              <a:gd name="connsiteY297" fmla="*/ 4048050 h 5314278"/>
              <a:gd name="connsiteX298" fmla="*/ 4902689 w 9027201"/>
              <a:gd name="connsiteY298" fmla="*/ 4006962 h 5314278"/>
              <a:gd name="connsiteX299" fmla="*/ 4880576 w 9027201"/>
              <a:gd name="connsiteY299" fmla="*/ 3944172 h 5314278"/>
              <a:gd name="connsiteX300" fmla="*/ 4739307 w 9027201"/>
              <a:gd name="connsiteY300" fmla="*/ 3953174 h 5314278"/>
              <a:gd name="connsiteX301" fmla="*/ 4639500 w 9027201"/>
              <a:gd name="connsiteY301" fmla="*/ 3859343 h 5314278"/>
              <a:gd name="connsiteX302" fmla="*/ 4502639 w 9027201"/>
              <a:gd name="connsiteY302" fmla="*/ 3870437 h 5314278"/>
              <a:gd name="connsiteX303" fmla="*/ 4421695 w 9027201"/>
              <a:gd name="connsiteY303" fmla="*/ 3860053 h 5314278"/>
              <a:gd name="connsiteX304" fmla="*/ 4328014 w 9027201"/>
              <a:gd name="connsiteY304" fmla="*/ 3873612 h 5314278"/>
              <a:gd name="connsiteX305" fmla="*/ 4302614 w 9027201"/>
              <a:gd name="connsiteY305" fmla="*/ 3899012 h 5314278"/>
              <a:gd name="connsiteX306" fmla="*/ 4305789 w 9027201"/>
              <a:gd name="connsiteY306" fmla="*/ 3946637 h 5314278"/>
              <a:gd name="connsiteX307" fmla="*/ 4272321 w 9027201"/>
              <a:gd name="connsiteY307" fmla="*/ 4044875 h 5314278"/>
              <a:gd name="connsiteX308" fmla="*/ 4229290 w 9027201"/>
              <a:gd name="connsiteY308" fmla="*/ 4109421 h 5314278"/>
              <a:gd name="connsiteX309" fmla="*/ 4207775 w 9027201"/>
              <a:gd name="connsiteY309" fmla="*/ 4141694 h 5314278"/>
              <a:gd name="connsiteX310" fmla="*/ 4175502 w 9027201"/>
              <a:gd name="connsiteY310" fmla="*/ 4173967 h 5314278"/>
              <a:gd name="connsiteX311" fmla="*/ 4121714 w 9027201"/>
              <a:gd name="connsiteY311" fmla="*/ 4216998 h 5314278"/>
              <a:gd name="connsiteX312" fmla="*/ 4096239 w 9027201"/>
              <a:gd name="connsiteY312" fmla="*/ 4270487 h 5314278"/>
              <a:gd name="connsiteX313" fmla="*/ 4046410 w 9027201"/>
              <a:gd name="connsiteY313" fmla="*/ 4335332 h 5314278"/>
              <a:gd name="connsiteX314" fmla="*/ 4014137 w 9027201"/>
              <a:gd name="connsiteY314" fmla="*/ 4367605 h 5314278"/>
              <a:gd name="connsiteX315" fmla="*/ 3924191 w 9027201"/>
              <a:gd name="connsiteY315" fmla="*/ 4468121 h 5314278"/>
              <a:gd name="connsiteX316" fmla="*/ 3838130 w 9027201"/>
              <a:gd name="connsiteY316" fmla="*/ 4537075 h 5314278"/>
              <a:gd name="connsiteX317" fmla="*/ 3780457 w 9027201"/>
              <a:gd name="connsiteY317" fmla="*/ 4562998 h 5314278"/>
              <a:gd name="connsiteX318" fmla="*/ 3813664 w 9027201"/>
              <a:gd name="connsiteY318" fmla="*/ 4638787 h 5314278"/>
              <a:gd name="connsiteX319" fmla="*/ 3810489 w 9027201"/>
              <a:gd name="connsiteY319" fmla="*/ 4727687 h 5314278"/>
              <a:gd name="connsiteX320" fmla="*/ 3745196 w 9027201"/>
              <a:gd name="connsiteY320" fmla="*/ 4754880 h 5314278"/>
              <a:gd name="connsiteX321" fmla="*/ 3699364 w 9027201"/>
              <a:gd name="connsiteY321" fmla="*/ 4692762 h 5314278"/>
              <a:gd name="connsiteX322" fmla="*/ 3621745 w 9027201"/>
              <a:gd name="connsiteY322" fmla="*/ 4641476 h 5314278"/>
              <a:gd name="connsiteX323" fmla="*/ 3499339 w 9027201"/>
              <a:gd name="connsiteY323" fmla="*/ 4664187 h 5314278"/>
              <a:gd name="connsiteX324" fmla="*/ 3423139 w 9027201"/>
              <a:gd name="connsiteY324" fmla="*/ 4727687 h 5314278"/>
              <a:gd name="connsiteX325" fmla="*/ 3342046 w 9027201"/>
              <a:gd name="connsiteY325" fmla="*/ 4725072 h 5314278"/>
              <a:gd name="connsiteX326" fmla="*/ 3286614 w 9027201"/>
              <a:gd name="connsiteY326" fmla="*/ 4784837 h 5314278"/>
              <a:gd name="connsiteX327" fmla="*/ 3212431 w 9027201"/>
              <a:gd name="connsiteY327" fmla="*/ 4788386 h 5314278"/>
              <a:gd name="connsiteX328" fmla="*/ 3153525 w 9027201"/>
              <a:gd name="connsiteY328" fmla="*/ 4754880 h 5314278"/>
              <a:gd name="connsiteX329" fmla="*/ 3099737 w 9027201"/>
              <a:gd name="connsiteY329" fmla="*/ 4711849 h 5314278"/>
              <a:gd name="connsiteX330" fmla="*/ 3032614 w 9027201"/>
              <a:gd name="connsiteY330" fmla="*/ 4591162 h 5314278"/>
              <a:gd name="connsiteX331" fmla="*/ 3054839 w 9027201"/>
              <a:gd name="connsiteY331" fmla="*/ 4556237 h 5314278"/>
              <a:gd name="connsiteX332" fmla="*/ 3088980 w 9027201"/>
              <a:gd name="connsiteY332" fmla="*/ 4561242 h 5314278"/>
              <a:gd name="connsiteX333" fmla="*/ 3131039 w 9027201"/>
              <a:gd name="connsiteY333" fmla="*/ 4584812 h 5314278"/>
              <a:gd name="connsiteX334" fmla="*/ 3173995 w 9027201"/>
              <a:gd name="connsiteY334" fmla="*/ 4559673 h 5314278"/>
              <a:gd name="connsiteX335" fmla="*/ 3172314 w 9027201"/>
              <a:gd name="connsiteY335" fmla="*/ 4505437 h 5314278"/>
              <a:gd name="connsiteX336" fmla="*/ 3142768 w 9027201"/>
              <a:gd name="connsiteY336" fmla="*/ 4442908 h 5314278"/>
              <a:gd name="connsiteX337" fmla="*/ 3192148 w 9027201"/>
              <a:gd name="connsiteY337" fmla="*/ 4403762 h 5314278"/>
              <a:gd name="connsiteX338" fmla="*/ 3268871 w 9027201"/>
              <a:gd name="connsiteY338" fmla="*/ 4377316 h 5314278"/>
              <a:gd name="connsiteX339" fmla="*/ 3299725 w 9027201"/>
              <a:gd name="connsiteY339" fmla="*/ 4261448 h 5314278"/>
              <a:gd name="connsiteX340" fmla="*/ 3411896 w 9027201"/>
              <a:gd name="connsiteY340" fmla="*/ 4243294 h 5314278"/>
              <a:gd name="connsiteX341" fmla="*/ 3423139 w 9027201"/>
              <a:gd name="connsiteY341" fmla="*/ 4140312 h 5314278"/>
              <a:gd name="connsiteX342" fmla="*/ 3380669 w 9027201"/>
              <a:gd name="connsiteY342" fmla="*/ 4049806 h 5314278"/>
              <a:gd name="connsiteX343" fmla="*/ 3401997 w 9027201"/>
              <a:gd name="connsiteY343" fmla="*/ 3940997 h 5314278"/>
              <a:gd name="connsiteX344" fmla="*/ 3490188 w 9027201"/>
              <a:gd name="connsiteY344" fmla="*/ 3890906 h 5314278"/>
              <a:gd name="connsiteX345" fmla="*/ 3589658 w 9027201"/>
              <a:gd name="connsiteY345" fmla="*/ 3896733 h 5314278"/>
              <a:gd name="connsiteX346" fmla="*/ 3669893 w 9027201"/>
              <a:gd name="connsiteY346" fmla="*/ 3948056 h 5314278"/>
              <a:gd name="connsiteX347" fmla="*/ 3737613 w 9027201"/>
              <a:gd name="connsiteY347" fmla="*/ 3984214 h 5314278"/>
              <a:gd name="connsiteX348" fmla="*/ 3813440 w 9027201"/>
              <a:gd name="connsiteY348" fmla="*/ 3954406 h 5314278"/>
              <a:gd name="connsiteX349" fmla="*/ 3913620 w 9027201"/>
              <a:gd name="connsiteY349" fmla="*/ 3962699 h 5314278"/>
              <a:gd name="connsiteX350" fmla="*/ 3899688 w 9027201"/>
              <a:gd name="connsiteY350" fmla="*/ 3864647 h 5314278"/>
              <a:gd name="connsiteX351" fmla="*/ 3911155 w 9027201"/>
              <a:gd name="connsiteY351" fmla="*/ 3759349 h 5314278"/>
              <a:gd name="connsiteX352" fmla="*/ 3829315 w 9027201"/>
              <a:gd name="connsiteY352" fmla="*/ 3709633 h 5314278"/>
              <a:gd name="connsiteX353" fmla="*/ 3750127 w 9027201"/>
              <a:gd name="connsiteY353" fmla="*/ 3650727 h 5314278"/>
              <a:gd name="connsiteX354" fmla="*/ 3702165 w 9027201"/>
              <a:gd name="connsiteY354" fmla="*/ 3571539 h 5314278"/>
              <a:gd name="connsiteX355" fmla="*/ 3659135 w 9027201"/>
              <a:gd name="connsiteY355" fmla="*/ 3517751 h 5314278"/>
              <a:gd name="connsiteX356" fmla="*/ 3655437 w 9027201"/>
              <a:gd name="connsiteY356" fmla="*/ 3410174 h 5314278"/>
              <a:gd name="connsiteX357" fmla="*/ 3558431 w 9027201"/>
              <a:gd name="connsiteY357" fmla="*/ 3367853 h 5314278"/>
              <a:gd name="connsiteX358" fmla="*/ 3474126 w 9027201"/>
              <a:gd name="connsiteY358" fmla="*/ 3262742 h 5314278"/>
              <a:gd name="connsiteX359" fmla="*/ 3508528 w 9027201"/>
              <a:gd name="connsiteY359" fmla="*/ 3173506 h 5314278"/>
              <a:gd name="connsiteX360" fmla="*/ 3531463 w 9027201"/>
              <a:gd name="connsiteY360" fmla="*/ 3083560 h 5314278"/>
              <a:gd name="connsiteX361" fmla="*/ 3465497 w 9027201"/>
              <a:gd name="connsiteY361" fmla="*/ 2990626 h 5314278"/>
              <a:gd name="connsiteX362" fmla="*/ 3381901 w 9027201"/>
              <a:gd name="connsiteY362" fmla="*/ 2972995 h 5314278"/>
              <a:gd name="connsiteX363" fmla="*/ 3316310 w 9027201"/>
              <a:gd name="connsiteY363" fmla="*/ 2893807 h 5314278"/>
              <a:gd name="connsiteX364" fmla="*/ 3249112 w 9027201"/>
              <a:gd name="connsiteY364" fmla="*/ 2840187 h 5314278"/>
              <a:gd name="connsiteX365" fmla="*/ 3196920 w 9027201"/>
              <a:gd name="connsiteY365" fmla="*/ 2838562 h 5314278"/>
              <a:gd name="connsiteX366" fmla="*/ 3146466 w 9027201"/>
              <a:gd name="connsiteY366" fmla="*/ 2886495 h 5314278"/>
              <a:gd name="connsiteX367" fmla="*/ 3099737 w 9027201"/>
              <a:gd name="connsiteY367" fmla="*/ 2829261 h 5314278"/>
              <a:gd name="connsiteX368" fmla="*/ 3023370 w 9027201"/>
              <a:gd name="connsiteY368" fmla="*/ 2819652 h 5314278"/>
              <a:gd name="connsiteX369" fmla="*/ 2955209 w 9027201"/>
              <a:gd name="connsiteY369" fmla="*/ 2788612 h 5314278"/>
              <a:gd name="connsiteX370" fmla="*/ 2938288 w 9027201"/>
              <a:gd name="connsiteY370" fmla="*/ 2705183 h 5314278"/>
              <a:gd name="connsiteX371" fmla="*/ 2872594 w 9027201"/>
              <a:gd name="connsiteY371" fmla="*/ 2718154 h 5314278"/>
              <a:gd name="connsiteX372" fmla="*/ 2773310 w 9027201"/>
              <a:gd name="connsiteY372" fmla="*/ 2628648 h 5314278"/>
              <a:gd name="connsiteX373" fmla="*/ 2658674 w 9027201"/>
              <a:gd name="connsiteY373" fmla="*/ 2646381 h 5314278"/>
              <a:gd name="connsiteX374" fmla="*/ 2565300 w 9027201"/>
              <a:gd name="connsiteY374" fmla="*/ 2702383 h 5314278"/>
              <a:gd name="connsiteX375" fmla="*/ 2443521 w 9027201"/>
              <a:gd name="connsiteY375" fmla="*/ 2710927 h 5314278"/>
              <a:gd name="connsiteX376" fmla="*/ 2314429 w 9027201"/>
              <a:gd name="connsiteY376" fmla="*/ 2743200 h 5314278"/>
              <a:gd name="connsiteX377" fmla="*/ 2217610 w 9027201"/>
              <a:gd name="connsiteY377" fmla="*/ 2775473 h 5314278"/>
              <a:gd name="connsiteX378" fmla="*/ 2164971 w 9027201"/>
              <a:gd name="connsiteY378" fmla="*/ 2850608 h 5314278"/>
              <a:gd name="connsiteX379" fmla="*/ 2105187 w 9027201"/>
              <a:gd name="connsiteY379" fmla="*/ 2910392 h 5314278"/>
              <a:gd name="connsiteX380" fmla="*/ 2034730 w 9027201"/>
              <a:gd name="connsiteY380" fmla="*/ 2936838 h 5314278"/>
              <a:gd name="connsiteX381" fmla="*/ 1980942 w 9027201"/>
              <a:gd name="connsiteY381" fmla="*/ 2958353 h 5314278"/>
              <a:gd name="connsiteX382" fmla="*/ 1872217 w 9027201"/>
              <a:gd name="connsiteY382" fmla="*/ 2985947 h 5314278"/>
              <a:gd name="connsiteX383" fmla="*/ 1734291 w 9027201"/>
              <a:gd name="connsiteY383" fmla="*/ 2998292 h 5314278"/>
              <a:gd name="connsiteX384" fmla="*/ 1598430 w 9027201"/>
              <a:gd name="connsiteY384" fmla="*/ 2999087 h 5314278"/>
              <a:gd name="connsiteX385" fmla="*/ 1524443 w 9027201"/>
              <a:gd name="connsiteY385" fmla="*/ 3066014 h 5314278"/>
              <a:gd name="connsiteX386" fmla="*/ 1484773 w 9027201"/>
              <a:gd name="connsiteY386" fmla="*/ 3119718 h 5314278"/>
              <a:gd name="connsiteX387" fmla="*/ 1421544 w 9027201"/>
              <a:gd name="connsiteY387" fmla="*/ 3130475 h 5314278"/>
              <a:gd name="connsiteX388" fmla="*/ 1364142 w 9027201"/>
              <a:gd name="connsiteY388" fmla="*/ 3105431 h 5314278"/>
              <a:gd name="connsiteX389" fmla="*/ 1313968 w 9027201"/>
              <a:gd name="connsiteY389" fmla="*/ 3065929 h 5314278"/>
              <a:gd name="connsiteX390" fmla="*/ 1292453 w 9027201"/>
              <a:gd name="connsiteY390" fmla="*/ 3033656 h 5314278"/>
              <a:gd name="connsiteX391" fmla="*/ 1224209 w 9027201"/>
              <a:gd name="connsiteY391" fmla="*/ 2974041 h 5314278"/>
              <a:gd name="connsiteX392" fmla="*/ 1120330 w 9027201"/>
              <a:gd name="connsiteY392" fmla="*/ 2979868 h 5314278"/>
              <a:gd name="connsiteX393" fmla="*/ 1051021 w 9027201"/>
              <a:gd name="connsiteY393" fmla="*/ 2998834 h 5314278"/>
              <a:gd name="connsiteX394" fmla="*/ 994264 w 9027201"/>
              <a:gd name="connsiteY394" fmla="*/ 2981437 h 5314278"/>
              <a:gd name="connsiteX395" fmla="*/ 908539 w 9027201"/>
              <a:gd name="connsiteY395" fmla="*/ 2983818 h 5314278"/>
              <a:gd name="connsiteX396" fmla="*/ 849008 w 9027201"/>
              <a:gd name="connsiteY396" fmla="*/ 2960006 h 5314278"/>
              <a:gd name="connsiteX397" fmla="*/ 743813 w 9027201"/>
              <a:gd name="connsiteY397" fmla="*/ 2958353 h 5314278"/>
              <a:gd name="connsiteX398" fmla="*/ 668593 w 9027201"/>
              <a:gd name="connsiteY398" fmla="*/ 2936753 h 5314278"/>
              <a:gd name="connsiteX399" fmla="*/ 608894 w 9027201"/>
              <a:gd name="connsiteY399" fmla="*/ 2911709 h 5314278"/>
              <a:gd name="connsiteX400" fmla="*/ 582448 w 9027201"/>
              <a:gd name="connsiteY400" fmla="*/ 2883049 h 5314278"/>
              <a:gd name="connsiteX401" fmla="*/ 442598 w 9027201"/>
              <a:gd name="connsiteY401" fmla="*/ 2915322 h 5314278"/>
              <a:gd name="connsiteX402" fmla="*/ 431841 w 9027201"/>
              <a:gd name="connsiteY402" fmla="*/ 2947595 h 5314278"/>
              <a:gd name="connsiteX403" fmla="*/ 367995 w 9027201"/>
              <a:gd name="connsiteY403" fmla="*/ 2936193 h 5314278"/>
              <a:gd name="connsiteX404" fmla="*/ 315804 w 9027201"/>
              <a:gd name="connsiteY404" fmla="*/ 2889213 h 5314278"/>
              <a:gd name="connsiteX405" fmla="*/ 238203 w 9027201"/>
              <a:gd name="connsiteY405" fmla="*/ 2883049 h 5314278"/>
              <a:gd name="connsiteX406" fmla="*/ 202148 w 9027201"/>
              <a:gd name="connsiteY406" fmla="*/ 2794691 h 5314278"/>
              <a:gd name="connsiteX407" fmla="*/ 119869 w 9027201"/>
              <a:gd name="connsiteY407" fmla="*/ 2753958 h 5314278"/>
              <a:gd name="connsiteX408" fmla="*/ 42437 w 9027201"/>
              <a:gd name="connsiteY408" fmla="*/ 2693026 h 5314278"/>
              <a:gd name="connsiteX409" fmla="*/ 1703 w 9027201"/>
              <a:gd name="connsiteY409" fmla="*/ 2607133 h 5314278"/>
              <a:gd name="connsiteX410" fmla="*/ 43417 w 9027201"/>
              <a:gd name="connsiteY410" fmla="*/ 2482719 h 5314278"/>
              <a:gd name="connsiteX411" fmla="*/ 119869 w 9027201"/>
              <a:gd name="connsiteY411" fmla="*/ 2420471 h 5314278"/>
              <a:gd name="connsiteX412" fmla="*/ 122503 w 9027201"/>
              <a:gd name="connsiteY412" fmla="*/ 2316592 h 5314278"/>
              <a:gd name="connsiteX413" fmla="*/ 201251 w 9027201"/>
              <a:gd name="connsiteY413" fmla="*/ 2245966 h 5314278"/>
              <a:gd name="connsiteX414" fmla="*/ 233524 w 9027201"/>
              <a:gd name="connsiteY414" fmla="*/ 2191114 h 5314278"/>
              <a:gd name="connsiteX415" fmla="*/ 281234 w 9027201"/>
              <a:gd name="connsiteY415" fmla="*/ 2151529 h 5314278"/>
              <a:gd name="connsiteX416" fmla="*/ 296838 w 9027201"/>
              <a:gd name="connsiteY416" fmla="*/ 2053562 h 5314278"/>
              <a:gd name="connsiteX417" fmla="*/ 265966 w 9027201"/>
              <a:gd name="connsiteY417" fmla="*/ 1923322 h 5314278"/>
              <a:gd name="connsiteX418" fmla="*/ 309977 w 9027201"/>
              <a:gd name="connsiteY418" fmla="*/ 1850483 h 5314278"/>
              <a:gd name="connsiteX419" fmla="*/ 378053 w 9027201"/>
              <a:gd name="connsiteY419" fmla="*/ 1721223 h 5314278"/>
              <a:gd name="connsiteX420" fmla="*/ 464114 w 9027201"/>
              <a:gd name="connsiteY420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20697 w 9027201"/>
              <a:gd name="connsiteY44" fmla="*/ 533512 h 5314278"/>
              <a:gd name="connsiteX45" fmla="*/ 3020710 w 9027201"/>
              <a:gd name="connsiteY45" fmla="*/ 495412 h 5314278"/>
              <a:gd name="connsiteX46" fmla="*/ 3148931 w 9027201"/>
              <a:gd name="connsiteY46" fmla="*/ 558165 h 5314278"/>
              <a:gd name="connsiteX47" fmla="*/ 3261102 w 9027201"/>
              <a:gd name="connsiteY47" fmla="*/ 570155 h 5314278"/>
              <a:gd name="connsiteX48" fmla="*/ 3293375 w 9027201"/>
              <a:gd name="connsiteY48" fmla="*/ 580913 h 5314278"/>
              <a:gd name="connsiteX49" fmla="*/ 3433224 w 9027201"/>
              <a:gd name="connsiteY49" fmla="*/ 570155 h 5314278"/>
              <a:gd name="connsiteX50" fmla="*/ 3454740 w 9027201"/>
              <a:gd name="connsiteY50" fmla="*/ 548640 h 5314278"/>
              <a:gd name="connsiteX51" fmla="*/ 3487013 w 9027201"/>
              <a:gd name="connsiteY51" fmla="*/ 537882 h 5314278"/>
              <a:gd name="connsiteX52" fmla="*/ 3573074 w 9027201"/>
              <a:gd name="connsiteY52" fmla="*/ 548640 h 5314278"/>
              <a:gd name="connsiteX53" fmla="*/ 3583831 w 9027201"/>
              <a:gd name="connsiteY53" fmla="*/ 580913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3020710 w 9027201"/>
              <a:gd name="connsiteY45" fmla="*/ 495412 h 5314278"/>
              <a:gd name="connsiteX46" fmla="*/ 3148931 w 9027201"/>
              <a:gd name="connsiteY46" fmla="*/ 558165 h 5314278"/>
              <a:gd name="connsiteX47" fmla="*/ 3261102 w 9027201"/>
              <a:gd name="connsiteY47" fmla="*/ 570155 h 5314278"/>
              <a:gd name="connsiteX48" fmla="*/ 3293375 w 9027201"/>
              <a:gd name="connsiteY48" fmla="*/ 580913 h 5314278"/>
              <a:gd name="connsiteX49" fmla="*/ 3433224 w 9027201"/>
              <a:gd name="connsiteY49" fmla="*/ 570155 h 5314278"/>
              <a:gd name="connsiteX50" fmla="*/ 3454740 w 9027201"/>
              <a:gd name="connsiteY50" fmla="*/ 548640 h 5314278"/>
              <a:gd name="connsiteX51" fmla="*/ 3487013 w 9027201"/>
              <a:gd name="connsiteY51" fmla="*/ 537882 h 5314278"/>
              <a:gd name="connsiteX52" fmla="*/ 3573074 w 9027201"/>
              <a:gd name="connsiteY52" fmla="*/ 548640 h 5314278"/>
              <a:gd name="connsiteX53" fmla="*/ 3583831 w 9027201"/>
              <a:gd name="connsiteY53" fmla="*/ 580913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25360 w 9027201"/>
              <a:gd name="connsiteY36" fmla="*/ 388256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293375 w 9027201"/>
              <a:gd name="connsiteY49" fmla="*/ 580913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61102 w 9027201"/>
              <a:gd name="connsiteY48" fmla="*/ 570155 h 5314278"/>
              <a:gd name="connsiteX49" fmla="*/ 3305281 w 9027201"/>
              <a:gd name="connsiteY49" fmla="*/ 614250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433224 w 9027201"/>
              <a:gd name="connsiteY50" fmla="*/ 570155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54740 w 9027201"/>
              <a:gd name="connsiteY51" fmla="*/ 548640 h 5314278"/>
              <a:gd name="connsiteX52" fmla="*/ 3487013 w 9027201"/>
              <a:gd name="connsiteY52" fmla="*/ 537882 h 5314278"/>
              <a:gd name="connsiteX53" fmla="*/ 3573074 w 9027201"/>
              <a:gd name="connsiteY53" fmla="*/ 548640 h 5314278"/>
              <a:gd name="connsiteX54" fmla="*/ 3583831 w 9027201"/>
              <a:gd name="connsiteY54" fmla="*/ 580913 h 5314278"/>
              <a:gd name="connsiteX55" fmla="*/ 3605347 w 9027201"/>
              <a:gd name="connsiteY55" fmla="*/ 602428 h 5314278"/>
              <a:gd name="connsiteX56" fmla="*/ 3669893 w 9027201"/>
              <a:gd name="connsiteY56" fmla="*/ 634701 h 5314278"/>
              <a:gd name="connsiteX57" fmla="*/ 3777469 w 9027201"/>
              <a:gd name="connsiteY57" fmla="*/ 623943 h 5314278"/>
              <a:gd name="connsiteX58" fmla="*/ 3809742 w 9027201"/>
              <a:gd name="connsiteY58" fmla="*/ 613186 h 5314278"/>
              <a:gd name="connsiteX59" fmla="*/ 3960349 w 9027201"/>
              <a:gd name="connsiteY59" fmla="*/ 623943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7013 w 9027201"/>
              <a:gd name="connsiteY51" fmla="*/ 537882 h 5314278"/>
              <a:gd name="connsiteX52" fmla="*/ 3573074 w 9027201"/>
              <a:gd name="connsiteY52" fmla="*/ 548640 h 5314278"/>
              <a:gd name="connsiteX53" fmla="*/ 3583831 w 9027201"/>
              <a:gd name="connsiteY53" fmla="*/ 580913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73074 w 9027201"/>
              <a:gd name="connsiteY52" fmla="*/ 548640 h 5314278"/>
              <a:gd name="connsiteX53" fmla="*/ 3583831 w 9027201"/>
              <a:gd name="connsiteY53" fmla="*/ 580913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83831 w 9027201"/>
              <a:gd name="connsiteY53" fmla="*/ 580913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05347 w 9027201"/>
              <a:gd name="connsiteY54" fmla="*/ 602428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77469 w 9027201"/>
              <a:gd name="connsiteY56" fmla="*/ 623943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960349 w 9027201"/>
              <a:gd name="connsiteY58" fmla="*/ 623943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967493 w 9027201"/>
              <a:gd name="connsiteY58" fmla="*/ 590606 h 5314278"/>
              <a:gd name="connsiteX59" fmla="*/ 3992622 w 9027201"/>
              <a:gd name="connsiteY59" fmla="*/ 634701 h 5314278"/>
              <a:gd name="connsiteX60" fmla="*/ 4100198 w 9027201"/>
              <a:gd name="connsiteY60" fmla="*/ 656216 h 5314278"/>
              <a:gd name="connsiteX61" fmla="*/ 4153987 w 9027201"/>
              <a:gd name="connsiteY61" fmla="*/ 699247 h 5314278"/>
              <a:gd name="connsiteX62" fmla="*/ 4218533 w 9027201"/>
              <a:gd name="connsiteY62" fmla="*/ 720762 h 5314278"/>
              <a:gd name="connsiteX63" fmla="*/ 4218533 w 9027201"/>
              <a:gd name="connsiteY63" fmla="*/ 548640 h 5314278"/>
              <a:gd name="connsiteX64" fmla="*/ 4229290 w 9027201"/>
              <a:gd name="connsiteY64" fmla="*/ 451821 h 5314278"/>
              <a:gd name="connsiteX65" fmla="*/ 4272321 w 9027201"/>
              <a:gd name="connsiteY65" fmla="*/ 398033 h 5314278"/>
              <a:gd name="connsiteX66" fmla="*/ 4293836 w 9027201"/>
              <a:gd name="connsiteY66" fmla="*/ 365760 h 5314278"/>
              <a:gd name="connsiteX67" fmla="*/ 4326109 w 9027201"/>
              <a:gd name="connsiteY67" fmla="*/ 344245 h 5314278"/>
              <a:gd name="connsiteX68" fmla="*/ 4379897 w 9027201"/>
              <a:gd name="connsiteY68" fmla="*/ 311972 h 5314278"/>
              <a:gd name="connsiteX69" fmla="*/ 4412170 w 9027201"/>
              <a:gd name="connsiteY69" fmla="*/ 290456 h 5314278"/>
              <a:gd name="connsiteX70" fmla="*/ 4476716 w 9027201"/>
              <a:gd name="connsiteY70" fmla="*/ 268941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3992622 w 9027201"/>
              <a:gd name="connsiteY60" fmla="*/ 634701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100198 w 9027201"/>
              <a:gd name="connsiteY61" fmla="*/ 656216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53987 w 9027201"/>
              <a:gd name="connsiteY62" fmla="*/ 699247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18533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18533 w 9027201"/>
              <a:gd name="connsiteY64" fmla="*/ 548640 h 5314278"/>
              <a:gd name="connsiteX65" fmla="*/ 4229290 w 9027201"/>
              <a:gd name="connsiteY65" fmla="*/ 451821 h 5314278"/>
              <a:gd name="connsiteX66" fmla="*/ 4272321 w 9027201"/>
              <a:gd name="connsiteY66" fmla="*/ 398033 h 5314278"/>
              <a:gd name="connsiteX67" fmla="*/ 4293836 w 9027201"/>
              <a:gd name="connsiteY67" fmla="*/ 365760 h 5314278"/>
              <a:gd name="connsiteX68" fmla="*/ 4326109 w 9027201"/>
              <a:gd name="connsiteY68" fmla="*/ 344245 h 5314278"/>
              <a:gd name="connsiteX69" fmla="*/ 4379897 w 9027201"/>
              <a:gd name="connsiteY69" fmla="*/ 311972 h 5314278"/>
              <a:gd name="connsiteX70" fmla="*/ 4412170 w 9027201"/>
              <a:gd name="connsiteY70" fmla="*/ 290456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06572 w 9027201"/>
              <a:gd name="connsiteY64" fmla="*/ 619237 h 5314278"/>
              <a:gd name="connsiteX65" fmla="*/ 4218533 w 9027201"/>
              <a:gd name="connsiteY65" fmla="*/ 548640 h 5314278"/>
              <a:gd name="connsiteX66" fmla="*/ 4229290 w 9027201"/>
              <a:gd name="connsiteY66" fmla="*/ 451821 h 5314278"/>
              <a:gd name="connsiteX67" fmla="*/ 4272321 w 9027201"/>
              <a:gd name="connsiteY67" fmla="*/ 398033 h 5314278"/>
              <a:gd name="connsiteX68" fmla="*/ 4293836 w 9027201"/>
              <a:gd name="connsiteY68" fmla="*/ 365760 h 5314278"/>
              <a:gd name="connsiteX69" fmla="*/ 4326109 w 9027201"/>
              <a:gd name="connsiteY69" fmla="*/ 344245 h 5314278"/>
              <a:gd name="connsiteX70" fmla="*/ 4379897 w 9027201"/>
              <a:gd name="connsiteY70" fmla="*/ 311972 h 5314278"/>
              <a:gd name="connsiteX71" fmla="*/ 4412170 w 9027201"/>
              <a:gd name="connsiteY71" fmla="*/ 290456 h 5314278"/>
              <a:gd name="connsiteX72" fmla="*/ 4476716 w 9027201"/>
              <a:gd name="connsiteY72" fmla="*/ 268941 h 5314278"/>
              <a:gd name="connsiteX73" fmla="*/ 4508989 w 9027201"/>
              <a:gd name="connsiteY73" fmla="*/ 247426 h 5314278"/>
              <a:gd name="connsiteX74" fmla="*/ 4616565 w 9027201"/>
              <a:gd name="connsiteY74" fmla="*/ 225911 h 5314278"/>
              <a:gd name="connsiteX75" fmla="*/ 4896264 w 9027201"/>
              <a:gd name="connsiteY75" fmla="*/ 215153 h 5314278"/>
              <a:gd name="connsiteX76" fmla="*/ 4971568 w 9027201"/>
              <a:gd name="connsiteY76" fmla="*/ 236668 h 5314278"/>
              <a:gd name="connsiteX77" fmla="*/ 5036114 w 9027201"/>
              <a:gd name="connsiteY77" fmla="*/ 225911 h 5314278"/>
              <a:gd name="connsiteX78" fmla="*/ 5079144 w 9027201"/>
              <a:gd name="connsiteY78" fmla="*/ 172122 h 5314278"/>
              <a:gd name="connsiteX79" fmla="*/ 5089902 w 9027201"/>
              <a:gd name="connsiteY79" fmla="*/ 139849 h 5314278"/>
              <a:gd name="connsiteX80" fmla="*/ 5132933 w 9027201"/>
              <a:gd name="connsiteY80" fmla="*/ 75303 h 5314278"/>
              <a:gd name="connsiteX81" fmla="*/ 5197478 w 9027201"/>
              <a:gd name="connsiteY81" fmla="*/ 53788 h 5314278"/>
              <a:gd name="connsiteX82" fmla="*/ 5326570 w 9027201"/>
              <a:gd name="connsiteY82" fmla="*/ 64546 h 5314278"/>
              <a:gd name="connsiteX83" fmla="*/ 5358843 w 9027201"/>
              <a:gd name="connsiteY83" fmla="*/ 75303 h 5314278"/>
              <a:gd name="connsiteX84" fmla="*/ 5444904 w 9027201"/>
              <a:gd name="connsiteY84" fmla="*/ 64546 h 5314278"/>
              <a:gd name="connsiteX85" fmla="*/ 5498693 w 9027201"/>
              <a:gd name="connsiteY85" fmla="*/ 21515 h 5314278"/>
              <a:gd name="connsiteX86" fmla="*/ 5573996 w 9027201"/>
              <a:gd name="connsiteY86" fmla="*/ 0 h 5314278"/>
              <a:gd name="connsiteX87" fmla="*/ 5638542 w 9027201"/>
              <a:gd name="connsiteY87" fmla="*/ 10758 h 5314278"/>
              <a:gd name="connsiteX88" fmla="*/ 5735361 w 9027201"/>
              <a:gd name="connsiteY88" fmla="*/ 43031 h 5314278"/>
              <a:gd name="connsiteX89" fmla="*/ 5821422 w 9027201"/>
              <a:gd name="connsiteY89" fmla="*/ 53788 h 5314278"/>
              <a:gd name="connsiteX90" fmla="*/ 5853695 w 9027201"/>
              <a:gd name="connsiteY90" fmla="*/ 64546 h 5314278"/>
              <a:gd name="connsiteX91" fmla="*/ 5896725 w 9027201"/>
              <a:gd name="connsiteY91" fmla="*/ 75303 h 5314278"/>
              <a:gd name="connsiteX92" fmla="*/ 5918241 w 9027201"/>
              <a:gd name="connsiteY92" fmla="*/ 107576 h 5314278"/>
              <a:gd name="connsiteX93" fmla="*/ 5950514 w 9027201"/>
              <a:gd name="connsiteY93" fmla="*/ 118334 h 5314278"/>
              <a:gd name="connsiteX94" fmla="*/ 6004302 w 9027201"/>
              <a:gd name="connsiteY94" fmla="*/ 161365 h 5314278"/>
              <a:gd name="connsiteX95" fmla="*/ 6025817 w 9027201"/>
              <a:gd name="connsiteY95" fmla="*/ 193638 h 5314278"/>
              <a:gd name="connsiteX96" fmla="*/ 6047333 w 9027201"/>
              <a:gd name="connsiteY96" fmla="*/ 290456 h 5314278"/>
              <a:gd name="connsiteX97" fmla="*/ 6079605 w 9027201"/>
              <a:gd name="connsiteY97" fmla="*/ 311972 h 5314278"/>
              <a:gd name="connsiteX98" fmla="*/ 6101121 w 9027201"/>
              <a:gd name="connsiteY98" fmla="*/ 333487 h 5314278"/>
              <a:gd name="connsiteX99" fmla="*/ 6165667 w 9027201"/>
              <a:gd name="connsiteY99" fmla="*/ 419548 h 5314278"/>
              <a:gd name="connsiteX100" fmla="*/ 6154909 w 9027201"/>
              <a:gd name="connsiteY100" fmla="*/ 484094 h 5314278"/>
              <a:gd name="connsiteX101" fmla="*/ 6122636 w 9027201"/>
              <a:gd name="connsiteY101" fmla="*/ 494852 h 5314278"/>
              <a:gd name="connsiteX102" fmla="*/ 6090363 w 9027201"/>
              <a:gd name="connsiteY102" fmla="*/ 527125 h 5314278"/>
              <a:gd name="connsiteX103" fmla="*/ 6122636 w 9027201"/>
              <a:gd name="connsiteY103" fmla="*/ 645459 h 5314278"/>
              <a:gd name="connsiteX104" fmla="*/ 6133394 w 9027201"/>
              <a:gd name="connsiteY104" fmla="*/ 710005 h 5314278"/>
              <a:gd name="connsiteX105" fmla="*/ 6144151 w 9027201"/>
              <a:gd name="connsiteY105" fmla="*/ 742278 h 5314278"/>
              <a:gd name="connsiteX106" fmla="*/ 6176424 w 9027201"/>
              <a:gd name="connsiteY106" fmla="*/ 753035 h 5314278"/>
              <a:gd name="connsiteX107" fmla="*/ 6251728 w 9027201"/>
              <a:gd name="connsiteY107" fmla="*/ 763793 h 5314278"/>
              <a:gd name="connsiteX108" fmla="*/ 6337789 w 9027201"/>
              <a:gd name="connsiteY108" fmla="*/ 828339 h 5314278"/>
              <a:gd name="connsiteX109" fmla="*/ 6370062 w 9027201"/>
              <a:gd name="connsiteY109" fmla="*/ 817581 h 5314278"/>
              <a:gd name="connsiteX110" fmla="*/ 6499154 w 9027201"/>
              <a:gd name="connsiteY110" fmla="*/ 849854 h 5314278"/>
              <a:gd name="connsiteX111" fmla="*/ 6531427 w 9027201"/>
              <a:gd name="connsiteY111" fmla="*/ 871369 h 5314278"/>
              <a:gd name="connsiteX112" fmla="*/ 6574457 w 9027201"/>
              <a:gd name="connsiteY112" fmla="*/ 925158 h 5314278"/>
              <a:gd name="connsiteX113" fmla="*/ 6606730 w 9027201"/>
              <a:gd name="connsiteY113" fmla="*/ 935915 h 5314278"/>
              <a:gd name="connsiteX114" fmla="*/ 6649761 w 9027201"/>
              <a:gd name="connsiteY114" fmla="*/ 989703 h 5314278"/>
              <a:gd name="connsiteX115" fmla="*/ 6682034 w 9027201"/>
              <a:gd name="connsiteY115" fmla="*/ 1075765 h 5314278"/>
              <a:gd name="connsiteX116" fmla="*/ 6671276 w 9027201"/>
              <a:gd name="connsiteY116" fmla="*/ 1183341 h 5314278"/>
              <a:gd name="connsiteX117" fmla="*/ 6660518 w 9027201"/>
              <a:gd name="connsiteY117" fmla="*/ 1215614 h 5314278"/>
              <a:gd name="connsiteX118" fmla="*/ 6671276 w 9027201"/>
              <a:gd name="connsiteY118" fmla="*/ 1269402 h 5314278"/>
              <a:gd name="connsiteX119" fmla="*/ 6778853 w 9027201"/>
              <a:gd name="connsiteY119" fmla="*/ 1333948 h 5314278"/>
              <a:gd name="connsiteX120" fmla="*/ 6821883 w 9027201"/>
              <a:gd name="connsiteY120" fmla="*/ 1344706 h 5314278"/>
              <a:gd name="connsiteX121" fmla="*/ 7026278 w 9027201"/>
              <a:gd name="connsiteY121" fmla="*/ 1355463 h 5314278"/>
              <a:gd name="connsiteX122" fmla="*/ 7090824 w 9027201"/>
              <a:gd name="connsiteY122" fmla="*/ 1376979 h 5314278"/>
              <a:gd name="connsiteX123" fmla="*/ 7112340 w 9027201"/>
              <a:gd name="connsiteY123" fmla="*/ 1398494 h 5314278"/>
              <a:gd name="connsiteX124" fmla="*/ 7198401 w 9027201"/>
              <a:gd name="connsiteY124" fmla="*/ 1420009 h 5314278"/>
              <a:gd name="connsiteX125" fmla="*/ 7230674 w 9027201"/>
              <a:gd name="connsiteY125" fmla="*/ 1430767 h 5314278"/>
              <a:gd name="connsiteX126" fmla="*/ 7381281 w 9027201"/>
              <a:gd name="connsiteY126" fmla="*/ 1420009 h 5314278"/>
              <a:gd name="connsiteX127" fmla="*/ 7413554 w 9027201"/>
              <a:gd name="connsiteY127" fmla="*/ 1409252 h 5314278"/>
              <a:gd name="connsiteX128" fmla="*/ 7478100 w 9027201"/>
              <a:gd name="connsiteY128" fmla="*/ 1366221 h 5314278"/>
              <a:gd name="connsiteX129" fmla="*/ 7542645 w 9027201"/>
              <a:gd name="connsiteY129" fmla="*/ 1344706 h 5314278"/>
              <a:gd name="connsiteX130" fmla="*/ 7574918 w 9027201"/>
              <a:gd name="connsiteY130" fmla="*/ 1333948 h 5314278"/>
              <a:gd name="connsiteX131" fmla="*/ 7607191 w 9027201"/>
              <a:gd name="connsiteY131" fmla="*/ 1323191 h 5314278"/>
              <a:gd name="connsiteX132" fmla="*/ 7704010 w 9027201"/>
              <a:gd name="connsiteY132" fmla="*/ 1333948 h 5314278"/>
              <a:gd name="connsiteX133" fmla="*/ 7757798 w 9027201"/>
              <a:gd name="connsiteY133" fmla="*/ 1398494 h 5314278"/>
              <a:gd name="connsiteX134" fmla="*/ 7768556 w 9027201"/>
              <a:gd name="connsiteY134" fmla="*/ 1430767 h 5314278"/>
              <a:gd name="connsiteX135" fmla="*/ 7833102 w 9027201"/>
              <a:gd name="connsiteY135" fmla="*/ 1495313 h 5314278"/>
              <a:gd name="connsiteX136" fmla="*/ 7865375 w 9027201"/>
              <a:gd name="connsiteY136" fmla="*/ 1559859 h 5314278"/>
              <a:gd name="connsiteX137" fmla="*/ 7876133 w 9027201"/>
              <a:gd name="connsiteY137" fmla="*/ 1592132 h 5314278"/>
              <a:gd name="connsiteX138" fmla="*/ 7908405 w 9027201"/>
              <a:gd name="connsiteY138" fmla="*/ 1602889 h 5314278"/>
              <a:gd name="connsiteX139" fmla="*/ 7994467 w 9027201"/>
              <a:gd name="connsiteY139" fmla="*/ 1602889 h 5314278"/>
              <a:gd name="connsiteX140" fmla="*/ 8026740 w 9027201"/>
              <a:gd name="connsiteY140" fmla="*/ 1592132 h 5314278"/>
              <a:gd name="connsiteX141" fmla="*/ 8241893 w 9027201"/>
              <a:gd name="connsiteY141" fmla="*/ 1602889 h 5314278"/>
              <a:gd name="connsiteX142" fmla="*/ 8274165 w 9027201"/>
              <a:gd name="connsiteY142" fmla="*/ 1624405 h 5314278"/>
              <a:gd name="connsiteX143" fmla="*/ 8306438 w 9027201"/>
              <a:gd name="connsiteY143" fmla="*/ 1635162 h 5314278"/>
              <a:gd name="connsiteX144" fmla="*/ 8327954 w 9027201"/>
              <a:gd name="connsiteY144" fmla="*/ 1656678 h 5314278"/>
              <a:gd name="connsiteX145" fmla="*/ 8446288 w 9027201"/>
              <a:gd name="connsiteY145" fmla="*/ 1678193 h 5314278"/>
              <a:gd name="connsiteX146" fmla="*/ 8553864 w 9027201"/>
              <a:gd name="connsiteY146" fmla="*/ 1710466 h 5314278"/>
              <a:gd name="connsiteX147" fmla="*/ 8650683 w 9027201"/>
              <a:gd name="connsiteY147" fmla="*/ 1742739 h 5314278"/>
              <a:gd name="connsiteX148" fmla="*/ 8682956 w 9027201"/>
              <a:gd name="connsiteY148" fmla="*/ 1753496 h 5314278"/>
              <a:gd name="connsiteX149" fmla="*/ 8790533 w 9027201"/>
              <a:gd name="connsiteY149" fmla="*/ 1818042 h 5314278"/>
              <a:gd name="connsiteX150" fmla="*/ 8822805 w 9027201"/>
              <a:gd name="connsiteY150" fmla="*/ 1828800 h 5314278"/>
              <a:gd name="connsiteX151" fmla="*/ 8844321 w 9027201"/>
              <a:gd name="connsiteY151" fmla="*/ 1850315 h 5314278"/>
              <a:gd name="connsiteX152" fmla="*/ 8876594 w 9027201"/>
              <a:gd name="connsiteY152" fmla="*/ 1861073 h 5314278"/>
              <a:gd name="connsiteX153" fmla="*/ 8951897 w 9027201"/>
              <a:gd name="connsiteY153" fmla="*/ 1904103 h 5314278"/>
              <a:gd name="connsiteX154" fmla="*/ 8994928 w 9027201"/>
              <a:gd name="connsiteY154" fmla="*/ 1957892 h 5314278"/>
              <a:gd name="connsiteX155" fmla="*/ 9027201 w 9027201"/>
              <a:gd name="connsiteY155" fmla="*/ 1990165 h 5314278"/>
              <a:gd name="connsiteX156" fmla="*/ 9016443 w 9027201"/>
              <a:gd name="connsiteY156" fmla="*/ 2119256 h 5314278"/>
              <a:gd name="connsiteX157" fmla="*/ 8994928 w 9027201"/>
              <a:gd name="connsiteY157" fmla="*/ 2140772 h 5314278"/>
              <a:gd name="connsiteX158" fmla="*/ 8951897 w 9027201"/>
              <a:gd name="connsiteY158" fmla="*/ 2194560 h 5314278"/>
              <a:gd name="connsiteX159" fmla="*/ 8919624 w 9027201"/>
              <a:gd name="connsiteY159" fmla="*/ 2248348 h 5314278"/>
              <a:gd name="connsiteX160" fmla="*/ 8876594 w 9027201"/>
              <a:gd name="connsiteY160" fmla="*/ 2302136 h 5314278"/>
              <a:gd name="connsiteX161" fmla="*/ 8898109 w 9027201"/>
              <a:gd name="connsiteY161" fmla="*/ 2334409 h 5314278"/>
              <a:gd name="connsiteX162" fmla="*/ 8898109 w 9027201"/>
              <a:gd name="connsiteY162" fmla="*/ 2431228 h 5314278"/>
              <a:gd name="connsiteX163" fmla="*/ 8876594 w 9027201"/>
              <a:gd name="connsiteY163" fmla="*/ 2463501 h 5314278"/>
              <a:gd name="connsiteX164" fmla="*/ 8844321 w 9027201"/>
              <a:gd name="connsiteY164" fmla="*/ 2538805 h 5314278"/>
              <a:gd name="connsiteX165" fmla="*/ 8801290 w 9027201"/>
              <a:gd name="connsiteY165" fmla="*/ 2549562 h 5314278"/>
              <a:gd name="connsiteX166" fmla="*/ 8833563 w 9027201"/>
              <a:gd name="connsiteY166" fmla="*/ 2603351 h 5314278"/>
              <a:gd name="connsiteX167" fmla="*/ 8844321 w 9027201"/>
              <a:gd name="connsiteY167" fmla="*/ 2635623 h 5314278"/>
              <a:gd name="connsiteX168" fmla="*/ 8865836 w 9027201"/>
              <a:gd name="connsiteY168" fmla="*/ 2657139 h 5314278"/>
              <a:gd name="connsiteX169" fmla="*/ 8898109 w 9027201"/>
              <a:gd name="connsiteY169" fmla="*/ 2721685 h 5314278"/>
              <a:gd name="connsiteX170" fmla="*/ 8876594 w 9027201"/>
              <a:gd name="connsiteY170" fmla="*/ 2915322 h 5314278"/>
              <a:gd name="connsiteX171" fmla="*/ 8855078 w 9027201"/>
              <a:gd name="connsiteY171" fmla="*/ 2979868 h 5314278"/>
              <a:gd name="connsiteX172" fmla="*/ 8822805 w 9027201"/>
              <a:gd name="connsiteY172" fmla="*/ 3001383 h 5314278"/>
              <a:gd name="connsiteX173" fmla="*/ 8812048 w 9027201"/>
              <a:gd name="connsiteY173" fmla="*/ 3033656 h 5314278"/>
              <a:gd name="connsiteX174" fmla="*/ 8747502 w 9027201"/>
              <a:gd name="connsiteY174" fmla="*/ 3055172 h 5314278"/>
              <a:gd name="connsiteX175" fmla="*/ 8553864 w 9027201"/>
              <a:gd name="connsiteY175" fmla="*/ 3076687 h 5314278"/>
              <a:gd name="connsiteX176" fmla="*/ 8467803 w 9027201"/>
              <a:gd name="connsiteY176" fmla="*/ 3076687 h 5314278"/>
              <a:gd name="connsiteX177" fmla="*/ 8403257 w 9027201"/>
              <a:gd name="connsiteY177" fmla="*/ 3055172 h 5314278"/>
              <a:gd name="connsiteX178" fmla="*/ 8338711 w 9027201"/>
              <a:gd name="connsiteY178" fmla="*/ 3098202 h 5314278"/>
              <a:gd name="connsiteX179" fmla="*/ 8317196 w 9027201"/>
              <a:gd name="connsiteY179" fmla="*/ 3119718 h 5314278"/>
              <a:gd name="connsiteX180" fmla="*/ 8284923 w 9027201"/>
              <a:gd name="connsiteY180" fmla="*/ 3141233 h 5314278"/>
              <a:gd name="connsiteX181" fmla="*/ 8263408 w 9027201"/>
              <a:gd name="connsiteY181" fmla="*/ 3173506 h 5314278"/>
              <a:gd name="connsiteX182" fmla="*/ 8198862 w 9027201"/>
              <a:gd name="connsiteY182" fmla="*/ 3216536 h 5314278"/>
              <a:gd name="connsiteX183" fmla="*/ 8177347 w 9027201"/>
              <a:gd name="connsiteY183" fmla="*/ 3238052 h 5314278"/>
              <a:gd name="connsiteX184" fmla="*/ 8134316 w 9027201"/>
              <a:gd name="connsiteY184" fmla="*/ 3227294 h 5314278"/>
              <a:gd name="connsiteX185" fmla="*/ 8091285 w 9027201"/>
              <a:gd name="connsiteY185" fmla="*/ 3291840 h 5314278"/>
              <a:gd name="connsiteX186" fmla="*/ 8080528 w 9027201"/>
              <a:gd name="connsiteY186" fmla="*/ 3324113 h 5314278"/>
              <a:gd name="connsiteX187" fmla="*/ 8069770 w 9027201"/>
              <a:gd name="connsiteY187" fmla="*/ 3367143 h 5314278"/>
              <a:gd name="connsiteX188" fmla="*/ 8048255 w 9027201"/>
              <a:gd name="connsiteY188" fmla="*/ 3388659 h 5314278"/>
              <a:gd name="connsiteX189" fmla="*/ 8026740 w 9027201"/>
              <a:gd name="connsiteY189" fmla="*/ 3420932 h 5314278"/>
              <a:gd name="connsiteX190" fmla="*/ 8015982 w 9027201"/>
              <a:gd name="connsiteY190" fmla="*/ 3528508 h 5314278"/>
              <a:gd name="connsiteX191" fmla="*/ 7951436 w 9027201"/>
              <a:gd name="connsiteY191" fmla="*/ 3550023 h 5314278"/>
              <a:gd name="connsiteX192" fmla="*/ 7919163 w 9027201"/>
              <a:gd name="connsiteY192" fmla="*/ 3560781 h 5314278"/>
              <a:gd name="connsiteX193" fmla="*/ 7714768 w 9027201"/>
              <a:gd name="connsiteY193" fmla="*/ 3582296 h 5314278"/>
              <a:gd name="connsiteX194" fmla="*/ 7650222 w 9027201"/>
              <a:gd name="connsiteY194" fmla="*/ 3603812 h 5314278"/>
              <a:gd name="connsiteX195" fmla="*/ 7617949 w 9027201"/>
              <a:gd name="connsiteY195" fmla="*/ 3614569 h 5314278"/>
              <a:gd name="connsiteX196" fmla="*/ 7585676 w 9027201"/>
              <a:gd name="connsiteY196" fmla="*/ 3636085 h 5314278"/>
              <a:gd name="connsiteX197" fmla="*/ 7553403 w 9027201"/>
              <a:gd name="connsiteY197" fmla="*/ 3646842 h 5314278"/>
              <a:gd name="connsiteX198" fmla="*/ 7488857 w 9027201"/>
              <a:gd name="connsiteY198" fmla="*/ 3689873 h 5314278"/>
              <a:gd name="connsiteX199" fmla="*/ 7456584 w 9027201"/>
              <a:gd name="connsiteY199" fmla="*/ 3700631 h 5314278"/>
              <a:gd name="connsiteX200" fmla="*/ 7392038 w 9027201"/>
              <a:gd name="connsiteY200" fmla="*/ 3743661 h 5314278"/>
              <a:gd name="connsiteX201" fmla="*/ 7359765 w 9027201"/>
              <a:gd name="connsiteY201" fmla="*/ 3765176 h 5314278"/>
              <a:gd name="connsiteX202" fmla="*/ 7327493 w 9027201"/>
              <a:gd name="connsiteY202" fmla="*/ 3775934 h 5314278"/>
              <a:gd name="connsiteX203" fmla="*/ 7273704 w 9027201"/>
              <a:gd name="connsiteY203" fmla="*/ 3808207 h 5314278"/>
              <a:gd name="connsiteX204" fmla="*/ 7101582 w 9027201"/>
              <a:gd name="connsiteY204" fmla="*/ 3840480 h 5314278"/>
              <a:gd name="connsiteX205" fmla="*/ 7037036 w 9027201"/>
              <a:gd name="connsiteY205" fmla="*/ 3861995 h 5314278"/>
              <a:gd name="connsiteX206" fmla="*/ 7004763 w 9027201"/>
              <a:gd name="connsiteY206" fmla="*/ 3872753 h 5314278"/>
              <a:gd name="connsiteX207" fmla="*/ 6929460 w 9027201"/>
              <a:gd name="connsiteY207" fmla="*/ 3861995 h 5314278"/>
              <a:gd name="connsiteX208" fmla="*/ 6897187 w 9027201"/>
              <a:gd name="connsiteY208" fmla="*/ 3851238 h 5314278"/>
              <a:gd name="connsiteX209" fmla="*/ 6778853 w 9027201"/>
              <a:gd name="connsiteY209" fmla="*/ 3861995 h 5314278"/>
              <a:gd name="connsiteX210" fmla="*/ 6725064 w 9027201"/>
              <a:gd name="connsiteY210" fmla="*/ 3894268 h 5314278"/>
              <a:gd name="connsiteX211" fmla="*/ 6682034 w 9027201"/>
              <a:gd name="connsiteY211" fmla="*/ 3948056 h 5314278"/>
              <a:gd name="connsiteX212" fmla="*/ 6639003 w 9027201"/>
              <a:gd name="connsiteY212" fmla="*/ 4001845 h 5314278"/>
              <a:gd name="connsiteX213" fmla="*/ 6606730 w 9027201"/>
              <a:gd name="connsiteY213" fmla="*/ 4023360 h 5314278"/>
              <a:gd name="connsiteX214" fmla="*/ 6595973 w 9027201"/>
              <a:gd name="connsiteY214" fmla="*/ 4055633 h 5314278"/>
              <a:gd name="connsiteX215" fmla="*/ 6542184 w 9027201"/>
              <a:gd name="connsiteY215" fmla="*/ 4098663 h 5314278"/>
              <a:gd name="connsiteX216" fmla="*/ 6520669 w 9027201"/>
              <a:gd name="connsiteY216" fmla="*/ 4120179 h 5314278"/>
              <a:gd name="connsiteX217" fmla="*/ 6456123 w 9027201"/>
              <a:gd name="connsiteY217" fmla="*/ 4163209 h 5314278"/>
              <a:gd name="connsiteX218" fmla="*/ 6413093 w 9027201"/>
              <a:gd name="connsiteY218" fmla="*/ 4216998 h 5314278"/>
              <a:gd name="connsiteX219" fmla="*/ 6380820 w 9027201"/>
              <a:gd name="connsiteY219" fmla="*/ 4227755 h 5314278"/>
              <a:gd name="connsiteX220" fmla="*/ 6402335 w 9027201"/>
              <a:gd name="connsiteY220" fmla="*/ 4335332 h 5314278"/>
              <a:gd name="connsiteX221" fmla="*/ 6413093 w 9027201"/>
              <a:gd name="connsiteY221" fmla="*/ 4378362 h 5314278"/>
              <a:gd name="connsiteX222" fmla="*/ 6434608 w 9027201"/>
              <a:gd name="connsiteY222" fmla="*/ 4399878 h 5314278"/>
              <a:gd name="connsiteX223" fmla="*/ 6456123 w 9027201"/>
              <a:gd name="connsiteY223" fmla="*/ 4432151 h 5314278"/>
              <a:gd name="connsiteX224" fmla="*/ 6477638 w 9027201"/>
              <a:gd name="connsiteY224" fmla="*/ 4496696 h 5314278"/>
              <a:gd name="connsiteX225" fmla="*/ 6499154 w 9027201"/>
              <a:gd name="connsiteY225" fmla="*/ 4518212 h 5314278"/>
              <a:gd name="connsiteX226" fmla="*/ 6520669 w 9027201"/>
              <a:gd name="connsiteY226" fmla="*/ 4550485 h 5314278"/>
              <a:gd name="connsiteX227" fmla="*/ 6585215 w 9027201"/>
              <a:gd name="connsiteY227" fmla="*/ 4615031 h 5314278"/>
              <a:gd name="connsiteX228" fmla="*/ 6617488 w 9027201"/>
              <a:gd name="connsiteY228" fmla="*/ 4625788 h 5314278"/>
              <a:gd name="connsiteX229" fmla="*/ 6649761 w 9027201"/>
              <a:gd name="connsiteY229" fmla="*/ 4647303 h 5314278"/>
              <a:gd name="connsiteX230" fmla="*/ 6671276 w 9027201"/>
              <a:gd name="connsiteY230" fmla="*/ 4668819 h 5314278"/>
              <a:gd name="connsiteX231" fmla="*/ 6703549 w 9027201"/>
              <a:gd name="connsiteY231" fmla="*/ 4679576 h 5314278"/>
              <a:gd name="connsiteX232" fmla="*/ 6811125 w 9027201"/>
              <a:gd name="connsiteY232" fmla="*/ 4647303 h 5314278"/>
              <a:gd name="connsiteX233" fmla="*/ 6918702 w 9027201"/>
              <a:gd name="connsiteY233" fmla="*/ 4636546 h 5314278"/>
              <a:gd name="connsiteX234" fmla="*/ 6950975 w 9027201"/>
              <a:gd name="connsiteY234" fmla="*/ 4615031 h 5314278"/>
              <a:gd name="connsiteX235" fmla="*/ 7166128 w 9027201"/>
              <a:gd name="connsiteY235" fmla="*/ 4615031 h 5314278"/>
              <a:gd name="connsiteX236" fmla="*/ 7198401 w 9027201"/>
              <a:gd name="connsiteY236" fmla="*/ 4625788 h 5314278"/>
              <a:gd name="connsiteX237" fmla="*/ 7230674 w 9027201"/>
              <a:gd name="connsiteY237" fmla="*/ 4733365 h 5314278"/>
              <a:gd name="connsiteX238" fmla="*/ 7219916 w 9027201"/>
              <a:gd name="connsiteY238" fmla="*/ 4776395 h 5314278"/>
              <a:gd name="connsiteX239" fmla="*/ 7176885 w 9027201"/>
              <a:gd name="connsiteY239" fmla="*/ 4830183 h 5314278"/>
              <a:gd name="connsiteX240" fmla="*/ 7155370 w 9027201"/>
              <a:gd name="connsiteY240" fmla="*/ 4862456 h 5314278"/>
              <a:gd name="connsiteX241" fmla="*/ 7101582 w 9027201"/>
              <a:gd name="connsiteY241" fmla="*/ 4905487 h 5314278"/>
              <a:gd name="connsiteX242" fmla="*/ 7037036 w 9027201"/>
              <a:gd name="connsiteY242" fmla="*/ 4927002 h 5314278"/>
              <a:gd name="connsiteX243" fmla="*/ 7004763 w 9027201"/>
              <a:gd name="connsiteY243" fmla="*/ 4937760 h 5314278"/>
              <a:gd name="connsiteX244" fmla="*/ 6907944 w 9027201"/>
              <a:gd name="connsiteY244" fmla="*/ 4948518 h 5314278"/>
              <a:gd name="connsiteX245" fmla="*/ 6843398 w 9027201"/>
              <a:gd name="connsiteY245" fmla="*/ 4970033 h 5314278"/>
              <a:gd name="connsiteX246" fmla="*/ 6757337 w 9027201"/>
              <a:gd name="connsiteY246" fmla="*/ 4959275 h 5314278"/>
              <a:gd name="connsiteX247" fmla="*/ 6725064 w 9027201"/>
              <a:gd name="connsiteY247" fmla="*/ 4948518 h 5314278"/>
              <a:gd name="connsiteX248" fmla="*/ 6682034 w 9027201"/>
              <a:gd name="connsiteY248" fmla="*/ 4905487 h 5314278"/>
              <a:gd name="connsiteX249" fmla="*/ 6639003 w 9027201"/>
              <a:gd name="connsiteY249" fmla="*/ 4948518 h 5314278"/>
              <a:gd name="connsiteX250" fmla="*/ 6628245 w 9027201"/>
              <a:gd name="connsiteY250" fmla="*/ 4980791 h 5314278"/>
              <a:gd name="connsiteX251" fmla="*/ 6595973 w 9027201"/>
              <a:gd name="connsiteY251" fmla="*/ 4991548 h 5314278"/>
              <a:gd name="connsiteX252" fmla="*/ 6509911 w 9027201"/>
              <a:gd name="connsiteY252" fmla="*/ 5002306 h 5314278"/>
              <a:gd name="connsiteX253" fmla="*/ 6445365 w 9027201"/>
              <a:gd name="connsiteY253" fmla="*/ 5013063 h 5314278"/>
              <a:gd name="connsiteX254" fmla="*/ 6391577 w 9027201"/>
              <a:gd name="connsiteY254" fmla="*/ 5045336 h 5314278"/>
              <a:gd name="connsiteX255" fmla="*/ 6327031 w 9027201"/>
              <a:gd name="connsiteY255" fmla="*/ 5077609 h 5314278"/>
              <a:gd name="connsiteX256" fmla="*/ 6305516 w 9027201"/>
              <a:gd name="connsiteY256" fmla="*/ 5099125 h 5314278"/>
              <a:gd name="connsiteX257" fmla="*/ 6262485 w 9027201"/>
              <a:gd name="connsiteY257" fmla="*/ 5109882 h 5314278"/>
              <a:gd name="connsiteX258" fmla="*/ 6230213 w 9027201"/>
              <a:gd name="connsiteY258" fmla="*/ 5120640 h 5314278"/>
              <a:gd name="connsiteX259" fmla="*/ 6187182 w 9027201"/>
              <a:gd name="connsiteY259" fmla="*/ 5163671 h 5314278"/>
              <a:gd name="connsiteX260" fmla="*/ 6165667 w 9027201"/>
              <a:gd name="connsiteY260" fmla="*/ 5195943 h 5314278"/>
              <a:gd name="connsiteX261" fmla="*/ 6133394 w 9027201"/>
              <a:gd name="connsiteY261" fmla="*/ 5206701 h 5314278"/>
              <a:gd name="connsiteX262" fmla="*/ 6111878 w 9027201"/>
              <a:gd name="connsiteY262" fmla="*/ 5228216 h 5314278"/>
              <a:gd name="connsiteX263" fmla="*/ 6047333 w 9027201"/>
              <a:gd name="connsiteY263" fmla="*/ 5271247 h 5314278"/>
              <a:gd name="connsiteX264" fmla="*/ 5982787 w 9027201"/>
              <a:gd name="connsiteY264" fmla="*/ 5282005 h 5314278"/>
              <a:gd name="connsiteX265" fmla="*/ 5928998 w 9027201"/>
              <a:gd name="connsiteY265" fmla="*/ 5292762 h 5314278"/>
              <a:gd name="connsiteX266" fmla="*/ 5896725 w 9027201"/>
              <a:gd name="connsiteY266" fmla="*/ 5303520 h 5314278"/>
              <a:gd name="connsiteX267" fmla="*/ 5842937 w 9027201"/>
              <a:gd name="connsiteY267" fmla="*/ 5314278 h 5314278"/>
              <a:gd name="connsiteX268" fmla="*/ 5767634 w 9027201"/>
              <a:gd name="connsiteY268" fmla="*/ 5303520 h 5314278"/>
              <a:gd name="connsiteX269" fmla="*/ 5703088 w 9027201"/>
              <a:gd name="connsiteY269" fmla="*/ 5282005 h 5314278"/>
              <a:gd name="connsiteX270" fmla="*/ 5638542 w 9027201"/>
              <a:gd name="connsiteY270" fmla="*/ 5271247 h 5314278"/>
              <a:gd name="connsiteX271" fmla="*/ 5595511 w 9027201"/>
              <a:gd name="connsiteY271" fmla="*/ 5174428 h 5314278"/>
              <a:gd name="connsiteX272" fmla="*/ 5638542 w 9027201"/>
              <a:gd name="connsiteY272" fmla="*/ 5056094 h 5314278"/>
              <a:gd name="connsiteX273" fmla="*/ 5660057 w 9027201"/>
              <a:gd name="connsiteY273" fmla="*/ 4894729 h 5314278"/>
              <a:gd name="connsiteX274" fmla="*/ 5584754 w 9027201"/>
              <a:gd name="connsiteY274" fmla="*/ 4819426 h 5314278"/>
              <a:gd name="connsiteX275" fmla="*/ 5530965 w 9027201"/>
              <a:gd name="connsiteY275" fmla="*/ 4787153 h 5314278"/>
              <a:gd name="connsiteX276" fmla="*/ 5423389 w 9027201"/>
              <a:gd name="connsiteY276" fmla="*/ 4765638 h 5314278"/>
              <a:gd name="connsiteX277" fmla="*/ 5358843 w 9027201"/>
              <a:gd name="connsiteY277" fmla="*/ 4733365 h 5314278"/>
              <a:gd name="connsiteX278" fmla="*/ 5326570 w 9027201"/>
              <a:gd name="connsiteY278" fmla="*/ 4722607 h 5314278"/>
              <a:gd name="connsiteX279" fmla="*/ 5294297 w 9027201"/>
              <a:gd name="connsiteY279" fmla="*/ 4701092 h 5314278"/>
              <a:gd name="connsiteX280" fmla="*/ 5175776 w 9027201"/>
              <a:gd name="connsiteY280" fmla="*/ 4703744 h 5314278"/>
              <a:gd name="connsiteX281" fmla="*/ 5166214 w 9027201"/>
              <a:gd name="connsiteY281" fmla="*/ 4654662 h 5314278"/>
              <a:gd name="connsiteX282" fmla="*/ 5197478 w 9027201"/>
              <a:gd name="connsiteY282" fmla="*/ 4572000 h 5314278"/>
              <a:gd name="connsiteX283" fmla="*/ 5264639 w 9027201"/>
              <a:gd name="connsiteY283" fmla="*/ 4543537 h 5314278"/>
              <a:gd name="connsiteX284" fmla="*/ 5339980 w 9027201"/>
              <a:gd name="connsiteY284" fmla="*/ 4489114 h 5314278"/>
              <a:gd name="connsiteX285" fmla="*/ 5401874 w 9027201"/>
              <a:gd name="connsiteY285" fmla="*/ 4432151 h 5314278"/>
              <a:gd name="connsiteX286" fmla="*/ 5466420 w 9027201"/>
              <a:gd name="connsiteY286" fmla="*/ 4421393 h 5314278"/>
              <a:gd name="connsiteX287" fmla="*/ 5617027 w 9027201"/>
              <a:gd name="connsiteY287" fmla="*/ 4378362 h 5314278"/>
              <a:gd name="connsiteX288" fmla="*/ 5712277 w 9027201"/>
              <a:gd name="connsiteY288" fmla="*/ 4285428 h 5314278"/>
              <a:gd name="connsiteX289" fmla="*/ 5573996 w 9027201"/>
              <a:gd name="connsiteY289" fmla="*/ 4195482 h 5314278"/>
              <a:gd name="connsiteX290" fmla="*/ 5467129 w 9027201"/>
              <a:gd name="connsiteY290" fmla="*/ 4186667 h 5314278"/>
              <a:gd name="connsiteX291" fmla="*/ 5404339 w 9027201"/>
              <a:gd name="connsiteY291" fmla="*/ 4245087 h 5314278"/>
              <a:gd name="connsiteX292" fmla="*/ 5296389 w 9027201"/>
              <a:gd name="connsiteY292" fmla="*/ 4229212 h 5314278"/>
              <a:gd name="connsiteX293" fmla="*/ 5223364 w 9027201"/>
              <a:gd name="connsiteY293" fmla="*/ 4222862 h 5314278"/>
              <a:gd name="connsiteX294" fmla="*/ 5154448 w 9027201"/>
              <a:gd name="connsiteY294" fmla="*/ 4184725 h 5314278"/>
              <a:gd name="connsiteX295" fmla="*/ 5122175 w 9027201"/>
              <a:gd name="connsiteY295" fmla="*/ 4195482 h 5314278"/>
              <a:gd name="connsiteX296" fmla="*/ 5025356 w 9027201"/>
              <a:gd name="connsiteY296" fmla="*/ 4184725 h 5314278"/>
              <a:gd name="connsiteX297" fmla="*/ 4960810 w 9027201"/>
              <a:gd name="connsiteY297" fmla="*/ 4152452 h 5314278"/>
              <a:gd name="connsiteX298" fmla="*/ 4907022 w 9027201"/>
              <a:gd name="connsiteY298" fmla="*/ 4098663 h 5314278"/>
              <a:gd name="connsiteX299" fmla="*/ 4836014 w 9027201"/>
              <a:gd name="connsiteY299" fmla="*/ 4092687 h 5314278"/>
              <a:gd name="connsiteX300" fmla="*/ 4804899 w 9027201"/>
              <a:gd name="connsiteY300" fmla="*/ 4048050 h 5314278"/>
              <a:gd name="connsiteX301" fmla="*/ 4902689 w 9027201"/>
              <a:gd name="connsiteY301" fmla="*/ 4006962 h 5314278"/>
              <a:gd name="connsiteX302" fmla="*/ 4880576 w 9027201"/>
              <a:gd name="connsiteY302" fmla="*/ 3944172 h 5314278"/>
              <a:gd name="connsiteX303" fmla="*/ 4739307 w 9027201"/>
              <a:gd name="connsiteY303" fmla="*/ 3953174 h 5314278"/>
              <a:gd name="connsiteX304" fmla="*/ 4639500 w 9027201"/>
              <a:gd name="connsiteY304" fmla="*/ 3859343 h 5314278"/>
              <a:gd name="connsiteX305" fmla="*/ 4502639 w 9027201"/>
              <a:gd name="connsiteY305" fmla="*/ 3870437 h 5314278"/>
              <a:gd name="connsiteX306" fmla="*/ 4421695 w 9027201"/>
              <a:gd name="connsiteY306" fmla="*/ 3860053 h 5314278"/>
              <a:gd name="connsiteX307" fmla="*/ 4328014 w 9027201"/>
              <a:gd name="connsiteY307" fmla="*/ 3873612 h 5314278"/>
              <a:gd name="connsiteX308" fmla="*/ 4302614 w 9027201"/>
              <a:gd name="connsiteY308" fmla="*/ 3899012 h 5314278"/>
              <a:gd name="connsiteX309" fmla="*/ 4305789 w 9027201"/>
              <a:gd name="connsiteY309" fmla="*/ 3946637 h 5314278"/>
              <a:gd name="connsiteX310" fmla="*/ 4272321 w 9027201"/>
              <a:gd name="connsiteY310" fmla="*/ 4044875 h 5314278"/>
              <a:gd name="connsiteX311" fmla="*/ 4229290 w 9027201"/>
              <a:gd name="connsiteY311" fmla="*/ 4109421 h 5314278"/>
              <a:gd name="connsiteX312" fmla="*/ 4207775 w 9027201"/>
              <a:gd name="connsiteY312" fmla="*/ 4141694 h 5314278"/>
              <a:gd name="connsiteX313" fmla="*/ 4175502 w 9027201"/>
              <a:gd name="connsiteY313" fmla="*/ 4173967 h 5314278"/>
              <a:gd name="connsiteX314" fmla="*/ 4121714 w 9027201"/>
              <a:gd name="connsiteY314" fmla="*/ 4216998 h 5314278"/>
              <a:gd name="connsiteX315" fmla="*/ 4096239 w 9027201"/>
              <a:gd name="connsiteY315" fmla="*/ 4270487 h 5314278"/>
              <a:gd name="connsiteX316" fmla="*/ 4046410 w 9027201"/>
              <a:gd name="connsiteY316" fmla="*/ 4335332 h 5314278"/>
              <a:gd name="connsiteX317" fmla="*/ 4014137 w 9027201"/>
              <a:gd name="connsiteY317" fmla="*/ 4367605 h 5314278"/>
              <a:gd name="connsiteX318" fmla="*/ 3924191 w 9027201"/>
              <a:gd name="connsiteY318" fmla="*/ 4468121 h 5314278"/>
              <a:gd name="connsiteX319" fmla="*/ 3838130 w 9027201"/>
              <a:gd name="connsiteY319" fmla="*/ 4537075 h 5314278"/>
              <a:gd name="connsiteX320" fmla="*/ 3780457 w 9027201"/>
              <a:gd name="connsiteY320" fmla="*/ 4562998 h 5314278"/>
              <a:gd name="connsiteX321" fmla="*/ 3813664 w 9027201"/>
              <a:gd name="connsiteY321" fmla="*/ 4638787 h 5314278"/>
              <a:gd name="connsiteX322" fmla="*/ 3810489 w 9027201"/>
              <a:gd name="connsiteY322" fmla="*/ 4727687 h 5314278"/>
              <a:gd name="connsiteX323" fmla="*/ 3745196 w 9027201"/>
              <a:gd name="connsiteY323" fmla="*/ 4754880 h 5314278"/>
              <a:gd name="connsiteX324" fmla="*/ 3699364 w 9027201"/>
              <a:gd name="connsiteY324" fmla="*/ 4692762 h 5314278"/>
              <a:gd name="connsiteX325" fmla="*/ 3621745 w 9027201"/>
              <a:gd name="connsiteY325" fmla="*/ 4641476 h 5314278"/>
              <a:gd name="connsiteX326" fmla="*/ 3499339 w 9027201"/>
              <a:gd name="connsiteY326" fmla="*/ 4664187 h 5314278"/>
              <a:gd name="connsiteX327" fmla="*/ 3423139 w 9027201"/>
              <a:gd name="connsiteY327" fmla="*/ 4727687 h 5314278"/>
              <a:gd name="connsiteX328" fmla="*/ 3342046 w 9027201"/>
              <a:gd name="connsiteY328" fmla="*/ 4725072 h 5314278"/>
              <a:gd name="connsiteX329" fmla="*/ 3286614 w 9027201"/>
              <a:gd name="connsiteY329" fmla="*/ 4784837 h 5314278"/>
              <a:gd name="connsiteX330" fmla="*/ 3212431 w 9027201"/>
              <a:gd name="connsiteY330" fmla="*/ 4788386 h 5314278"/>
              <a:gd name="connsiteX331" fmla="*/ 3153525 w 9027201"/>
              <a:gd name="connsiteY331" fmla="*/ 4754880 h 5314278"/>
              <a:gd name="connsiteX332" fmla="*/ 3099737 w 9027201"/>
              <a:gd name="connsiteY332" fmla="*/ 4711849 h 5314278"/>
              <a:gd name="connsiteX333" fmla="*/ 3032614 w 9027201"/>
              <a:gd name="connsiteY333" fmla="*/ 4591162 h 5314278"/>
              <a:gd name="connsiteX334" fmla="*/ 3054839 w 9027201"/>
              <a:gd name="connsiteY334" fmla="*/ 4556237 h 5314278"/>
              <a:gd name="connsiteX335" fmla="*/ 3088980 w 9027201"/>
              <a:gd name="connsiteY335" fmla="*/ 4561242 h 5314278"/>
              <a:gd name="connsiteX336" fmla="*/ 3131039 w 9027201"/>
              <a:gd name="connsiteY336" fmla="*/ 4584812 h 5314278"/>
              <a:gd name="connsiteX337" fmla="*/ 3173995 w 9027201"/>
              <a:gd name="connsiteY337" fmla="*/ 4559673 h 5314278"/>
              <a:gd name="connsiteX338" fmla="*/ 3172314 w 9027201"/>
              <a:gd name="connsiteY338" fmla="*/ 4505437 h 5314278"/>
              <a:gd name="connsiteX339" fmla="*/ 3142768 w 9027201"/>
              <a:gd name="connsiteY339" fmla="*/ 4442908 h 5314278"/>
              <a:gd name="connsiteX340" fmla="*/ 3192148 w 9027201"/>
              <a:gd name="connsiteY340" fmla="*/ 4403762 h 5314278"/>
              <a:gd name="connsiteX341" fmla="*/ 3268871 w 9027201"/>
              <a:gd name="connsiteY341" fmla="*/ 4377316 h 5314278"/>
              <a:gd name="connsiteX342" fmla="*/ 3299725 w 9027201"/>
              <a:gd name="connsiteY342" fmla="*/ 4261448 h 5314278"/>
              <a:gd name="connsiteX343" fmla="*/ 3411896 w 9027201"/>
              <a:gd name="connsiteY343" fmla="*/ 4243294 h 5314278"/>
              <a:gd name="connsiteX344" fmla="*/ 3423139 w 9027201"/>
              <a:gd name="connsiteY344" fmla="*/ 4140312 h 5314278"/>
              <a:gd name="connsiteX345" fmla="*/ 3380669 w 9027201"/>
              <a:gd name="connsiteY345" fmla="*/ 4049806 h 5314278"/>
              <a:gd name="connsiteX346" fmla="*/ 3401997 w 9027201"/>
              <a:gd name="connsiteY346" fmla="*/ 3940997 h 5314278"/>
              <a:gd name="connsiteX347" fmla="*/ 3490188 w 9027201"/>
              <a:gd name="connsiteY347" fmla="*/ 3890906 h 5314278"/>
              <a:gd name="connsiteX348" fmla="*/ 3589658 w 9027201"/>
              <a:gd name="connsiteY348" fmla="*/ 3896733 h 5314278"/>
              <a:gd name="connsiteX349" fmla="*/ 3669893 w 9027201"/>
              <a:gd name="connsiteY349" fmla="*/ 3948056 h 5314278"/>
              <a:gd name="connsiteX350" fmla="*/ 3737613 w 9027201"/>
              <a:gd name="connsiteY350" fmla="*/ 3984214 h 5314278"/>
              <a:gd name="connsiteX351" fmla="*/ 3813440 w 9027201"/>
              <a:gd name="connsiteY351" fmla="*/ 3954406 h 5314278"/>
              <a:gd name="connsiteX352" fmla="*/ 3913620 w 9027201"/>
              <a:gd name="connsiteY352" fmla="*/ 3962699 h 5314278"/>
              <a:gd name="connsiteX353" fmla="*/ 3899688 w 9027201"/>
              <a:gd name="connsiteY353" fmla="*/ 3864647 h 5314278"/>
              <a:gd name="connsiteX354" fmla="*/ 3911155 w 9027201"/>
              <a:gd name="connsiteY354" fmla="*/ 3759349 h 5314278"/>
              <a:gd name="connsiteX355" fmla="*/ 3829315 w 9027201"/>
              <a:gd name="connsiteY355" fmla="*/ 3709633 h 5314278"/>
              <a:gd name="connsiteX356" fmla="*/ 3750127 w 9027201"/>
              <a:gd name="connsiteY356" fmla="*/ 3650727 h 5314278"/>
              <a:gd name="connsiteX357" fmla="*/ 3702165 w 9027201"/>
              <a:gd name="connsiteY357" fmla="*/ 3571539 h 5314278"/>
              <a:gd name="connsiteX358" fmla="*/ 3659135 w 9027201"/>
              <a:gd name="connsiteY358" fmla="*/ 3517751 h 5314278"/>
              <a:gd name="connsiteX359" fmla="*/ 3655437 w 9027201"/>
              <a:gd name="connsiteY359" fmla="*/ 3410174 h 5314278"/>
              <a:gd name="connsiteX360" fmla="*/ 3558431 w 9027201"/>
              <a:gd name="connsiteY360" fmla="*/ 3367853 h 5314278"/>
              <a:gd name="connsiteX361" fmla="*/ 3474126 w 9027201"/>
              <a:gd name="connsiteY361" fmla="*/ 3262742 h 5314278"/>
              <a:gd name="connsiteX362" fmla="*/ 3508528 w 9027201"/>
              <a:gd name="connsiteY362" fmla="*/ 3173506 h 5314278"/>
              <a:gd name="connsiteX363" fmla="*/ 3531463 w 9027201"/>
              <a:gd name="connsiteY363" fmla="*/ 3083560 h 5314278"/>
              <a:gd name="connsiteX364" fmla="*/ 3465497 w 9027201"/>
              <a:gd name="connsiteY364" fmla="*/ 2990626 h 5314278"/>
              <a:gd name="connsiteX365" fmla="*/ 3381901 w 9027201"/>
              <a:gd name="connsiteY365" fmla="*/ 2972995 h 5314278"/>
              <a:gd name="connsiteX366" fmla="*/ 3316310 w 9027201"/>
              <a:gd name="connsiteY366" fmla="*/ 2893807 h 5314278"/>
              <a:gd name="connsiteX367" fmla="*/ 3249112 w 9027201"/>
              <a:gd name="connsiteY367" fmla="*/ 2840187 h 5314278"/>
              <a:gd name="connsiteX368" fmla="*/ 3196920 w 9027201"/>
              <a:gd name="connsiteY368" fmla="*/ 2838562 h 5314278"/>
              <a:gd name="connsiteX369" fmla="*/ 3146466 w 9027201"/>
              <a:gd name="connsiteY369" fmla="*/ 2886495 h 5314278"/>
              <a:gd name="connsiteX370" fmla="*/ 3099737 w 9027201"/>
              <a:gd name="connsiteY370" fmla="*/ 2829261 h 5314278"/>
              <a:gd name="connsiteX371" fmla="*/ 3023370 w 9027201"/>
              <a:gd name="connsiteY371" fmla="*/ 2819652 h 5314278"/>
              <a:gd name="connsiteX372" fmla="*/ 2955209 w 9027201"/>
              <a:gd name="connsiteY372" fmla="*/ 2788612 h 5314278"/>
              <a:gd name="connsiteX373" fmla="*/ 2938288 w 9027201"/>
              <a:gd name="connsiteY373" fmla="*/ 2705183 h 5314278"/>
              <a:gd name="connsiteX374" fmla="*/ 2872594 w 9027201"/>
              <a:gd name="connsiteY374" fmla="*/ 2718154 h 5314278"/>
              <a:gd name="connsiteX375" fmla="*/ 2773310 w 9027201"/>
              <a:gd name="connsiteY375" fmla="*/ 2628648 h 5314278"/>
              <a:gd name="connsiteX376" fmla="*/ 2658674 w 9027201"/>
              <a:gd name="connsiteY376" fmla="*/ 2646381 h 5314278"/>
              <a:gd name="connsiteX377" fmla="*/ 2565300 w 9027201"/>
              <a:gd name="connsiteY377" fmla="*/ 2702383 h 5314278"/>
              <a:gd name="connsiteX378" fmla="*/ 2443521 w 9027201"/>
              <a:gd name="connsiteY378" fmla="*/ 2710927 h 5314278"/>
              <a:gd name="connsiteX379" fmla="*/ 2314429 w 9027201"/>
              <a:gd name="connsiteY379" fmla="*/ 2743200 h 5314278"/>
              <a:gd name="connsiteX380" fmla="*/ 2217610 w 9027201"/>
              <a:gd name="connsiteY380" fmla="*/ 2775473 h 5314278"/>
              <a:gd name="connsiteX381" fmla="*/ 2164971 w 9027201"/>
              <a:gd name="connsiteY381" fmla="*/ 2850608 h 5314278"/>
              <a:gd name="connsiteX382" fmla="*/ 2105187 w 9027201"/>
              <a:gd name="connsiteY382" fmla="*/ 2910392 h 5314278"/>
              <a:gd name="connsiteX383" fmla="*/ 2034730 w 9027201"/>
              <a:gd name="connsiteY383" fmla="*/ 2936838 h 5314278"/>
              <a:gd name="connsiteX384" fmla="*/ 1980942 w 9027201"/>
              <a:gd name="connsiteY384" fmla="*/ 2958353 h 5314278"/>
              <a:gd name="connsiteX385" fmla="*/ 1872217 w 9027201"/>
              <a:gd name="connsiteY385" fmla="*/ 2985947 h 5314278"/>
              <a:gd name="connsiteX386" fmla="*/ 1734291 w 9027201"/>
              <a:gd name="connsiteY386" fmla="*/ 2998292 h 5314278"/>
              <a:gd name="connsiteX387" fmla="*/ 1598430 w 9027201"/>
              <a:gd name="connsiteY387" fmla="*/ 2999087 h 5314278"/>
              <a:gd name="connsiteX388" fmla="*/ 1524443 w 9027201"/>
              <a:gd name="connsiteY388" fmla="*/ 3066014 h 5314278"/>
              <a:gd name="connsiteX389" fmla="*/ 1484773 w 9027201"/>
              <a:gd name="connsiteY389" fmla="*/ 3119718 h 5314278"/>
              <a:gd name="connsiteX390" fmla="*/ 1421544 w 9027201"/>
              <a:gd name="connsiteY390" fmla="*/ 3130475 h 5314278"/>
              <a:gd name="connsiteX391" fmla="*/ 1364142 w 9027201"/>
              <a:gd name="connsiteY391" fmla="*/ 3105431 h 5314278"/>
              <a:gd name="connsiteX392" fmla="*/ 1313968 w 9027201"/>
              <a:gd name="connsiteY392" fmla="*/ 3065929 h 5314278"/>
              <a:gd name="connsiteX393" fmla="*/ 1292453 w 9027201"/>
              <a:gd name="connsiteY393" fmla="*/ 3033656 h 5314278"/>
              <a:gd name="connsiteX394" fmla="*/ 1224209 w 9027201"/>
              <a:gd name="connsiteY394" fmla="*/ 2974041 h 5314278"/>
              <a:gd name="connsiteX395" fmla="*/ 1120330 w 9027201"/>
              <a:gd name="connsiteY395" fmla="*/ 2979868 h 5314278"/>
              <a:gd name="connsiteX396" fmla="*/ 1051021 w 9027201"/>
              <a:gd name="connsiteY396" fmla="*/ 2998834 h 5314278"/>
              <a:gd name="connsiteX397" fmla="*/ 994264 w 9027201"/>
              <a:gd name="connsiteY397" fmla="*/ 2981437 h 5314278"/>
              <a:gd name="connsiteX398" fmla="*/ 908539 w 9027201"/>
              <a:gd name="connsiteY398" fmla="*/ 2983818 h 5314278"/>
              <a:gd name="connsiteX399" fmla="*/ 849008 w 9027201"/>
              <a:gd name="connsiteY399" fmla="*/ 2960006 h 5314278"/>
              <a:gd name="connsiteX400" fmla="*/ 743813 w 9027201"/>
              <a:gd name="connsiteY400" fmla="*/ 2958353 h 5314278"/>
              <a:gd name="connsiteX401" fmla="*/ 668593 w 9027201"/>
              <a:gd name="connsiteY401" fmla="*/ 2936753 h 5314278"/>
              <a:gd name="connsiteX402" fmla="*/ 608894 w 9027201"/>
              <a:gd name="connsiteY402" fmla="*/ 2911709 h 5314278"/>
              <a:gd name="connsiteX403" fmla="*/ 582448 w 9027201"/>
              <a:gd name="connsiteY403" fmla="*/ 2883049 h 5314278"/>
              <a:gd name="connsiteX404" fmla="*/ 442598 w 9027201"/>
              <a:gd name="connsiteY404" fmla="*/ 2915322 h 5314278"/>
              <a:gd name="connsiteX405" fmla="*/ 431841 w 9027201"/>
              <a:gd name="connsiteY405" fmla="*/ 2947595 h 5314278"/>
              <a:gd name="connsiteX406" fmla="*/ 367995 w 9027201"/>
              <a:gd name="connsiteY406" fmla="*/ 2936193 h 5314278"/>
              <a:gd name="connsiteX407" fmla="*/ 315804 w 9027201"/>
              <a:gd name="connsiteY407" fmla="*/ 2889213 h 5314278"/>
              <a:gd name="connsiteX408" fmla="*/ 238203 w 9027201"/>
              <a:gd name="connsiteY408" fmla="*/ 2883049 h 5314278"/>
              <a:gd name="connsiteX409" fmla="*/ 202148 w 9027201"/>
              <a:gd name="connsiteY409" fmla="*/ 2794691 h 5314278"/>
              <a:gd name="connsiteX410" fmla="*/ 119869 w 9027201"/>
              <a:gd name="connsiteY410" fmla="*/ 2753958 h 5314278"/>
              <a:gd name="connsiteX411" fmla="*/ 42437 w 9027201"/>
              <a:gd name="connsiteY411" fmla="*/ 2693026 h 5314278"/>
              <a:gd name="connsiteX412" fmla="*/ 1703 w 9027201"/>
              <a:gd name="connsiteY412" fmla="*/ 2607133 h 5314278"/>
              <a:gd name="connsiteX413" fmla="*/ 43417 w 9027201"/>
              <a:gd name="connsiteY413" fmla="*/ 2482719 h 5314278"/>
              <a:gd name="connsiteX414" fmla="*/ 119869 w 9027201"/>
              <a:gd name="connsiteY414" fmla="*/ 2420471 h 5314278"/>
              <a:gd name="connsiteX415" fmla="*/ 122503 w 9027201"/>
              <a:gd name="connsiteY415" fmla="*/ 2316592 h 5314278"/>
              <a:gd name="connsiteX416" fmla="*/ 201251 w 9027201"/>
              <a:gd name="connsiteY416" fmla="*/ 2245966 h 5314278"/>
              <a:gd name="connsiteX417" fmla="*/ 233524 w 9027201"/>
              <a:gd name="connsiteY417" fmla="*/ 2191114 h 5314278"/>
              <a:gd name="connsiteX418" fmla="*/ 281234 w 9027201"/>
              <a:gd name="connsiteY418" fmla="*/ 2151529 h 5314278"/>
              <a:gd name="connsiteX419" fmla="*/ 296838 w 9027201"/>
              <a:gd name="connsiteY419" fmla="*/ 2053562 h 5314278"/>
              <a:gd name="connsiteX420" fmla="*/ 265966 w 9027201"/>
              <a:gd name="connsiteY420" fmla="*/ 1923322 h 5314278"/>
              <a:gd name="connsiteX421" fmla="*/ 309977 w 9027201"/>
              <a:gd name="connsiteY421" fmla="*/ 1850483 h 5314278"/>
              <a:gd name="connsiteX422" fmla="*/ 378053 w 9027201"/>
              <a:gd name="connsiteY422" fmla="*/ 1721223 h 5314278"/>
              <a:gd name="connsiteX423" fmla="*/ 464114 w 9027201"/>
              <a:gd name="connsiteY423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06572 w 9027201"/>
              <a:gd name="connsiteY64" fmla="*/ 619237 h 5314278"/>
              <a:gd name="connsiteX65" fmla="*/ 4166145 w 9027201"/>
              <a:gd name="connsiteY65" fmla="*/ 498633 h 5314278"/>
              <a:gd name="connsiteX66" fmla="*/ 4229290 w 9027201"/>
              <a:gd name="connsiteY66" fmla="*/ 451821 h 5314278"/>
              <a:gd name="connsiteX67" fmla="*/ 4272321 w 9027201"/>
              <a:gd name="connsiteY67" fmla="*/ 398033 h 5314278"/>
              <a:gd name="connsiteX68" fmla="*/ 4293836 w 9027201"/>
              <a:gd name="connsiteY68" fmla="*/ 365760 h 5314278"/>
              <a:gd name="connsiteX69" fmla="*/ 4326109 w 9027201"/>
              <a:gd name="connsiteY69" fmla="*/ 344245 h 5314278"/>
              <a:gd name="connsiteX70" fmla="*/ 4379897 w 9027201"/>
              <a:gd name="connsiteY70" fmla="*/ 311972 h 5314278"/>
              <a:gd name="connsiteX71" fmla="*/ 4412170 w 9027201"/>
              <a:gd name="connsiteY71" fmla="*/ 290456 h 5314278"/>
              <a:gd name="connsiteX72" fmla="*/ 4476716 w 9027201"/>
              <a:gd name="connsiteY72" fmla="*/ 268941 h 5314278"/>
              <a:gd name="connsiteX73" fmla="*/ 4508989 w 9027201"/>
              <a:gd name="connsiteY73" fmla="*/ 247426 h 5314278"/>
              <a:gd name="connsiteX74" fmla="*/ 4616565 w 9027201"/>
              <a:gd name="connsiteY74" fmla="*/ 225911 h 5314278"/>
              <a:gd name="connsiteX75" fmla="*/ 4896264 w 9027201"/>
              <a:gd name="connsiteY75" fmla="*/ 215153 h 5314278"/>
              <a:gd name="connsiteX76" fmla="*/ 4971568 w 9027201"/>
              <a:gd name="connsiteY76" fmla="*/ 236668 h 5314278"/>
              <a:gd name="connsiteX77" fmla="*/ 5036114 w 9027201"/>
              <a:gd name="connsiteY77" fmla="*/ 225911 h 5314278"/>
              <a:gd name="connsiteX78" fmla="*/ 5079144 w 9027201"/>
              <a:gd name="connsiteY78" fmla="*/ 172122 h 5314278"/>
              <a:gd name="connsiteX79" fmla="*/ 5089902 w 9027201"/>
              <a:gd name="connsiteY79" fmla="*/ 139849 h 5314278"/>
              <a:gd name="connsiteX80" fmla="*/ 5132933 w 9027201"/>
              <a:gd name="connsiteY80" fmla="*/ 75303 h 5314278"/>
              <a:gd name="connsiteX81" fmla="*/ 5197478 w 9027201"/>
              <a:gd name="connsiteY81" fmla="*/ 53788 h 5314278"/>
              <a:gd name="connsiteX82" fmla="*/ 5326570 w 9027201"/>
              <a:gd name="connsiteY82" fmla="*/ 64546 h 5314278"/>
              <a:gd name="connsiteX83" fmla="*/ 5358843 w 9027201"/>
              <a:gd name="connsiteY83" fmla="*/ 75303 h 5314278"/>
              <a:gd name="connsiteX84" fmla="*/ 5444904 w 9027201"/>
              <a:gd name="connsiteY84" fmla="*/ 64546 h 5314278"/>
              <a:gd name="connsiteX85" fmla="*/ 5498693 w 9027201"/>
              <a:gd name="connsiteY85" fmla="*/ 21515 h 5314278"/>
              <a:gd name="connsiteX86" fmla="*/ 5573996 w 9027201"/>
              <a:gd name="connsiteY86" fmla="*/ 0 h 5314278"/>
              <a:gd name="connsiteX87" fmla="*/ 5638542 w 9027201"/>
              <a:gd name="connsiteY87" fmla="*/ 10758 h 5314278"/>
              <a:gd name="connsiteX88" fmla="*/ 5735361 w 9027201"/>
              <a:gd name="connsiteY88" fmla="*/ 43031 h 5314278"/>
              <a:gd name="connsiteX89" fmla="*/ 5821422 w 9027201"/>
              <a:gd name="connsiteY89" fmla="*/ 53788 h 5314278"/>
              <a:gd name="connsiteX90" fmla="*/ 5853695 w 9027201"/>
              <a:gd name="connsiteY90" fmla="*/ 64546 h 5314278"/>
              <a:gd name="connsiteX91" fmla="*/ 5896725 w 9027201"/>
              <a:gd name="connsiteY91" fmla="*/ 75303 h 5314278"/>
              <a:gd name="connsiteX92" fmla="*/ 5918241 w 9027201"/>
              <a:gd name="connsiteY92" fmla="*/ 107576 h 5314278"/>
              <a:gd name="connsiteX93" fmla="*/ 5950514 w 9027201"/>
              <a:gd name="connsiteY93" fmla="*/ 118334 h 5314278"/>
              <a:gd name="connsiteX94" fmla="*/ 6004302 w 9027201"/>
              <a:gd name="connsiteY94" fmla="*/ 161365 h 5314278"/>
              <a:gd name="connsiteX95" fmla="*/ 6025817 w 9027201"/>
              <a:gd name="connsiteY95" fmla="*/ 193638 h 5314278"/>
              <a:gd name="connsiteX96" fmla="*/ 6047333 w 9027201"/>
              <a:gd name="connsiteY96" fmla="*/ 290456 h 5314278"/>
              <a:gd name="connsiteX97" fmla="*/ 6079605 w 9027201"/>
              <a:gd name="connsiteY97" fmla="*/ 311972 h 5314278"/>
              <a:gd name="connsiteX98" fmla="*/ 6101121 w 9027201"/>
              <a:gd name="connsiteY98" fmla="*/ 333487 h 5314278"/>
              <a:gd name="connsiteX99" fmla="*/ 6165667 w 9027201"/>
              <a:gd name="connsiteY99" fmla="*/ 419548 h 5314278"/>
              <a:gd name="connsiteX100" fmla="*/ 6154909 w 9027201"/>
              <a:gd name="connsiteY100" fmla="*/ 484094 h 5314278"/>
              <a:gd name="connsiteX101" fmla="*/ 6122636 w 9027201"/>
              <a:gd name="connsiteY101" fmla="*/ 494852 h 5314278"/>
              <a:gd name="connsiteX102" fmla="*/ 6090363 w 9027201"/>
              <a:gd name="connsiteY102" fmla="*/ 527125 h 5314278"/>
              <a:gd name="connsiteX103" fmla="*/ 6122636 w 9027201"/>
              <a:gd name="connsiteY103" fmla="*/ 645459 h 5314278"/>
              <a:gd name="connsiteX104" fmla="*/ 6133394 w 9027201"/>
              <a:gd name="connsiteY104" fmla="*/ 710005 h 5314278"/>
              <a:gd name="connsiteX105" fmla="*/ 6144151 w 9027201"/>
              <a:gd name="connsiteY105" fmla="*/ 742278 h 5314278"/>
              <a:gd name="connsiteX106" fmla="*/ 6176424 w 9027201"/>
              <a:gd name="connsiteY106" fmla="*/ 753035 h 5314278"/>
              <a:gd name="connsiteX107" fmla="*/ 6251728 w 9027201"/>
              <a:gd name="connsiteY107" fmla="*/ 763793 h 5314278"/>
              <a:gd name="connsiteX108" fmla="*/ 6337789 w 9027201"/>
              <a:gd name="connsiteY108" fmla="*/ 828339 h 5314278"/>
              <a:gd name="connsiteX109" fmla="*/ 6370062 w 9027201"/>
              <a:gd name="connsiteY109" fmla="*/ 817581 h 5314278"/>
              <a:gd name="connsiteX110" fmla="*/ 6499154 w 9027201"/>
              <a:gd name="connsiteY110" fmla="*/ 849854 h 5314278"/>
              <a:gd name="connsiteX111" fmla="*/ 6531427 w 9027201"/>
              <a:gd name="connsiteY111" fmla="*/ 871369 h 5314278"/>
              <a:gd name="connsiteX112" fmla="*/ 6574457 w 9027201"/>
              <a:gd name="connsiteY112" fmla="*/ 925158 h 5314278"/>
              <a:gd name="connsiteX113" fmla="*/ 6606730 w 9027201"/>
              <a:gd name="connsiteY113" fmla="*/ 935915 h 5314278"/>
              <a:gd name="connsiteX114" fmla="*/ 6649761 w 9027201"/>
              <a:gd name="connsiteY114" fmla="*/ 989703 h 5314278"/>
              <a:gd name="connsiteX115" fmla="*/ 6682034 w 9027201"/>
              <a:gd name="connsiteY115" fmla="*/ 1075765 h 5314278"/>
              <a:gd name="connsiteX116" fmla="*/ 6671276 w 9027201"/>
              <a:gd name="connsiteY116" fmla="*/ 1183341 h 5314278"/>
              <a:gd name="connsiteX117" fmla="*/ 6660518 w 9027201"/>
              <a:gd name="connsiteY117" fmla="*/ 1215614 h 5314278"/>
              <a:gd name="connsiteX118" fmla="*/ 6671276 w 9027201"/>
              <a:gd name="connsiteY118" fmla="*/ 1269402 h 5314278"/>
              <a:gd name="connsiteX119" fmla="*/ 6778853 w 9027201"/>
              <a:gd name="connsiteY119" fmla="*/ 1333948 h 5314278"/>
              <a:gd name="connsiteX120" fmla="*/ 6821883 w 9027201"/>
              <a:gd name="connsiteY120" fmla="*/ 1344706 h 5314278"/>
              <a:gd name="connsiteX121" fmla="*/ 7026278 w 9027201"/>
              <a:gd name="connsiteY121" fmla="*/ 1355463 h 5314278"/>
              <a:gd name="connsiteX122" fmla="*/ 7090824 w 9027201"/>
              <a:gd name="connsiteY122" fmla="*/ 1376979 h 5314278"/>
              <a:gd name="connsiteX123" fmla="*/ 7112340 w 9027201"/>
              <a:gd name="connsiteY123" fmla="*/ 1398494 h 5314278"/>
              <a:gd name="connsiteX124" fmla="*/ 7198401 w 9027201"/>
              <a:gd name="connsiteY124" fmla="*/ 1420009 h 5314278"/>
              <a:gd name="connsiteX125" fmla="*/ 7230674 w 9027201"/>
              <a:gd name="connsiteY125" fmla="*/ 1430767 h 5314278"/>
              <a:gd name="connsiteX126" fmla="*/ 7381281 w 9027201"/>
              <a:gd name="connsiteY126" fmla="*/ 1420009 h 5314278"/>
              <a:gd name="connsiteX127" fmla="*/ 7413554 w 9027201"/>
              <a:gd name="connsiteY127" fmla="*/ 1409252 h 5314278"/>
              <a:gd name="connsiteX128" fmla="*/ 7478100 w 9027201"/>
              <a:gd name="connsiteY128" fmla="*/ 1366221 h 5314278"/>
              <a:gd name="connsiteX129" fmla="*/ 7542645 w 9027201"/>
              <a:gd name="connsiteY129" fmla="*/ 1344706 h 5314278"/>
              <a:gd name="connsiteX130" fmla="*/ 7574918 w 9027201"/>
              <a:gd name="connsiteY130" fmla="*/ 1333948 h 5314278"/>
              <a:gd name="connsiteX131" fmla="*/ 7607191 w 9027201"/>
              <a:gd name="connsiteY131" fmla="*/ 1323191 h 5314278"/>
              <a:gd name="connsiteX132" fmla="*/ 7704010 w 9027201"/>
              <a:gd name="connsiteY132" fmla="*/ 1333948 h 5314278"/>
              <a:gd name="connsiteX133" fmla="*/ 7757798 w 9027201"/>
              <a:gd name="connsiteY133" fmla="*/ 1398494 h 5314278"/>
              <a:gd name="connsiteX134" fmla="*/ 7768556 w 9027201"/>
              <a:gd name="connsiteY134" fmla="*/ 1430767 h 5314278"/>
              <a:gd name="connsiteX135" fmla="*/ 7833102 w 9027201"/>
              <a:gd name="connsiteY135" fmla="*/ 1495313 h 5314278"/>
              <a:gd name="connsiteX136" fmla="*/ 7865375 w 9027201"/>
              <a:gd name="connsiteY136" fmla="*/ 1559859 h 5314278"/>
              <a:gd name="connsiteX137" fmla="*/ 7876133 w 9027201"/>
              <a:gd name="connsiteY137" fmla="*/ 1592132 h 5314278"/>
              <a:gd name="connsiteX138" fmla="*/ 7908405 w 9027201"/>
              <a:gd name="connsiteY138" fmla="*/ 1602889 h 5314278"/>
              <a:gd name="connsiteX139" fmla="*/ 7994467 w 9027201"/>
              <a:gd name="connsiteY139" fmla="*/ 1602889 h 5314278"/>
              <a:gd name="connsiteX140" fmla="*/ 8026740 w 9027201"/>
              <a:gd name="connsiteY140" fmla="*/ 1592132 h 5314278"/>
              <a:gd name="connsiteX141" fmla="*/ 8241893 w 9027201"/>
              <a:gd name="connsiteY141" fmla="*/ 1602889 h 5314278"/>
              <a:gd name="connsiteX142" fmla="*/ 8274165 w 9027201"/>
              <a:gd name="connsiteY142" fmla="*/ 1624405 h 5314278"/>
              <a:gd name="connsiteX143" fmla="*/ 8306438 w 9027201"/>
              <a:gd name="connsiteY143" fmla="*/ 1635162 h 5314278"/>
              <a:gd name="connsiteX144" fmla="*/ 8327954 w 9027201"/>
              <a:gd name="connsiteY144" fmla="*/ 1656678 h 5314278"/>
              <a:gd name="connsiteX145" fmla="*/ 8446288 w 9027201"/>
              <a:gd name="connsiteY145" fmla="*/ 1678193 h 5314278"/>
              <a:gd name="connsiteX146" fmla="*/ 8553864 w 9027201"/>
              <a:gd name="connsiteY146" fmla="*/ 1710466 h 5314278"/>
              <a:gd name="connsiteX147" fmla="*/ 8650683 w 9027201"/>
              <a:gd name="connsiteY147" fmla="*/ 1742739 h 5314278"/>
              <a:gd name="connsiteX148" fmla="*/ 8682956 w 9027201"/>
              <a:gd name="connsiteY148" fmla="*/ 1753496 h 5314278"/>
              <a:gd name="connsiteX149" fmla="*/ 8790533 w 9027201"/>
              <a:gd name="connsiteY149" fmla="*/ 1818042 h 5314278"/>
              <a:gd name="connsiteX150" fmla="*/ 8822805 w 9027201"/>
              <a:gd name="connsiteY150" fmla="*/ 1828800 h 5314278"/>
              <a:gd name="connsiteX151" fmla="*/ 8844321 w 9027201"/>
              <a:gd name="connsiteY151" fmla="*/ 1850315 h 5314278"/>
              <a:gd name="connsiteX152" fmla="*/ 8876594 w 9027201"/>
              <a:gd name="connsiteY152" fmla="*/ 1861073 h 5314278"/>
              <a:gd name="connsiteX153" fmla="*/ 8951897 w 9027201"/>
              <a:gd name="connsiteY153" fmla="*/ 1904103 h 5314278"/>
              <a:gd name="connsiteX154" fmla="*/ 8994928 w 9027201"/>
              <a:gd name="connsiteY154" fmla="*/ 1957892 h 5314278"/>
              <a:gd name="connsiteX155" fmla="*/ 9027201 w 9027201"/>
              <a:gd name="connsiteY155" fmla="*/ 1990165 h 5314278"/>
              <a:gd name="connsiteX156" fmla="*/ 9016443 w 9027201"/>
              <a:gd name="connsiteY156" fmla="*/ 2119256 h 5314278"/>
              <a:gd name="connsiteX157" fmla="*/ 8994928 w 9027201"/>
              <a:gd name="connsiteY157" fmla="*/ 2140772 h 5314278"/>
              <a:gd name="connsiteX158" fmla="*/ 8951897 w 9027201"/>
              <a:gd name="connsiteY158" fmla="*/ 2194560 h 5314278"/>
              <a:gd name="connsiteX159" fmla="*/ 8919624 w 9027201"/>
              <a:gd name="connsiteY159" fmla="*/ 2248348 h 5314278"/>
              <a:gd name="connsiteX160" fmla="*/ 8876594 w 9027201"/>
              <a:gd name="connsiteY160" fmla="*/ 2302136 h 5314278"/>
              <a:gd name="connsiteX161" fmla="*/ 8898109 w 9027201"/>
              <a:gd name="connsiteY161" fmla="*/ 2334409 h 5314278"/>
              <a:gd name="connsiteX162" fmla="*/ 8898109 w 9027201"/>
              <a:gd name="connsiteY162" fmla="*/ 2431228 h 5314278"/>
              <a:gd name="connsiteX163" fmla="*/ 8876594 w 9027201"/>
              <a:gd name="connsiteY163" fmla="*/ 2463501 h 5314278"/>
              <a:gd name="connsiteX164" fmla="*/ 8844321 w 9027201"/>
              <a:gd name="connsiteY164" fmla="*/ 2538805 h 5314278"/>
              <a:gd name="connsiteX165" fmla="*/ 8801290 w 9027201"/>
              <a:gd name="connsiteY165" fmla="*/ 2549562 h 5314278"/>
              <a:gd name="connsiteX166" fmla="*/ 8833563 w 9027201"/>
              <a:gd name="connsiteY166" fmla="*/ 2603351 h 5314278"/>
              <a:gd name="connsiteX167" fmla="*/ 8844321 w 9027201"/>
              <a:gd name="connsiteY167" fmla="*/ 2635623 h 5314278"/>
              <a:gd name="connsiteX168" fmla="*/ 8865836 w 9027201"/>
              <a:gd name="connsiteY168" fmla="*/ 2657139 h 5314278"/>
              <a:gd name="connsiteX169" fmla="*/ 8898109 w 9027201"/>
              <a:gd name="connsiteY169" fmla="*/ 2721685 h 5314278"/>
              <a:gd name="connsiteX170" fmla="*/ 8876594 w 9027201"/>
              <a:gd name="connsiteY170" fmla="*/ 2915322 h 5314278"/>
              <a:gd name="connsiteX171" fmla="*/ 8855078 w 9027201"/>
              <a:gd name="connsiteY171" fmla="*/ 2979868 h 5314278"/>
              <a:gd name="connsiteX172" fmla="*/ 8822805 w 9027201"/>
              <a:gd name="connsiteY172" fmla="*/ 3001383 h 5314278"/>
              <a:gd name="connsiteX173" fmla="*/ 8812048 w 9027201"/>
              <a:gd name="connsiteY173" fmla="*/ 3033656 h 5314278"/>
              <a:gd name="connsiteX174" fmla="*/ 8747502 w 9027201"/>
              <a:gd name="connsiteY174" fmla="*/ 3055172 h 5314278"/>
              <a:gd name="connsiteX175" fmla="*/ 8553864 w 9027201"/>
              <a:gd name="connsiteY175" fmla="*/ 3076687 h 5314278"/>
              <a:gd name="connsiteX176" fmla="*/ 8467803 w 9027201"/>
              <a:gd name="connsiteY176" fmla="*/ 3076687 h 5314278"/>
              <a:gd name="connsiteX177" fmla="*/ 8403257 w 9027201"/>
              <a:gd name="connsiteY177" fmla="*/ 3055172 h 5314278"/>
              <a:gd name="connsiteX178" fmla="*/ 8338711 w 9027201"/>
              <a:gd name="connsiteY178" fmla="*/ 3098202 h 5314278"/>
              <a:gd name="connsiteX179" fmla="*/ 8317196 w 9027201"/>
              <a:gd name="connsiteY179" fmla="*/ 3119718 h 5314278"/>
              <a:gd name="connsiteX180" fmla="*/ 8284923 w 9027201"/>
              <a:gd name="connsiteY180" fmla="*/ 3141233 h 5314278"/>
              <a:gd name="connsiteX181" fmla="*/ 8263408 w 9027201"/>
              <a:gd name="connsiteY181" fmla="*/ 3173506 h 5314278"/>
              <a:gd name="connsiteX182" fmla="*/ 8198862 w 9027201"/>
              <a:gd name="connsiteY182" fmla="*/ 3216536 h 5314278"/>
              <a:gd name="connsiteX183" fmla="*/ 8177347 w 9027201"/>
              <a:gd name="connsiteY183" fmla="*/ 3238052 h 5314278"/>
              <a:gd name="connsiteX184" fmla="*/ 8134316 w 9027201"/>
              <a:gd name="connsiteY184" fmla="*/ 3227294 h 5314278"/>
              <a:gd name="connsiteX185" fmla="*/ 8091285 w 9027201"/>
              <a:gd name="connsiteY185" fmla="*/ 3291840 h 5314278"/>
              <a:gd name="connsiteX186" fmla="*/ 8080528 w 9027201"/>
              <a:gd name="connsiteY186" fmla="*/ 3324113 h 5314278"/>
              <a:gd name="connsiteX187" fmla="*/ 8069770 w 9027201"/>
              <a:gd name="connsiteY187" fmla="*/ 3367143 h 5314278"/>
              <a:gd name="connsiteX188" fmla="*/ 8048255 w 9027201"/>
              <a:gd name="connsiteY188" fmla="*/ 3388659 h 5314278"/>
              <a:gd name="connsiteX189" fmla="*/ 8026740 w 9027201"/>
              <a:gd name="connsiteY189" fmla="*/ 3420932 h 5314278"/>
              <a:gd name="connsiteX190" fmla="*/ 8015982 w 9027201"/>
              <a:gd name="connsiteY190" fmla="*/ 3528508 h 5314278"/>
              <a:gd name="connsiteX191" fmla="*/ 7951436 w 9027201"/>
              <a:gd name="connsiteY191" fmla="*/ 3550023 h 5314278"/>
              <a:gd name="connsiteX192" fmla="*/ 7919163 w 9027201"/>
              <a:gd name="connsiteY192" fmla="*/ 3560781 h 5314278"/>
              <a:gd name="connsiteX193" fmla="*/ 7714768 w 9027201"/>
              <a:gd name="connsiteY193" fmla="*/ 3582296 h 5314278"/>
              <a:gd name="connsiteX194" fmla="*/ 7650222 w 9027201"/>
              <a:gd name="connsiteY194" fmla="*/ 3603812 h 5314278"/>
              <a:gd name="connsiteX195" fmla="*/ 7617949 w 9027201"/>
              <a:gd name="connsiteY195" fmla="*/ 3614569 h 5314278"/>
              <a:gd name="connsiteX196" fmla="*/ 7585676 w 9027201"/>
              <a:gd name="connsiteY196" fmla="*/ 3636085 h 5314278"/>
              <a:gd name="connsiteX197" fmla="*/ 7553403 w 9027201"/>
              <a:gd name="connsiteY197" fmla="*/ 3646842 h 5314278"/>
              <a:gd name="connsiteX198" fmla="*/ 7488857 w 9027201"/>
              <a:gd name="connsiteY198" fmla="*/ 3689873 h 5314278"/>
              <a:gd name="connsiteX199" fmla="*/ 7456584 w 9027201"/>
              <a:gd name="connsiteY199" fmla="*/ 3700631 h 5314278"/>
              <a:gd name="connsiteX200" fmla="*/ 7392038 w 9027201"/>
              <a:gd name="connsiteY200" fmla="*/ 3743661 h 5314278"/>
              <a:gd name="connsiteX201" fmla="*/ 7359765 w 9027201"/>
              <a:gd name="connsiteY201" fmla="*/ 3765176 h 5314278"/>
              <a:gd name="connsiteX202" fmla="*/ 7327493 w 9027201"/>
              <a:gd name="connsiteY202" fmla="*/ 3775934 h 5314278"/>
              <a:gd name="connsiteX203" fmla="*/ 7273704 w 9027201"/>
              <a:gd name="connsiteY203" fmla="*/ 3808207 h 5314278"/>
              <a:gd name="connsiteX204" fmla="*/ 7101582 w 9027201"/>
              <a:gd name="connsiteY204" fmla="*/ 3840480 h 5314278"/>
              <a:gd name="connsiteX205" fmla="*/ 7037036 w 9027201"/>
              <a:gd name="connsiteY205" fmla="*/ 3861995 h 5314278"/>
              <a:gd name="connsiteX206" fmla="*/ 7004763 w 9027201"/>
              <a:gd name="connsiteY206" fmla="*/ 3872753 h 5314278"/>
              <a:gd name="connsiteX207" fmla="*/ 6929460 w 9027201"/>
              <a:gd name="connsiteY207" fmla="*/ 3861995 h 5314278"/>
              <a:gd name="connsiteX208" fmla="*/ 6897187 w 9027201"/>
              <a:gd name="connsiteY208" fmla="*/ 3851238 h 5314278"/>
              <a:gd name="connsiteX209" fmla="*/ 6778853 w 9027201"/>
              <a:gd name="connsiteY209" fmla="*/ 3861995 h 5314278"/>
              <a:gd name="connsiteX210" fmla="*/ 6725064 w 9027201"/>
              <a:gd name="connsiteY210" fmla="*/ 3894268 h 5314278"/>
              <a:gd name="connsiteX211" fmla="*/ 6682034 w 9027201"/>
              <a:gd name="connsiteY211" fmla="*/ 3948056 h 5314278"/>
              <a:gd name="connsiteX212" fmla="*/ 6639003 w 9027201"/>
              <a:gd name="connsiteY212" fmla="*/ 4001845 h 5314278"/>
              <a:gd name="connsiteX213" fmla="*/ 6606730 w 9027201"/>
              <a:gd name="connsiteY213" fmla="*/ 4023360 h 5314278"/>
              <a:gd name="connsiteX214" fmla="*/ 6595973 w 9027201"/>
              <a:gd name="connsiteY214" fmla="*/ 4055633 h 5314278"/>
              <a:gd name="connsiteX215" fmla="*/ 6542184 w 9027201"/>
              <a:gd name="connsiteY215" fmla="*/ 4098663 h 5314278"/>
              <a:gd name="connsiteX216" fmla="*/ 6520669 w 9027201"/>
              <a:gd name="connsiteY216" fmla="*/ 4120179 h 5314278"/>
              <a:gd name="connsiteX217" fmla="*/ 6456123 w 9027201"/>
              <a:gd name="connsiteY217" fmla="*/ 4163209 h 5314278"/>
              <a:gd name="connsiteX218" fmla="*/ 6413093 w 9027201"/>
              <a:gd name="connsiteY218" fmla="*/ 4216998 h 5314278"/>
              <a:gd name="connsiteX219" fmla="*/ 6380820 w 9027201"/>
              <a:gd name="connsiteY219" fmla="*/ 4227755 h 5314278"/>
              <a:gd name="connsiteX220" fmla="*/ 6402335 w 9027201"/>
              <a:gd name="connsiteY220" fmla="*/ 4335332 h 5314278"/>
              <a:gd name="connsiteX221" fmla="*/ 6413093 w 9027201"/>
              <a:gd name="connsiteY221" fmla="*/ 4378362 h 5314278"/>
              <a:gd name="connsiteX222" fmla="*/ 6434608 w 9027201"/>
              <a:gd name="connsiteY222" fmla="*/ 4399878 h 5314278"/>
              <a:gd name="connsiteX223" fmla="*/ 6456123 w 9027201"/>
              <a:gd name="connsiteY223" fmla="*/ 4432151 h 5314278"/>
              <a:gd name="connsiteX224" fmla="*/ 6477638 w 9027201"/>
              <a:gd name="connsiteY224" fmla="*/ 4496696 h 5314278"/>
              <a:gd name="connsiteX225" fmla="*/ 6499154 w 9027201"/>
              <a:gd name="connsiteY225" fmla="*/ 4518212 h 5314278"/>
              <a:gd name="connsiteX226" fmla="*/ 6520669 w 9027201"/>
              <a:gd name="connsiteY226" fmla="*/ 4550485 h 5314278"/>
              <a:gd name="connsiteX227" fmla="*/ 6585215 w 9027201"/>
              <a:gd name="connsiteY227" fmla="*/ 4615031 h 5314278"/>
              <a:gd name="connsiteX228" fmla="*/ 6617488 w 9027201"/>
              <a:gd name="connsiteY228" fmla="*/ 4625788 h 5314278"/>
              <a:gd name="connsiteX229" fmla="*/ 6649761 w 9027201"/>
              <a:gd name="connsiteY229" fmla="*/ 4647303 h 5314278"/>
              <a:gd name="connsiteX230" fmla="*/ 6671276 w 9027201"/>
              <a:gd name="connsiteY230" fmla="*/ 4668819 h 5314278"/>
              <a:gd name="connsiteX231" fmla="*/ 6703549 w 9027201"/>
              <a:gd name="connsiteY231" fmla="*/ 4679576 h 5314278"/>
              <a:gd name="connsiteX232" fmla="*/ 6811125 w 9027201"/>
              <a:gd name="connsiteY232" fmla="*/ 4647303 h 5314278"/>
              <a:gd name="connsiteX233" fmla="*/ 6918702 w 9027201"/>
              <a:gd name="connsiteY233" fmla="*/ 4636546 h 5314278"/>
              <a:gd name="connsiteX234" fmla="*/ 6950975 w 9027201"/>
              <a:gd name="connsiteY234" fmla="*/ 4615031 h 5314278"/>
              <a:gd name="connsiteX235" fmla="*/ 7166128 w 9027201"/>
              <a:gd name="connsiteY235" fmla="*/ 4615031 h 5314278"/>
              <a:gd name="connsiteX236" fmla="*/ 7198401 w 9027201"/>
              <a:gd name="connsiteY236" fmla="*/ 4625788 h 5314278"/>
              <a:gd name="connsiteX237" fmla="*/ 7230674 w 9027201"/>
              <a:gd name="connsiteY237" fmla="*/ 4733365 h 5314278"/>
              <a:gd name="connsiteX238" fmla="*/ 7219916 w 9027201"/>
              <a:gd name="connsiteY238" fmla="*/ 4776395 h 5314278"/>
              <a:gd name="connsiteX239" fmla="*/ 7176885 w 9027201"/>
              <a:gd name="connsiteY239" fmla="*/ 4830183 h 5314278"/>
              <a:gd name="connsiteX240" fmla="*/ 7155370 w 9027201"/>
              <a:gd name="connsiteY240" fmla="*/ 4862456 h 5314278"/>
              <a:gd name="connsiteX241" fmla="*/ 7101582 w 9027201"/>
              <a:gd name="connsiteY241" fmla="*/ 4905487 h 5314278"/>
              <a:gd name="connsiteX242" fmla="*/ 7037036 w 9027201"/>
              <a:gd name="connsiteY242" fmla="*/ 4927002 h 5314278"/>
              <a:gd name="connsiteX243" fmla="*/ 7004763 w 9027201"/>
              <a:gd name="connsiteY243" fmla="*/ 4937760 h 5314278"/>
              <a:gd name="connsiteX244" fmla="*/ 6907944 w 9027201"/>
              <a:gd name="connsiteY244" fmla="*/ 4948518 h 5314278"/>
              <a:gd name="connsiteX245" fmla="*/ 6843398 w 9027201"/>
              <a:gd name="connsiteY245" fmla="*/ 4970033 h 5314278"/>
              <a:gd name="connsiteX246" fmla="*/ 6757337 w 9027201"/>
              <a:gd name="connsiteY246" fmla="*/ 4959275 h 5314278"/>
              <a:gd name="connsiteX247" fmla="*/ 6725064 w 9027201"/>
              <a:gd name="connsiteY247" fmla="*/ 4948518 h 5314278"/>
              <a:gd name="connsiteX248" fmla="*/ 6682034 w 9027201"/>
              <a:gd name="connsiteY248" fmla="*/ 4905487 h 5314278"/>
              <a:gd name="connsiteX249" fmla="*/ 6639003 w 9027201"/>
              <a:gd name="connsiteY249" fmla="*/ 4948518 h 5314278"/>
              <a:gd name="connsiteX250" fmla="*/ 6628245 w 9027201"/>
              <a:gd name="connsiteY250" fmla="*/ 4980791 h 5314278"/>
              <a:gd name="connsiteX251" fmla="*/ 6595973 w 9027201"/>
              <a:gd name="connsiteY251" fmla="*/ 4991548 h 5314278"/>
              <a:gd name="connsiteX252" fmla="*/ 6509911 w 9027201"/>
              <a:gd name="connsiteY252" fmla="*/ 5002306 h 5314278"/>
              <a:gd name="connsiteX253" fmla="*/ 6445365 w 9027201"/>
              <a:gd name="connsiteY253" fmla="*/ 5013063 h 5314278"/>
              <a:gd name="connsiteX254" fmla="*/ 6391577 w 9027201"/>
              <a:gd name="connsiteY254" fmla="*/ 5045336 h 5314278"/>
              <a:gd name="connsiteX255" fmla="*/ 6327031 w 9027201"/>
              <a:gd name="connsiteY255" fmla="*/ 5077609 h 5314278"/>
              <a:gd name="connsiteX256" fmla="*/ 6305516 w 9027201"/>
              <a:gd name="connsiteY256" fmla="*/ 5099125 h 5314278"/>
              <a:gd name="connsiteX257" fmla="*/ 6262485 w 9027201"/>
              <a:gd name="connsiteY257" fmla="*/ 5109882 h 5314278"/>
              <a:gd name="connsiteX258" fmla="*/ 6230213 w 9027201"/>
              <a:gd name="connsiteY258" fmla="*/ 5120640 h 5314278"/>
              <a:gd name="connsiteX259" fmla="*/ 6187182 w 9027201"/>
              <a:gd name="connsiteY259" fmla="*/ 5163671 h 5314278"/>
              <a:gd name="connsiteX260" fmla="*/ 6165667 w 9027201"/>
              <a:gd name="connsiteY260" fmla="*/ 5195943 h 5314278"/>
              <a:gd name="connsiteX261" fmla="*/ 6133394 w 9027201"/>
              <a:gd name="connsiteY261" fmla="*/ 5206701 h 5314278"/>
              <a:gd name="connsiteX262" fmla="*/ 6111878 w 9027201"/>
              <a:gd name="connsiteY262" fmla="*/ 5228216 h 5314278"/>
              <a:gd name="connsiteX263" fmla="*/ 6047333 w 9027201"/>
              <a:gd name="connsiteY263" fmla="*/ 5271247 h 5314278"/>
              <a:gd name="connsiteX264" fmla="*/ 5982787 w 9027201"/>
              <a:gd name="connsiteY264" fmla="*/ 5282005 h 5314278"/>
              <a:gd name="connsiteX265" fmla="*/ 5928998 w 9027201"/>
              <a:gd name="connsiteY265" fmla="*/ 5292762 h 5314278"/>
              <a:gd name="connsiteX266" fmla="*/ 5896725 w 9027201"/>
              <a:gd name="connsiteY266" fmla="*/ 5303520 h 5314278"/>
              <a:gd name="connsiteX267" fmla="*/ 5842937 w 9027201"/>
              <a:gd name="connsiteY267" fmla="*/ 5314278 h 5314278"/>
              <a:gd name="connsiteX268" fmla="*/ 5767634 w 9027201"/>
              <a:gd name="connsiteY268" fmla="*/ 5303520 h 5314278"/>
              <a:gd name="connsiteX269" fmla="*/ 5703088 w 9027201"/>
              <a:gd name="connsiteY269" fmla="*/ 5282005 h 5314278"/>
              <a:gd name="connsiteX270" fmla="*/ 5638542 w 9027201"/>
              <a:gd name="connsiteY270" fmla="*/ 5271247 h 5314278"/>
              <a:gd name="connsiteX271" fmla="*/ 5595511 w 9027201"/>
              <a:gd name="connsiteY271" fmla="*/ 5174428 h 5314278"/>
              <a:gd name="connsiteX272" fmla="*/ 5638542 w 9027201"/>
              <a:gd name="connsiteY272" fmla="*/ 5056094 h 5314278"/>
              <a:gd name="connsiteX273" fmla="*/ 5660057 w 9027201"/>
              <a:gd name="connsiteY273" fmla="*/ 4894729 h 5314278"/>
              <a:gd name="connsiteX274" fmla="*/ 5584754 w 9027201"/>
              <a:gd name="connsiteY274" fmla="*/ 4819426 h 5314278"/>
              <a:gd name="connsiteX275" fmla="*/ 5530965 w 9027201"/>
              <a:gd name="connsiteY275" fmla="*/ 4787153 h 5314278"/>
              <a:gd name="connsiteX276" fmla="*/ 5423389 w 9027201"/>
              <a:gd name="connsiteY276" fmla="*/ 4765638 h 5314278"/>
              <a:gd name="connsiteX277" fmla="*/ 5358843 w 9027201"/>
              <a:gd name="connsiteY277" fmla="*/ 4733365 h 5314278"/>
              <a:gd name="connsiteX278" fmla="*/ 5326570 w 9027201"/>
              <a:gd name="connsiteY278" fmla="*/ 4722607 h 5314278"/>
              <a:gd name="connsiteX279" fmla="*/ 5294297 w 9027201"/>
              <a:gd name="connsiteY279" fmla="*/ 4701092 h 5314278"/>
              <a:gd name="connsiteX280" fmla="*/ 5175776 w 9027201"/>
              <a:gd name="connsiteY280" fmla="*/ 4703744 h 5314278"/>
              <a:gd name="connsiteX281" fmla="*/ 5166214 w 9027201"/>
              <a:gd name="connsiteY281" fmla="*/ 4654662 h 5314278"/>
              <a:gd name="connsiteX282" fmla="*/ 5197478 w 9027201"/>
              <a:gd name="connsiteY282" fmla="*/ 4572000 h 5314278"/>
              <a:gd name="connsiteX283" fmla="*/ 5264639 w 9027201"/>
              <a:gd name="connsiteY283" fmla="*/ 4543537 h 5314278"/>
              <a:gd name="connsiteX284" fmla="*/ 5339980 w 9027201"/>
              <a:gd name="connsiteY284" fmla="*/ 4489114 h 5314278"/>
              <a:gd name="connsiteX285" fmla="*/ 5401874 w 9027201"/>
              <a:gd name="connsiteY285" fmla="*/ 4432151 h 5314278"/>
              <a:gd name="connsiteX286" fmla="*/ 5466420 w 9027201"/>
              <a:gd name="connsiteY286" fmla="*/ 4421393 h 5314278"/>
              <a:gd name="connsiteX287" fmla="*/ 5617027 w 9027201"/>
              <a:gd name="connsiteY287" fmla="*/ 4378362 h 5314278"/>
              <a:gd name="connsiteX288" fmla="*/ 5712277 w 9027201"/>
              <a:gd name="connsiteY288" fmla="*/ 4285428 h 5314278"/>
              <a:gd name="connsiteX289" fmla="*/ 5573996 w 9027201"/>
              <a:gd name="connsiteY289" fmla="*/ 4195482 h 5314278"/>
              <a:gd name="connsiteX290" fmla="*/ 5467129 w 9027201"/>
              <a:gd name="connsiteY290" fmla="*/ 4186667 h 5314278"/>
              <a:gd name="connsiteX291" fmla="*/ 5404339 w 9027201"/>
              <a:gd name="connsiteY291" fmla="*/ 4245087 h 5314278"/>
              <a:gd name="connsiteX292" fmla="*/ 5296389 w 9027201"/>
              <a:gd name="connsiteY292" fmla="*/ 4229212 h 5314278"/>
              <a:gd name="connsiteX293" fmla="*/ 5223364 w 9027201"/>
              <a:gd name="connsiteY293" fmla="*/ 4222862 h 5314278"/>
              <a:gd name="connsiteX294" fmla="*/ 5154448 w 9027201"/>
              <a:gd name="connsiteY294" fmla="*/ 4184725 h 5314278"/>
              <a:gd name="connsiteX295" fmla="*/ 5122175 w 9027201"/>
              <a:gd name="connsiteY295" fmla="*/ 4195482 h 5314278"/>
              <a:gd name="connsiteX296" fmla="*/ 5025356 w 9027201"/>
              <a:gd name="connsiteY296" fmla="*/ 4184725 h 5314278"/>
              <a:gd name="connsiteX297" fmla="*/ 4960810 w 9027201"/>
              <a:gd name="connsiteY297" fmla="*/ 4152452 h 5314278"/>
              <a:gd name="connsiteX298" fmla="*/ 4907022 w 9027201"/>
              <a:gd name="connsiteY298" fmla="*/ 4098663 h 5314278"/>
              <a:gd name="connsiteX299" fmla="*/ 4836014 w 9027201"/>
              <a:gd name="connsiteY299" fmla="*/ 4092687 h 5314278"/>
              <a:gd name="connsiteX300" fmla="*/ 4804899 w 9027201"/>
              <a:gd name="connsiteY300" fmla="*/ 4048050 h 5314278"/>
              <a:gd name="connsiteX301" fmla="*/ 4902689 w 9027201"/>
              <a:gd name="connsiteY301" fmla="*/ 4006962 h 5314278"/>
              <a:gd name="connsiteX302" fmla="*/ 4880576 w 9027201"/>
              <a:gd name="connsiteY302" fmla="*/ 3944172 h 5314278"/>
              <a:gd name="connsiteX303" fmla="*/ 4739307 w 9027201"/>
              <a:gd name="connsiteY303" fmla="*/ 3953174 h 5314278"/>
              <a:gd name="connsiteX304" fmla="*/ 4639500 w 9027201"/>
              <a:gd name="connsiteY304" fmla="*/ 3859343 h 5314278"/>
              <a:gd name="connsiteX305" fmla="*/ 4502639 w 9027201"/>
              <a:gd name="connsiteY305" fmla="*/ 3870437 h 5314278"/>
              <a:gd name="connsiteX306" fmla="*/ 4421695 w 9027201"/>
              <a:gd name="connsiteY306" fmla="*/ 3860053 h 5314278"/>
              <a:gd name="connsiteX307" fmla="*/ 4328014 w 9027201"/>
              <a:gd name="connsiteY307" fmla="*/ 3873612 h 5314278"/>
              <a:gd name="connsiteX308" fmla="*/ 4302614 w 9027201"/>
              <a:gd name="connsiteY308" fmla="*/ 3899012 h 5314278"/>
              <a:gd name="connsiteX309" fmla="*/ 4305789 w 9027201"/>
              <a:gd name="connsiteY309" fmla="*/ 3946637 h 5314278"/>
              <a:gd name="connsiteX310" fmla="*/ 4272321 w 9027201"/>
              <a:gd name="connsiteY310" fmla="*/ 4044875 h 5314278"/>
              <a:gd name="connsiteX311" fmla="*/ 4229290 w 9027201"/>
              <a:gd name="connsiteY311" fmla="*/ 4109421 h 5314278"/>
              <a:gd name="connsiteX312" fmla="*/ 4207775 w 9027201"/>
              <a:gd name="connsiteY312" fmla="*/ 4141694 h 5314278"/>
              <a:gd name="connsiteX313" fmla="*/ 4175502 w 9027201"/>
              <a:gd name="connsiteY313" fmla="*/ 4173967 h 5314278"/>
              <a:gd name="connsiteX314" fmla="*/ 4121714 w 9027201"/>
              <a:gd name="connsiteY314" fmla="*/ 4216998 h 5314278"/>
              <a:gd name="connsiteX315" fmla="*/ 4096239 w 9027201"/>
              <a:gd name="connsiteY315" fmla="*/ 4270487 h 5314278"/>
              <a:gd name="connsiteX316" fmla="*/ 4046410 w 9027201"/>
              <a:gd name="connsiteY316" fmla="*/ 4335332 h 5314278"/>
              <a:gd name="connsiteX317" fmla="*/ 4014137 w 9027201"/>
              <a:gd name="connsiteY317" fmla="*/ 4367605 h 5314278"/>
              <a:gd name="connsiteX318" fmla="*/ 3924191 w 9027201"/>
              <a:gd name="connsiteY318" fmla="*/ 4468121 h 5314278"/>
              <a:gd name="connsiteX319" fmla="*/ 3838130 w 9027201"/>
              <a:gd name="connsiteY319" fmla="*/ 4537075 h 5314278"/>
              <a:gd name="connsiteX320" fmla="*/ 3780457 w 9027201"/>
              <a:gd name="connsiteY320" fmla="*/ 4562998 h 5314278"/>
              <a:gd name="connsiteX321" fmla="*/ 3813664 w 9027201"/>
              <a:gd name="connsiteY321" fmla="*/ 4638787 h 5314278"/>
              <a:gd name="connsiteX322" fmla="*/ 3810489 w 9027201"/>
              <a:gd name="connsiteY322" fmla="*/ 4727687 h 5314278"/>
              <a:gd name="connsiteX323" fmla="*/ 3745196 w 9027201"/>
              <a:gd name="connsiteY323" fmla="*/ 4754880 h 5314278"/>
              <a:gd name="connsiteX324" fmla="*/ 3699364 w 9027201"/>
              <a:gd name="connsiteY324" fmla="*/ 4692762 h 5314278"/>
              <a:gd name="connsiteX325" fmla="*/ 3621745 w 9027201"/>
              <a:gd name="connsiteY325" fmla="*/ 4641476 h 5314278"/>
              <a:gd name="connsiteX326" fmla="*/ 3499339 w 9027201"/>
              <a:gd name="connsiteY326" fmla="*/ 4664187 h 5314278"/>
              <a:gd name="connsiteX327" fmla="*/ 3423139 w 9027201"/>
              <a:gd name="connsiteY327" fmla="*/ 4727687 h 5314278"/>
              <a:gd name="connsiteX328" fmla="*/ 3342046 w 9027201"/>
              <a:gd name="connsiteY328" fmla="*/ 4725072 h 5314278"/>
              <a:gd name="connsiteX329" fmla="*/ 3286614 w 9027201"/>
              <a:gd name="connsiteY329" fmla="*/ 4784837 h 5314278"/>
              <a:gd name="connsiteX330" fmla="*/ 3212431 w 9027201"/>
              <a:gd name="connsiteY330" fmla="*/ 4788386 h 5314278"/>
              <a:gd name="connsiteX331" fmla="*/ 3153525 w 9027201"/>
              <a:gd name="connsiteY331" fmla="*/ 4754880 h 5314278"/>
              <a:gd name="connsiteX332" fmla="*/ 3099737 w 9027201"/>
              <a:gd name="connsiteY332" fmla="*/ 4711849 h 5314278"/>
              <a:gd name="connsiteX333" fmla="*/ 3032614 w 9027201"/>
              <a:gd name="connsiteY333" fmla="*/ 4591162 h 5314278"/>
              <a:gd name="connsiteX334" fmla="*/ 3054839 w 9027201"/>
              <a:gd name="connsiteY334" fmla="*/ 4556237 h 5314278"/>
              <a:gd name="connsiteX335" fmla="*/ 3088980 w 9027201"/>
              <a:gd name="connsiteY335" fmla="*/ 4561242 h 5314278"/>
              <a:gd name="connsiteX336" fmla="*/ 3131039 w 9027201"/>
              <a:gd name="connsiteY336" fmla="*/ 4584812 h 5314278"/>
              <a:gd name="connsiteX337" fmla="*/ 3173995 w 9027201"/>
              <a:gd name="connsiteY337" fmla="*/ 4559673 h 5314278"/>
              <a:gd name="connsiteX338" fmla="*/ 3172314 w 9027201"/>
              <a:gd name="connsiteY338" fmla="*/ 4505437 h 5314278"/>
              <a:gd name="connsiteX339" fmla="*/ 3142768 w 9027201"/>
              <a:gd name="connsiteY339" fmla="*/ 4442908 h 5314278"/>
              <a:gd name="connsiteX340" fmla="*/ 3192148 w 9027201"/>
              <a:gd name="connsiteY340" fmla="*/ 4403762 h 5314278"/>
              <a:gd name="connsiteX341" fmla="*/ 3268871 w 9027201"/>
              <a:gd name="connsiteY341" fmla="*/ 4377316 h 5314278"/>
              <a:gd name="connsiteX342" fmla="*/ 3299725 w 9027201"/>
              <a:gd name="connsiteY342" fmla="*/ 4261448 h 5314278"/>
              <a:gd name="connsiteX343" fmla="*/ 3411896 w 9027201"/>
              <a:gd name="connsiteY343" fmla="*/ 4243294 h 5314278"/>
              <a:gd name="connsiteX344" fmla="*/ 3423139 w 9027201"/>
              <a:gd name="connsiteY344" fmla="*/ 4140312 h 5314278"/>
              <a:gd name="connsiteX345" fmla="*/ 3380669 w 9027201"/>
              <a:gd name="connsiteY345" fmla="*/ 4049806 h 5314278"/>
              <a:gd name="connsiteX346" fmla="*/ 3401997 w 9027201"/>
              <a:gd name="connsiteY346" fmla="*/ 3940997 h 5314278"/>
              <a:gd name="connsiteX347" fmla="*/ 3490188 w 9027201"/>
              <a:gd name="connsiteY347" fmla="*/ 3890906 h 5314278"/>
              <a:gd name="connsiteX348" fmla="*/ 3589658 w 9027201"/>
              <a:gd name="connsiteY348" fmla="*/ 3896733 h 5314278"/>
              <a:gd name="connsiteX349" fmla="*/ 3669893 w 9027201"/>
              <a:gd name="connsiteY349" fmla="*/ 3948056 h 5314278"/>
              <a:gd name="connsiteX350" fmla="*/ 3737613 w 9027201"/>
              <a:gd name="connsiteY350" fmla="*/ 3984214 h 5314278"/>
              <a:gd name="connsiteX351" fmla="*/ 3813440 w 9027201"/>
              <a:gd name="connsiteY351" fmla="*/ 3954406 h 5314278"/>
              <a:gd name="connsiteX352" fmla="*/ 3913620 w 9027201"/>
              <a:gd name="connsiteY352" fmla="*/ 3962699 h 5314278"/>
              <a:gd name="connsiteX353" fmla="*/ 3899688 w 9027201"/>
              <a:gd name="connsiteY353" fmla="*/ 3864647 h 5314278"/>
              <a:gd name="connsiteX354" fmla="*/ 3911155 w 9027201"/>
              <a:gd name="connsiteY354" fmla="*/ 3759349 h 5314278"/>
              <a:gd name="connsiteX355" fmla="*/ 3829315 w 9027201"/>
              <a:gd name="connsiteY355" fmla="*/ 3709633 h 5314278"/>
              <a:gd name="connsiteX356" fmla="*/ 3750127 w 9027201"/>
              <a:gd name="connsiteY356" fmla="*/ 3650727 h 5314278"/>
              <a:gd name="connsiteX357" fmla="*/ 3702165 w 9027201"/>
              <a:gd name="connsiteY357" fmla="*/ 3571539 h 5314278"/>
              <a:gd name="connsiteX358" fmla="*/ 3659135 w 9027201"/>
              <a:gd name="connsiteY358" fmla="*/ 3517751 h 5314278"/>
              <a:gd name="connsiteX359" fmla="*/ 3655437 w 9027201"/>
              <a:gd name="connsiteY359" fmla="*/ 3410174 h 5314278"/>
              <a:gd name="connsiteX360" fmla="*/ 3558431 w 9027201"/>
              <a:gd name="connsiteY360" fmla="*/ 3367853 h 5314278"/>
              <a:gd name="connsiteX361" fmla="*/ 3474126 w 9027201"/>
              <a:gd name="connsiteY361" fmla="*/ 3262742 h 5314278"/>
              <a:gd name="connsiteX362" fmla="*/ 3508528 w 9027201"/>
              <a:gd name="connsiteY362" fmla="*/ 3173506 h 5314278"/>
              <a:gd name="connsiteX363" fmla="*/ 3531463 w 9027201"/>
              <a:gd name="connsiteY363" fmla="*/ 3083560 h 5314278"/>
              <a:gd name="connsiteX364" fmla="*/ 3465497 w 9027201"/>
              <a:gd name="connsiteY364" fmla="*/ 2990626 h 5314278"/>
              <a:gd name="connsiteX365" fmla="*/ 3381901 w 9027201"/>
              <a:gd name="connsiteY365" fmla="*/ 2972995 h 5314278"/>
              <a:gd name="connsiteX366" fmla="*/ 3316310 w 9027201"/>
              <a:gd name="connsiteY366" fmla="*/ 2893807 h 5314278"/>
              <a:gd name="connsiteX367" fmla="*/ 3249112 w 9027201"/>
              <a:gd name="connsiteY367" fmla="*/ 2840187 h 5314278"/>
              <a:gd name="connsiteX368" fmla="*/ 3196920 w 9027201"/>
              <a:gd name="connsiteY368" fmla="*/ 2838562 h 5314278"/>
              <a:gd name="connsiteX369" fmla="*/ 3146466 w 9027201"/>
              <a:gd name="connsiteY369" fmla="*/ 2886495 h 5314278"/>
              <a:gd name="connsiteX370" fmla="*/ 3099737 w 9027201"/>
              <a:gd name="connsiteY370" fmla="*/ 2829261 h 5314278"/>
              <a:gd name="connsiteX371" fmla="*/ 3023370 w 9027201"/>
              <a:gd name="connsiteY371" fmla="*/ 2819652 h 5314278"/>
              <a:gd name="connsiteX372" fmla="*/ 2955209 w 9027201"/>
              <a:gd name="connsiteY372" fmla="*/ 2788612 h 5314278"/>
              <a:gd name="connsiteX373" fmla="*/ 2938288 w 9027201"/>
              <a:gd name="connsiteY373" fmla="*/ 2705183 h 5314278"/>
              <a:gd name="connsiteX374" fmla="*/ 2872594 w 9027201"/>
              <a:gd name="connsiteY374" fmla="*/ 2718154 h 5314278"/>
              <a:gd name="connsiteX375" fmla="*/ 2773310 w 9027201"/>
              <a:gd name="connsiteY375" fmla="*/ 2628648 h 5314278"/>
              <a:gd name="connsiteX376" fmla="*/ 2658674 w 9027201"/>
              <a:gd name="connsiteY376" fmla="*/ 2646381 h 5314278"/>
              <a:gd name="connsiteX377" fmla="*/ 2565300 w 9027201"/>
              <a:gd name="connsiteY377" fmla="*/ 2702383 h 5314278"/>
              <a:gd name="connsiteX378" fmla="*/ 2443521 w 9027201"/>
              <a:gd name="connsiteY378" fmla="*/ 2710927 h 5314278"/>
              <a:gd name="connsiteX379" fmla="*/ 2314429 w 9027201"/>
              <a:gd name="connsiteY379" fmla="*/ 2743200 h 5314278"/>
              <a:gd name="connsiteX380" fmla="*/ 2217610 w 9027201"/>
              <a:gd name="connsiteY380" fmla="*/ 2775473 h 5314278"/>
              <a:gd name="connsiteX381" fmla="*/ 2164971 w 9027201"/>
              <a:gd name="connsiteY381" fmla="*/ 2850608 h 5314278"/>
              <a:gd name="connsiteX382" fmla="*/ 2105187 w 9027201"/>
              <a:gd name="connsiteY382" fmla="*/ 2910392 h 5314278"/>
              <a:gd name="connsiteX383" fmla="*/ 2034730 w 9027201"/>
              <a:gd name="connsiteY383" fmla="*/ 2936838 h 5314278"/>
              <a:gd name="connsiteX384" fmla="*/ 1980942 w 9027201"/>
              <a:gd name="connsiteY384" fmla="*/ 2958353 h 5314278"/>
              <a:gd name="connsiteX385" fmla="*/ 1872217 w 9027201"/>
              <a:gd name="connsiteY385" fmla="*/ 2985947 h 5314278"/>
              <a:gd name="connsiteX386" fmla="*/ 1734291 w 9027201"/>
              <a:gd name="connsiteY386" fmla="*/ 2998292 h 5314278"/>
              <a:gd name="connsiteX387" fmla="*/ 1598430 w 9027201"/>
              <a:gd name="connsiteY387" fmla="*/ 2999087 h 5314278"/>
              <a:gd name="connsiteX388" fmla="*/ 1524443 w 9027201"/>
              <a:gd name="connsiteY388" fmla="*/ 3066014 h 5314278"/>
              <a:gd name="connsiteX389" fmla="*/ 1484773 w 9027201"/>
              <a:gd name="connsiteY389" fmla="*/ 3119718 h 5314278"/>
              <a:gd name="connsiteX390" fmla="*/ 1421544 w 9027201"/>
              <a:gd name="connsiteY390" fmla="*/ 3130475 h 5314278"/>
              <a:gd name="connsiteX391" fmla="*/ 1364142 w 9027201"/>
              <a:gd name="connsiteY391" fmla="*/ 3105431 h 5314278"/>
              <a:gd name="connsiteX392" fmla="*/ 1313968 w 9027201"/>
              <a:gd name="connsiteY392" fmla="*/ 3065929 h 5314278"/>
              <a:gd name="connsiteX393" fmla="*/ 1292453 w 9027201"/>
              <a:gd name="connsiteY393" fmla="*/ 3033656 h 5314278"/>
              <a:gd name="connsiteX394" fmla="*/ 1224209 w 9027201"/>
              <a:gd name="connsiteY394" fmla="*/ 2974041 h 5314278"/>
              <a:gd name="connsiteX395" fmla="*/ 1120330 w 9027201"/>
              <a:gd name="connsiteY395" fmla="*/ 2979868 h 5314278"/>
              <a:gd name="connsiteX396" fmla="*/ 1051021 w 9027201"/>
              <a:gd name="connsiteY396" fmla="*/ 2998834 h 5314278"/>
              <a:gd name="connsiteX397" fmla="*/ 994264 w 9027201"/>
              <a:gd name="connsiteY397" fmla="*/ 2981437 h 5314278"/>
              <a:gd name="connsiteX398" fmla="*/ 908539 w 9027201"/>
              <a:gd name="connsiteY398" fmla="*/ 2983818 h 5314278"/>
              <a:gd name="connsiteX399" fmla="*/ 849008 w 9027201"/>
              <a:gd name="connsiteY399" fmla="*/ 2960006 h 5314278"/>
              <a:gd name="connsiteX400" fmla="*/ 743813 w 9027201"/>
              <a:gd name="connsiteY400" fmla="*/ 2958353 h 5314278"/>
              <a:gd name="connsiteX401" fmla="*/ 668593 w 9027201"/>
              <a:gd name="connsiteY401" fmla="*/ 2936753 h 5314278"/>
              <a:gd name="connsiteX402" fmla="*/ 608894 w 9027201"/>
              <a:gd name="connsiteY402" fmla="*/ 2911709 h 5314278"/>
              <a:gd name="connsiteX403" fmla="*/ 582448 w 9027201"/>
              <a:gd name="connsiteY403" fmla="*/ 2883049 h 5314278"/>
              <a:gd name="connsiteX404" fmla="*/ 442598 w 9027201"/>
              <a:gd name="connsiteY404" fmla="*/ 2915322 h 5314278"/>
              <a:gd name="connsiteX405" fmla="*/ 431841 w 9027201"/>
              <a:gd name="connsiteY405" fmla="*/ 2947595 h 5314278"/>
              <a:gd name="connsiteX406" fmla="*/ 367995 w 9027201"/>
              <a:gd name="connsiteY406" fmla="*/ 2936193 h 5314278"/>
              <a:gd name="connsiteX407" fmla="*/ 315804 w 9027201"/>
              <a:gd name="connsiteY407" fmla="*/ 2889213 h 5314278"/>
              <a:gd name="connsiteX408" fmla="*/ 238203 w 9027201"/>
              <a:gd name="connsiteY408" fmla="*/ 2883049 h 5314278"/>
              <a:gd name="connsiteX409" fmla="*/ 202148 w 9027201"/>
              <a:gd name="connsiteY409" fmla="*/ 2794691 h 5314278"/>
              <a:gd name="connsiteX410" fmla="*/ 119869 w 9027201"/>
              <a:gd name="connsiteY410" fmla="*/ 2753958 h 5314278"/>
              <a:gd name="connsiteX411" fmla="*/ 42437 w 9027201"/>
              <a:gd name="connsiteY411" fmla="*/ 2693026 h 5314278"/>
              <a:gd name="connsiteX412" fmla="*/ 1703 w 9027201"/>
              <a:gd name="connsiteY412" fmla="*/ 2607133 h 5314278"/>
              <a:gd name="connsiteX413" fmla="*/ 43417 w 9027201"/>
              <a:gd name="connsiteY413" fmla="*/ 2482719 h 5314278"/>
              <a:gd name="connsiteX414" fmla="*/ 119869 w 9027201"/>
              <a:gd name="connsiteY414" fmla="*/ 2420471 h 5314278"/>
              <a:gd name="connsiteX415" fmla="*/ 122503 w 9027201"/>
              <a:gd name="connsiteY415" fmla="*/ 2316592 h 5314278"/>
              <a:gd name="connsiteX416" fmla="*/ 201251 w 9027201"/>
              <a:gd name="connsiteY416" fmla="*/ 2245966 h 5314278"/>
              <a:gd name="connsiteX417" fmla="*/ 233524 w 9027201"/>
              <a:gd name="connsiteY417" fmla="*/ 2191114 h 5314278"/>
              <a:gd name="connsiteX418" fmla="*/ 281234 w 9027201"/>
              <a:gd name="connsiteY418" fmla="*/ 2151529 h 5314278"/>
              <a:gd name="connsiteX419" fmla="*/ 296838 w 9027201"/>
              <a:gd name="connsiteY419" fmla="*/ 2053562 h 5314278"/>
              <a:gd name="connsiteX420" fmla="*/ 265966 w 9027201"/>
              <a:gd name="connsiteY420" fmla="*/ 1923322 h 5314278"/>
              <a:gd name="connsiteX421" fmla="*/ 309977 w 9027201"/>
              <a:gd name="connsiteY421" fmla="*/ 1850483 h 5314278"/>
              <a:gd name="connsiteX422" fmla="*/ 378053 w 9027201"/>
              <a:gd name="connsiteY422" fmla="*/ 1721223 h 5314278"/>
              <a:gd name="connsiteX423" fmla="*/ 464114 w 9027201"/>
              <a:gd name="connsiteY423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206572 w 9027201"/>
              <a:gd name="connsiteY65" fmla="*/ 619237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72321 w 9027201"/>
              <a:gd name="connsiteY68" fmla="*/ 398033 h 5314278"/>
              <a:gd name="connsiteX69" fmla="*/ 4293836 w 9027201"/>
              <a:gd name="connsiteY69" fmla="*/ 365760 h 5314278"/>
              <a:gd name="connsiteX70" fmla="*/ 4326109 w 9027201"/>
              <a:gd name="connsiteY70" fmla="*/ 344245 h 5314278"/>
              <a:gd name="connsiteX71" fmla="*/ 4379897 w 9027201"/>
              <a:gd name="connsiteY71" fmla="*/ 311972 h 5314278"/>
              <a:gd name="connsiteX72" fmla="*/ 4412170 w 9027201"/>
              <a:gd name="connsiteY72" fmla="*/ 290456 h 5314278"/>
              <a:gd name="connsiteX73" fmla="*/ 4476716 w 9027201"/>
              <a:gd name="connsiteY73" fmla="*/ 268941 h 5314278"/>
              <a:gd name="connsiteX74" fmla="*/ 4508989 w 9027201"/>
              <a:gd name="connsiteY74" fmla="*/ 247426 h 5314278"/>
              <a:gd name="connsiteX75" fmla="*/ 4616565 w 9027201"/>
              <a:gd name="connsiteY75" fmla="*/ 225911 h 5314278"/>
              <a:gd name="connsiteX76" fmla="*/ 4896264 w 9027201"/>
              <a:gd name="connsiteY76" fmla="*/ 215153 h 5314278"/>
              <a:gd name="connsiteX77" fmla="*/ 4971568 w 9027201"/>
              <a:gd name="connsiteY77" fmla="*/ 236668 h 5314278"/>
              <a:gd name="connsiteX78" fmla="*/ 5036114 w 9027201"/>
              <a:gd name="connsiteY78" fmla="*/ 225911 h 5314278"/>
              <a:gd name="connsiteX79" fmla="*/ 5079144 w 9027201"/>
              <a:gd name="connsiteY79" fmla="*/ 172122 h 5314278"/>
              <a:gd name="connsiteX80" fmla="*/ 5089902 w 9027201"/>
              <a:gd name="connsiteY80" fmla="*/ 139849 h 5314278"/>
              <a:gd name="connsiteX81" fmla="*/ 5132933 w 9027201"/>
              <a:gd name="connsiteY81" fmla="*/ 75303 h 5314278"/>
              <a:gd name="connsiteX82" fmla="*/ 5197478 w 9027201"/>
              <a:gd name="connsiteY82" fmla="*/ 53788 h 5314278"/>
              <a:gd name="connsiteX83" fmla="*/ 5326570 w 9027201"/>
              <a:gd name="connsiteY83" fmla="*/ 64546 h 5314278"/>
              <a:gd name="connsiteX84" fmla="*/ 5358843 w 9027201"/>
              <a:gd name="connsiteY84" fmla="*/ 75303 h 5314278"/>
              <a:gd name="connsiteX85" fmla="*/ 5444904 w 9027201"/>
              <a:gd name="connsiteY85" fmla="*/ 64546 h 5314278"/>
              <a:gd name="connsiteX86" fmla="*/ 5498693 w 9027201"/>
              <a:gd name="connsiteY86" fmla="*/ 21515 h 5314278"/>
              <a:gd name="connsiteX87" fmla="*/ 5573996 w 9027201"/>
              <a:gd name="connsiteY87" fmla="*/ 0 h 5314278"/>
              <a:gd name="connsiteX88" fmla="*/ 5638542 w 9027201"/>
              <a:gd name="connsiteY88" fmla="*/ 10758 h 5314278"/>
              <a:gd name="connsiteX89" fmla="*/ 5735361 w 9027201"/>
              <a:gd name="connsiteY89" fmla="*/ 43031 h 5314278"/>
              <a:gd name="connsiteX90" fmla="*/ 5821422 w 9027201"/>
              <a:gd name="connsiteY90" fmla="*/ 53788 h 5314278"/>
              <a:gd name="connsiteX91" fmla="*/ 5853695 w 9027201"/>
              <a:gd name="connsiteY91" fmla="*/ 64546 h 5314278"/>
              <a:gd name="connsiteX92" fmla="*/ 5896725 w 9027201"/>
              <a:gd name="connsiteY92" fmla="*/ 75303 h 5314278"/>
              <a:gd name="connsiteX93" fmla="*/ 5918241 w 9027201"/>
              <a:gd name="connsiteY93" fmla="*/ 107576 h 5314278"/>
              <a:gd name="connsiteX94" fmla="*/ 5950514 w 9027201"/>
              <a:gd name="connsiteY94" fmla="*/ 118334 h 5314278"/>
              <a:gd name="connsiteX95" fmla="*/ 6004302 w 9027201"/>
              <a:gd name="connsiteY95" fmla="*/ 161365 h 5314278"/>
              <a:gd name="connsiteX96" fmla="*/ 6025817 w 9027201"/>
              <a:gd name="connsiteY96" fmla="*/ 193638 h 5314278"/>
              <a:gd name="connsiteX97" fmla="*/ 6047333 w 9027201"/>
              <a:gd name="connsiteY97" fmla="*/ 290456 h 5314278"/>
              <a:gd name="connsiteX98" fmla="*/ 6079605 w 9027201"/>
              <a:gd name="connsiteY98" fmla="*/ 311972 h 5314278"/>
              <a:gd name="connsiteX99" fmla="*/ 6101121 w 9027201"/>
              <a:gd name="connsiteY99" fmla="*/ 333487 h 5314278"/>
              <a:gd name="connsiteX100" fmla="*/ 6165667 w 9027201"/>
              <a:gd name="connsiteY100" fmla="*/ 419548 h 5314278"/>
              <a:gd name="connsiteX101" fmla="*/ 6154909 w 9027201"/>
              <a:gd name="connsiteY101" fmla="*/ 484094 h 5314278"/>
              <a:gd name="connsiteX102" fmla="*/ 6122636 w 9027201"/>
              <a:gd name="connsiteY102" fmla="*/ 494852 h 5314278"/>
              <a:gd name="connsiteX103" fmla="*/ 6090363 w 9027201"/>
              <a:gd name="connsiteY103" fmla="*/ 527125 h 5314278"/>
              <a:gd name="connsiteX104" fmla="*/ 6122636 w 9027201"/>
              <a:gd name="connsiteY104" fmla="*/ 645459 h 5314278"/>
              <a:gd name="connsiteX105" fmla="*/ 6133394 w 9027201"/>
              <a:gd name="connsiteY105" fmla="*/ 710005 h 5314278"/>
              <a:gd name="connsiteX106" fmla="*/ 6144151 w 9027201"/>
              <a:gd name="connsiteY106" fmla="*/ 742278 h 5314278"/>
              <a:gd name="connsiteX107" fmla="*/ 6176424 w 9027201"/>
              <a:gd name="connsiteY107" fmla="*/ 753035 h 5314278"/>
              <a:gd name="connsiteX108" fmla="*/ 6251728 w 9027201"/>
              <a:gd name="connsiteY108" fmla="*/ 763793 h 5314278"/>
              <a:gd name="connsiteX109" fmla="*/ 6337789 w 9027201"/>
              <a:gd name="connsiteY109" fmla="*/ 828339 h 5314278"/>
              <a:gd name="connsiteX110" fmla="*/ 6370062 w 9027201"/>
              <a:gd name="connsiteY110" fmla="*/ 817581 h 5314278"/>
              <a:gd name="connsiteX111" fmla="*/ 6499154 w 9027201"/>
              <a:gd name="connsiteY111" fmla="*/ 849854 h 5314278"/>
              <a:gd name="connsiteX112" fmla="*/ 6531427 w 9027201"/>
              <a:gd name="connsiteY112" fmla="*/ 871369 h 5314278"/>
              <a:gd name="connsiteX113" fmla="*/ 6574457 w 9027201"/>
              <a:gd name="connsiteY113" fmla="*/ 925158 h 5314278"/>
              <a:gd name="connsiteX114" fmla="*/ 6606730 w 9027201"/>
              <a:gd name="connsiteY114" fmla="*/ 935915 h 5314278"/>
              <a:gd name="connsiteX115" fmla="*/ 6649761 w 9027201"/>
              <a:gd name="connsiteY115" fmla="*/ 989703 h 5314278"/>
              <a:gd name="connsiteX116" fmla="*/ 6682034 w 9027201"/>
              <a:gd name="connsiteY116" fmla="*/ 1075765 h 5314278"/>
              <a:gd name="connsiteX117" fmla="*/ 6671276 w 9027201"/>
              <a:gd name="connsiteY117" fmla="*/ 1183341 h 5314278"/>
              <a:gd name="connsiteX118" fmla="*/ 6660518 w 9027201"/>
              <a:gd name="connsiteY118" fmla="*/ 1215614 h 5314278"/>
              <a:gd name="connsiteX119" fmla="*/ 6671276 w 9027201"/>
              <a:gd name="connsiteY119" fmla="*/ 1269402 h 5314278"/>
              <a:gd name="connsiteX120" fmla="*/ 6778853 w 9027201"/>
              <a:gd name="connsiteY120" fmla="*/ 1333948 h 5314278"/>
              <a:gd name="connsiteX121" fmla="*/ 6821883 w 9027201"/>
              <a:gd name="connsiteY121" fmla="*/ 1344706 h 5314278"/>
              <a:gd name="connsiteX122" fmla="*/ 7026278 w 9027201"/>
              <a:gd name="connsiteY122" fmla="*/ 1355463 h 5314278"/>
              <a:gd name="connsiteX123" fmla="*/ 7090824 w 9027201"/>
              <a:gd name="connsiteY123" fmla="*/ 1376979 h 5314278"/>
              <a:gd name="connsiteX124" fmla="*/ 7112340 w 9027201"/>
              <a:gd name="connsiteY124" fmla="*/ 1398494 h 5314278"/>
              <a:gd name="connsiteX125" fmla="*/ 7198401 w 9027201"/>
              <a:gd name="connsiteY125" fmla="*/ 1420009 h 5314278"/>
              <a:gd name="connsiteX126" fmla="*/ 7230674 w 9027201"/>
              <a:gd name="connsiteY126" fmla="*/ 1430767 h 5314278"/>
              <a:gd name="connsiteX127" fmla="*/ 7381281 w 9027201"/>
              <a:gd name="connsiteY127" fmla="*/ 1420009 h 5314278"/>
              <a:gd name="connsiteX128" fmla="*/ 7413554 w 9027201"/>
              <a:gd name="connsiteY128" fmla="*/ 1409252 h 5314278"/>
              <a:gd name="connsiteX129" fmla="*/ 7478100 w 9027201"/>
              <a:gd name="connsiteY129" fmla="*/ 1366221 h 5314278"/>
              <a:gd name="connsiteX130" fmla="*/ 7542645 w 9027201"/>
              <a:gd name="connsiteY130" fmla="*/ 1344706 h 5314278"/>
              <a:gd name="connsiteX131" fmla="*/ 7574918 w 9027201"/>
              <a:gd name="connsiteY131" fmla="*/ 1333948 h 5314278"/>
              <a:gd name="connsiteX132" fmla="*/ 7607191 w 9027201"/>
              <a:gd name="connsiteY132" fmla="*/ 1323191 h 5314278"/>
              <a:gd name="connsiteX133" fmla="*/ 7704010 w 9027201"/>
              <a:gd name="connsiteY133" fmla="*/ 1333948 h 5314278"/>
              <a:gd name="connsiteX134" fmla="*/ 7757798 w 9027201"/>
              <a:gd name="connsiteY134" fmla="*/ 1398494 h 5314278"/>
              <a:gd name="connsiteX135" fmla="*/ 7768556 w 9027201"/>
              <a:gd name="connsiteY135" fmla="*/ 1430767 h 5314278"/>
              <a:gd name="connsiteX136" fmla="*/ 7833102 w 9027201"/>
              <a:gd name="connsiteY136" fmla="*/ 1495313 h 5314278"/>
              <a:gd name="connsiteX137" fmla="*/ 7865375 w 9027201"/>
              <a:gd name="connsiteY137" fmla="*/ 1559859 h 5314278"/>
              <a:gd name="connsiteX138" fmla="*/ 7876133 w 9027201"/>
              <a:gd name="connsiteY138" fmla="*/ 1592132 h 5314278"/>
              <a:gd name="connsiteX139" fmla="*/ 7908405 w 9027201"/>
              <a:gd name="connsiteY139" fmla="*/ 1602889 h 5314278"/>
              <a:gd name="connsiteX140" fmla="*/ 7994467 w 9027201"/>
              <a:gd name="connsiteY140" fmla="*/ 1602889 h 5314278"/>
              <a:gd name="connsiteX141" fmla="*/ 8026740 w 9027201"/>
              <a:gd name="connsiteY141" fmla="*/ 1592132 h 5314278"/>
              <a:gd name="connsiteX142" fmla="*/ 8241893 w 9027201"/>
              <a:gd name="connsiteY142" fmla="*/ 1602889 h 5314278"/>
              <a:gd name="connsiteX143" fmla="*/ 8274165 w 9027201"/>
              <a:gd name="connsiteY143" fmla="*/ 1624405 h 5314278"/>
              <a:gd name="connsiteX144" fmla="*/ 8306438 w 9027201"/>
              <a:gd name="connsiteY144" fmla="*/ 1635162 h 5314278"/>
              <a:gd name="connsiteX145" fmla="*/ 8327954 w 9027201"/>
              <a:gd name="connsiteY145" fmla="*/ 1656678 h 5314278"/>
              <a:gd name="connsiteX146" fmla="*/ 8446288 w 9027201"/>
              <a:gd name="connsiteY146" fmla="*/ 1678193 h 5314278"/>
              <a:gd name="connsiteX147" fmla="*/ 8553864 w 9027201"/>
              <a:gd name="connsiteY147" fmla="*/ 1710466 h 5314278"/>
              <a:gd name="connsiteX148" fmla="*/ 8650683 w 9027201"/>
              <a:gd name="connsiteY148" fmla="*/ 1742739 h 5314278"/>
              <a:gd name="connsiteX149" fmla="*/ 8682956 w 9027201"/>
              <a:gd name="connsiteY149" fmla="*/ 1753496 h 5314278"/>
              <a:gd name="connsiteX150" fmla="*/ 8790533 w 9027201"/>
              <a:gd name="connsiteY150" fmla="*/ 1818042 h 5314278"/>
              <a:gd name="connsiteX151" fmla="*/ 8822805 w 9027201"/>
              <a:gd name="connsiteY151" fmla="*/ 1828800 h 5314278"/>
              <a:gd name="connsiteX152" fmla="*/ 8844321 w 9027201"/>
              <a:gd name="connsiteY152" fmla="*/ 1850315 h 5314278"/>
              <a:gd name="connsiteX153" fmla="*/ 8876594 w 9027201"/>
              <a:gd name="connsiteY153" fmla="*/ 1861073 h 5314278"/>
              <a:gd name="connsiteX154" fmla="*/ 8951897 w 9027201"/>
              <a:gd name="connsiteY154" fmla="*/ 1904103 h 5314278"/>
              <a:gd name="connsiteX155" fmla="*/ 8994928 w 9027201"/>
              <a:gd name="connsiteY155" fmla="*/ 1957892 h 5314278"/>
              <a:gd name="connsiteX156" fmla="*/ 9027201 w 9027201"/>
              <a:gd name="connsiteY156" fmla="*/ 1990165 h 5314278"/>
              <a:gd name="connsiteX157" fmla="*/ 9016443 w 9027201"/>
              <a:gd name="connsiteY157" fmla="*/ 2119256 h 5314278"/>
              <a:gd name="connsiteX158" fmla="*/ 8994928 w 9027201"/>
              <a:gd name="connsiteY158" fmla="*/ 2140772 h 5314278"/>
              <a:gd name="connsiteX159" fmla="*/ 8951897 w 9027201"/>
              <a:gd name="connsiteY159" fmla="*/ 2194560 h 5314278"/>
              <a:gd name="connsiteX160" fmla="*/ 8919624 w 9027201"/>
              <a:gd name="connsiteY160" fmla="*/ 2248348 h 5314278"/>
              <a:gd name="connsiteX161" fmla="*/ 8876594 w 9027201"/>
              <a:gd name="connsiteY161" fmla="*/ 2302136 h 5314278"/>
              <a:gd name="connsiteX162" fmla="*/ 8898109 w 9027201"/>
              <a:gd name="connsiteY162" fmla="*/ 2334409 h 5314278"/>
              <a:gd name="connsiteX163" fmla="*/ 8898109 w 9027201"/>
              <a:gd name="connsiteY163" fmla="*/ 2431228 h 5314278"/>
              <a:gd name="connsiteX164" fmla="*/ 8876594 w 9027201"/>
              <a:gd name="connsiteY164" fmla="*/ 2463501 h 5314278"/>
              <a:gd name="connsiteX165" fmla="*/ 8844321 w 9027201"/>
              <a:gd name="connsiteY165" fmla="*/ 2538805 h 5314278"/>
              <a:gd name="connsiteX166" fmla="*/ 8801290 w 9027201"/>
              <a:gd name="connsiteY166" fmla="*/ 2549562 h 5314278"/>
              <a:gd name="connsiteX167" fmla="*/ 8833563 w 9027201"/>
              <a:gd name="connsiteY167" fmla="*/ 2603351 h 5314278"/>
              <a:gd name="connsiteX168" fmla="*/ 8844321 w 9027201"/>
              <a:gd name="connsiteY168" fmla="*/ 2635623 h 5314278"/>
              <a:gd name="connsiteX169" fmla="*/ 8865836 w 9027201"/>
              <a:gd name="connsiteY169" fmla="*/ 2657139 h 5314278"/>
              <a:gd name="connsiteX170" fmla="*/ 8898109 w 9027201"/>
              <a:gd name="connsiteY170" fmla="*/ 2721685 h 5314278"/>
              <a:gd name="connsiteX171" fmla="*/ 8876594 w 9027201"/>
              <a:gd name="connsiteY171" fmla="*/ 2915322 h 5314278"/>
              <a:gd name="connsiteX172" fmla="*/ 8855078 w 9027201"/>
              <a:gd name="connsiteY172" fmla="*/ 2979868 h 5314278"/>
              <a:gd name="connsiteX173" fmla="*/ 8822805 w 9027201"/>
              <a:gd name="connsiteY173" fmla="*/ 3001383 h 5314278"/>
              <a:gd name="connsiteX174" fmla="*/ 8812048 w 9027201"/>
              <a:gd name="connsiteY174" fmla="*/ 3033656 h 5314278"/>
              <a:gd name="connsiteX175" fmla="*/ 8747502 w 9027201"/>
              <a:gd name="connsiteY175" fmla="*/ 3055172 h 5314278"/>
              <a:gd name="connsiteX176" fmla="*/ 8553864 w 9027201"/>
              <a:gd name="connsiteY176" fmla="*/ 3076687 h 5314278"/>
              <a:gd name="connsiteX177" fmla="*/ 8467803 w 9027201"/>
              <a:gd name="connsiteY177" fmla="*/ 3076687 h 5314278"/>
              <a:gd name="connsiteX178" fmla="*/ 8403257 w 9027201"/>
              <a:gd name="connsiteY178" fmla="*/ 3055172 h 5314278"/>
              <a:gd name="connsiteX179" fmla="*/ 8338711 w 9027201"/>
              <a:gd name="connsiteY179" fmla="*/ 3098202 h 5314278"/>
              <a:gd name="connsiteX180" fmla="*/ 8317196 w 9027201"/>
              <a:gd name="connsiteY180" fmla="*/ 3119718 h 5314278"/>
              <a:gd name="connsiteX181" fmla="*/ 8284923 w 9027201"/>
              <a:gd name="connsiteY181" fmla="*/ 3141233 h 5314278"/>
              <a:gd name="connsiteX182" fmla="*/ 8263408 w 9027201"/>
              <a:gd name="connsiteY182" fmla="*/ 3173506 h 5314278"/>
              <a:gd name="connsiteX183" fmla="*/ 8198862 w 9027201"/>
              <a:gd name="connsiteY183" fmla="*/ 3216536 h 5314278"/>
              <a:gd name="connsiteX184" fmla="*/ 8177347 w 9027201"/>
              <a:gd name="connsiteY184" fmla="*/ 3238052 h 5314278"/>
              <a:gd name="connsiteX185" fmla="*/ 8134316 w 9027201"/>
              <a:gd name="connsiteY185" fmla="*/ 3227294 h 5314278"/>
              <a:gd name="connsiteX186" fmla="*/ 8091285 w 9027201"/>
              <a:gd name="connsiteY186" fmla="*/ 3291840 h 5314278"/>
              <a:gd name="connsiteX187" fmla="*/ 8080528 w 9027201"/>
              <a:gd name="connsiteY187" fmla="*/ 3324113 h 5314278"/>
              <a:gd name="connsiteX188" fmla="*/ 8069770 w 9027201"/>
              <a:gd name="connsiteY188" fmla="*/ 3367143 h 5314278"/>
              <a:gd name="connsiteX189" fmla="*/ 8048255 w 9027201"/>
              <a:gd name="connsiteY189" fmla="*/ 3388659 h 5314278"/>
              <a:gd name="connsiteX190" fmla="*/ 8026740 w 9027201"/>
              <a:gd name="connsiteY190" fmla="*/ 3420932 h 5314278"/>
              <a:gd name="connsiteX191" fmla="*/ 8015982 w 9027201"/>
              <a:gd name="connsiteY191" fmla="*/ 3528508 h 5314278"/>
              <a:gd name="connsiteX192" fmla="*/ 7951436 w 9027201"/>
              <a:gd name="connsiteY192" fmla="*/ 3550023 h 5314278"/>
              <a:gd name="connsiteX193" fmla="*/ 7919163 w 9027201"/>
              <a:gd name="connsiteY193" fmla="*/ 3560781 h 5314278"/>
              <a:gd name="connsiteX194" fmla="*/ 7714768 w 9027201"/>
              <a:gd name="connsiteY194" fmla="*/ 3582296 h 5314278"/>
              <a:gd name="connsiteX195" fmla="*/ 7650222 w 9027201"/>
              <a:gd name="connsiteY195" fmla="*/ 3603812 h 5314278"/>
              <a:gd name="connsiteX196" fmla="*/ 7617949 w 9027201"/>
              <a:gd name="connsiteY196" fmla="*/ 3614569 h 5314278"/>
              <a:gd name="connsiteX197" fmla="*/ 7585676 w 9027201"/>
              <a:gd name="connsiteY197" fmla="*/ 3636085 h 5314278"/>
              <a:gd name="connsiteX198" fmla="*/ 7553403 w 9027201"/>
              <a:gd name="connsiteY198" fmla="*/ 3646842 h 5314278"/>
              <a:gd name="connsiteX199" fmla="*/ 7488857 w 9027201"/>
              <a:gd name="connsiteY199" fmla="*/ 3689873 h 5314278"/>
              <a:gd name="connsiteX200" fmla="*/ 7456584 w 9027201"/>
              <a:gd name="connsiteY200" fmla="*/ 3700631 h 5314278"/>
              <a:gd name="connsiteX201" fmla="*/ 7392038 w 9027201"/>
              <a:gd name="connsiteY201" fmla="*/ 3743661 h 5314278"/>
              <a:gd name="connsiteX202" fmla="*/ 7359765 w 9027201"/>
              <a:gd name="connsiteY202" fmla="*/ 3765176 h 5314278"/>
              <a:gd name="connsiteX203" fmla="*/ 7327493 w 9027201"/>
              <a:gd name="connsiteY203" fmla="*/ 3775934 h 5314278"/>
              <a:gd name="connsiteX204" fmla="*/ 7273704 w 9027201"/>
              <a:gd name="connsiteY204" fmla="*/ 3808207 h 5314278"/>
              <a:gd name="connsiteX205" fmla="*/ 7101582 w 9027201"/>
              <a:gd name="connsiteY205" fmla="*/ 3840480 h 5314278"/>
              <a:gd name="connsiteX206" fmla="*/ 7037036 w 9027201"/>
              <a:gd name="connsiteY206" fmla="*/ 3861995 h 5314278"/>
              <a:gd name="connsiteX207" fmla="*/ 7004763 w 9027201"/>
              <a:gd name="connsiteY207" fmla="*/ 3872753 h 5314278"/>
              <a:gd name="connsiteX208" fmla="*/ 6929460 w 9027201"/>
              <a:gd name="connsiteY208" fmla="*/ 3861995 h 5314278"/>
              <a:gd name="connsiteX209" fmla="*/ 6897187 w 9027201"/>
              <a:gd name="connsiteY209" fmla="*/ 3851238 h 5314278"/>
              <a:gd name="connsiteX210" fmla="*/ 6778853 w 9027201"/>
              <a:gd name="connsiteY210" fmla="*/ 3861995 h 5314278"/>
              <a:gd name="connsiteX211" fmla="*/ 6725064 w 9027201"/>
              <a:gd name="connsiteY211" fmla="*/ 3894268 h 5314278"/>
              <a:gd name="connsiteX212" fmla="*/ 6682034 w 9027201"/>
              <a:gd name="connsiteY212" fmla="*/ 3948056 h 5314278"/>
              <a:gd name="connsiteX213" fmla="*/ 6639003 w 9027201"/>
              <a:gd name="connsiteY213" fmla="*/ 4001845 h 5314278"/>
              <a:gd name="connsiteX214" fmla="*/ 6606730 w 9027201"/>
              <a:gd name="connsiteY214" fmla="*/ 4023360 h 5314278"/>
              <a:gd name="connsiteX215" fmla="*/ 6595973 w 9027201"/>
              <a:gd name="connsiteY215" fmla="*/ 4055633 h 5314278"/>
              <a:gd name="connsiteX216" fmla="*/ 6542184 w 9027201"/>
              <a:gd name="connsiteY216" fmla="*/ 4098663 h 5314278"/>
              <a:gd name="connsiteX217" fmla="*/ 6520669 w 9027201"/>
              <a:gd name="connsiteY217" fmla="*/ 4120179 h 5314278"/>
              <a:gd name="connsiteX218" fmla="*/ 6456123 w 9027201"/>
              <a:gd name="connsiteY218" fmla="*/ 4163209 h 5314278"/>
              <a:gd name="connsiteX219" fmla="*/ 6413093 w 9027201"/>
              <a:gd name="connsiteY219" fmla="*/ 4216998 h 5314278"/>
              <a:gd name="connsiteX220" fmla="*/ 6380820 w 9027201"/>
              <a:gd name="connsiteY220" fmla="*/ 4227755 h 5314278"/>
              <a:gd name="connsiteX221" fmla="*/ 6402335 w 9027201"/>
              <a:gd name="connsiteY221" fmla="*/ 4335332 h 5314278"/>
              <a:gd name="connsiteX222" fmla="*/ 6413093 w 9027201"/>
              <a:gd name="connsiteY222" fmla="*/ 4378362 h 5314278"/>
              <a:gd name="connsiteX223" fmla="*/ 6434608 w 9027201"/>
              <a:gd name="connsiteY223" fmla="*/ 4399878 h 5314278"/>
              <a:gd name="connsiteX224" fmla="*/ 6456123 w 9027201"/>
              <a:gd name="connsiteY224" fmla="*/ 4432151 h 5314278"/>
              <a:gd name="connsiteX225" fmla="*/ 6477638 w 9027201"/>
              <a:gd name="connsiteY225" fmla="*/ 4496696 h 5314278"/>
              <a:gd name="connsiteX226" fmla="*/ 6499154 w 9027201"/>
              <a:gd name="connsiteY226" fmla="*/ 4518212 h 5314278"/>
              <a:gd name="connsiteX227" fmla="*/ 6520669 w 9027201"/>
              <a:gd name="connsiteY227" fmla="*/ 4550485 h 5314278"/>
              <a:gd name="connsiteX228" fmla="*/ 6585215 w 9027201"/>
              <a:gd name="connsiteY228" fmla="*/ 4615031 h 5314278"/>
              <a:gd name="connsiteX229" fmla="*/ 6617488 w 9027201"/>
              <a:gd name="connsiteY229" fmla="*/ 4625788 h 5314278"/>
              <a:gd name="connsiteX230" fmla="*/ 6649761 w 9027201"/>
              <a:gd name="connsiteY230" fmla="*/ 4647303 h 5314278"/>
              <a:gd name="connsiteX231" fmla="*/ 6671276 w 9027201"/>
              <a:gd name="connsiteY231" fmla="*/ 4668819 h 5314278"/>
              <a:gd name="connsiteX232" fmla="*/ 6703549 w 9027201"/>
              <a:gd name="connsiteY232" fmla="*/ 4679576 h 5314278"/>
              <a:gd name="connsiteX233" fmla="*/ 6811125 w 9027201"/>
              <a:gd name="connsiteY233" fmla="*/ 4647303 h 5314278"/>
              <a:gd name="connsiteX234" fmla="*/ 6918702 w 9027201"/>
              <a:gd name="connsiteY234" fmla="*/ 4636546 h 5314278"/>
              <a:gd name="connsiteX235" fmla="*/ 6950975 w 9027201"/>
              <a:gd name="connsiteY235" fmla="*/ 4615031 h 5314278"/>
              <a:gd name="connsiteX236" fmla="*/ 7166128 w 9027201"/>
              <a:gd name="connsiteY236" fmla="*/ 4615031 h 5314278"/>
              <a:gd name="connsiteX237" fmla="*/ 7198401 w 9027201"/>
              <a:gd name="connsiteY237" fmla="*/ 4625788 h 5314278"/>
              <a:gd name="connsiteX238" fmla="*/ 7230674 w 9027201"/>
              <a:gd name="connsiteY238" fmla="*/ 4733365 h 5314278"/>
              <a:gd name="connsiteX239" fmla="*/ 7219916 w 9027201"/>
              <a:gd name="connsiteY239" fmla="*/ 4776395 h 5314278"/>
              <a:gd name="connsiteX240" fmla="*/ 7176885 w 9027201"/>
              <a:gd name="connsiteY240" fmla="*/ 4830183 h 5314278"/>
              <a:gd name="connsiteX241" fmla="*/ 7155370 w 9027201"/>
              <a:gd name="connsiteY241" fmla="*/ 4862456 h 5314278"/>
              <a:gd name="connsiteX242" fmla="*/ 7101582 w 9027201"/>
              <a:gd name="connsiteY242" fmla="*/ 4905487 h 5314278"/>
              <a:gd name="connsiteX243" fmla="*/ 7037036 w 9027201"/>
              <a:gd name="connsiteY243" fmla="*/ 4927002 h 5314278"/>
              <a:gd name="connsiteX244" fmla="*/ 7004763 w 9027201"/>
              <a:gd name="connsiteY244" fmla="*/ 4937760 h 5314278"/>
              <a:gd name="connsiteX245" fmla="*/ 6907944 w 9027201"/>
              <a:gd name="connsiteY245" fmla="*/ 4948518 h 5314278"/>
              <a:gd name="connsiteX246" fmla="*/ 6843398 w 9027201"/>
              <a:gd name="connsiteY246" fmla="*/ 4970033 h 5314278"/>
              <a:gd name="connsiteX247" fmla="*/ 6757337 w 9027201"/>
              <a:gd name="connsiteY247" fmla="*/ 4959275 h 5314278"/>
              <a:gd name="connsiteX248" fmla="*/ 6725064 w 9027201"/>
              <a:gd name="connsiteY248" fmla="*/ 4948518 h 5314278"/>
              <a:gd name="connsiteX249" fmla="*/ 6682034 w 9027201"/>
              <a:gd name="connsiteY249" fmla="*/ 4905487 h 5314278"/>
              <a:gd name="connsiteX250" fmla="*/ 6639003 w 9027201"/>
              <a:gd name="connsiteY250" fmla="*/ 4948518 h 5314278"/>
              <a:gd name="connsiteX251" fmla="*/ 6628245 w 9027201"/>
              <a:gd name="connsiteY251" fmla="*/ 4980791 h 5314278"/>
              <a:gd name="connsiteX252" fmla="*/ 6595973 w 9027201"/>
              <a:gd name="connsiteY252" fmla="*/ 4991548 h 5314278"/>
              <a:gd name="connsiteX253" fmla="*/ 6509911 w 9027201"/>
              <a:gd name="connsiteY253" fmla="*/ 5002306 h 5314278"/>
              <a:gd name="connsiteX254" fmla="*/ 6445365 w 9027201"/>
              <a:gd name="connsiteY254" fmla="*/ 5013063 h 5314278"/>
              <a:gd name="connsiteX255" fmla="*/ 6391577 w 9027201"/>
              <a:gd name="connsiteY255" fmla="*/ 5045336 h 5314278"/>
              <a:gd name="connsiteX256" fmla="*/ 6327031 w 9027201"/>
              <a:gd name="connsiteY256" fmla="*/ 5077609 h 5314278"/>
              <a:gd name="connsiteX257" fmla="*/ 6305516 w 9027201"/>
              <a:gd name="connsiteY257" fmla="*/ 5099125 h 5314278"/>
              <a:gd name="connsiteX258" fmla="*/ 6262485 w 9027201"/>
              <a:gd name="connsiteY258" fmla="*/ 5109882 h 5314278"/>
              <a:gd name="connsiteX259" fmla="*/ 6230213 w 9027201"/>
              <a:gd name="connsiteY259" fmla="*/ 5120640 h 5314278"/>
              <a:gd name="connsiteX260" fmla="*/ 6187182 w 9027201"/>
              <a:gd name="connsiteY260" fmla="*/ 5163671 h 5314278"/>
              <a:gd name="connsiteX261" fmla="*/ 6165667 w 9027201"/>
              <a:gd name="connsiteY261" fmla="*/ 5195943 h 5314278"/>
              <a:gd name="connsiteX262" fmla="*/ 6133394 w 9027201"/>
              <a:gd name="connsiteY262" fmla="*/ 5206701 h 5314278"/>
              <a:gd name="connsiteX263" fmla="*/ 6111878 w 9027201"/>
              <a:gd name="connsiteY263" fmla="*/ 5228216 h 5314278"/>
              <a:gd name="connsiteX264" fmla="*/ 6047333 w 9027201"/>
              <a:gd name="connsiteY264" fmla="*/ 5271247 h 5314278"/>
              <a:gd name="connsiteX265" fmla="*/ 5982787 w 9027201"/>
              <a:gd name="connsiteY265" fmla="*/ 5282005 h 5314278"/>
              <a:gd name="connsiteX266" fmla="*/ 5928998 w 9027201"/>
              <a:gd name="connsiteY266" fmla="*/ 5292762 h 5314278"/>
              <a:gd name="connsiteX267" fmla="*/ 5896725 w 9027201"/>
              <a:gd name="connsiteY267" fmla="*/ 5303520 h 5314278"/>
              <a:gd name="connsiteX268" fmla="*/ 5842937 w 9027201"/>
              <a:gd name="connsiteY268" fmla="*/ 5314278 h 5314278"/>
              <a:gd name="connsiteX269" fmla="*/ 5767634 w 9027201"/>
              <a:gd name="connsiteY269" fmla="*/ 5303520 h 5314278"/>
              <a:gd name="connsiteX270" fmla="*/ 5703088 w 9027201"/>
              <a:gd name="connsiteY270" fmla="*/ 5282005 h 5314278"/>
              <a:gd name="connsiteX271" fmla="*/ 5638542 w 9027201"/>
              <a:gd name="connsiteY271" fmla="*/ 5271247 h 5314278"/>
              <a:gd name="connsiteX272" fmla="*/ 5595511 w 9027201"/>
              <a:gd name="connsiteY272" fmla="*/ 5174428 h 5314278"/>
              <a:gd name="connsiteX273" fmla="*/ 5638542 w 9027201"/>
              <a:gd name="connsiteY273" fmla="*/ 5056094 h 5314278"/>
              <a:gd name="connsiteX274" fmla="*/ 5660057 w 9027201"/>
              <a:gd name="connsiteY274" fmla="*/ 4894729 h 5314278"/>
              <a:gd name="connsiteX275" fmla="*/ 5584754 w 9027201"/>
              <a:gd name="connsiteY275" fmla="*/ 4819426 h 5314278"/>
              <a:gd name="connsiteX276" fmla="*/ 5530965 w 9027201"/>
              <a:gd name="connsiteY276" fmla="*/ 4787153 h 5314278"/>
              <a:gd name="connsiteX277" fmla="*/ 5423389 w 9027201"/>
              <a:gd name="connsiteY277" fmla="*/ 4765638 h 5314278"/>
              <a:gd name="connsiteX278" fmla="*/ 5358843 w 9027201"/>
              <a:gd name="connsiteY278" fmla="*/ 4733365 h 5314278"/>
              <a:gd name="connsiteX279" fmla="*/ 5326570 w 9027201"/>
              <a:gd name="connsiteY279" fmla="*/ 4722607 h 5314278"/>
              <a:gd name="connsiteX280" fmla="*/ 5294297 w 9027201"/>
              <a:gd name="connsiteY280" fmla="*/ 4701092 h 5314278"/>
              <a:gd name="connsiteX281" fmla="*/ 5175776 w 9027201"/>
              <a:gd name="connsiteY281" fmla="*/ 4703744 h 5314278"/>
              <a:gd name="connsiteX282" fmla="*/ 5166214 w 9027201"/>
              <a:gd name="connsiteY282" fmla="*/ 4654662 h 5314278"/>
              <a:gd name="connsiteX283" fmla="*/ 5197478 w 9027201"/>
              <a:gd name="connsiteY283" fmla="*/ 4572000 h 5314278"/>
              <a:gd name="connsiteX284" fmla="*/ 5264639 w 9027201"/>
              <a:gd name="connsiteY284" fmla="*/ 4543537 h 5314278"/>
              <a:gd name="connsiteX285" fmla="*/ 5339980 w 9027201"/>
              <a:gd name="connsiteY285" fmla="*/ 4489114 h 5314278"/>
              <a:gd name="connsiteX286" fmla="*/ 5401874 w 9027201"/>
              <a:gd name="connsiteY286" fmla="*/ 4432151 h 5314278"/>
              <a:gd name="connsiteX287" fmla="*/ 5466420 w 9027201"/>
              <a:gd name="connsiteY287" fmla="*/ 4421393 h 5314278"/>
              <a:gd name="connsiteX288" fmla="*/ 5617027 w 9027201"/>
              <a:gd name="connsiteY288" fmla="*/ 4378362 h 5314278"/>
              <a:gd name="connsiteX289" fmla="*/ 5712277 w 9027201"/>
              <a:gd name="connsiteY289" fmla="*/ 4285428 h 5314278"/>
              <a:gd name="connsiteX290" fmla="*/ 5573996 w 9027201"/>
              <a:gd name="connsiteY290" fmla="*/ 4195482 h 5314278"/>
              <a:gd name="connsiteX291" fmla="*/ 5467129 w 9027201"/>
              <a:gd name="connsiteY291" fmla="*/ 4186667 h 5314278"/>
              <a:gd name="connsiteX292" fmla="*/ 5404339 w 9027201"/>
              <a:gd name="connsiteY292" fmla="*/ 4245087 h 5314278"/>
              <a:gd name="connsiteX293" fmla="*/ 5296389 w 9027201"/>
              <a:gd name="connsiteY293" fmla="*/ 4229212 h 5314278"/>
              <a:gd name="connsiteX294" fmla="*/ 5223364 w 9027201"/>
              <a:gd name="connsiteY294" fmla="*/ 4222862 h 5314278"/>
              <a:gd name="connsiteX295" fmla="*/ 5154448 w 9027201"/>
              <a:gd name="connsiteY295" fmla="*/ 4184725 h 5314278"/>
              <a:gd name="connsiteX296" fmla="*/ 5122175 w 9027201"/>
              <a:gd name="connsiteY296" fmla="*/ 4195482 h 5314278"/>
              <a:gd name="connsiteX297" fmla="*/ 5025356 w 9027201"/>
              <a:gd name="connsiteY297" fmla="*/ 4184725 h 5314278"/>
              <a:gd name="connsiteX298" fmla="*/ 4960810 w 9027201"/>
              <a:gd name="connsiteY298" fmla="*/ 4152452 h 5314278"/>
              <a:gd name="connsiteX299" fmla="*/ 4907022 w 9027201"/>
              <a:gd name="connsiteY299" fmla="*/ 4098663 h 5314278"/>
              <a:gd name="connsiteX300" fmla="*/ 4836014 w 9027201"/>
              <a:gd name="connsiteY300" fmla="*/ 4092687 h 5314278"/>
              <a:gd name="connsiteX301" fmla="*/ 4804899 w 9027201"/>
              <a:gd name="connsiteY301" fmla="*/ 4048050 h 5314278"/>
              <a:gd name="connsiteX302" fmla="*/ 4902689 w 9027201"/>
              <a:gd name="connsiteY302" fmla="*/ 4006962 h 5314278"/>
              <a:gd name="connsiteX303" fmla="*/ 4880576 w 9027201"/>
              <a:gd name="connsiteY303" fmla="*/ 3944172 h 5314278"/>
              <a:gd name="connsiteX304" fmla="*/ 4739307 w 9027201"/>
              <a:gd name="connsiteY304" fmla="*/ 3953174 h 5314278"/>
              <a:gd name="connsiteX305" fmla="*/ 4639500 w 9027201"/>
              <a:gd name="connsiteY305" fmla="*/ 3859343 h 5314278"/>
              <a:gd name="connsiteX306" fmla="*/ 4502639 w 9027201"/>
              <a:gd name="connsiteY306" fmla="*/ 3870437 h 5314278"/>
              <a:gd name="connsiteX307" fmla="*/ 4421695 w 9027201"/>
              <a:gd name="connsiteY307" fmla="*/ 3860053 h 5314278"/>
              <a:gd name="connsiteX308" fmla="*/ 4328014 w 9027201"/>
              <a:gd name="connsiteY308" fmla="*/ 3873612 h 5314278"/>
              <a:gd name="connsiteX309" fmla="*/ 4302614 w 9027201"/>
              <a:gd name="connsiteY309" fmla="*/ 3899012 h 5314278"/>
              <a:gd name="connsiteX310" fmla="*/ 4305789 w 9027201"/>
              <a:gd name="connsiteY310" fmla="*/ 3946637 h 5314278"/>
              <a:gd name="connsiteX311" fmla="*/ 4272321 w 9027201"/>
              <a:gd name="connsiteY311" fmla="*/ 4044875 h 5314278"/>
              <a:gd name="connsiteX312" fmla="*/ 4229290 w 9027201"/>
              <a:gd name="connsiteY312" fmla="*/ 4109421 h 5314278"/>
              <a:gd name="connsiteX313" fmla="*/ 4207775 w 9027201"/>
              <a:gd name="connsiteY313" fmla="*/ 4141694 h 5314278"/>
              <a:gd name="connsiteX314" fmla="*/ 4175502 w 9027201"/>
              <a:gd name="connsiteY314" fmla="*/ 4173967 h 5314278"/>
              <a:gd name="connsiteX315" fmla="*/ 4121714 w 9027201"/>
              <a:gd name="connsiteY315" fmla="*/ 4216998 h 5314278"/>
              <a:gd name="connsiteX316" fmla="*/ 4096239 w 9027201"/>
              <a:gd name="connsiteY316" fmla="*/ 4270487 h 5314278"/>
              <a:gd name="connsiteX317" fmla="*/ 4046410 w 9027201"/>
              <a:gd name="connsiteY317" fmla="*/ 4335332 h 5314278"/>
              <a:gd name="connsiteX318" fmla="*/ 4014137 w 9027201"/>
              <a:gd name="connsiteY318" fmla="*/ 4367605 h 5314278"/>
              <a:gd name="connsiteX319" fmla="*/ 3924191 w 9027201"/>
              <a:gd name="connsiteY319" fmla="*/ 4468121 h 5314278"/>
              <a:gd name="connsiteX320" fmla="*/ 3838130 w 9027201"/>
              <a:gd name="connsiteY320" fmla="*/ 4537075 h 5314278"/>
              <a:gd name="connsiteX321" fmla="*/ 3780457 w 9027201"/>
              <a:gd name="connsiteY321" fmla="*/ 4562998 h 5314278"/>
              <a:gd name="connsiteX322" fmla="*/ 3813664 w 9027201"/>
              <a:gd name="connsiteY322" fmla="*/ 4638787 h 5314278"/>
              <a:gd name="connsiteX323" fmla="*/ 3810489 w 9027201"/>
              <a:gd name="connsiteY323" fmla="*/ 4727687 h 5314278"/>
              <a:gd name="connsiteX324" fmla="*/ 3745196 w 9027201"/>
              <a:gd name="connsiteY324" fmla="*/ 4754880 h 5314278"/>
              <a:gd name="connsiteX325" fmla="*/ 3699364 w 9027201"/>
              <a:gd name="connsiteY325" fmla="*/ 4692762 h 5314278"/>
              <a:gd name="connsiteX326" fmla="*/ 3621745 w 9027201"/>
              <a:gd name="connsiteY326" fmla="*/ 4641476 h 5314278"/>
              <a:gd name="connsiteX327" fmla="*/ 3499339 w 9027201"/>
              <a:gd name="connsiteY327" fmla="*/ 4664187 h 5314278"/>
              <a:gd name="connsiteX328" fmla="*/ 3423139 w 9027201"/>
              <a:gd name="connsiteY328" fmla="*/ 4727687 h 5314278"/>
              <a:gd name="connsiteX329" fmla="*/ 3342046 w 9027201"/>
              <a:gd name="connsiteY329" fmla="*/ 4725072 h 5314278"/>
              <a:gd name="connsiteX330" fmla="*/ 3286614 w 9027201"/>
              <a:gd name="connsiteY330" fmla="*/ 4784837 h 5314278"/>
              <a:gd name="connsiteX331" fmla="*/ 3212431 w 9027201"/>
              <a:gd name="connsiteY331" fmla="*/ 4788386 h 5314278"/>
              <a:gd name="connsiteX332" fmla="*/ 3153525 w 9027201"/>
              <a:gd name="connsiteY332" fmla="*/ 4754880 h 5314278"/>
              <a:gd name="connsiteX333" fmla="*/ 3099737 w 9027201"/>
              <a:gd name="connsiteY333" fmla="*/ 4711849 h 5314278"/>
              <a:gd name="connsiteX334" fmla="*/ 3032614 w 9027201"/>
              <a:gd name="connsiteY334" fmla="*/ 4591162 h 5314278"/>
              <a:gd name="connsiteX335" fmla="*/ 3054839 w 9027201"/>
              <a:gd name="connsiteY335" fmla="*/ 4556237 h 5314278"/>
              <a:gd name="connsiteX336" fmla="*/ 3088980 w 9027201"/>
              <a:gd name="connsiteY336" fmla="*/ 4561242 h 5314278"/>
              <a:gd name="connsiteX337" fmla="*/ 3131039 w 9027201"/>
              <a:gd name="connsiteY337" fmla="*/ 4584812 h 5314278"/>
              <a:gd name="connsiteX338" fmla="*/ 3173995 w 9027201"/>
              <a:gd name="connsiteY338" fmla="*/ 4559673 h 5314278"/>
              <a:gd name="connsiteX339" fmla="*/ 3172314 w 9027201"/>
              <a:gd name="connsiteY339" fmla="*/ 4505437 h 5314278"/>
              <a:gd name="connsiteX340" fmla="*/ 3142768 w 9027201"/>
              <a:gd name="connsiteY340" fmla="*/ 4442908 h 5314278"/>
              <a:gd name="connsiteX341" fmla="*/ 3192148 w 9027201"/>
              <a:gd name="connsiteY341" fmla="*/ 4403762 h 5314278"/>
              <a:gd name="connsiteX342" fmla="*/ 3268871 w 9027201"/>
              <a:gd name="connsiteY342" fmla="*/ 4377316 h 5314278"/>
              <a:gd name="connsiteX343" fmla="*/ 3299725 w 9027201"/>
              <a:gd name="connsiteY343" fmla="*/ 4261448 h 5314278"/>
              <a:gd name="connsiteX344" fmla="*/ 3411896 w 9027201"/>
              <a:gd name="connsiteY344" fmla="*/ 4243294 h 5314278"/>
              <a:gd name="connsiteX345" fmla="*/ 3423139 w 9027201"/>
              <a:gd name="connsiteY345" fmla="*/ 4140312 h 5314278"/>
              <a:gd name="connsiteX346" fmla="*/ 3380669 w 9027201"/>
              <a:gd name="connsiteY346" fmla="*/ 4049806 h 5314278"/>
              <a:gd name="connsiteX347" fmla="*/ 3401997 w 9027201"/>
              <a:gd name="connsiteY347" fmla="*/ 3940997 h 5314278"/>
              <a:gd name="connsiteX348" fmla="*/ 3490188 w 9027201"/>
              <a:gd name="connsiteY348" fmla="*/ 3890906 h 5314278"/>
              <a:gd name="connsiteX349" fmla="*/ 3589658 w 9027201"/>
              <a:gd name="connsiteY349" fmla="*/ 3896733 h 5314278"/>
              <a:gd name="connsiteX350" fmla="*/ 3669893 w 9027201"/>
              <a:gd name="connsiteY350" fmla="*/ 3948056 h 5314278"/>
              <a:gd name="connsiteX351" fmla="*/ 3737613 w 9027201"/>
              <a:gd name="connsiteY351" fmla="*/ 3984214 h 5314278"/>
              <a:gd name="connsiteX352" fmla="*/ 3813440 w 9027201"/>
              <a:gd name="connsiteY352" fmla="*/ 3954406 h 5314278"/>
              <a:gd name="connsiteX353" fmla="*/ 3913620 w 9027201"/>
              <a:gd name="connsiteY353" fmla="*/ 3962699 h 5314278"/>
              <a:gd name="connsiteX354" fmla="*/ 3899688 w 9027201"/>
              <a:gd name="connsiteY354" fmla="*/ 3864647 h 5314278"/>
              <a:gd name="connsiteX355" fmla="*/ 3911155 w 9027201"/>
              <a:gd name="connsiteY355" fmla="*/ 3759349 h 5314278"/>
              <a:gd name="connsiteX356" fmla="*/ 3829315 w 9027201"/>
              <a:gd name="connsiteY356" fmla="*/ 3709633 h 5314278"/>
              <a:gd name="connsiteX357" fmla="*/ 3750127 w 9027201"/>
              <a:gd name="connsiteY357" fmla="*/ 3650727 h 5314278"/>
              <a:gd name="connsiteX358" fmla="*/ 3702165 w 9027201"/>
              <a:gd name="connsiteY358" fmla="*/ 3571539 h 5314278"/>
              <a:gd name="connsiteX359" fmla="*/ 3659135 w 9027201"/>
              <a:gd name="connsiteY359" fmla="*/ 3517751 h 5314278"/>
              <a:gd name="connsiteX360" fmla="*/ 3655437 w 9027201"/>
              <a:gd name="connsiteY360" fmla="*/ 3410174 h 5314278"/>
              <a:gd name="connsiteX361" fmla="*/ 3558431 w 9027201"/>
              <a:gd name="connsiteY361" fmla="*/ 3367853 h 5314278"/>
              <a:gd name="connsiteX362" fmla="*/ 3474126 w 9027201"/>
              <a:gd name="connsiteY362" fmla="*/ 3262742 h 5314278"/>
              <a:gd name="connsiteX363" fmla="*/ 3508528 w 9027201"/>
              <a:gd name="connsiteY363" fmla="*/ 3173506 h 5314278"/>
              <a:gd name="connsiteX364" fmla="*/ 3531463 w 9027201"/>
              <a:gd name="connsiteY364" fmla="*/ 3083560 h 5314278"/>
              <a:gd name="connsiteX365" fmla="*/ 3465497 w 9027201"/>
              <a:gd name="connsiteY365" fmla="*/ 2990626 h 5314278"/>
              <a:gd name="connsiteX366" fmla="*/ 3381901 w 9027201"/>
              <a:gd name="connsiteY366" fmla="*/ 2972995 h 5314278"/>
              <a:gd name="connsiteX367" fmla="*/ 3316310 w 9027201"/>
              <a:gd name="connsiteY367" fmla="*/ 2893807 h 5314278"/>
              <a:gd name="connsiteX368" fmla="*/ 3249112 w 9027201"/>
              <a:gd name="connsiteY368" fmla="*/ 2840187 h 5314278"/>
              <a:gd name="connsiteX369" fmla="*/ 3196920 w 9027201"/>
              <a:gd name="connsiteY369" fmla="*/ 2838562 h 5314278"/>
              <a:gd name="connsiteX370" fmla="*/ 3146466 w 9027201"/>
              <a:gd name="connsiteY370" fmla="*/ 2886495 h 5314278"/>
              <a:gd name="connsiteX371" fmla="*/ 3099737 w 9027201"/>
              <a:gd name="connsiteY371" fmla="*/ 2829261 h 5314278"/>
              <a:gd name="connsiteX372" fmla="*/ 3023370 w 9027201"/>
              <a:gd name="connsiteY372" fmla="*/ 2819652 h 5314278"/>
              <a:gd name="connsiteX373" fmla="*/ 2955209 w 9027201"/>
              <a:gd name="connsiteY373" fmla="*/ 2788612 h 5314278"/>
              <a:gd name="connsiteX374" fmla="*/ 2938288 w 9027201"/>
              <a:gd name="connsiteY374" fmla="*/ 2705183 h 5314278"/>
              <a:gd name="connsiteX375" fmla="*/ 2872594 w 9027201"/>
              <a:gd name="connsiteY375" fmla="*/ 2718154 h 5314278"/>
              <a:gd name="connsiteX376" fmla="*/ 2773310 w 9027201"/>
              <a:gd name="connsiteY376" fmla="*/ 2628648 h 5314278"/>
              <a:gd name="connsiteX377" fmla="*/ 2658674 w 9027201"/>
              <a:gd name="connsiteY377" fmla="*/ 2646381 h 5314278"/>
              <a:gd name="connsiteX378" fmla="*/ 2565300 w 9027201"/>
              <a:gd name="connsiteY378" fmla="*/ 2702383 h 5314278"/>
              <a:gd name="connsiteX379" fmla="*/ 2443521 w 9027201"/>
              <a:gd name="connsiteY379" fmla="*/ 2710927 h 5314278"/>
              <a:gd name="connsiteX380" fmla="*/ 2314429 w 9027201"/>
              <a:gd name="connsiteY380" fmla="*/ 2743200 h 5314278"/>
              <a:gd name="connsiteX381" fmla="*/ 2217610 w 9027201"/>
              <a:gd name="connsiteY381" fmla="*/ 2775473 h 5314278"/>
              <a:gd name="connsiteX382" fmla="*/ 2164971 w 9027201"/>
              <a:gd name="connsiteY382" fmla="*/ 2850608 h 5314278"/>
              <a:gd name="connsiteX383" fmla="*/ 2105187 w 9027201"/>
              <a:gd name="connsiteY383" fmla="*/ 2910392 h 5314278"/>
              <a:gd name="connsiteX384" fmla="*/ 2034730 w 9027201"/>
              <a:gd name="connsiteY384" fmla="*/ 2936838 h 5314278"/>
              <a:gd name="connsiteX385" fmla="*/ 1980942 w 9027201"/>
              <a:gd name="connsiteY385" fmla="*/ 2958353 h 5314278"/>
              <a:gd name="connsiteX386" fmla="*/ 1872217 w 9027201"/>
              <a:gd name="connsiteY386" fmla="*/ 2985947 h 5314278"/>
              <a:gd name="connsiteX387" fmla="*/ 1734291 w 9027201"/>
              <a:gd name="connsiteY387" fmla="*/ 2998292 h 5314278"/>
              <a:gd name="connsiteX388" fmla="*/ 1598430 w 9027201"/>
              <a:gd name="connsiteY388" fmla="*/ 2999087 h 5314278"/>
              <a:gd name="connsiteX389" fmla="*/ 1524443 w 9027201"/>
              <a:gd name="connsiteY389" fmla="*/ 3066014 h 5314278"/>
              <a:gd name="connsiteX390" fmla="*/ 1484773 w 9027201"/>
              <a:gd name="connsiteY390" fmla="*/ 3119718 h 5314278"/>
              <a:gd name="connsiteX391" fmla="*/ 1421544 w 9027201"/>
              <a:gd name="connsiteY391" fmla="*/ 3130475 h 5314278"/>
              <a:gd name="connsiteX392" fmla="*/ 1364142 w 9027201"/>
              <a:gd name="connsiteY392" fmla="*/ 3105431 h 5314278"/>
              <a:gd name="connsiteX393" fmla="*/ 1313968 w 9027201"/>
              <a:gd name="connsiteY393" fmla="*/ 3065929 h 5314278"/>
              <a:gd name="connsiteX394" fmla="*/ 1292453 w 9027201"/>
              <a:gd name="connsiteY394" fmla="*/ 3033656 h 5314278"/>
              <a:gd name="connsiteX395" fmla="*/ 1224209 w 9027201"/>
              <a:gd name="connsiteY395" fmla="*/ 2974041 h 5314278"/>
              <a:gd name="connsiteX396" fmla="*/ 1120330 w 9027201"/>
              <a:gd name="connsiteY396" fmla="*/ 2979868 h 5314278"/>
              <a:gd name="connsiteX397" fmla="*/ 1051021 w 9027201"/>
              <a:gd name="connsiteY397" fmla="*/ 2998834 h 5314278"/>
              <a:gd name="connsiteX398" fmla="*/ 994264 w 9027201"/>
              <a:gd name="connsiteY398" fmla="*/ 2981437 h 5314278"/>
              <a:gd name="connsiteX399" fmla="*/ 908539 w 9027201"/>
              <a:gd name="connsiteY399" fmla="*/ 2983818 h 5314278"/>
              <a:gd name="connsiteX400" fmla="*/ 849008 w 9027201"/>
              <a:gd name="connsiteY400" fmla="*/ 2960006 h 5314278"/>
              <a:gd name="connsiteX401" fmla="*/ 743813 w 9027201"/>
              <a:gd name="connsiteY401" fmla="*/ 2958353 h 5314278"/>
              <a:gd name="connsiteX402" fmla="*/ 668593 w 9027201"/>
              <a:gd name="connsiteY402" fmla="*/ 2936753 h 5314278"/>
              <a:gd name="connsiteX403" fmla="*/ 608894 w 9027201"/>
              <a:gd name="connsiteY403" fmla="*/ 2911709 h 5314278"/>
              <a:gd name="connsiteX404" fmla="*/ 582448 w 9027201"/>
              <a:gd name="connsiteY404" fmla="*/ 2883049 h 5314278"/>
              <a:gd name="connsiteX405" fmla="*/ 442598 w 9027201"/>
              <a:gd name="connsiteY405" fmla="*/ 2915322 h 5314278"/>
              <a:gd name="connsiteX406" fmla="*/ 431841 w 9027201"/>
              <a:gd name="connsiteY406" fmla="*/ 2947595 h 5314278"/>
              <a:gd name="connsiteX407" fmla="*/ 367995 w 9027201"/>
              <a:gd name="connsiteY407" fmla="*/ 2936193 h 5314278"/>
              <a:gd name="connsiteX408" fmla="*/ 315804 w 9027201"/>
              <a:gd name="connsiteY408" fmla="*/ 2889213 h 5314278"/>
              <a:gd name="connsiteX409" fmla="*/ 238203 w 9027201"/>
              <a:gd name="connsiteY409" fmla="*/ 2883049 h 5314278"/>
              <a:gd name="connsiteX410" fmla="*/ 202148 w 9027201"/>
              <a:gd name="connsiteY410" fmla="*/ 2794691 h 5314278"/>
              <a:gd name="connsiteX411" fmla="*/ 119869 w 9027201"/>
              <a:gd name="connsiteY411" fmla="*/ 2753958 h 5314278"/>
              <a:gd name="connsiteX412" fmla="*/ 42437 w 9027201"/>
              <a:gd name="connsiteY412" fmla="*/ 2693026 h 5314278"/>
              <a:gd name="connsiteX413" fmla="*/ 1703 w 9027201"/>
              <a:gd name="connsiteY413" fmla="*/ 2607133 h 5314278"/>
              <a:gd name="connsiteX414" fmla="*/ 43417 w 9027201"/>
              <a:gd name="connsiteY414" fmla="*/ 2482719 h 5314278"/>
              <a:gd name="connsiteX415" fmla="*/ 119869 w 9027201"/>
              <a:gd name="connsiteY415" fmla="*/ 2420471 h 5314278"/>
              <a:gd name="connsiteX416" fmla="*/ 122503 w 9027201"/>
              <a:gd name="connsiteY416" fmla="*/ 2316592 h 5314278"/>
              <a:gd name="connsiteX417" fmla="*/ 201251 w 9027201"/>
              <a:gd name="connsiteY417" fmla="*/ 2245966 h 5314278"/>
              <a:gd name="connsiteX418" fmla="*/ 233524 w 9027201"/>
              <a:gd name="connsiteY418" fmla="*/ 2191114 h 5314278"/>
              <a:gd name="connsiteX419" fmla="*/ 281234 w 9027201"/>
              <a:gd name="connsiteY419" fmla="*/ 2151529 h 5314278"/>
              <a:gd name="connsiteX420" fmla="*/ 296838 w 9027201"/>
              <a:gd name="connsiteY420" fmla="*/ 2053562 h 5314278"/>
              <a:gd name="connsiteX421" fmla="*/ 265966 w 9027201"/>
              <a:gd name="connsiteY421" fmla="*/ 1923322 h 5314278"/>
              <a:gd name="connsiteX422" fmla="*/ 309977 w 9027201"/>
              <a:gd name="connsiteY422" fmla="*/ 1850483 h 5314278"/>
              <a:gd name="connsiteX423" fmla="*/ 378053 w 9027201"/>
              <a:gd name="connsiteY423" fmla="*/ 1721223 h 5314278"/>
              <a:gd name="connsiteX424" fmla="*/ 464114 w 9027201"/>
              <a:gd name="connsiteY42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206572 w 9027201"/>
              <a:gd name="connsiteY65" fmla="*/ 619237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72321 w 9027201"/>
              <a:gd name="connsiteY68" fmla="*/ 398033 h 5314278"/>
              <a:gd name="connsiteX69" fmla="*/ 4293836 w 9027201"/>
              <a:gd name="connsiteY69" fmla="*/ 365760 h 5314278"/>
              <a:gd name="connsiteX70" fmla="*/ 4326109 w 9027201"/>
              <a:gd name="connsiteY70" fmla="*/ 344245 h 5314278"/>
              <a:gd name="connsiteX71" fmla="*/ 4379897 w 9027201"/>
              <a:gd name="connsiteY71" fmla="*/ 311972 h 5314278"/>
              <a:gd name="connsiteX72" fmla="*/ 4412170 w 9027201"/>
              <a:gd name="connsiteY72" fmla="*/ 290456 h 5314278"/>
              <a:gd name="connsiteX73" fmla="*/ 4476716 w 9027201"/>
              <a:gd name="connsiteY73" fmla="*/ 268941 h 5314278"/>
              <a:gd name="connsiteX74" fmla="*/ 4508989 w 9027201"/>
              <a:gd name="connsiteY74" fmla="*/ 247426 h 5314278"/>
              <a:gd name="connsiteX75" fmla="*/ 4616565 w 9027201"/>
              <a:gd name="connsiteY75" fmla="*/ 225911 h 5314278"/>
              <a:gd name="connsiteX76" fmla="*/ 4896264 w 9027201"/>
              <a:gd name="connsiteY76" fmla="*/ 215153 h 5314278"/>
              <a:gd name="connsiteX77" fmla="*/ 4971568 w 9027201"/>
              <a:gd name="connsiteY77" fmla="*/ 236668 h 5314278"/>
              <a:gd name="connsiteX78" fmla="*/ 5036114 w 9027201"/>
              <a:gd name="connsiteY78" fmla="*/ 225911 h 5314278"/>
              <a:gd name="connsiteX79" fmla="*/ 5079144 w 9027201"/>
              <a:gd name="connsiteY79" fmla="*/ 172122 h 5314278"/>
              <a:gd name="connsiteX80" fmla="*/ 5089902 w 9027201"/>
              <a:gd name="connsiteY80" fmla="*/ 139849 h 5314278"/>
              <a:gd name="connsiteX81" fmla="*/ 5132933 w 9027201"/>
              <a:gd name="connsiteY81" fmla="*/ 75303 h 5314278"/>
              <a:gd name="connsiteX82" fmla="*/ 5197478 w 9027201"/>
              <a:gd name="connsiteY82" fmla="*/ 53788 h 5314278"/>
              <a:gd name="connsiteX83" fmla="*/ 5326570 w 9027201"/>
              <a:gd name="connsiteY83" fmla="*/ 64546 h 5314278"/>
              <a:gd name="connsiteX84" fmla="*/ 5358843 w 9027201"/>
              <a:gd name="connsiteY84" fmla="*/ 75303 h 5314278"/>
              <a:gd name="connsiteX85" fmla="*/ 5444904 w 9027201"/>
              <a:gd name="connsiteY85" fmla="*/ 64546 h 5314278"/>
              <a:gd name="connsiteX86" fmla="*/ 5498693 w 9027201"/>
              <a:gd name="connsiteY86" fmla="*/ 21515 h 5314278"/>
              <a:gd name="connsiteX87" fmla="*/ 5573996 w 9027201"/>
              <a:gd name="connsiteY87" fmla="*/ 0 h 5314278"/>
              <a:gd name="connsiteX88" fmla="*/ 5638542 w 9027201"/>
              <a:gd name="connsiteY88" fmla="*/ 10758 h 5314278"/>
              <a:gd name="connsiteX89" fmla="*/ 5735361 w 9027201"/>
              <a:gd name="connsiteY89" fmla="*/ 43031 h 5314278"/>
              <a:gd name="connsiteX90" fmla="*/ 5821422 w 9027201"/>
              <a:gd name="connsiteY90" fmla="*/ 53788 h 5314278"/>
              <a:gd name="connsiteX91" fmla="*/ 5853695 w 9027201"/>
              <a:gd name="connsiteY91" fmla="*/ 64546 h 5314278"/>
              <a:gd name="connsiteX92" fmla="*/ 5896725 w 9027201"/>
              <a:gd name="connsiteY92" fmla="*/ 75303 h 5314278"/>
              <a:gd name="connsiteX93" fmla="*/ 5918241 w 9027201"/>
              <a:gd name="connsiteY93" fmla="*/ 107576 h 5314278"/>
              <a:gd name="connsiteX94" fmla="*/ 5950514 w 9027201"/>
              <a:gd name="connsiteY94" fmla="*/ 118334 h 5314278"/>
              <a:gd name="connsiteX95" fmla="*/ 6004302 w 9027201"/>
              <a:gd name="connsiteY95" fmla="*/ 161365 h 5314278"/>
              <a:gd name="connsiteX96" fmla="*/ 6025817 w 9027201"/>
              <a:gd name="connsiteY96" fmla="*/ 193638 h 5314278"/>
              <a:gd name="connsiteX97" fmla="*/ 6047333 w 9027201"/>
              <a:gd name="connsiteY97" fmla="*/ 290456 h 5314278"/>
              <a:gd name="connsiteX98" fmla="*/ 6079605 w 9027201"/>
              <a:gd name="connsiteY98" fmla="*/ 311972 h 5314278"/>
              <a:gd name="connsiteX99" fmla="*/ 6101121 w 9027201"/>
              <a:gd name="connsiteY99" fmla="*/ 333487 h 5314278"/>
              <a:gd name="connsiteX100" fmla="*/ 6165667 w 9027201"/>
              <a:gd name="connsiteY100" fmla="*/ 419548 h 5314278"/>
              <a:gd name="connsiteX101" fmla="*/ 6154909 w 9027201"/>
              <a:gd name="connsiteY101" fmla="*/ 484094 h 5314278"/>
              <a:gd name="connsiteX102" fmla="*/ 6122636 w 9027201"/>
              <a:gd name="connsiteY102" fmla="*/ 494852 h 5314278"/>
              <a:gd name="connsiteX103" fmla="*/ 6090363 w 9027201"/>
              <a:gd name="connsiteY103" fmla="*/ 527125 h 5314278"/>
              <a:gd name="connsiteX104" fmla="*/ 6122636 w 9027201"/>
              <a:gd name="connsiteY104" fmla="*/ 645459 h 5314278"/>
              <a:gd name="connsiteX105" fmla="*/ 6133394 w 9027201"/>
              <a:gd name="connsiteY105" fmla="*/ 710005 h 5314278"/>
              <a:gd name="connsiteX106" fmla="*/ 6144151 w 9027201"/>
              <a:gd name="connsiteY106" fmla="*/ 742278 h 5314278"/>
              <a:gd name="connsiteX107" fmla="*/ 6176424 w 9027201"/>
              <a:gd name="connsiteY107" fmla="*/ 753035 h 5314278"/>
              <a:gd name="connsiteX108" fmla="*/ 6251728 w 9027201"/>
              <a:gd name="connsiteY108" fmla="*/ 763793 h 5314278"/>
              <a:gd name="connsiteX109" fmla="*/ 6337789 w 9027201"/>
              <a:gd name="connsiteY109" fmla="*/ 828339 h 5314278"/>
              <a:gd name="connsiteX110" fmla="*/ 6370062 w 9027201"/>
              <a:gd name="connsiteY110" fmla="*/ 817581 h 5314278"/>
              <a:gd name="connsiteX111" fmla="*/ 6499154 w 9027201"/>
              <a:gd name="connsiteY111" fmla="*/ 849854 h 5314278"/>
              <a:gd name="connsiteX112" fmla="*/ 6531427 w 9027201"/>
              <a:gd name="connsiteY112" fmla="*/ 871369 h 5314278"/>
              <a:gd name="connsiteX113" fmla="*/ 6574457 w 9027201"/>
              <a:gd name="connsiteY113" fmla="*/ 925158 h 5314278"/>
              <a:gd name="connsiteX114" fmla="*/ 6606730 w 9027201"/>
              <a:gd name="connsiteY114" fmla="*/ 935915 h 5314278"/>
              <a:gd name="connsiteX115" fmla="*/ 6649761 w 9027201"/>
              <a:gd name="connsiteY115" fmla="*/ 989703 h 5314278"/>
              <a:gd name="connsiteX116" fmla="*/ 6682034 w 9027201"/>
              <a:gd name="connsiteY116" fmla="*/ 1075765 h 5314278"/>
              <a:gd name="connsiteX117" fmla="*/ 6671276 w 9027201"/>
              <a:gd name="connsiteY117" fmla="*/ 1183341 h 5314278"/>
              <a:gd name="connsiteX118" fmla="*/ 6660518 w 9027201"/>
              <a:gd name="connsiteY118" fmla="*/ 1215614 h 5314278"/>
              <a:gd name="connsiteX119" fmla="*/ 6671276 w 9027201"/>
              <a:gd name="connsiteY119" fmla="*/ 1269402 h 5314278"/>
              <a:gd name="connsiteX120" fmla="*/ 6778853 w 9027201"/>
              <a:gd name="connsiteY120" fmla="*/ 1333948 h 5314278"/>
              <a:gd name="connsiteX121" fmla="*/ 6821883 w 9027201"/>
              <a:gd name="connsiteY121" fmla="*/ 1344706 h 5314278"/>
              <a:gd name="connsiteX122" fmla="*/ 7026278 w 9027201"/>
              <a:gd name="connsiteY122" fmla="*/ 1355463 h 5314278"/>
              <a:gd name="connsiteX123" fmla="*/ 7090824 w 9027201"/>
              <a:gd name="connsiteY123" fmla="*/ 1376979 h 5314278"/>
              <a:gd name="connsiteX124" fmla="*/ 7112340 w 9027201"/>
              <a:gd name="connsiteY124" fmla="*/ 1398494 h 5314278"/>
              <a:gd name="connsiteX125" fmla="*/ 7198401 w 9027201"/>
              <a:gd name="connsiteY125" fmla="*/ 1420009 h 5314278"/>
              <a:gd name="connsiteX126" fmla="*/ 7230674 w 9027201"/>
              <a:gd name="connsiteY126" fmla="*/ 1430767 h 5314278"/>
              <a:gd name="connsiteX127" fmla="*/ 7381281 w 9027201"/>
              <a:gd name="connsiteY127" fmla="*/ 1420009 h 5314278"/>
              <a:gd name="connsiteX128" fmla="*/ 7413554 w 9027201"/>
              <a:gd name="connsiteY128" fmla="*/ 1409252 h 5314278"/>
              <a:gd name="connsiteX129" fmla="*/ 7478100 w 9027201"/>
              <a:gd name="connsiteY129" fmla="*/ 1366221 h 5314278"/>
              <a:gd name="connsiteX130" fmla="*/ 7542645 w 9027201"/>
              <a:gd name="connsiteY130" fmla="*/ 1344706 h 5314278"/>
              <a:gd name="connsiteX131" fmla="*/ 7574918 w 9027201"/>
              <a:gd name="connsiteY131" fmla="*/ 1333948 h 5314278"/>
              <a:gd name="connsiteX132" fmla="*/ 7607191 w 9027201"/>
              <a:gd name="connsiteY132" fmla="*/ 1323191 h 5314278"/>
              <a:gd name="connsiteX133" fmla="*/ 7704010 w 9027201"/>
              <a:gd name="connsiteY133" fmla="*/ 1333948 h 5314278"/>
              <a:gd name="connsiteX134" fmla="*/ 7757798 w 9027201"/>
              <a:gd name="connsiteY134" fmla="*/ 1398494 h 5314278"/>
              <a:gd name="connsiteX135" fmla="*/ 7768556 w 9027201"/>
              <a:gd name="connsiteY135" fmla="*/ 1430767 h 5314278"/>
              <a:gd name="connsiteX136" fmla="*/ 7833102 w 9027201"/>
              <a:gd name="connsiteY136" fmla="*/ 1495313 h 5314278"/>
              <a:gd name="connsiteX137" fmla="*/ 7865375 w 9027201"/>
              <a:gd name="connsiteY137" fmla="*/ 1559859 h 5314278"/>
              <a:gd name="connsiteX138" fmla="*/ 7876133 w 9027201"/>
              <a:gd name="connsiteY138" fmla="*/ 1592132 h 5314278"/>
              <a:gd name="connsiteX139" fmla="*/ 7908405 w 9027201"/>
              <a:gd name="connsiteY139" fmla="*/ 1602889 h 5314278"/>
              <a:gd name="connsiteX140" fmla="*/ 7994467 w 9027201"/>
              <a:gd name="connsiteY140" fmla="*/ 1602889 h 5314278"/>
              <a:gd name="connsiteX141" fmla="*/ 8026740 w 9027201"/>
              <a:gd name="connsiteY141" fmla="*/ 1592132 h 5314278"/>
              <a:gd name="connsiteX142" fmla="*/ 8241893 w 9027201"/>
              <a:gd name="connsiteY142" fmla="*/ 1602889 h 5314278"/>
              <a:gd name="connsiteX143" fmla="*/ 8274165 w 9027201"/>
              <a:gd name="connsiteY143" fmla="*/ 1624405 h 5314278"/>
              <a:gd name="connsiteX144" fmla="*/ 8306438 w 9027201"/>
              <a:gd name="connsiteY144" fmla="*/ 1635162 h 5314278"/>
              <a:gd name="connsiteX145" fmla="*/ 8327954 w 9027201"/>
              <a:gd name="connsiteY145" fmla="*/ 1656678 h 5314278"/>
              <a:gd name="connsiteX146" fmla="*/ 8446288 w 9027201"/>
              <a:gd name="connsiteY146" fmla="*/ 1678193 h 5314278"/>
              <a:gd name="connsiteX147" fmla="*/ 8553864 w 9027201"/>
              <a:gd name="connsiteY147" fmla="*/ 1710466 h 5314278"/>
              <a:gd name="connsiteX148" fmla="*/ 8650683 w 9027201"/>
              <a:gd name="connsiteY148" fmla="*/ 1742739 h 5314278"/>
              <a:gd name="connsiteX149" fmla="*/ 8682956 w 9027201"/>
              <a:gd name="connsiteY149" fmla="*/ 1753496 h 5314278"/>
              <a:gd name="connsiteX150" fmla="*/ 8790533 w 9027201"/>
              <a:gd name="connsiteY150" fmla="*/ 1818042 h 5314278"/>
              <a:gd name="connsiteX151" fmla="*/ 8822805 w 9027201"/>
              <a:gd name="connsiteY151" fmla="*/ 1828800 h 5314278"/>
              <a:gd name="connsiteX152" fmla="*/ 8844321 w 9027201"/>
              <a:gd name="connsiteY152" fmla="*/ 1850315 h 5314278"/>
              <a:gd name="connsiteX153" fmla="*/ 8876594 w 9027201"/>
              <a:gd name="connsiteY153" fmla="*/ 1861073 h 5314278"/>
              <a:gd name="connsiteX154" fmla="*/ 8951897 w 9027201"/>
              <a:gd name="connsiteY154" fmla="*/ 1904103 h 5314278"/>
              <a:gd name="connsiteX155" fmla="*/ 8994928 w 9027201"/>
              <a:gd name="connsiteY155" fmla="*/ 1957892 h 5314278"/>
              <a:gd name="connsiteX156" fmla="*/ 9027201 w 9027201"/>
              <a:gd name="connsiteY156" fmla="*/ 1990165 h 5314278"/>
              <a:gd name="connsiteX157" fmla="*/ 9016443 w 9027201"/>
              <a:gd name="connsiteY157" fmla="*/ 2119256 h 5314278"/>
              <a:gd name="connsiteX158" fmla="*/ 8994928 w 9027201"/>
              <a:gd name="connsiteY158" fmla="*/ 2140772 h 5314278"/>
              <a:gd name="connsiteX159" fmla="*/ 8951897 w 9027201"/>
              <a:gd name="connsiteY159" fmla="*/ 2194560 h 5314278"/>
              <a:gd name="connsiteX160" fmla="*/ 8919624 w 9027201"/>
              <a:gd name="connsiteY160" fmla="*/ 2248348 h 5314278"/>
              <a:gd name="connsiteX161" fmla="*/ 8876594 w 9027201"/>
              <a:gd name="connsiteY161" fmla="*/ 2302136 h 5314278"/>
              <a:gd name="connsiteX162" fmla="*/ 8898109 w 9027201"/>
              <a:gd name="connsiteY162" fmla="*/ 2334409 h 5314278"/>
              <a:gd name="connsiteX163" fmla="*/ 8898109 w 9027201"/>
              <a:gd name="connsiteY163" fmla="*/ 2431228 h 5314278"/>
              <a:gd name="connsiteX164" fmla="*/ 8876594 w 9027201"/>
              <a:gd name="connsiteY164" fmla="*/ 2463501 h 5314278"/>
              <a:gd name="connsiteX165" fmla="*/ 8844321 w 9027201"/>
              <a:gd name="connsiteY165" fmla="*/ 2538805 h 5314278"/>
              <a:gd name="connsiteX166" fmla="*/ 8801290 w 9027201"/>
              <a:gd name="connsiteY166" fmla="*/ 2549562 h 5314278"/>
              <a:gd name="connsiteX167" fmla="*/ 8833563 w 9027201"/>
              <a:gd name="connsiteY167" fmla="*/ 2603351 h 5314278"/>
              <a:gd name="connsiteX168" fmla="*/ 8844321 w 9027201"/>
              <a:gd name="connsiteY168" fmla="*/ 2635623 h 5314278"/>
              <a:gd name="connsiteX169" fmla="*/ 8865836 w 9027201"/>
              <a:gd name="connsiteY169" fmla="*/ 2657139 h 5314278"/>
              <a:gd name="connsiteX170" fmla="*/ 8898109 w 9027201"/>
              <a:gd name="connsiteY170" fmla="*/ 2721685 h 5314278"/>
              <a:gd name="connsiteX171" fmla="*/ 8876594 w 9027201"/>
              <a:gd name="connsiteY171" fmla="*/ 2915322 h 5314278"/>
              <a:gd name="connsiteX172" fmla="*/ 8855078 w 9027201"/>
              <a:gd name="connsiteY172" fmla="*/ 2979868 h 5314278"/>
              <a:gd name="connsiteX173" fmla="*/ 8822805 w 9027201"/>
              <a:gd name="connsiteY173" fmla="*/ 3001383 h 5314278"/>
              <a:gd name="connsiteX174" fmla="*/ 8812048 w 9027201"/>
              <a:gd name="connsiteY174" fmla="*/ 3033656 h 5314278"/>
              <a:gd name="connsiteX175" fmla="*/ 8747502 w 9027201"/>
              <a:gd name="connsiteY175" fmla="*/ 3055172 h 5314278"/>
              <a:gd name="connsiteX176" fmla="*/ 8553864 w 9027201"/>
              <a:gd name="connsiteY176" fmla="*/ 3076687 h 5314278"/>
              <a:gd name="connsiteX177" fmla="*/ 8467803 w 9027201"/>
              <a:gd name="connsiteY177" fmla="*/ 3076687 h 5314278"/>
              <a:gd name="connsiteX178" fmla="*/ 8403257 w 9027201"/>
              <a:gd name="connsiteY178" fmla="*/ 3055172 h 5314278"/>
              <a:gd name="connsiteX179" fmla="*/ 8338711 w 9027201"/>
              <a:gd name="connsiteY179" fmla="*/ 3098202 h 5314278"/>
              <a:gd name="connsiteX180" fmla="*/ 8317196 w 9027201"/>
              <a:gd name="connsiteY180" fmla="*/ 3119718 h 5314278"/>
              <a:gd name="connsiteX181" fmla="*/ 8284923 w 9027201"/>
              <a:gd name="connsiteY181" fmla="*/ 3141233 h 5314278"/>
              <a:gd name="connsiteX182" fmla="*/ 8263408 w 9027201"/>
              <a:gd name="connsiteY182" fmla="*/ 3173506 h 5314278"/>
              <a:gd name="connsiteX183" fmla="*/ 8198862 w 9027201"/>
              <a:gd name="connsiteY183" fmla="*/ 3216536 h 5314278"/>
              <a:gd name="connsiteX184" fmla="*/ 8177347 w 9027201"/>
              <a:gd name="connsiteY184" fmla="*/ 3238052 h 5314278"/>
              <a:gd name="connsiteX185" fmla="*/ 8134316 w 9027201"/>
              <a:gd name="connsiteY185" fmla="*/ 3227294 h 5314278"/>
              <a:gd name="connsiteX186" fmla="*/ 8091285 w 9027201"/>
              <a:gd name="connsiteY186" fmla="*/ 3291840 h 5314278"/>
              <a:gd name="connsiteX187" fmla="*/ 8080528 w 9027201"/>
              <a:gd name="connsiteY187" fmla="*/ 3324113 h 5314278"/>
              <a:gd name="connsiteX188" fmla="*/ 8069770 w 9027201"/>
              <a:gd name="connsiteY188" fmla="*/ 3367143 h 5314278"/>
              <a:gd name="connsiteX189" fmla="*/ 8048255 w 9027201"/>
              <a:gd name="connsiteY189" fmla="*/ 3388659 h 5314278"/>
              <a:gd name="connsiteX190" fmla="*/ 8026740 w 9027201"/>
              <a:gd name="connsiteY190" fmla="*/ 3420932 h 5314278"/>
              <a:gd name="connsiteX191" fmla="*/ 8015982 w 9027201"/>
              <a:gd name="connsiteY191" fmla="*/ 3528508 h 5314278"/>
              <a:gd name="connsiteX192" fmla="*/ 7951436 w 9027201"/>
              <a:gd name="connsiteY192" fmla="*/ 3550023 h 5314278"/>
              <a:gd name="connsiteX193" fmla="*/ 7919163 w 9027201"/>
              <a:gd name="connsiteY193" fmla="*/ 3560781 h 5314278"/>
              <a:gd name="connsiteX194" fmla="*/ 7714768 w 9027201"/>
              <a:gd name="connsiteY194" fmla="*/ 3582296 h 5314278"/>
              <a:gd name="connsiteX195" fmla="*/ 7650222 w 9027201"/>
              <a:gd name="connsiteY195" fmla="*/ 3603812 h 5314278"/>
              <a:gd name="connsiteX196" fmla="*/ 7617949 w 9027201"/>
              <a:gd name="connsiteY196" fmla="*/ 3614569 h 5314278"/>
              <a:gd name="connsiteX197" fmla="*/ 7585676 w 9027201"/>
              <a:gd name="connsiteY197" fmla="*/ 3636085 h 5314278"/>
              <a:gd name="connsiteX198" fmla="*/ 7553403 w 9027201"/>
              <a:gd name="connsiteY198" fmla="*/ 3646842 h 5314278"/>
              <a:gd name="connsiteX199" fmla="*/ 7488857 w 9027201"/>
              <a:gd name="connsiteY199" fmla="*/ 3689873 h 5314278"/>
              <a:gd name="connsiteX200" fmla="*/ 7456584 w 9027201"/>
              <a:gd name="connsiteY200" fmla="*/ 3700631 h 5314278"/>
              <a:gd name="connsiteX201" fmla="*/ 7392038 w 9027201"/>
              <a:gd name="connsiteY201" fmla="*/ 3743661 h 5314278"/>
              <a:gd name="connsiteX202" fmla="*/ 7359765 w 9027201"/>
              <a:gd name="connsiteY202" fmla="*/ 3765176 h 5314278"/>
              <a:gd name="connsiteX203" fmla="*/ 7327493 w 9027201"/>
              <a:gd name="connsiteY203" fmla="*/ 3775934 h 5314278"/>
              <a:gd name="connsiteX204" fmla="*/ 7273704 w 9027201"/>
              <a:gd name="connsiteY204" fmla="*/ 3808207 h 5314278"/>
              <a:gd name="connsiteX205" fmla="*/ 7101582 w 9027201"/>
              <a:gd name="connsiteY205" fmla="*/ 3840480 h 5314278"/>
              <a:gd name="connsiteX206" fmla="*/ 7037036 w 9027201"/>
              <a:gd name="connsiteY206" fmla="*/ 3861995 h 5314278"/>
              <a:gd name="connsiteX207" fmla="*/ 7004763 w 9027201"/>
              <a:gd name="connsiteY207" fmla="*/ 3872753 h 5314278"/>
              <a:gd name="connsiteX208" fmla="*/ 6929460 w 9027201"/>
              <a:gd name="connsiteY208" fmla="*/ 3861995 h 5314278"/>
              <a:gd name="connsiteX209" fmla="*/ 6897187 w 9027201"/>
              <a:gd name="connsiteY209" fmla="*/ 3851238 h 5314278"/>
              <a:gd name="connsiteX210" fmla="*/ 6778853 w 9027201"/>
              <a:gd name="connsiteY210" fmla="*/ 3861995 h 5314278"/>
              <a:gd name="connsiteX211" fmla="*/ 6725064 w 9027201"/>
              <a:gd name="connsiteY211" fmla="*/ 3894268 h 5314278"/>
              <a:gd name="connsiteX212" fmla="*/ 6682034 w 9027201"/>
              <a:gd name="connsiteY212" fmla="*/ 3948056 h 5314278"/>
              <a:gd name="connsiteX213" fmla="*/ 6639003 w 9027201"/>
              <a:gd name="connsiteY213" fmla="*/ 4001845 h 5314278"/>
              <a:gd name="connsiteX214" fmla="*/ 6606730 w 9027201"/>
              <a:gd name="connsiteY214" fmla="*/ 4023360 h 5314278"/>
              <a:gd name="connsiteX215" fmla="*/ 6595973 w 9027201"/>
              <a:gd name="connsiteY215" fmla="*/ 4055633 h 5314278"/>
              <a:gd name="connsiteX216" fmla="*/ 6542184 w 9027201"/>
              <a:gd name="connsiteY216" fmla="*/ 4098663 h 5314278"/>
              <a:gd name="connsiteX217" fmla="*/ 6520669 w 9027201"/>
              <a:gd name="connsiteY217" fmla="*/ 4120179 h 5314278"/>
              <a:gd name="connsiteX218" fmla="*/ 6456123 w 9027201"/>
              <a:gd name="connsiteY218" fmla="*/ 4163209 h 5314278"/>
              <a:gd name="connsiteX219" fmla="*/ 6413093 w 9027201"/>
              <a:gd name="connsiteY219" fmla="*/ 4216998 h 5314278"/>
              <a:gd name="connsiteX220" fmla="*/ 6380820 w 9027201"/>
              <a:gd name="connsiteY220" fmla="*/ 4227755 h 5314278"/>
              <a:gd name="connsiteX221" fmla="*/ 6402335 w 9027201"/>
              <a:gd name="connsiteY221" fmla="*/ 4335332 h 5314278"/>
              <a:gd name="connsiteX222" fmla="*/ 6413093 w 9027201"/>
              <a:gd name="connsiteY222" fmla="*/ 4378362 h 5314278"/>
              <a:gd name="connsiteX223" fmla="*/ 6434608 w 9027201"/>
              <a:gd name="connsiteY223" fmla="*/ 4399878 h 5314278"/>
              <a:gd name="connsiteX224" fmla="*/ 6456123 w 9027201"/>
              <a:gd name="connsiteY224" fmla="*/ 4432151 h 5314278"/>
              <a:gd name="connsiteX225" fmla="*/ 6477638 w 9027201"/>
              <a:gd name="connsiteY225" fmla="*/ 4496696 h 5314278"/>
              <a:gd name="connsiteX226" fmla="*/ 6499154 w 9027201"/>
              <a:gd name="connsiteY226" fmla="*/ 4518212 h 5314278"/>
              <a:gd name="connsiteX227" fmla="*/ 6520669 w 9027201"/>
              <a:gd name="connsiteY227" fmla="*/ 4550485 h 5314278"/>
              <a:gd name="connsiteX228" fmla="*/ 6585215 w 9027201"/>
              <a:gd name="connsiteY228" fmla="*/ 4615031 h 5314278"/>
              <a:gd name="connsiteX229" fmla="*/ 6617488 w 9027201"/>
              <a:gd name="connsiteY229" fmla="*/ 4625788 h 5314278"/>
              <a:gd name="connsiteX230" fmla="*/ 6649761 w 9027201"/>
              <a:gd name="connsiteY230" fmla="*/ 4647303 h 5314278"/>
              <a:gd name="connsiteX231" fmla="*/ 6671276 w 9027201"/>
              <a:gd name="connsiteY231" fmla="*/ 4668819 h 5314278"/>
              <a:gd name="connsiteX232" fmla="*/ 6703549 w 9027201"/>
              <a:gd name="connsiteY232" fmla="*/ 4679576 h 5314278"/>
              <a:gd name="connsiteX233" fmla="*/ 6811125 w 9027201"/>
              <a:gd name="connsiteY233" fmla="*/ 4647303 h 5314278"/>
              <a:gd name="connsiteX234" fmla="*/ 6918702 w 9027201"/>
              <a:gd name="connsiteY234" fmla="*/ 4636546 h 5314278"/>
              <a:gd name="connsiteX235" fmla="*/ 6950975 w 9027201"/>
              <a:gd name="connsiteY235" fmla="*/ 4615031 h 5314278"/>
              <a:gd name="connsiteX236" fmla="*/ 7166128 w 9027201"/>
              <a:gd name="connsiteY236" fmla="*/ 4615031 h 5314278"/>
              <a:gd name="connsiteX237" fmla="*/ 7198401 w 9027201"/>
              <a:gd name="connsiteY237" fmla="*/ 4625788 h 5314278"/>
              <a:gd name="connsiteX238" fmla="*/ 7230674 w 9027201"/>
              <a:gd name="connsiteY238" fmla="*/ 4733365 h 5314278"/>
              <a:gd name="connsiteX239" fmla="*/ 7219916 w 9027201"/>
              <a:gd name="connsiteY239" fmla="*/ 4776395 h 5314278"/>
              <a:gd name="connsiteX240" fmla="*/ 7176885 w 9027201"/>
              <a:gd name="connsiteY240" fmla="*/ 4830183 h 5314278"/>
              <a:gd name="connsiteX241" fmla="*/ 7155370 w 9027201"/>
              <a:gd name="connsiteY241" fmla="*/ 4862456 h 5314278"/>
              <a:gd name="connsiteX242" fmla="*/ 7101582 w 9027201"/>
              <a:gd name="connsiteY242" fmla="*/ 4905487 h 5314278"/>
              <a:gd name="connsiteX243" fmla="*/ 7037036 w 9027201"/>
              <a:gd name="connsiteY243" fmla="*/ 4927002 h 5314278"/>
              <a:gd name="connsiteX244" fmla="*/ 7004763 w 9027201"/>
              <a:gd name="connsiteY244" fmla="*/ 4937760 h 5314278"/>
              <a:gd name="connsiteX245" fmla="*/ 6907944 w 9027201"/>
              <a:gd name="connsiteY245" fmla="*/ 4948518 h 5314278"/>
              <a:gd name="connsiteX246" fmla="*/ 6843398 w 9027201"/>
              <a:gd name="connsiteY246" fmla="*/ 4970033 h 5314278"/>
              <a:gd name="connsiteX247" fmla="*/ 6757337 w 9027201"/>
              <a:gd name="connsiteY247" fmla="*/ 4959275 h 5314278"/>
              <a:gd name="connsiteX248" fmla="*/ 6725064 w 9027201"/>
              <a:gd name="connsiteY248" fmla="*/ 4948518 h 5314278"/>
              <a:gd name="connsiteX249" fmla="*/ 6682034 w 9027201"/>
              <a:gd name="connsiteY249" fmla="*/ 4905487 h 5314278"/>
              <a:gd name="connsiteX250" fmla="*/ 6639003 w 9027201"/>
              <a:gd name="connsiteY250" fmla="*/ 4948518 h 5314278"/>
              <a:gd name="connsiteX251" fmla="*/ 6628245 w 9027201"/>
              <a:gd name="connsiteY251" fmla="*/ 4980791 h 5314278"/>
              <a:gd name="connsiteX252" fmla="*/ 6595973 w 9027201"/>
              <a:gd name="connsiteY252" fmla="*/ 4991548 h 5314278"/>
              <a:gd name="connsiteX253" fmla="*/ 6509911 w 9027201"/>
              <a:gd name="connsiteY253" fmla="*/ 5002306 h 5314278"/>
              <a:gd name="connsiteX254" fmla="*/ 6445365 w 9027201"/>
              <a:gd name="connsiteY254" fmla="*/ 5013063 h 5314278"/>
              <a:gd name="connsiteX255" fmla="*/ 6391577 w 9027201"/>
              <a:gd name="connsiteY255" fmla="*/ 5045336 h 5314278"/>
              <a:gd name="connsiteX256" fmla="*/ 6327031 w 9027201"/>
              <a:gd name="connsiteY256" fmla="*/ 5077609 h 5314278"/>
              <a:gd name="connsiteX257" fmla="*/ 6305516 w 9027201"/>
              <a:gd name="connsiteY257" fmla="*/ 5099125 h 5314278"/>
              <a:gd name="connsiteX258" fmla="*/ 6262485 w 9027201"/>
              <a:gd name="connsiteY258" fmla="*/ 5109882 h 5314278"/>
              <a:gd name="connsiteX259" fmla="*/ 6230213 w 9027201"/>
              <a:gd name="connsiteY259" fmla="*/ 5120640 h 5314278"/>
              <a:gd name="connsiteX260" fmla="*/ 6187182 w 9027201"/>
              <a:gd name="connsiteY260" fmla="*/ 5163671 h 5314278"/>
              <a:gd name="connsiteX261" fmla="*/ 6165667 w 9027201"/>
              <a:gd name="connsiteY261" fmla="*/ 5195943 h 5314278"/>
              <a:gd name="connsiteX262" fmla="*/ 6133394 w 9027201"/>
              <a:gd name="connsiteY262" fmla="*/ 5206701 h 5314278"/>
              <a:gd name="connsiteX263" fmla="*/ 6111878 w 9027201"/>
              <a:gd name="connsiteY263" fmla="*/ 5228216 h 5314278"/>
              <a:gd name="connsiteX264" fmla="*/ 6047333 w 9027201"/>
              <a:gd name="connsiteY264" fmla="*/ 5271247 h 5314278"/>
              <a:gd name="connsiteX265" fmla="*/ 5982787 w 9027201"/>
              <a:gd name="connsiteY265" fmla="*/ 5282005 h 5314278"/>
              <a:gd name="connsiteX266" fmla="*/ 5928998 w 9027201"/>
              <a:gd name="connsiteY266" fmla="*/ 5292762 h 5314278"/>
              <a:gd name="connsiteX267" fmla="*/ 5896725 w 9027201"/>
              <a:gd name="connsiteY267" fmla="*/ 5303520 h 5314278"/>
              <a:gd name="connsiteX268" fmla="*/ 5842937 w 9027201"/>
              <a:gd name="connsiteY268" fmla="*/ 5314278 h 5314278"/>
              <a:gd name="connsiteX269" fmla="*/ 5767634 w 9027201"/>
              <a:gd name="connsiteY269" fmla="*/ 5303520 h 5314278"/>
              <a:gd name="connsiteX270" fmla="*/ 5703088 w 9027201"/>
              <a:gd name="connsiteY270" fmla="*/ 5282005 h 5314278"/>
              <a:gd name="connsiteX271" fmla="*/ 5638542 w 9027201"/>
              <a:gd name="connsiteY271" fmla="*/ 5271247 h 5314278"/>
              <a:gd name="connsiteX272" fmla="*/ 5595511 w 9027201"/>
              <a:gd name="connsiteY272" fmla="*/ 5174428 h 5314278"/>
              <a:gd name="connsiteX273" fmla="*/ 5638542 w 9027201"/>
              <a:gd name="connsiteY273" fmla="*/ 5056094 h 5314278"/>
              <a:gd name="connsiteX274" fmla="*/ 5660057 w 9027201"/>
              <a:gd name="connsiteY274" fmla="*/ 4894729 h 5314278"/>
              <a:gd name="connsiteX275" fmla="*/ 5584754 w 9027201"/>
              <a:gd name="connsiteY275" fmla="*/ 4819426 h 5314278"/>
              <a:gd name="connsiteX276" fmla="*/ 5530965 w 9027201"/>
              <a:gd name="connsiteY276" fmla="*/ 4787153 h 5314278"/>
              <a:gd name="connsiteX277" fmla="*/ 5423389 w 9027201"/>
              <a:gd name="connsiteY277" fmla="*/ 4765638 h 5314278"/>
              <a:gd name="connsiteX278" fmla="*/ 5358843 w 9027201"/>
              <a:gd name="connsiteY278" fmla="*/ 4733365 h 5314278"/>
              <a:gd name="connsiteX279" fmla="*/ 5326570 w 9027201"/>
              <a:gd name="connsiteY279" fmla="*/ 4722607 h 5314278"/>
              <a:gd name="connsiteX280" fmla="*/ 5294297 w 9027201"/>
              <a:gd name="connsiteY280" fmla="*/ 4701092 h 5314278"/>
              <a:gd name="connsiteX281" fmla="*/ 5175776 w 9027201"/>
              <a:gd name="connsiteY281" fmla="*/ 4703744 h 5314278"/>
              <a:gd name="connsiteX282" fmla="*/ 5166214 w 9027201"/>
              <a:gd name="connsiteY282" fmla="*/ 4654662 h 5314278"/>
              <a:gd name="connsiteX283" fmla="*/ 5197478 w 9027201"/>
              <a:gd name="connsiteY283" fmla="*/ 4572000 h 5314278"/>
              <a:gd name="connsiteX284" fmla="*/ 5264639 w 9027201"/>
              <a:gd name="connsiteY284" fmla="*/ 4543537 h 5314278"/>
              <a:gd name="connsiteX285" fmla="*/ 5339980 w 9027201"/>
              <a:gd name="connsiteY285" fmla="*/ 4489114 h 5314278"/>
              <a:gd name="connsiteX286" fmla="*/ 5401874 w 9027201"/>
              <a:gd name="connsiteY286" fmla="*/ 4432151 h 5314278"/>
              <a:gd name="connsiteX287" fmla="*/ 5466420 w 9027201"/>
              <a:gd name="connsiteY287" fmla="*/ 4421393 h 5314278"/>
              <a:gd name="connsiteX288" fmla="*/ 5617027 w 9027201"/>
              <a:gd name="connsiteY288" fmla="*/ 4378362 h 5314278"/>
              <a:gd name="connsiteX289" fmla="*/ 5712277 w 9027201"/>
              <a:gd name="connsiteY289" fmla="*/ 4285428 h 5314278"/>
              <a:gd name="connsiteX290" fmla="*/ 5573996 w 9027201"/>
              <a:gd name="connsiteY290" fmla="*/ 4195482 h 5314278"/>
              <a:gd name="connsiteX291" fmla="*/ 5467129 w 9027201"/>
              <a:gd name="connsiteY291" fmla="*/ 4186667 h 5314278"/>
              <a:gd name="connsiteX292" fmla="*/ 5404339 w 9027201"/>
              <a:gd name="connsiteY292" fmla="*/ 4245087 h 5314278"/>
              <a:gd name="connsiteX293" fmla="*/ 5296389 w 9027201"/>
              <a:gd name="connsiteY293" fmla="*/ 4229212 h 5314278"/>
              <a:gd name="connsiteX294" fmla="*/ 5223364 w 9027201"/>
              <a:gd name="connsiteY294" fmla="*/ 4222862 h 5314278"/>
              <a:gd name="connsiteX295" fmla="*/ 5154448 w 9027201"/>
              <a:gd name="connsiteY295" fmla="*/ 4184725 h 5314278"/>
              <a:gd name="connsiteX296" fmla="*/ 5122175 w 9027201"/>
              <a:gd name="connsiteY296" fmla="*/ 4195482 h 5314278"/>
              <a:gd name="connsiteX297" fmla="*/ 5025356 w 9027201"/>
              <a:gd name="connsiteY297" fmla="*/ 4184725 h 5314278"/>
              <a:gd name="connsiteX298" fmla="*/ 4960810 w 9027201"/>
              <a:gd name="connsiteY298" fmla="*/ 4152452 h 5314278"/>
              <a:gd name="connsiteX299" fmla="*/ 4907022 w 9027201"/>
              <a:gd name="connsiteY299" fmla="*/ 4098663 h 5314278"/>
              <a:gd name="connsiteX300" fmla="*/ 4836014 w 9027201"/>
              <a:gd name="connsiteY300" fmla="*/ 4092687 h 5314278"/>
              <a:gd name="connsiteX301" fmla="*/ 4804899 w 9027201"/>
              <a:gd name="connsiteY301" fmla="*/ 4048050 h 5314278"/>
              <a:gd name="connsiteX302" fmla="*/ 4902689 w 9027201"/>
              <a:gd name="connsiteY302" fmla="*/ 4006962 h 5314278"/>
              <a:gd name="connsiteX303" fmla="*/ 4880576 w 9027201"/>
              <a:gd name="connsiteY303" fmla="*/ 3944172 h 5314278"/>
              <a:gd name="connsiteX304" fmla="*/ 4739307 w 9027201"/>
              <a:gd name="connsiteY304" fmla="*/ 3953174 h 5314278"/>
              <a:gd name="connsiteX305" fmla="*/ 4639500 w 9027201"/>
              <a:gd name="connsiteY305" fmla="*/ 3859343 h 5314278"/>
              <a:gd name="connsiteX306" fmla="*/ 4502639 w 9027201"/>
              <a:gd name="connsiteY306" fmla="*/ 3870437 h 5314278"/>
              <a:gd name="connsiteX307" fmla="*/ 4421695 w 9027201"/>
              <a:gd name="connsiteY307" fmla="*/ 3860053 h 5314278"/>
              <a:gd name="connsiteX308" fmla="*/ 4328014 w 9027201"/>
              <a:gd name="connsiteY308" fmla="*/ 3873612 h 5314278"/>
              <a:gd name="connsiteX309" fmla="*/ 4302614 w 9027201"/>
              <a:gd name="connsiteY309" fmla="*/ 3899012 h 5314278"/>
              <a:gd name="connsiteX310" fmla="*/ 4305789 w 9027201"/>
              <a:gd name="connsiteY310" fmla="*/ 3946637 h 5314278"/>
              <a:gd name="connsiteX311" fmla="*/ 4272321 w 9027201"/>
              <a:gd name="connsiteY311" fmla="*/ 4044875 h 5314278"/>
              <a:gd name="connsiteX312" fmla="*/ 4229290 w 9027201"/>
              <a:gd name="connsiteY312" fmla="*/ 4109421 h 5314278"/>
              <a:gd name="connsiteX313" fmla="*/ 4207775 w 9027201"/>
              <a:gd name="connsiteY313" fmla="*/ 4141694 h 5314278"/>
              <a:gd name="connsiteX314" fmla="*/ 4175502 w 9027201"/>
              <a:gd name="connsiteY314" fmla="*/ 4173967 h 5314278"/>
              <a:gd name="connsiteX315" fmla="*/ 4121714 w 9027201"/>
              <a:gd name="connsiteY315" fmla="*/ 4216998 h 5314278"/>
              <a:gd name="connsiteX316" fmla="*/ 4096239 w 9027201"/>
              <a:gd name="connsiteY316" fmla="*/ 4270487 h 5314278"/>
              <a:gd name="connsiteX317" fmla="*/ 4046410 w 9027201"/>
              <a:gd name="connsiteY317" fmla="*/ 4335332 h 5314278"/>
              <a:gd name="connsiteX318" fmla="*/ 4014137 w 9027201"/>
              <a:gd name="connsiteY318" fmla="*/ 4367605 h 5314278"/>
              <a:gd name="connsiteX319" fmla="*/ 3924191 w 9027201"/>
              <a:gd name="connsiteY319" fmla="*/ 4468121 h 5314278"/>
              <a:gd name="connsiteX320" fmla="*/ 3838130 w 9027201"/>
              <a:gd name="connsiteY320" fmla="*/ 4537075 h 5314278"/>
              <a:gd name="connsiteX321" fmla="*/ 3780457 w 9027201"/>
              <a:gd name="connsiteY321" fmla="*/ 4562998 h 5314278"/>
              <a:gd name="connsiteX322" fmla="*/ 3813664 w 9027201"/>
              <a:gd name="connsiteY322" fmla="*/ 4638787 h 5314278"/>
              <a:gd name="connsiteX323" fmla="*/ 3810489 w 9027201"/>
              <a:gd name="connsiteY323" fmla="*/ 4727687 h 5314278"/>
              <a:gd name="connsiteX324" fmla="*/ 3745196 w 9027201"/>
              <a:gd name="connsiteY324" fmla="*/ 4754880 h 5314278"/>
              <a:gd name="connsiteX325" fmla="*/ 3699364 w 9027201"/>
              <a:gd name="connsiteY325" fmla="*/ 4692762 h 5314278"/>
              <a:gd name="connsiteX326" fmla="*/ 3621745 w 9027201"/>
              <a:gd name="connsiteY326" fmla="*/ 4641476 h 5314278"/>
              <a:gd name="connsiteX327" fmla="*/ 3499339 w 9027201"/>
              <a:gd name="connsiteY327" fmla="*/ 4664187 h 5314278"/>
              <a:gd name="connsiteX328" fmla="*/ 3423139 w 9027201"/>
              <a:gd name="connsiteY328" fmla="*/ 4727687 h 5314278"/>
              <a:gd name="connsiteX329" fmla="*/ 3342046 w 9027201"/>
              <a:gd name="connsiteY329" fmla="*/ 4725072 h 5314278"/>
              <a:gd name="connsiteX330" fmla="*/ 3286614 w 9027201"/>
              <a:gd name="connsiteY330" fmla="*/ 4784837 h 5314278"/>
              <a:gd name="connsiteX331" fmla="*/ 3212431 w 9027201"/>
              <a:gd name="connsiteY331" fmla="*/ 4788386 h 5314278"/>
              <a:gd name="connsiteX332" fmla="*/ 3153525 w 9027201"/>
              <a:gd name="connsiteY332" fmla="*/ 4754880 h 5314278"/>
              <a:gd name="connsiteX333" fmla="*/ 3099737 w 9027201"/>
              <a:gd name="connsiteY333" fmla="*/ 4711849 h 5314278"/>
              <a:gd name="connsiteX334" fmla="*/ 3032614 w 9027201"/>
              <a:gd name="connsiteY334" fmla="*/ 4591162 h 5314278"/>
              <a:gd name="connsiteX335" fmla="*/ 3054839 w 9027201"/>
              <a:gd name="connsiteY335" fmla="*/ 4556237 h 5314278"/>
              <a:gd name="connsiteX336" fmla="*/ 3088980 w 9027201"/>
              <a:gd name="connsiteY336" fmla="*/ 4561242 h 5314278"/>
              <a:gd name="connsiteX337" fmla="*/ 3131039 w 9027201"/>
              <a:gd name="connsiteY337" fmla="*/ 4584812 h 5314278"/>
              <a:gd name="connsiteX338" fmla="*/ 3173995 w 9027201"/>
              <a:gd name="connsiteY338" fmla="*/ 4559673 h 5314278"/>
              <a:gd name="connsiteX339" fmla="*/ 3172314 w 9027201"/>
              <a:gd name="connsiteY339" fmla="*/ 4505437 h 5314278"/>
              <a:gd name="connsiteX340" fmla="*/ 3142768 w 9027201"/>
              <a:gd name="connsiteY340" fmla="*/ 4442908 h 5314278"/>
              <a:gd name="connsiteX341" fmla="*/ 3192148 w 9027201"/>
              <a:gd name="connsiteY341" fmla="*/ 4403762 h 5314278"/>
              <a:gd name="connsiteX342" fmla="*/ 3268871 w 9027201"/>
              <a:gd name="connsiteY342" fmla="*/ 4377316 h 5314278"/>
              <a:gd name="connsiteX343" fmla="*/ 3299725 w 9027201"/>
              <a:gd name="connsiteY343" fmla="*/ 4261448 h 5314278"/>
              <a:gd name="connsiteX344" fmla="*/ 3411896 w 9027201"/>
              <a:gd name="connsiteY344" fmla="*/ 4243294 h 5314278"/>
              <a:gd name="connsiteX345" fmla="*/ 3423139 w 9027201"/>
              <a:gd name="connsiteY345" fmla="*/ 4140312 h 5314278"/>
              <a:gd name="connsiteX346" fmla="*/ 3380669 w 9027201"/>
              <a:gd name="connsiteY346" fmla="*/ 4049806 h 5314278"/>
              <a:gd name="connsiteX347" fmla="*/ 3401997 w 9027201"/>
              <a:gd name="connsiteY347" fmla="*/ 3940997 h 5314278"/>
              <a:gd name="connsiteX348" fmla="*/ 3490188 w 9027201"/>
              <a:gd name="connsiteY348" fmla="*/ 3890906 h 5314278"/>
              <a:gd name="connsiteX349" fmla="*/ 3589658 w 9027201"/>
              <a:gd name="connsiteY349" fmla="*/ 3896733 h 5314278"/>
              <a:gd name="connsiteX350" fmla="*/ 3669893 w 9027201"/>
              <a:gd name="connsiteY350" fmla="*/ 3948056 h 5314278"/>
              <a:gd name="connsiteX351" fmla="*/ 3737613 w 9027201"/>
              <a:gd name="connsiteY351" fmla="*/ 3984214 h 5314278"/>
              <a:gd name="connsiteX352" fmla="*/ 3813440 w 9027201"/>
              <a:gd name="connsiteY352" fmla="*/ 3954406 h 5314278"/>
              <a:gd name="connsiteX353" fmla="*/ 3913620 w 9027201"/>
              <a:gd name="connsiteY353" fmla="*/ 3962699 h 5314278"/>
              <a:gd name="connsiteX354" fmla="*/ 3899688 w 9027201"/>
              <a:gd name="connsiteY354" fmla="*/ 3864647 h 5314278"/>
              <a:gd name="connsiteX355" fmla="*/ 3911155 w 9027201"/>
              <a:gd name="connsiteY355" fmla="*/ 3759349 h 5314278"/>
              <a:gd name="connsiteX356" fmla="*/ 3829315 w 9027201"/>
              <a:gd name="connsiteY356" fmla="*/ 3709633 h 5314278"/>
              <a:gd name="connsiteX357" fmla="*/ 3750127 w 9027201"/>
              <a:gd name="connsiteY357" fmla="*/ 3650727 h 5314278"/>
              <a:gd name="connsiteX358" fmla="*/ 3702165 w 9027201"/>
              <a:gd name="connsiteY358" fmla="*/ 3571539 h 5314278"/>
              <a:gd name="connsiteX359" fmla="*/ 3659135 w 9027201"/>
              <a:gd name="connsiteY359" fmla="*/ 3517751 h 5314278"/>
              <a:gd name="connsiteX360" fmla="*/ 3655437 w 9027201"/>
              <a:gd name="connsiteY360" fmla="*/ 3410174 h 5314278"/>
              <a:gd name="connsiteX361" fmla="*/ 3558431 w 9027201"/>
              <a:gd name="connsiteY361" fmla="*/ 3367853 h 5314278"/>
              <a:gd name="connsiteX362" fmla="*/ 3474126 w 9027201"/>
              <a:gd name="connsiteY362" fmla="*/ 3262742 h 5314278"/>
              <a:gd name="connsiteX363" fmla="*/ 3508528 w 9027201"/>
              <a:gd name="connsiteY363" fmla="*/ 3173506 h 5314278"/>
              <a:gd name="connsiteX364" fmla="*/ 3531463 w 9027201"/>
              <a:gd name="connsiteY364" fmla="*/ 3083560 h 5314278"/>
              <a:gd name="connsiteX365" fmla="*/ 3465497 w 9027201"/>
              <a:gd name="connsiteY365" fmla="*/ 2990626 h 5314278"/>
              <a:gd name="connsiteX366" fmla="*/ 3381901 w 9027201"/>
              <a:gd name="connsiteY366" fmla="*/ 2972995 h 5314278"/>
              <a:gd name="connsiteX367" fmla="*/ 3316310 w 9027201"/>
              <a:gd name="connsiteY367" fmla="*/ 2893807 h 5314278"/>
              <a:gd name="connsiteX368" fmla="*/ 3249112 w 9027201"/>
              <a:gd name="connsiteY368" fmla="*/ 2840187 h 5314278"/>
              <a:gd name="connsiteX369" fmla="*/ 3196920 w 9027201"/>
              <a:gd name="connsiteY369" fmla="*/ 2838562 h 5314278"/>
              <a:gd name="connsiteX370" fmla="*/ 3146466 w 9027201"/>
              <a:gd name="connsiteY370" fmla="*/ 2886495 h 5314278"/>
              <a:gd name="connsiteX371" fmla="*/ 3099737 w 9027201"/>
              <a:gd name="connsiteY371" fmla="*/ 2829261 h 5314278"/>
              <a:gd name="connsiteX372" fmla="*/ 3023370 w 9027201"/>
              <a:gd name="connsiteY372" fmla="*/ 2819652 h 5314278"/>
              <a:gd name="connsiteX373" fmla="*/ 2955209 w 9027201"/>
              <a:gd name="connsiteY373" fmla="*/ 2788612 h 5314278"/>
              <a:gd name="connsiteX374" fmla="*/ 2938288 w 9027201"/>
              <a:gd name="connsiteY374" fmla="*/ 2705183 h 5314278"/>
              <a:gd name="connsiteX375" fmla="*/ 2872594 w 9027201"/>
              <a:gd name="connsiteY375" fmla="*/ 2718154 h 5314278"/>
              <a:gd name="connsiteX376" fmla="*/ 2773310 w 9027201"/>
              <a:gd name="connsiteY376" fmla="*/ 2628648 h 5314278"/>
              <a:gd name="connsiteX377" fmla="*/ 2658674 w 9027201"/>
              <a:gd name="connsiteY377" fmla="*/ 2646381 h 5314278"/>
              <a:gd name="connsiteX378" fmla="*/ 2565300 w 9027201"/>
              <a:gd name="connsiteY378" fmla="*/ 2702383 h 5314278"/>
              <a:gd name="connsiteX379" fmla="*/ 2443521 w 9027201"/>
              <a:gd name="connsiteY379" fmla="*/ 2710927 h 5314278"/>
              <a:gd name="connsiteX380" fmla="*/ 2314429 w 9027201"/>
              <a:gd name="connsiteY380" fmla="*/ 2743200 h 5314278"/>
              <a:gd name="connsiteX381" fmla="*/ 2217610 w 9027201"/>
              <a:gd name="connsiteY381" fmla="*/ 2775473 h 5314278"/>
              <a:gd name="connsiteX382" fmla="*/ 2164971 w 9027201"/>
              <a:gd name="connsiteY382" fmla="*/ 2850608 h 5314278"/>
              <a:gd name="connsiteX383" fmla="*/ 2105187 w 9027201"/>
              <a:gd name="connsiteY383" fmla="*/ 2910392 h 5314278"/>
              <a:gd name="connsiteX384" fmla="*/ 2034730 w 9027201"/>
              <a:gd name="connsiteY384" fmla="*/ 2936838 h 5314278"/>
              <a:gd name="connsiteX385" fmla="*/ 1980942 w 9027201"/>
              <a:gd name="connsiteY385" fmla="*/ 2958353 h 5314278"/>
              <a:gd name="connsiteX386" fmla="*/ 1872217 w 9027201"/>
              <a:gd name="connsiteY386" fmla="*/ 2985947 h 5314278"/>
              <a:gd name="connsiteX387" fmla="*/ 1734291 w 9027201"/>
              <a:gd name="connsiteY387" fmla="*/ 2998292 h 5314278"/>
              <a:gd name="connsiteX388" fmla="*/ 1598430 w 9027201"/>
              <a:gd name="connsiteY388" fmla="*/ 2999087 h 5314278"/>
              <a:gd name="connsiteX389" fmla="*/ 1524443 w 9027201"/>
              <a:gd name="connsiteY389" fmla="*/ 3066014 h 5314278"/>
              <a:gd name="connsiteX390" fmla="*/ 1484773 w 9027201"/>
              <a:gd name="connsiteY390" fmla="*/ 3119718 h 5314278"/>
              <a:gd name="connsiteX391" fmla="*/ 1421544 w 9027201"/>
              <a:gd name="connsiteY391" fmla="*/ 3130475 h 5314278"/>
              <a:gd name="connsiteX392" fmla="*/ 1364142 w 9027201"/>
              <a:gd name="connsiteY392" fmla="*/ 3105431 h 5314278"/>
              <a:gd name="connsiteX393" fmla="*/ 1313968 w 9027201"/>
              <a:gd name="connsiteY393" fmla="*/ 3065929 h 5314278"/>
              <a:gd name="connsiteX394" fmla="*/ 1292453 w 9027201"/>
              <a:gd name="connsiteY394" fmla="*/ 3033656 h 5314278"/>
              <a:gd name="connsiteX395" fmla="*/ 1224209 w 9027201"/>
              <a:gd name="connsiteY395" fmla="*/ 2974041 h 5314278"/>
              <a:gd name="connsiteX396" fmla="*/ 1120330 w 9027201"/>
              <a:gd name="connsiteY396" fmla="*/ 2979868 h 5314278"/>
              <a:gd name="connsiteX397" fmla="*/ 1051021 w 9027201"/>
              <a:gd name="connsiteY397" fmla="*/ 2998834 h 5314278"/>
              <a:gd name="connsiteX398" fmla="*/ 994264 w 9027201"/>
              <a:gd name="connsiteY398" fmla="*/ 2981437 h 5314278"/>
              <a:gd name="connsiteX399" fmla="*/ 908539 w 9027201"/>
              <a:gd name="connsiteY399" fmla="*/ 2983818 h 5314278"/>
              <a:gd name="connsiteX400" fmla="*/ 849008 w 9027201"/>
              <a:gd name="connsiteY400" fmla="*/ 2960006 h 5314278"/>
              <a:gd name="connsiteX401" fmla="*/ 743813 w 9027201"/>
              <a:gd name="connsiteY401" fmla="*/ 2958353 h 5314278"/>
              <a:gd name="connsiteX402" fmla="*/ 668593 w 9027201"/>
              <a:gd name="connsiteY402" fmla="*/ 2936753 h 5314278"/>
              <a:gd name="connsiteX403" fmla="*/ 608894 w 9027201"/>
              <a:gd name="connsiteY403" fmla="*/ 2911709 h 5314278"/>
              <a:gd name="connsiteX404" fmla="*/ 582448 w 9027201"/>
              <a:gd name="connsiteY404" fmla="*/ 2883049 h 5314278"/>
              <a:gd name="connsiteX405" fmla="*/ 442598 w 9027201"/>
              <a:gd name="connsiteY405" fmla="*/ 2915322 h 5314278"/>
              <a:gd name="connsiteX406" fmla="*/ 431841 w 9027201"/>
              <a:gd name="connsiteY406" fmla="*/ 2947595 h 5314278"/>
              <a:gd name="connsiteX407" fmla="*/ 367995 w 9027201"/>
              <a:gd name="connsiteY407" fmla="*/ 2936193 h 5314278"/>
              <a:gd name="connsiteX408" fmla="*/ 315804 w 9027201"/>
              <a:gd name="connsiteY408" fmla="*/ 2889213 h 5314278"/>
              <a:gd name="connsiteX409" fmla="*/ 238203 w 9027201"/>
              <a:gd name="connsiteY409" fmla="*/ 2883049 h 5314278"/>
              <a:gd name="connsiteX410" fmla="*/ 202148 w 9027201"/>
              <a:gd name="connsiteY410" fmla="*/ 2794691 h 5314278"/>
              <a:gd name="connsiteX411" fmla="*/ 119869 w 9027201"/>
              <a:gd name="connsiteY411" fmla="*/ 2753958 h 5314278"/>
              <a:gd name="connsiteX412" fmla="*/ 42437 w 9027201"/>
              <a:gd name="connsiteY412" fmla="*/ 2693026 h 5314278"/>
              <a:gd name="connsiteX413" fmla="*/ 1703 w 9027201"/>
              <a:gd name="connsiteY413" fmla="*/ 2607133 h 5314278"/>
              <a:gd name="connsiteX414" fmla="*/ 43417 w 9027201"/>
              <a:gd name="connsiteY414" fmla="*/ 2482719 h 5314278"/>
              <a:gd name="connsiteX415" fmla="*/ 119869 w 9027201"/>
              <a:gd name="connsiteY415" fmla="*/ 2420471 h 5314278"/>
              <a:gd name="connsiteX416" fmla="*/ 122503 w 9027201"/>
              <a:gd name="connsiteY416" fmla="*/ 2316592 h 5314278"/>
              <a:gd name="connsiteX417" fmla="*/ 201251 w 9027201"/>
              <a:gd name="connsiteY417" fmla="*/ 2245966 h 5314278"/>
              <a:gd name="connsiteX418" fmla="*/ 233524 w 9027201"/>
              <a:gd name="connsiteY418" fmla="*/ 2191114 h 5314278"/>
              <a:gd name="connsiteX419" fmla="*/ 281234 w 9027201"/>
              <a:gd name="connsiteY419" fmla="*/ 2151529 h 5314278"/>
              <a:gd name="connsiteX420" fmla="*/ 296838 w 9027201"/>
              <a:gd name="connsiteY420" fmla="*/ 2053562 h 5314278"/>
              <a:gd name="connsiteX421" fmla="*/ 265966 w 9027201"/>
              <a:gd name="connsiteY421" fmla="*/ 1923322 h 5314278"/>
              <a:gd name="connsiteX422" fmla="*/ 309977 w 9027201"/>
              <a:gd name="connsiteY422" fmla="*/ 1850483 h 5314278"/>
              <a:gd name="connsiteX423" fmla="*/ 378053 w 9027201"/>
              <a:gd name="connsiteY423" fmla="*/ 1721223 h 5314278"/>
              <a:gd name="connsiteX424" fmla="*/ 464114 w 9027201"/>
              <a:gd name="connsiteY42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72321 w 9027201"/>
              <a:gd name="connsiteY68" fmla="*/ 398033 h 5314278"/>
              <a:gd name="connsiteX69" fmla="*/ 4293836 w 9027201"/>
              <a:gd name="connsiteY69" fmla="*/ 365760 h 5314278"/>
              <a:gd name="connsiteX70" fmla="*/ 4326109 w 9027201"/>
              <a:gd name="connsiteY70" fmla="*/ 344245 h 5314278"/>
              <a:gd name="connsiteX71" fmla="*/ 4379897 w 9027201"/>
              <a:gd name="connsiteY71" fmla="*/ 311972 h 5314278"/>
              <a:gd name="connsiteX72" fmla="*/ 4412170 w 9027201"/>
              <a:gd name="connsiteY72" fmla="*/ 290456 h 5314278"/>
              <a:gd name="connsiteX73" fmla="*/ 4476716 w 9027201"/>
              <a:gd name="connsiteY73" fmla="*/ 268941 h 5314278"/>
              <a:gd name="connsiteX74" fmla="*/ 4508989 w 9027201"/>
              <a:gd name="connsiteY74" fmla="*/ 247426 h 5314278"/>
              <a:gd name="connsiteX75" fmla="*/ 4616565 w 9027201"/>
              <a:gd name="connsiteY75" fmla="*/ 225911 h 5314278"/>
              <a:gd name="connsiteX76" fmla="*/ 4896264 w 9027201"/>
              <a:gd name="connsiteY76" fmla="*/ 215153 h 5314278"/>
              <a:gd name="connsiteX77" fmla="*/ 4971568 w 9027201"/>
              <a:gd name="connsiteY77" fmla="*/ 236668 h 5314278"/>
              <a:gd name="connsiteX78" fmla="*/ 5036114 w 9027201"/>
              <a:gd name="connsiteY78" fmla="*/ 225911 h 5314278"/>
              <a:gd name="connsiteX79" fmla="*/ 5079144 w 9027201"/>
              <a:gd name="connsiteY79" fmla="*/ 172122 h 5314278"/>
              <a:gd name="connsiteX80" fmla="*/ 5089902 w 9027201"/>
              <a:gd name="connsiteY80" fmla="*/ 139849 h 5314278"/>
              <a:gd name="connsiteX81" fmla="*/ 5132933 w 9027201"/>
              <a:gd name="connsiteY81" fmla="*/ 75303 h 5314278"/>
              <a:gd name="connsiteX82" fmla="*/ 5197478 w 9027201"/>
              <a:gd name="connsiteY82" fmla="*/ 53788 h 5314278"/>
              <a:gd name="connsiteX83" fmla="*/ 5326570 w 9027201"/>
              <a:gd name="connsiteY83" fmla="*/ 64546 h 5314278"/>
              <a:gd name="connsiteX84" fmla="*/ 5358843 w 9027201"/>
              <a:gd name="connsiteY84" fmla="*/ 75303 h 5314278"/>
              <a:gd name="connsiteX85" fmla="*/ 5444904 w 9027201"/>
              <a:gd name="connsiteY85" fmla="*/ 64546 h 5314278"/>
              <a:gd name="connsiteX86" fmla="*/ 5498693 w 9027201"/>
              <a:gd name="connsiteY86" fmla="*/ 21515 h 5314278"/>
              <a:gd name="connsiteX87" fmla="*/ 5573996 w 9027201"/>
              <a:gd name="connsiteY87" fmla="*/ 0 h 5314278"/>
              <a:gd name="connsiteX88" fmla="*/ 5638542 w 9027201"/>
              <a:gd name="connsiteY88" fmla="*/ 10758 h 5314278"/>
              <a:gd name="connsiteX89" fmla="*/ 5735361 w 9027201"/>
              <a:gd name="connsiteY89" fmla="*/ 43031 h 5314278"/>
              <a:gd name="connsiteX90" fmla="*/ 5821422 w 9027201"/>
              <a:gd name="connsiteY90" fmla="*/ 53788 h 5314278"/>
              <a:gd name="connsiteX91" fmla="*/ 5853695 w 9027201"/>
              <a:gd name="connsiteY91" fmla="*/ 64546 h 5314278"/>
              <a:gd name="connsiteX92" fmla="*/ 5896725 w 9027201"/>
              <a:gd name="connsiteY92" fmla="*/ 75303 h 5314278"/>
              <a:gd name="connsiteX93" fmla="*/ 5918241 w 9027201"/>
              <a:gd name="connsiteY93" fmla="*/ 107576 h 5314278"/>
              <a:gd name="connsiteX94" fmla="*/ 5950514 w 9027201"/>
              <a:gd name="connsiteY94" fmla="*/ 118334 h 5314278"/>
              <a:gd name="connsiteX95" fmla="*/ 6004302 w 9027201"/>
              <a:gd name="connsiteY95" fmla="*/ 161365 h 5314278"/>
              <a:gd name="connsiteX96" fmla="*/ 6025817 w 9027201"/>
              <a:gd name="connsiteY96" fmla="*/ 193638 h 5314278"/>
              <a:gd name="connsiteX97" fmla="*/ 6047333 w 9027201"/>
              <a:gd name="connsiteY97" fmla="*/ 290456 h 5314278"/>
              <a:gd name="connsiteX98" fmla="*/ 6079605 w 9027201"/>
              <a:gd name="connsiteY98" fmla="*/ 311972 h 5314278"/>
              <a:gd name="connsiteX99" fmla="*/ 6101121 w 9027201"/>
              <a:gd name="connsiteY99" fmla="*/ 333487 h 5314278"/>
              <a:gd name="connsiteX100" fmla="*/ 6165667 w 9027201"/>
              <a:gd name="connsiteY100" fmla="*/ 419548 h 5314278"/>
              <a:gd name="connsiteX101" fmla="*/ 6154909 w 9027201"/>
              <a:gd name="connsiteY101" fmla="*/ 484094 h 5314278"/>
              <a:gd name="connsiteX102" fmla="*/ 6122636 w 9027201"/>
              <a:gd name="connsiteY102" fmla="*/ 494852 h 5314278"/>
              <a:gd name="connsiteX103" fmla="*/ 6090363 w 9027201"/>
              <a:gd name="connsiteY103" fmla="*/ 527125 h 5314278"/>
              <a:gd name="connsiteX104" fmla="*/ 6122636 w 9027201"/>
              <a:gd name="connsiteY104" fmla="*/ 645459 h 5314278"/>
              <a:gd name="connsiteX105" fmla="*/ 6133394 w 9027201"/>
              <a:gd name="connsiteY105" fmla="*/ 710005 h 5314278"/>
              <a:gd name="connsiteX106" fmla="*/ 6144151 w 9027201"/>
              <a:gd name="connsiteY106" fmla="*/ 742278 h 5314278"/>
              <a:gd name="connsiteX107" fmla="*/ 6176424 w 9027201"/>
              <a:gd name="connsiteY107" fmla="*/ 753035 h 5314278"/>
              <a:gd name="connsiteX108" fmla="*/ 6251728 w 9027201"/>
              <a:gd name="connsiteY108" fmla="*/ 763793 h 5314278"/>
              <a:gd name="connsiteX109" fmla="*/ 6337789 w 9027201"/>
              <a:gd name="connsiteY109" fmla="*/ 828339 h 5314278"/>
              <a:gd name="connsiteX110" fmla="*/ 6370062 w 9027201"/>
              <a:gd name="connsiteY110" fmla="*/ 817581 h 5314278"/>
              <a:gd name="connsiteX111" fmla="*/ 6499154 w 9027201"/>
              <a:gd name="connsiteY111" fmla="*/ 849854 h 5314278"/>
              <a:gd name="connsiteX112" fmla="*/ 6531427 w 9027201"/>
              <a:gd name="connsiteY112" fmla="*/ 871369 h 5314278"/>
              <a:gd name="connsiteX113" fmla="*/ 6574457 w 9027201"/>
              <a:gd name="connsiteY113" fmla="*/ 925158 h 5314278"/>
              <a:gd name="connsiteX114" fmla="*/ 6606730 w 9027201"/>
              <a:gd name="connsiteY114" fmla="*/ 935915 h 5314278"/>
              <a:gd name="connsiteX115" fmla="*/ 6649761 w 9027201"/>
              <a:gd name="connsiteY115" fmla="*/ 989703 h 5314278"/>
              <a:gd name="connsiteX116" fmla="*/ 6682034 w 9027201"/>
              <a:gd name="connsiteY116" fmla="*/ 1075765 h 5314278"/>
              <a:gd name="connsiteX117" fmla="*/ 6671276 w 9027201"/>
              <a:gd name="connsiteY117" fmla="*/ 1183341 h 5314278"/>
              <a:gd name="connsiteX118" fmla="*/ 6660518 w 9027201"/>
              <a:gd name="connsiteY118" fmla="*/ 1215614 h 5314278"/>
              <a:gd name="connsiteX119" fmla="*/ 6671276 w 9027201"/>
              <a:gd name="connsiteY119" fmla="*/ 1269402 h 5314278"/>
              <a:gd name="connsiteX120" fmla="*/ 6778853 w 9027201"/>
              <a:gd name="connsiteY120" fmla="*/ 1333948 h 5314278"/>
              <a:gd name="connsiteX121" fmla="*/ 6821883 w 9027201"/>
              <a:gd name="connsiteY121" fmla="*/ 1344706 h 5314278"/>
              <a:gd name="connsiteX122" fmla="*/ 7026278 w 9027201"/>
              <a:gd name="connsiteY122" fmla="*/ 1355463 h 5314278"/>
              <a:gd name="connsiteX123" fmla="*/ 7090824 w 9027201"/>
              <a:gd name="connsiteY123" fmla="*/ 1376979 h 5314278"/>
              <a:gd name="connsiteX124" fmla="*/ 7112340 w 9027201"/>
              <a:gd name="connsiteY124" fmla="*/ 1398494 h 5314278"/>
              <a:gd name="connsiteX125" fmla="*/ 7198401 w 9027201"/>
              <a:gd name="connsiteY125" fmla="*/ 1420009 h 5314278"/>
              <a:gd name="connsiteX126" fmla="*/ 7230674 w 9027201"/>
              <a:gd name="connsiteY126" fmla="*/ 1430767 h 5314278"/>
              <a:gd name="connsiteX127" fmla="*/ 7381281 w 9027201"/>
              <a:gd name="connsiteY127" fmla="*/ 1420009 h 5314278"/>
              <a:gd name="connsiteX128" fmla="*/ 7413554 w 9027201"/>
              <a:gd name="connsiteY128" fmla="*/ 1409252 h 5314278"/>
              <a:gd name="connsiteX129" fmla="*/ 7478100 w 9027201"/>
              <a:gd name="connsiteY129" fmla="*/ 1366221 h 5314278"/>
              <a:gd name="connsiteX130" fmla="*/ 7542645 w 9027201"/>
              <a:gd name="connsiteY130" fmla="*/ 1344706 h 5314278"/>
              <a:gd name="connsiteX131" fmla="*/ 7574918 w 9027201"/>
              <a:gd name="connsiteY131" fmla="*/ 1333948 h 5314278"/>
              <a:gd name="connsiteX132" fmla="*/ 7607191 w 9027201"/>
              <a:gd name="connsiteY132" fmla="*/ 1323191 h 5314278"/>
              <a:gd name="connsiteX133" fmla="*/ 7704010 w 9027201"/>
              <a:gd name="connsiteY133" fmla="*/ 1333948 h 5314278"/>
              <a:gd name="connsiteX134" fmla="*/ 7757798 w 9027201"/>
              <a:gd name="connsiteY134" fmla="*/ 1398494 h 5314278"/>
              <a:gd name="connsiteX135" fmla="*/ 7768556 w 9027201"/>
              <a:gd name="connsiteY135" fmla="*/ 1430767 h 5314278"/>
              <a:gd name="connsiteX136" fmla="*/ 7833102 w 9027201"/>
              <a:gd name="connsiteY136" fmla="*/ 1495313 h 5314278"/>
              <a:gd name="connsiteX137" fmla="*/ 7865375 w 9027201"/>
              <a:gd name="connsiteY137" fmla="*/ 1559859 h 5314278"/>
              <a:gd name="connsiteX138" fmla="*/ 7876133 w 9027201"/>
              <a:gd name="connsiteY138" fmla="*/ 1592132 h 5314278"/>
              <a:gd name="connsiteX139" fmla="*/ 7908405 w 9027201"/>
              <a:gd name="connsiteY139" fmla="*/ 1602889 h 5314278"/>
              <a:gd name="connsiteX140" fmla="*/ 7994467 w 9027201"/>
              <a:gd name="connsiteY140" fmla="*/ 1602889 h 5314278"/>
              <a:gd name="connsiteX141" fmla="*/ 8026740 w 9027201"/>
              <a:gd name="connsiteY141" fmla="*/ 1592132 h 5314278"/>
              <a:gd name="connsiteX142" fmla="*/ 8241893 w 9027201"/>
              <a:gd name="connsiteY142" fmla="*/ 1602889 h 5314278"/>
              <a:gd name="connsiteX143" fmla="*/ 8274165 w 9027201"/>
              <a:gd name="connsiteY143" fmla="*/ 1624405 h 5314278"/>
              <a:gd name="connsiteX144" fmla="*/ 8306438 w 9027201"/>
              <a:gd name="connsiteY144" fmla="*/ 1635162 h 5314278"/>
              <a:gd name="connsiteX145" fmla="*/ 8327954 w 9027201"/>
              <a:gd name="connsiteY145" fmla="*/ 1656678 h 5314278"/>
              <a:gd name="connsiteX146" fmla="*/ 8446288 w 9027201"/>
              <a:gd name="connsiteY146" fmla="*/ 1678193 h 5314278"/>
              <a:gd name="connsiteX147" fmla="*/ 8553864 w 9027201"/>
              <a:gd name="connsiteY147" fmla="*/ 1710466 h 5314278"/>
              <a:gd name="connsiteX148" fmla="*/ 8650683 w 9027201"/>
              <a:gd name="connsiteY148" fmla="*/ 1742739 h 5314278"/>
              <a:gd name="connsiteX149" fmla="*/ 8682956 w 9027201"/>
              <a:gd name="connsiteY149" fmla="*/ 1753496 h 5314278"/>
              <a:gd name="connsiteX150" fmla="*/ 8790533 w 9027201"/>
              <a:gd name="connsiteY150" fmla="*/ 1818042 h 5314278"/>
              <a:gd name="connsiteX151" fmla="*/ 8822805 w 9027201"/>
              <a:gd name="connsiteY151" fmla="*/ 1828800 h 5314278"/>
              <a:gd name="connsiteX152" fmla="*/ 8844321 w 9027201"/>
              <a:gd name="connsiteY152" fmla="*/ 1850315 h 5314278"/>
              <a:gd name="connsiteX153" fmla="*/ 8876594 w 9027201"/>
              <a:gd name="connsiteY153" fmla="*/ 1861073 h 5314278"/>
              <a:gd name="connsiteX154" fmla="*/ 8951897 w 9027201"/>
              <a:gd name="connsiteY154" fmla="*/ 1904103 h 5314278"/>
              <a:gd name="connsiteX155" fmla="*/ 8994928 w 9027201"/>
              <a:gd name="connsiteY155" fmla="*/ 1957892 h 5314278"/>
              <a:gd name="connsiteX156" fmla="*/ 9027201 w 9027201"/>
              <a:gd name="connsiteY156" fmla="*/ 1990165 h 5314278"/>
              <a:gd name="connsiteX157" fmla="*/ 9016443 w 9027201"/>
              <a:gd name="connsiteY157" fmla="*/ 2119256 h 5314278"/>
              <a:gd name="connsiteX158" fmla="*/ 8994928 w 9027201"/>
              <a:gd name="connsiteY158" fmla="*/ 2140772 h 5314278"/>
              <a:gd name="connsiteX159" fmla="*/ 8951897 w 9027201"/>
              <a:gd name="connsiteY159" fmla="*/ 2194560 h 5314278"/>
              <a:gd name="connsiteX160" fmla="*/ 8919624 w 9027201"/>
              <a:gd name="connsiteY160" fmla="*/ 2248348 h 5314278"/>
              <a:gd name="connsiteX161" fmla="*/ 8876594 w 9027201"/>
              <a:gd name="connsiteY161" fmla="*/ 2302136 h 5314278"/>
              <a:gd name="connsiteX162" fmla="*/ 8898109 w 9027201"/>
              <a:gd name="connsiteY162" fmla="*/ 2334409 h 5314278"/>
              <a:gd name="connsiteX163" fmla="*/ 8898109 w 9027201"/>
              <a:gd name="connsiteY163" fmla="*/ 2431228 h 5314278"/>
              <a:gd name="connsiteX164" fmla="*/ 8876594 w 9027201"/>
              <a:gd name="connsiteY164" fmla="*/ 2463501 h 5314278"/>
              <a:gd name="connsiteX165" fmla="*/ 8844321 w 9027201"/>
              <a:gd name="connsiteY165" fmla="*/ 2538805 h 5314278"/>
              <a:gd name="connsiteX166" fmla="*/ 8801290 w 9027201"/>
              <a:gd name="connsiteY166" fmla="*/ 2549562 h 5314278"/>
              <a:gd name="connsiteX167" fmla="*/ 8833563 w 9027201"/>
              <a:gd name="connsiteY167" fmla="*/ 2603351 h 5314278"/>
              <a:gd name="connsiteX168" fmla="*/ 8844321 w 9027201"/>
              <a:gd name="connsiteY168" fmla="*/ 2635623 h 5314278"/>
              <a:gd name="connsiteX169" fmla="*/ 8865836 w 9027201"/>
              <a:gd name="connsiteY169" fmla="*/ 2657139 h 5314278"/>
              <a:gd name="connsiteX170" fmla="*/ 8898109 w 9027201"/>
              <a:gd name="connsiteY170" fmla="*/ 2721685 h 5314278"/>
              <a:gd name="connsiteX171" fmla="*/ 8876594 w 9027201"/>
              <a:gd name="connsiteY171" fmla="*/ 2915322 h 5314278"/>
              <a:gd name="connsiteX172" fmla="*/ 8855078 w 9027201"/>
              <a:gd name="connsiteY172" fmla="*/ 2979868 h 5314278"/>
              <a:gd name="connsiteX173" fmla="*/ 8822805 w 9027201"/>
              <a:gd name="connsiteY173" fmla="*/ 3001383 h 5314278"/>
              <a:gd name="connsiteX174" fmla="*/ 8812048 w 9027201"/>
              <a:gd name="connsiteY174" fmla="*/ 3033656 h 5314278"/>
              <a:gd name="connsiteX175" fmla="*/ 8747502 w 9027201"/>
              <a:gd name="connsiteY175" fmla="*/ 3055172 h 5314278"/>
              <a:gd name="connsiteX176" fmla="*/ 8553864 w 9027201"/>
              <a:gd name="connsiteY176" fmla="*/ 3076687 h 5314278"/>
              <a:gd name="connsiteX177" fmla="*/ 8467803 w 9027201"/>
              <a:gd name="connsiteY177" fmla="*/ 3076687 h 5314278"/>
              <a:gd name="connsiteX178" fmla="*/ 8403257 w 9027201"/>
              <a:gd name="connsiteY178" fmla="*/ 3055172 h 5314278"/>
              <a:gd name="connsiteX179" fmla="*/ 8338711 w 9027201"/>
              <a:gd name="connsiteY179" fmla="*/ 3098202 h 5314278"/>
              <a:gd name="connsiteX180" fmla="*/ 8317196 w 9027201"/>
              <a:gd name="connsiteY180" fmla="*/ 3119718 h 5314278"/>
              <a:gd name="connsiteX181" fmla="*/ 8284923 w 9027201"/>
              <a:gd name="connsiteY181" fmla="*/ 3141233 h 5314278"/>
              <a:gd name="connsiteX182" fmla="*/ 8263408 w 9027201"/>
              <a:gd name="connsiteY182" fmla="*/ 3173506 h 5314278"/>
              <a:gd name="connsiteX183" fmla="*/ 8198862 w 9027201"/>
              <a:gd name="connsiteY183" fmla="*/ 3216536 h 5314278"/>
              <a:gd name="connsiteX184" fmla="*/ 8177347 w 9027201"/>
              <a:gd name="connsiteY184" fmla="*/ 3238052 h 5314278"/>
              <a:gd name="connsiteX185" fmla="*/ 8134316 w 9027201"/>
              <a:gd name="connsiteY185" fmla="*/ 3227294 h 5314278"/>
              <a:gd name="connsiteX186" fmla="*/ 8091285 w 9027201"/>
              <a:gd name="connsiteY186" fmla="*/ 3291840 h 5314278"/>
              <a:gd name="connsiteX187" fmla="*/ 8080528 w 9027201"/>
              <a:gd name="connsiteY187" fmla="*/ 3324113 h 5314278"/>
              <a:gd name="connsiteX188" fmla="*/ 8069770 w 9027201"/>
              <a:gd name="connsiteY188" fmla="*/ 3367143 h 5314278"/>
              <a:gd name="connsiteX189" fmla="*/ 8048255 w 9027201"/>
              <a:gd name="connsiteY189" fmla="*/ 3388659 h 5314278"/>
              <a:gd name="connsiteX190" fmla="*/ 8026740 w 9027201"/>
              <a:gd name="connsiteY190" fmla="*/ 3420932 h 5314278"/>
              <a:gd name="connsiteX191" fmla="*/ 8015982 w 9027201"/>
              <a:gd name="connsiteY191" fmla="*/ 3528508 h 5314278"/>
              <a:gd name="connsiteX192" fmla="*/ 7951436 w 9027201"/>
              <a:gd name="connsiteY192" fmla="*/ 3550023 h 5314278"/>
              <a:gd name="connsiteX193" fmla="*/ 7919163 w 9027201"/>
              <a:gd name="connsiteY193" fmla="*/ 3560781 h 5314278"/>
              <a:gd name="connsiteX194" fmla="*/ 7714768 w 9027201"/>
              <a:gd name="connsiteY194" fmla="*/ 3582296 h 5314278"/>
              <a:gd name="connsiteX195" fmla="*/ 7650222 w 9027201"/>
              <a:gd name="connsiteY195" fmla="*/ 3603812 h 5314278"/>
              <a:gd name="connsiteX196" fmla="*/ 7617949 w 9027201"/>
              <a:gd name="connsiteY196" fmla="*/ 3614569 h 5314278"/>
              <a:gd name="connsiteX197" fmla="*/ 7585676 w 9027201"/>
              <a:gd name="connsiteY197" fmla="*/ 3636085 h 5314278"/>
              <a:gd name="connsiteX198" fmla="*/ 7553403 w 9027201"/>
              <a:gd name="connsiteY198" fmla="*/ 3646842 h 5314278"/>
              <a:gd name="connsiteX199" fmla="*/ 7488857 w 9027201"/>
              <a:gd name="connsiteY199" fmla="*/ 3689873 h 5314278"/>
              <a:gd name="connsiteX200" fmla="*/ 7456584 w 9027201"/>
              <a:gd name="connsiteY200" fmla="*/ 3700631 h 5314278"/>
              <a:gd name="connsiteX201" fmla="*/ 7392038 w 9027201"/>
              <a:gd name="connsiteY201" fmla="*/ 3743661 h 5314278"/>
              <a:gd name="connsiteX202" fmla="*/ 7359765 w 9027201"/>
              <a:gd name="connsiteY202" fmla="*/ 3765176 h 5314278"/>
              <a:gd name="connsiteX203" fmla="*/ 7327493 w 9027201"/>
              <a:gd name="connsiteY203" fmla="*/ 3775934 h 5314278"/>
              <a:gd name="connsiteX204" fmla="*/ 7273704 w 9027201"/>
              <a:gd name="connsiteY204" fmla="*/ 3808207 h 5314278"/>
              <a:gd name="connsiteX205" fmla="*/ 7101582 w 9027201"/>
              <a:gd name="connsiteY205" fmla="*/ 3840480 h 5314278"/>
              <a:gd name="connsiteX206" fmla="*/ 7037036 w 9027201"/>
              <a:gd name="connsiteY206" fmla="*/ 3861995 h 5314278"/>
              <a:gd name="connsiteX207" fmla="*/ 7004763 w 9027201"/>
              <a:gd name="connsiteY207" fmla="*/ 3872753 h 5314278"/>
              <a:gd name="connsiteX208" fmla="*/ 6929460 w 9027201"/>
              <a:gd name="connsiteY208" fmla="*/ 3861995 h 5314278"/>
              <a:gd name="connsiteX209" fmla="*/ 6897187 w 9027201"/>
              <a:gd name="connsiteY209" fmla="*/ 3851238 h 5314278"/>
              <a:gd name="connsiteX210" fmla="*/ 6778853 w 9027201"/>
              <a:gd name="connsiteY210" fmla="*/ 3861995 h 5314278"/>
              <a:gd name="connsiteX211" fmla="*/ 6725064 w 9027201"/>
              <a:gd name="connsiteY211" fmla="*/ 3894268 h 5314278"/>
              <a:gd name="connsiteX212" fmla="*/ 6682034 w 9027201"/>
              <a:gd name="connsiteY212" fmla="*/ 3948056 h 5314278"/>
              <a:gd name="connsiteX213" fmla="*/ 6639003 w 9027201"/>
              <a:gd name="connsiteY213" fmla="*/ 4001845 h 5314278"/>
              <a:gd name="connsiteX214" fmla="*/ 6606730 w 9027201"/>
              <a:gd name="connsiteY214" fmla="*/ 4023360 h 5314278"/>
              <a:gd name="connsiteX215" fmla="*/ 6595973 w 9027201"/>
              <a:gd name="connsiteY215" fmla="*/ 4055633 h 5314278"/>
              <a:gd name="connsiteX216" fmla="*/ 6542184 w 9027201"/>
              <a:gd name="connsiteY216" fmla="*/ 4098663 h 5314278"/>
              <a:gd name="connsiteX217" fmla="*/ 6520669 w 9027201"/>
              <a:gd name="connsiteY217" fmla="*/ 4120179 h 5314278"/>
              <a:gd name="connsiteX218" fmla="*/ 6456123 w 9027201"/>
              <a:gd name="connsiteY218" fmla="*/ 4163209 h 5314278"/>
              <a:gd name="connsiteX219" fmla="*/ 6413093 w 9027201"/>
              <a:gd name="connsiteY219" fmla="*/ 4216998 h 5314278"/>
              <a:gd name="connsiteX220" fmla="*/ 6380820 w 9027201"/>
              <a:gd name="connsiteY220" fmla="*/ 4227755 h 5314278"/>
              <a:gd name="connsiteX221" fmla="*/ 6402335 w 9027201"/>
              <a:gd name="connsiteY221" fmla="*/ 4335332 h 5314278"/>
              <a:gd name="connsiteX222" fmla="*/ 6413093 w 9027201"/>
              <a:gd name="connsiteY222" fmla="*/ 4378362 h 5314278"/>
              <a:gd name="connsiteX223" fmla="*/ 6434608 w 9027201"/>
              <a:gd name="connsiteY223" fmla="*/ 4399878 h 5314278"/>
              <a:gd name="connsiteX224" fmla="*/ 6456123 w 9027201"/>
              <a:gd name="connsiteY224" fmla="*/ 4432151 h 5314278"/>
              <a:gd name="connsiteX225" fmla="*/ 6477638 w 9027201"/>
              <a:gd name="connsiteY225" fmla="*/ 4496696 h 5314278"/>
              <a:gd name="connsiteX226" fmla="*/ 6499154 w 9027201"/>
              <a:gd name="connsiteY226" fmla="*/ 4518212 h 5314278"/>
              <a:gd name="connsiteX227" fmla="*/ 6520669 w 9027201"/>
              <a:gd name="connsiteY227" fmla="*/ 4550485 h 5314278"/>
              <a:gd name="connsiteX228" fmla="*/ 6585215 w 9027201"/>
              <a:gd name="connsiteY228" fmla="*/ 4615031 h 5314278"/>
              <a:gd name="connsiteX229" fmla="*/ 6617488 w 9027201"/>
              <a:gd name="connsiteY229" fmla="*/ 4625788 h 5314278"/>
              <a:gd name="connsiteX230" fmla="*/ 6649761 w 9027201"/>
              <a:gd name="connsiteY230" fmla="*/ 4647303 h 5314278"/>
              <a:gd name="connsiteX231" fmla="*/ 6671276 w 9027201"/>
              <a:gd name="connsiteY231" fmla="*/ 4668819 h 5314278"/>
              <a:gd name="connsiteX232" fmla="*/ 6703549 w 9027201"/>
              <a:gd name="connsiteY232" fmla="*/ 4679576 h 5314278"/>
              <a:gd name="connsiteX233" fmla="*/ 6811125 w 9027201"/>
              <a:gd name="connsiteY233" fmla="*/ 4647303 h 5314278"/>
              <a:gd name="connsiteX234" fmla="*/ 6918702 w 9027201"/>
              <a:gd name="connsiteY234" fmla="*/ 4636546 h 5314278"/>
              <a:gd name="connsiteX235" fmla="*/ 6950975 w 9027201"/>
              <a:gd name="connsiteY235" fmla="*/ 4615031 h 5314278"/>
              <a:gd name="connsiteX236" fmla="*/ 7166128 w 9027201"/>
              <a:gd name="connsiteY236" fmla="*/ 4615031 h 5314278"/>
              <a:gd name="connsiteX237" fmla="*/ 7198401 w 9027201"/>
              <a:gd name="connsiteY237" fmla="*/ 4625788 h 5314278"/>
              <a:gd name="connsiteX238" fmla="*/ 7230674 w 9027201"/>
              <a:gd name="connsiteY238" fmla="*/ 4733365 h 5314278"/>
              <a:gd name="connsiteX239" fmla="*/ 7219916 w 9027201"/>
              <a:gd name="connsiteY239" fmla="*/ 4776395 h 5314278"/>
              <a:gd name="connsiteX240" fmla="*/ 7176885 w 9027201"/>
              <a:gd name="connsiteY240" fmla="*/ 4830183 h 5314278"/>
              <a:gd name="connsiteX241" fmla="*/ 7155370 w 9027201"/>
              <a:gd name="connsiteY241" fmla="*/ 4862456 h 5314278"/>
              <a:gd name="connsiteX242" fmla="*/ 7101582 w 9027201"/>
              <a:gd name="connsiteY242" fmla="*/ 4905487 h 5314278"/>
              <a:gd name="connsiteX243" fmla="*/ 7037036 w 9027201"/>
              <a:gd name="connsiteY243" fmla="*/ 4927002 h 5314278"/>
              <a:gd name="connsiteX244" fmla="*/ 7004763 w 9027201"/>
              <a:gd name="connsiteY244" fmla="*/ 4937760 h 5314278"/>
              <a:gd name="connsiteX245" fmla="*/ 6907944 w 9027201"/>
              <a:gd name="connsiteY245" fmla="*/ 4948518 h 5314278"/>
              <a:gd name="connsiteX246" fmla="*/ 6843398 w 9027201"/>
              <a:gd name="connsiteY246" fmla="*/ 4970033 h 5314278"/>
              <a:gd name="connsiteX247" fmla="*/ 6757337 w 9027201"/>
              <a:gd name="connsiteY247" fmla="*/ 4959275 h 5314278"/>
              <a:gd name="connsiteX248" fmla="*/ 6725064 w 9027201"/>
              <a:gd name="connsiteY248" fmla="*/ 4948518 h 5314278"/>
              <a:gd name="connsiteX249" fmla="*/ 6682034 w 9027201"/>
              <a:gd name="connsiteY249" fmla="*/ 4905487 h 5314278"/>
              <a:gd name="connsiteX250" fmla="*/ 6639003 w 9027201"/>
              <a:gd name="connsiteY250" fmla="*/ 4948518 h 5314278"/>
              <a:gd name="connsiteX251" fmla="*/ 6628245 w 9027201"/>
              <a:gd name="connsiteY251" fmla="*/ 4980791 h 5314278"/>
              <a:gd name="connsiteX252" fmla="*/ 6595973 w 9027201"/>
              <a:gd name="connsiteY252" fmla="*/ 4991548 h 5314278"/>
              <a:gd name="connsiteX253" fmla="*/ 6509911 w 9027201"/>
              <a:gd name="connsiteY253" fmla="*/ 5002306 h 5314278"/>
              <a:gd name="connsiteX254" fmla="*/ 6445365 w 9027201"/>
              <a:gd name="connsiteY254" fmla="*/ 5013063 h 5314278"/>
              <a:gd name="connsiteX255" fmla="*/ 6391577 w 9027201"/>
              <a:gd name="connsiteY255" fmla="*/ 5045336 h 5314278"/>
              <a:gd name="connsiteX256" fmla="*/ 6327031 w 9027201"/>
              <a:gd name="connsiteY256" fmla="*/ 5077609 h 5314278"/>
              <a:gd name="connsiteX257" fmla="*/ 6305516 w 9027201"/>
              <a:gd name="connsiteY257" fmla="*/ 5099125 h 5314278"/>
              <a:gd name="connsiteX258" fmla="*/ 6262485 w 9027201"/>
              <a:gd name="connsiteY258" fmla="*/ 5109882 h 5314278"/>
              <a:gd name="connsiteX259" fmla="*/ 6230213 w 9027201"/>
              <a:gd name="connsiteY259" fmla="*/ 5120640 h 5314278"/>
              <a:gd name="connsiteX260" fmla="*/ 6187182 w 9027201"/>
              <a:gd name="connsiteY260" fmla="*/ 5163671 h 5314278"/>
              <a:gd name="connsiteX261" fmla="*/ 6165667 w 9027201"/>
              <a:gd name="connsiteY261" fmla="*/ 5195943 h 5314278"/>
              <a:gd name="connsiteX262" fmla="*/ 6133394 w 9027201"/>
              <a:gd name="connsiteY262" fmla="*/ 5206701 h 5314278"/>
              <a:gd name="connsiteX263" fmla="*/ 6111878 w 9027201"/>
              <a:gd name="connsiteY263" fmla="*/ 5228216 h 5314278"/>
              <a:gd name="connsiteX264" fmla="*/ 6047333 w 9027201"/>
              <a:gd name="connsiteY264" fmla="*/ 5271247 h 5314278"/>
              <a:gd name="connsiteX265" fmla="*/ 5982787 w 9027201"/>
              <a:gd name="connsiteY265" fmla="*/ 5282005 h 5314278"/>
              <a:gd name="connsiteX266" fmla="*/ 5928998 w 9027201"/>
              <a:gd name="connsiteY266" fmla="*/ 5292762 h 5314278"/>
              <a:gd name="connsiteX267" fmla="*/ 5896725 w 9027201"/>
              <a:gd name="connsiteY267" fmla="*/ 5303520 h 5314278"/>
              <a:gd name="connsiteX268" fmla="*/ 5842937 w 9027201"/>
              <a:gd name="connsiteY268" fmla="*/ 5314278 h 5314278"/>
              <a:gd name="connsiteX269" fmla="*/ 5767634 w 9027201"/>
              <a:gd name="connsiteY269" fmla="*/ 5303520 h 5314278"/>
              <a:gd name="connsiteX270" fmla="*/ 5703088 w 9027201"/>
              <a:gd name="connsiteY270" fmla="*/ 5282005 h 5314278"/>
              <a:gd name="connsiteX271" fmla="*/ 5638542 w 9027201"/>
              <a:gd name="connsiteY271" fmla="*/ 5271247 h 5314278"/>
              <a:gd name="connsiteX272" fmla="*/ 5595511 w 9027201"/>
              <a:gd name="connsiteY272" fmla="*/ 5174428 h 5314278"/>
              <a:gd name="connsiteX273" fmla="*/ 5638542 w 9027201"/>
              <a:gd name="connsiteY273" fmla="*/ 5056094 h 5314278"/>
              <a:gd name="connsiteX274" fmla="*/ 5660057 w 9027201"/>
              <a:gd name="connsiteY274" fmla="*/ 4894729 h 5314278"/>
              <a:gd name="connsiteX275" fmla="*/ 5584754 w 9027201"/>
              <a:gd name="connsiteY275" fmla="*/ 4819426 h 5314278"/>
              <a:gd name="connsiteX276" fmla="*/ 5530965 w 9027201"/>
              <a:gd name="connsiteY276" fmla="*/ 4787153 h 5314278"/>
              <a:gd name="connsiteX277" fmla="*/ 5423389 w 9027201"/>
              <a:gd name="connsiteY277" fmla="*/ 4765638 h 5314278"/>
              <a:gd name="connsiteX278" fmla="*/ 5358843 w 9027201"/>
              <a:gd name="connsiteY278" fmla="*/ 4733365 h 5314278"/>
              <a:gd name="connsiteX279" fmla="*/ 5326570 w 9027201"/>
              <a:gd name="connsiteY279" fmla="*/ 4722607 h 5314278"/>
              <a:gd name="connsiteX280" fmla="*/ 5294297 w 9027201"/>
              <a:gd name="connsiteY280" fmla="*/ 4701092 h 5314278"/>
              <a:gd name="connsiteX281" fmla="*/ 5175776 w 9027201"/>
              <a:gd name="connsiteY281" fmla="*/ 4703744 h 5314278"/>
              <a:gd name="connsiteX282" fmla="*/ 5166214 w 9027201"/>
              <a:gd name="connsiteY282" fmla="*/ 4654662 h 5314278"/>
              <a:gd name="connsiteX283" fmla="*/ 5197478 w 9027201"/>
              <a:gd name="connsiteY283" fmla="*/ 4572000 h 5314278"/>
              <a:gd name="connsiteX284" fmla="*/ 5264639 w 9027201"/>
              <a:gd name="connsiteY284" fmla="*/ 4543537 h 5314278"/>
              <a:gd name="connsiteX285" fmla="*/ 5339980 w 9027201"/>
              <a:gd name="connsiteY285" fmla="*/ 4489114 h 5314278"/>
              <a:gd name="connsiteX286" fmla="*/ 5401874 w 9027201"/>
              <a:gd name="connsiteY286" fmla="*/ 4432151 h 5314278"/>
              <a:gd name="connsiteX287" fmla="*/ 5466420 w 9027201"/>
              <a:gd name="connsiteY287" fmla="*/ 4421393 h 5314278"/>
              <a:gd name="connsiteX288" fmla="*/ 5617027 w 9027201"/>
              <a:gd name="connsiteY288" fmla="*/ 4378362 h 5314278"/>
              <a:gd name="connsiteX289" fmla="*/ 5712277 w 9027201"/>
              <a:gd name="connsiteY289" fmla="*/ 4285428 h 5314278"/>
              <a:gd name="connsiteX290" fmla="*/ 5573996 w 9027201"/>
              <a:gd name="connsiteY290" fmla="*/ 4195482 h 5314278"/>
              <a:gd name="connsiteX291" fmla="*/ 5467129 w 9027201"/>
              <a:gd name="connsiteY291" fmla="*/ 4186667 h 5314278"/>
              <a:gd name="connsiteX292" fmla="*/ 5404339 w 9027201"/>
              <a:gd name="connsiteY292" fmla="*/ 4245087 h 5314278"/>
              <a:gd name="connsiteX293" fmla="*/ 5296389 w 9027201"/>
              <a:gd name="connsiteY293" fmla="*/ 4229212 h 5314278"/>
              <a:gd name="connsiteX294" fmla="*/ 5223364 w 9027201"/>
              <a:gd name="connsiteY294" fmla="*/ 4222862 h 5314278"/>
              <a:gd name="connsiteX295" fmla="*/ 5154448 w 9027201"/>
              <a:gd name="connsiteY295" fmla="*/ 4184725 h 5314278"/>
              <a:gd name="connsiteX296" fmla="*/ 5122175 w 9027201"/>
              <a:gd name="connsiteY296" fmla="*/ 4195482 h 5314278"/>
              <a:gd name="connsiteX297" fmla="*/ 5025356 w 9027201"/>
              <a:gd name="connsiteY297" fmla="*/ 4184725 h 5314278"/>
              <a:gd name="connsiteX298" fmla="*/ 4960810 w 9027201"/>
              <a:gd name="connsiteY298" fmla="*/ 4152452 h 5314278"/>
              <a:gd name="connsiteX299" fmla="*/ 4907022 w 9027201"/>
              <a:gd name="connsiteY299" fmla="*/ 4098663 h 5314278"/>
              <a:gd name="connsiteX300" fmla="*/ 4836014 w 9027201"/>
              <a:gd name="connsiteY300" fmla="*/ 4092687 h 5314278"/>
              <a:gd name="connsiteX301" fmla="*/ 4804899 w 9027201"/>
              <a:gd name="connsiteY301" fmla="*/ 4048050 h 5314278"/>
              <a:gd name="connsiteX302" fmla="*/ 4902689 w 9027201"/>
              <a:gd name="connsiteY302" fmla="*/ 4006962 h 5314278"/>
              <a:gd name="connsiteX303" fmla="*/ 4880576 w 9027201"/>
              <a:gd name="connsiteY303" fmla="*/ 3944172 h 5314278"/>
              <a:gd name="connsiteX304" fmla="*/ 4739307 w 9027201"/>
              <a:gd name="connsiteY304" fmla="*/ 3953174 h 5314278"/>
              <a:gd name="connsiteX305" fmla="*/ 4639500 w 9027201"/>
              <a:gd name="connsiteY305" fmla="*/ 3859343 h 5314278"/>
              <a:gd name="connsiteX306" fmla="*/ 4502639 w 9027201"/>
              <a:gd name="connsiteY306" fmla="*/ 3870437 h 5314278"/>
              <a:gd name="connsiteX307" fmla="*/ 4421695 w 9027201"/>
              <a:gd name="connsiteY307" fmla="*/ 3860053 h 5314278"/>
              <a:gd name="connsiteX308" fmla="*/ 4328014 w 9027201"/>
              <a:gd name="connsiteY308" fmla="*/ 3873612 h 5314278"/>
              <a:gd name="connsiteX309" fmla="*/ 4302614 w 9027201"/>
              <a:gd name="connsiteY309" fmla="*/ 3899012 h 5314278"/>
              <a:gd name="connsiteX310" fmla="*/ 4305789 w 9027201"/>
              <a:gd name="connsiteY310" fmla="*/ 3946637 h 5314278"/>
              <a:gd name="connsiteX311" fmla="*/ 4272321 w 9027201"/>
              <a:gd name="connsiteY311" fmla="*/ 4044875 h 5314278"/>
              <a:gd name="connsiteX312" fmla="*/ 4229290 w 9027201"/>
              <a:gd name="connsiteY312" fmla="*/ 4109421 h 5314278"/>
              <a:gd name="connsiteX313" fmla="*/ 4207775 w 9027201"/>
              <a:gd name="connsiteY313" fmla="*/ 4141694 h 5314278"/>
              <a:gd name="connsiteX314" fmla="*/ 4175502 w 9027201"/>
              <a:gd name="connsiteY314" fmla="*/ 4173967 h 5314278"/>
              <a:gd name="connsiteX315" fmla="*/ 4121714 w 9027201"/>
              <a:gd name="connsiteY315" fmla="*/ 4216998 h 5314278"/>
              <a:gd name="connsiteX316" fmla="*/ 4096239 w 9027201"/>
              <a:gd name="connsiteY316" fmla="*/ 4270487 h 5314278"/>
              <a:gd name="connsiteX317" fmla="*/ 4046410 w 9027201"/>
              <a:gd name="connsiteY317" fmla="*/ 4335332 h 5314278"/>
              <a:gd name="connsiteX318" fmla="*/ 4014137 w 9027201"/>
              <a:gd name="connsiteY318" fmla="*/ 4367605 h 5314278"/>
              <a:gd name="connsiteX319" fmla="*/ 3924191 w 9027201"/>
              <a:gd name="connsiteY319" fmla="*/ 4468121 h 5314278"/>
              <a:gd name="connsiteX320" fmla="*/ 3838130 w 9027201"/>
              <a:gd name="connsiteY320" fmla="*/ 4537075 h 5314278"/>
              <a:gd name="connsiteX321" fmla="*/ 3780457 w 9027201"/>
              <a:gd name="connsiteY321" fmla="*/ 4562998 h 5314278"/>
              <a:gd name="connsiteX322" fmla="*/ 3813664 w 9027201"/>
              <a:gd name="connsiteY322" fmla="*/ 4638787 h 5314278"/>
              <a:gd name="connsiteX323" fmla="*/ 3810489 w 9027201"/>
              <a:gd name="connsiteY323" fmla="*/ 4727687 h 5314278"/>
              <a:gd name="connsiteX324" fmla="*/ 3745196 w 9027201"/>
              <a:gd name="connsiteY324" fmla="*/ 4754880 h 5314278"/>
              <a:gd name="connsiteX325" fmla="*/ 3699364 w 9027201"/>
              <a:gd name="connsiteY325" fmla="*/ 4692762 h 5314278"/>
              <a:gd name="connsiteX326" fmla="*/ 3621745 w 9027201"/>
              <a:gd name="connsiteY326" fmla="*/ 4641476 h 5314278"/>
              <a:gd name="connsiteX327" fmla="*/ 3499339 w 9027201"/>
              <a:gd name="connsiteY327" fmla="*/ 4664187 h 5314278"/>
              <a:gd name="connsiteX328" fmla="*/ 3423139 w 9027201"/>
              <a:gd name="connsiteY328" fmla="*/ 4727687 h 5314278"/>
              <a:gd name="connsiteX329" fmla="*/ 3342046 w 9027201"/>
              <a:gd name="connsiteY329" fmla="*/ 4725072 h 5314278"/>
              <a:gd name="connsiteX330" fmla="*/ 3286614 w 9027201"/>
              <a:gd name="connsiteY330" fmla="*/ 4784837 h 5314278"/>
              <a:gd name="connsiteX331" fmla="*/ 3212431 w 9027201"/>
              <a:gd name="connsiteY331" fmla="*/ 4788386 h 5314278"/>
              <a:gd name="connsiteX332" fmla="*/ 3153525 w 9027201"/>
              <a:gd name="connsiteY332" fmla="*/ 4754880 h 5314278"/>
              <a:gd name="connsiteX333" fmla="*/ 3099737 w 9027201"/>
              <a:gd name="connsiteY333" fmla="*/ 4711849 h 5314278"/>
              <a:gd name="connsiteX334" fmla="*/ 3032614 w 9027201"/>
              <a:gd name="connsiteY334" fmla="*/ 4591162 h 5314278"/>
              <a:gd name="connsiteX335" fmla="*/ 3054839 w 9027201"/>
              <a:gd name="connsiteY335" fmla="*/ 4556237 h 5314278"/>
              <a:gd name="connsiteX336" fmla="*/ 3088980 w 9027201"/>
              <a:gd name="connsiteY336" fmla="*/ 4561242 h 5314278"/>
              <a:gd name="connsiteX337" fmla="*/ 3131039 w 9027201"/>
              <a:gd name="connsiteY337" fmla="*/ 4584812 h 5314278"/>
              <a:gd name="connsiteX338" fmla="*/ 3173995 w 9027201"/>
              <a:gd name="connsiteY338" fmla="*/ 4559673 h 5314278"/>
              <a:gd name="connsiteX339" fmla="*/ 3172314 w 9027201"/>
              <a:gd name="connsiteY339" fmla="*/ 4505437 h 5314278"/>
              <a:gd name="connsiteX340" fmla="*/ 3142768 w 9027201"/>
              <a:gd name="connsiteY340" fmla="*/ 4442908 h 5314278"/>
              <a:gd name="connsiteX341" fmla="*/ 3192148 w 9027201"/>
              <a:gd name="connsiteY341" fmla="*/ 4403762 h 5314278"/>
              <a:gd name="connsiteX342" fmla="*/ 3268871 w 9027201"/>
              <a:gd name="connsiteY342" fmla="*/ 4377316 h 5314278"/>
              <a:gd name="connsiteX343" fmla="*/ 3299725 w 9027201"/>
              <a:gd name="connsiteY343" fmla="*/ 4261448 h 5314278"/>
              <a:gd name="connsiteX344" fmla="*/ 3411896 w 9027201"/>
              <a:gd name="connsiteY344" fmla="*/ 4243294 h 5314278"/>
              <a:gd name="connsiteX345" fmla="*/ 3423139 w 9027201"/>
              <a:gd name="connsiteY345" fmla="*/ 4140312 h 5314278"/>
              <a:gd name="connsiteX346" fmla="*/ 3380669 w 9027201"/>
              <a:gd name="connsiteY346" fmla="*/ 4049806 h 5314278"/>
              <a:gd name="connsiteX347" fmla="*/ 3401997 w 9027201"/>
              <a:gd name="connsiteY347" fmla="*/ 3940997 h 5314278"/>
              <a:gd name="connsiteX348" fmla="*/ 3490188 w 9027201"/>
              <a:gd name="connsiteY348" fmla="*/ 3890906 h 5314278"/>
              <a:gd name="connsiteX349" fmla="*/ 3589658 w 9027201"/>
              <a:gd name="connsiteY349" fmla="*/ 3896733 h 5314278"/>
              <a:gd name="connsiteX350" fmla="*/ 3669893 w 9027201"/>
              <a:gd name="connsiteY350" fmla="*/ 3948056 h 5314278"/>
              <a:gd name="connsiteX351" fmla="*/ 3737613 w 9027201"/>
              <a:gd name="connsiteY351" fmla="*/ 3984214 h 5314278"/>
              <a:gd name="connsiteX352" fmla="*/ 3813440 w 9027201"/>
              <a:gd name="connsiteY352" fmla="*/ 3954406 h 5314278"/>
              <a:gd name="connsiteX353" fmla="*/ 3913620 w 9027201"/>
              <a:gd name="connsiteY353" fmla="*/ 3962699 h 5314278"/>
              <a:gd name="connsiteX354" fmla="*/ 3899688 w 9027201"/>
              <a:gd name="connsiteY354" fmla="*/ 3864647 h 5314278"/>
              <a:gd name="connsiteX355" fmla="*/ 3911155 w 9027201"/>
              <a:gd name="connsiteY355" fmla="*/ 3759349 h 5314278"/>
              <a:gd name="connsiteX356" fmla="*/ 3829315 w 9027201"/>
              <a:gd name="connsiteY356" fmla="*/ 3709633 h 5314278"/>
              <a:gd name="connsiteX357" fmla="*/ 3750127 w 9027201"/>
              <a:gd name="connsiteY357" fmla="*/ 3650727 h 5314278"/>
              <a:gd name="connsiteX358" fmla="*/ 3702165 w 9027201"/>
              <a:gd name="connsiteY358" fmla="*/ 3571539 h 5314278"/>
              <a:gd name="connsiteX359" fmla="*/ 3659135 w 9027201"/>
              <a:gd name="connsiteY359" fmla="*/ 3517751 h 5314278"/>
              <a:gd name="connsiteX360" fmla="*/ 3655437 w 9027201"/>
              <a:gd name="connsiteY360" fmla="*/ 3410174 h 5314278"/>
              <a:gd name="connsiteX361" fmla="*/ 3558431 w 9027201"/>
              <a:gd name="connsiteY361" fmla="*/ 3367853 h 5314278"/>
              <a:gd name="connsiteX362" fmla="*/ 3474126 w 9027201"/>
              <a:gd name="connsiteY362" fmla="*/ 3262742 h 5314278"/>
              <a:gd name="connsiteX363" fmla="*/ 3508528 w 9027201"/>
              <a:gd name="connsiteY363" fmla="*/ 3173506 h 5314278"/>
              <a:gd name="connsiteX364" fmla="*/ 3531463 w 9027201"/>
              <a:gd name="connsiteY364" fmla="*/ 3083560 h 5314278"/>
              <a:gd name="connsiteX365" fmla="*/ 3465497 w 9027201"/>
              <a:gd name="connsiteY365" fmla="*/ 2990626 h 5314278"/>
              <a:gd name="connsiteX366" fmla="*/ 3381901 w 9027201"/>
              <a:gd name="connsiteY366" fmla="*/ 2972995 h 5314278"/>
              <a:gd name="connsiteX367" fmla="*/ 3316310 w 9027201"/>
              <a:gd name="connsiteY367" fmla="*/ 2893807 h 5314278"/>
              <a:gd name="connsiteX368" fmla="*/ 3249112 w 9027201"/>
              <a:gd name="connsiteY368" fmla="*/ 2840187 h 5314278"/>
              <a:gd name="connsiteX369" fmla="*/ 3196920 w 9027201"/>
              <a:gd name="connsiteY369" fmla="*/ 2838562 h 5314278"/>
              <a:gd name="connsiteX370" fmla="*/ 3146466 w 9027201"/>
              <a:gd name="connsiteY370" fmla="*/ 2886495 h 5314278"/>
              <a:gd name="connsiteX371" fmla="*/ 3099737 w 9027201"/>
              <a:gd name="connsiteY371" fmla="*/ 2829261 h 5314278"/>
              <a:gd name="connsiteX372" fmla="*/ 3023370 w 9027201"/>
              <a:gd name="connsiteY372" fmla="*/ 2819652 h 5314278"/>
              <a:gd name="connsiteX373" fmla="*/ 2955209 w 9027201"/>
              <a:gd name="connsiteY373" fmla="*/ 2788612 h 5314278"/>
              <a:gd name="connsiteX374" fmla="*/ 2938288 w 9027201"/>
              <a:gd name="connsiteY374" fmla="*/ 2705183 h 5314278"/>
              <a:gd name="connsiteX375" fmla="*/ 2872594 w 9027201"/>
              <a:gd name="connsiteY375" fmla="*/ 2718154 h 5314278"/>
              <a:gd name="connsiteX376" fmla="*/ 2773310 w 9027201"/>
              <a:gd name="connsiteY376" fmla="*/ 2628648 h 5314278"/>
              <a:gd name="connsiteX377" fmla="*/ 2658674 w 9027201"/>
              <a:gd name="connsiteY377" fmla="*/ 2646381 h 5314278"/>
              <a:gd name="connsiteX378" fmla="*/ 2565300 w 9027201"/>
              <a:gd name="connsiteY378" fmla="*/ 2702383 h 5314278"/>
              <a:gd name="connsiteX379" fmla="*/ 2443521 w 9027201"/>
              <a:gd name="connsiteY379" fmla="*/ 2710927 h 5314278"/>
              <a:gd name="connsiteX380" fmla="*/ 2314429 w 9027201"/>
              <a:gd name="connsiteY380" fmla="*/ 2743200 h 5314278"/>
              <a:gd name="connsiteX381" fmla="*/ 2217610 w 9027201"/>
              <a:gd name="connsiteY381" fmla="*/ 2775473 h 5314278"/>
              <a:gd name="connsiteX382" fmla="*/ 2164971 w 9027201"/>
              <a:gd name="connsiteY382" fmla="*/ 2850608 h 5314278"/>
              <a:gd name="connsiteX383" fmla="*/ 2105187 w 9027201"/>
              <a:gd name="connsiteY383" fmla="*/ 2910392 h 5314278"/>
              <a:gd name="connsiteX384" fmla="*/ 2034730 w 9027201"/>
              <a:gd name="connsiteY384" fmla="*/ 2936838 h 5314278"/>
              <a:gd name="connsiteX385" fmla="*/ 1980942 w 9027201"/>
              <a:gd name="connsiteY385" fmla="*/ 2958353 h 5314278"/>
              <a:gd name="connsiteX386" fmla="*/ 1872217 w 9027201"/>
              <a:gd name="connsiteY386" fmla="*/ 2985947 h 5314278"/>
              <a:gd name="connsiteX387" fmla="*/ 1734291 w 9027201"/>
              <a:gd name="connsiteY387" fmla="*/ 2998292 h 5314278"/>
              <a:gd name="connsiteX388" fmla="*/ 1598430 w 9027201"/>
              <a:gd name="connsiteY388" fmla="*/ 2999087 h 5314278"/>
              <a:gd name="connsiteX389" fmla="*/ 1524443 w 9027201"/>
              <a:gd name="connsiteY389" fmla="*/ 3066014 h 5314278"/>
              <a:gd name="connsiteX390" fmla="*/ 1484773 w 9027201"/>
              <a:gd name="connsiteY390" fmla="*/ 3119718 h 5314278"/>
              <a:gd name="connsiteX391" fmla="*/ 1421544 w 9027201"/>
              <a:gd name="connsiteY391" fmla="*/ 3130475 h 5314278"/>
              <a:gd name="connsiteX392" fmla="*/ 1364142 w 9027201"/>
              <a:gd name="connsiteY392" fmla="*/ 3105431 h 5314278"/>
              <a:gd name="connsiteX393" fmla="*/ 1313968 w 9027201"/>
              <a:gd name="connsiteY393" fmla="*/ 3065929 h 5314278"/>
              <a:gd name="connsiteX394" fmla="*/ 1292453 w 9027201"/>
              <a:gd name="connsiteY394" fmla="*/ 3033656 h 5314278"/>
              <a:gd name="connsiteX395" fmla="*/ 1224209 w 9027201"/>
              <a:gd name="connsiteY395" fmla="*/ 2974041 h 5314278"/>
              <a:gd name="connsiteX396" fmla="*/ 1120330 w 9027201"/>
              <a:gd name="connsiteY396" fmla="*/ 2979868 h 5314278"/>
              <a:gd name="connsiteX397" fmla="*/ 1051021 w 9027201"/>
              <a:gd name="connsiteY397" fmla="*/ 2998834 h 5314278"/>
              <a:gd name="connsiteX398" fmla="*/ 994264 w 9027201"/>
              <a:gd name="connsiteY398" fmla="*/ 2981437 h 5314278"/>
              <a:gd name="connsiteX399" fmla="*/ 908539 w 9027201"/>
              <a:gd name="connsiteY399" fmla="*/ 2983818 h 5314278"/>
              <a:gd name="connsiteX400" fmla="*/ 849008 w 9027201"/>
              <a:gd name="connsiteY400" fmla="*/ 2960006 h 5314278"/>
              <a:gd name="connsiteX401" fmla="*/ 743813 w 9027201"/>
              <a:gd name="connsiteY401" fmla="*/ 2958353 h 5314278"/>
              <a:gd name="connsiteX402" fmla="*/ 668593 w 9027201"/>
              <a:gd name="connsiteY402" fmla="*/ 2936753 h 5314278"/>
              <a:gd name="connsiteX403" fmla="*/ 608894 w 9027201"/>
              <a:gd name="connsiteY403" fmla="*/ 2911709 h 5314278"/>
              <a:gd name="connsiteX404" fmla="*/ 582448 w 9027201"/>
              <a:gd name="connsiteY404" fmla="*/ 2883049 h 5314278"/>
              <a:gd name="connsiteX405" fmla="*/ 442598 w 9027201"/>
              <a:gd name="connsiteY405" fmla="*/ 2915322 h 5314278"/>
              <a:gd name="connsiteX406" fmla="*/ 431841 w 9027201"/>
              <a:gd name="connsiteY406" fmla="*/ 2947595 h 5314278"/>
              <a:gd name="connsiteX407" fmla="*/ 367995 w 9027201"/>
              <a:gd name="connsiteY407" fmla="*/ 2936193 h 5314278"/>
              <a:gd name="connsiteX408" fmla="*/ 315804 w 9027201"/>
              <a:gd name="connsiteY408" fmla="*/ 2889213 h 5314278"/>
              <a:gd name="connsiteX409" fmla="*/ 238203 w 9027201"/>
              <a:gd name="connsiteY409" fmla="*/ 2883049 h 5314278"/>
              <a:gd name="connsiteX410" fmla="*/ 202148 w 9027201"/>
              <a:gd name="connsiteY410" fmla="*/ 2794691 h 5314278"/>
              <a:gd name="connsiteX411" fmla="*/ 119869 w 9027201"/>
              <a:gd name="connsiteY411" fmla="*/ 2753958 h 5314278"/>
              <a:gd name="connsiteX412" fmla="*/ 42437 w 9027201"/>
              <a:gd name="connsiteY412" fmla="*/ 2693026 h 5314278"/>
              <a:gd name="connsiteX413" fmla="*/ 1703 w 9027201"/>
              <a:gd name="connsiteY413" fmla="*/ 2607133 h 5314278"/>
              <a:gd name="connsiteX414" fmla="*/ 43417 w 9027201"/>
              <a:gd name="connsiteY414" fmla="*/ 2482719 h 5314278"/>
              <a:gd name="connsiteX415" fmla="*/ 119869 w 9027201"/>
              <a:gd name="connsiteY415" fmla="*/ 2420471 h 5314278"/>
              <a:gd name="connsiteX416" fmla="*/ 122503 w 9027201"/>
              <a:gd name="connsiteY416" fmla="*/ 2316592 h 5314278"/>
              <a:gd name="connsiteX417" fmla="*/ 201251 w 9027201"/>
              <a:gd name="connsiteY417" fmla="*/ 2245966 h 5314278"/>
              <a:gd name="connsiteX418" fmla="*/ 233524 w 9027201"/>
              <a:gd name="connsiteY418" fmla="*/ 2191114 h 5314278"/>
              <a:gd name="connsiteX419" fmla="*/ 281234 w 9027201"/>
              <a:gd name="connsiteY419" fmla="*/ 2151529 h 5314278"/>
              <a:gd name="connsiteX420" fmla="*/ 296838 w 9027201"/>
              <a:gd name="connsiteY420" fmla="*/ 2053562 h 5314278"/>
              <a:gd name="connsiteX421" fmla="*/ 265966 w 9027201"/>
              <a:gd name="connsiteY421" fmla="*/ 1923322 h 5314278"/>
              <a:gd name="connsiteX422" fmla="*/ 309977 w 9027201"/>
              <a:gd name="connsiteY422" fmla="*/ 1850483 h 5314278"/>
              <a:gd name="connsiteX423" fmla="*/ 378053 w 9027201"/>
              <a:gd name="connsiteY423" fmla="*/ 1721223 h 5314278"/>
              <a:gd name="connsiteX424" fmla="*/ 464114 w 9027201"/>
              <a:gd name="connsiteY42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293836 w 9027201"/>
              <a:gd name="connsiteY69" fmla="*/ 365760 h 5314278"/>
              <a:gd name="connsiteX70" fmla="*/ 4326109 w 9027201"/>
              <a:gd name="connsiteY70" fmla="*/ 344245 h 5314278"/>
              <a:gd name="connsiteX71" fmla="*/ 4379897 w 9027201"/>
              <a:gd name="connsiteY71" fmla="*/ 311972 h 5314278"/>
              <a:gd name="connsiteX72" fmla="*/ 4412170 w 9027201"/>
              <a:gd name="connsiteY72" fmla="*/ 290456 h 5314278"/>
              <a:gd name="connsiteX73" fmla="*/ 4476716 w 9027201"/>
              <a:gd name="connsiteY73" fmla="*/ 268941 h 5314278"/>
              <a:gd name="connsiteX74" fmla="*/ 4508989 w 9027201"/>
              <a:gd name="connsiteY74" fmla="*/ 247426 h 5314278"/>
              <a:gd name="connsiteX75" fmla="*/ 4616565 w 9027201"/>
              <a:gd name="connsiteY75" fmla="*/ 225911 h 5314278"/>
              <a:gd name="connsiteX76" fmla="*/ 4896264 w 9027201"/>
              <a:gd name="connsiteY76" fmla="*/ 215153 h 5314278"/>
              <a:gd name="connsiteX77" fmla="*/ 4971568 w 9027201"/>
              <a:gd name="connsiteY77" fmla="*/ 236668 h 5314278"/>
              <a:gd name="connsiteX78" fmla="*/ 5036114 w 9027201"/>
              <a:gd name="connsiteY78" fmla="*/ 225911 h 5314278"/>
              <a:gd name="connsiteX79" fmla="*/ 5079144 w 9027201"/>
              <a:gd name="connsiteY79" fmla="*/ 172122 h 5314278"/>
              <a:gd name="connsiteX80" fmla="*/ 5089902 w 9027201"/>
              <a:gd name="connsiteY80" fmla="*/ 139849 h 5314278"/>
              <a:gd name="connsiteX81" fmla="*/ 5132933 w 9027201"/>
              <a:gd name="connsiteY81" fmla="*/ 75303 h 5314278"/>
              <a:gd name="connsiteX82" fmla="*/ 5197478 w 9027201"/>
              <a:gd name="connsiteY82" fmla="*/ 53788 h 5314278"/>
              <a:gd name="connsiteX83" fmla="*/ 5326570 w 9027201"/>
              <a:gd name="connsiteY83" fmla="*/ 64546 h 5314278"/>
              <a:gd name="connsiteX84" fmla="*/ 5358843 w 9027201"/>
              <a:gd name="connsiteY84" fmla="*/ 75303 h 5314278"/>
              <a:gd name="connsiteX85" fmla="*/ 5444904 w 9027201"/>
              <a:gd name="connsiteY85" fmla="*/ 64546 h 5314278"/>
              <a:gd name="connsiteX86" fmla="*/ 5498693 w 9027201"/>
              <a:gd name="connsiteY86" fmla="*/ 21515 h 5314278"/>
              <a:gd name="connsiteX87" fmla="*/ 5573996 w 9027201"/>
              <a:gd name="connsiteY87" fmla="*/ 0 h 5314278"/>
              <a:gd name="connsiteX88" fmla="*/ 5638542 w 9027201"/>
              <a:gd name="connsiteY88" fmla="*/ 10758 h 5314278"/>
              <a:gd name="connsiteX89" fmla="*/ 5735361 w 9027201"/>
              <a:gd name="connsiteY89" fmla="*/ 43031 h 5314278"/>
              <a:gd name="connsiteX90" fmla="*/ 5821422 w 9027201"/>
              <a:gd name="connsiteY90" fmla="*/ 53788 h 5314278"/>
              <a:gd name="connsiteX91" fmla="*/ 5853695 w 9027201"/>
              <a:gd name="connsiteY91" fmla="*/ 64546 h 5314278"/>
              <a:gd name="connsiteX92" fmla="*/ 5896725 w 9027201"/>
              <a:gd name="connsiteY92" fmla="*/ 75303 h 5314278"/>
              <a:gd name="connsiteX93" fmla="*/ 5918241 w 9027201"/>
              <a:gd name="connsiteY93" fmla="*/ 107576 h 5314278"/>
              <a:gd name="connsiteX94" fmla="*/ 5950514 w 9027201"/>
              <a:gd name="connsiteY94" fmla="*/ 118334 h 5314278"/>
              <a:gd name="connsiteX95" fmla="*/ 6004302 w 9027201"/>
              <a:gd name="connsiteY95" fmla="*/ 161365 h 5314278"/>
              <a:gd name="connsiteX96" fmla="*/ 6025817 w 9027201"/>
              <a:gd name="connsiteY96" fmla="*/ 193638 h 5314278"/>
              <a:gd name="connsiteX97" fmla="*/ 6047333 w 9027201"/>
              <a:gd name="connsiteY97" fmla="*/ 290456 h 5314278"/>
              <a:gd name="connsiteX98" fmla="*/ 6079605 w 9027201"/>
              <a:gd name="connsiteY98" fmla="*/ 311972 h 5314278"/>
              <a:gd name="connsiteX99" fmla="*/ 6101121 w 9027201"/>
              <a:gd name="connsiteY99" fmla="*/ 333487 h 5314278"/>
              <a:gd name="connsiteX100" fmla="*/ 6165667 w 9027201"/>
              <a:gd name="connsiteY100" fmla="*/ 419548 h 5314278"/>
              <a:gd name="connsiteX101" fmla="*/ 6154909 w 9027201"/>
              <a:gd name="connsiteY101" fmla="*/ 484094 h 5314278"/>
              <a:gd name="connsiteX102" fmla="*/ 6122636 w 9027201"/>
              <a:gd name="connsiteY102" fmla="*/ 494852 h 5314278"/>
              <a:gd name="connsiteX103" fmla="*/ 6090363 w 9027201"/>
              <a:gd name="connsiteY103" fmla="*/ 527125 h 5314278"/>
              <a:gd name="connsiteX104" fmla="*/ 6122636 w 9027201"/>
              <a:gd name="connsiteY104" fmla="*/ 645459 h 5314278"/>
              <a:gd name="connsiteX105" fmla="*/ 6133394 w 9027201"/>
              <a:gd name="connsiteY105" fmla="*/ 710005 h 5314278"/>
              <a:gd name="connsiteX106" fmla="*/ 6144151 w 9027201"/>
              <a:gd name="connsiteY106" fmla="*/ 742278 h 5314278"/>
              <a:gd name="connsiteX107" fmla="*/ 6176424 w 9027201"/>
              <a:gd name="connsiteY107" fmla="*/ 753035 h 5314278"/>
              <a:gd name="connsiteX108" fmla="*/ 6251728 w 9027201"/>
              <a:gd name="connsiteY108" fmla="*/ 763793 h 5314278"/>
              <a:gd name="connsiteX109" fmla="*/ 6337789 w 9027201"/>
              <a:gd name="connsiteY109" fmla="*/ 828339 h 5314278"/>
              <a:gd name="connsiteX110" fmla="*/ 6370062 w 9027201"/>
              <a:gd name="connsiteY110" fmla="*/ 817581 h 5314278"/>
              <a:gd name="connsiteX111" fmla="*/ 6499154 w 9027201"/>
              <a:gd name="connsiteY111" fmla="*/ 849854 h 5314278"/>
              <a:gd name="connsiteX112" fmla="*/ 6531427 w 9027201"/>
              <a:gd name="connsiteY112" fmla="*/ 871369 h 5314278"/>
              <a:gd name="connsiteX113" fmla="*/ 6574457 w 9027201"/>
              <a:gd name="connsiteY113" fmla="*/ 925158 h 5314278"/>
              <a:gd name="connsiteX114" fmla="*/ 6606730 w 9027201"/>
              <a:gd name="connsiteY114" fmla="*/ 935915 h 5314278"/>
              <a:gd name="connsiteX115" fmla="*/ 6649761 w 9027201"/>
              <a:gd name="connsiteY115" fmla="*/ 989703 h 5314278"/>
              <a:gd name="connsiteX116" fmla="*/ 6682034 w 9027201"/>
              <a:gd name="connsiteY116" fmla="*/ 1075765 h 5314278"/>
              <a:gd name="connsiteX117" fmla="*/ 6671276 w 9027201"/>
              <a:gd name="connsiteY117" fmla="*/ 1183341 h 5314278"/>
              <a:gd name="connsiteX118" fmla="*/ 6660518 w 9027201"/>
              <a:gd name="connsiteY118" fmla="*/ 1215614 h 5314278"/>
              <a:gd name="connsiteX119" fmla="*/ 6671276 w 9027201"/>
              <a:gd name="connsiteY119" fmla="*/ 1269402 h 5314278"/>
              <a:gd name="connsiteX120" fmla="*/ 6778853 w 9027201"/>
              <a:gd name="connsiteY120" fmla="*/ 1333948 h 5314278"/>
              <a:gd name="connsiteX121" fmla="*/ 6821883 w 9027201"/>
              <a:gd name="connsiteY121" fmla="*/ 1344706 h 5314278"/>
              <a:gd name="connsiteX122" fmla="*/ 7026278 w 9027201"/>
              <a:gd name="connsiteY122" fmla="*/ 1355463 h 5314278"/>
              <a:gd name="connsiteX123" fmla="*/ 7090824 w 9027201"/>
              <a:gd name="connsiteY123" fmla="*/ 1376979 h 5314278"/>
              <a:gd name="connsiteX124" fmla="*/ 7112340 w 9027201"/>
              <a:gd name="connsiteY124" fmla="*/ 1398494 h 5314278"/>
              <a:gd name="connsiteX125" fmla="*/ 7198401 w 9027201"/>
              <a:gd name="connsiteY125" fmla="*/ 1420009 h 5314278"/>
              <a:gd name="connsiteX126" fmla="*/ 7230674 w 9027201"/>
              <a:gd name="connsiteY126" fmla="*/ 1430767 h 5314278"/>
              <a:gd name="connsiteX127" fmla="*/ 7381281 w 9027201"/>
              <a:gd name="connsiteY127" fmla="*/ 1420009 h 5314278"/>
              <a:gd name="connsiteX128" fmla="*/ 7413554 w 9027201"/>
              <a:gd name="connsiteY128" fmla="*/ 1409252 h 5314278"/>
              <a:gd name="connsiteX129" fmla="*/ 7478100 w 9027201"/>
              <a:gd name="connsiteY129" fmla="*/ 1366221 h 5314278"/>
              <a:gd name="connsiteX130" fmla="*/ 7542645 w 9027201"/>
              <a:gd name="connsiteY130" fmla="*/ 1344706 h 5314278"/>
              <a:gd name="connsiteX131" fmla="*/ 7574918 w 9027201"/>
              <a:gd name="connsiteY131" fmla="*/ 1333948 h 5314278"/>
              <a:gd name="connsiteX132" fmla="*/ 7607191 w 9027201"/>
              <a:gd name="connsiteY132" fmla="*/ 1323191 h 5314278"/>
              <a:gd name="connsiteX133" fmla="*/ 7704010 w 9027201"/>
              <a:gd name="connsiteY133" fmla="*/ 1333948 h 5314278"/>
              <a:gd name="connsiteX134" fmla="*/ 7757798 w 9027201"/>
              <a:gd name="connsiteY134" fmla="*/ 1398494 h 5314278"/>
              <a:gd name="connsiteX135" fmla="*/ 7768556 w 9027201"/>
              <a:gd name="connsiteY135" fmla="*/ 1430767 h 5314278"/>
              <a:gd name="connsiteX136" fmla="*/ 7833102 w 9027201"/>
              <a:gd name="connsiteY136" fmla="*/ 1495313 h 5314278"/>
              <a:gd name="connsiteX137" fmla="*/ 7865375 w 9027201"/>
              <a:gd name="connsiteY137" fmla="*/ 1559859 h 5314278"/>
              <a:gd name="connsiteX138" fmla="*/ 7876133 w 9027201"/>
              <a:gd name="connsiteY138" fmla="*/ 1592132 h 5314278"/>
              <a:gd name="connsiteX139" fmla="*/ 7908405 w 9027201"/>
              <a:gd name="connsiteY139" fmla="*/ 1602889 h 5314278"/>
              <a:gd name="connsiteX140" fmla="*/ 7994467 w 9027201"/>
              <a:gd name="connsiteY140" fmla="*/ 1602889 h 5314278"/>
              <a:gd name="connsiteX141" fmla="*/ 8026740 w 9027201"/>
              <a:gd name="connsiteY141" fmla="*/ 1592132 h 5314278"/>
              <a:gd name="connsiteX142" fmla="*/ 8241893 w 9027201"/>
              <a:gd name="connsiteY142" fmla="*/ 1602889 h 5314278"/>
              <a:gd name="connsiteX143" fmla="*/ 8274165 w 9027201"/>
              <a:gd name="connsiteY143" fmla="*/ 1624405 h 5314278"/>
              <a:gd name="connsiteX144" fmla="*/ 8306438 w 9027201"/>
              <a:gd name="connsiteY144" fmla="*/ 1635162 h 5314278"/>
              <a:gd name="connsiteX145" fmla="*/ 8327954 w 9027201"/>
              <a:gd name="connsiteY145" fmla="*/ 1656678 h 5314278"/>
              <a:gd name="connsiteX146" fmla="*/ 8446288 w 9027201"/>
              <a:gd name="connsiteY146" fmla="*/ 1678193 h 5314278"/>
              <a:gd name="connsiteX147" fmla="*/ 8553864 w 9027201"/>
              <a:gd name="connsiteY147" fmla="*/ 1710466 h 5314278"/>
              <a:gd name="connsiteX148" fmla="*/ 8650683 w 9027201"/>
              <a:gd name="connsiteY148" fmla="*/ 1742739 h 5314278"/>
              <a:gd name="connsiteX149" fmla="*/ 8682956 w 9027201"/>
              <a:gd name="connsiteY149" fmla="*/ 1753496 h 5314278"/>
              <a:gd name="connsiteX150" fmla="*/ 8790533 w 9027201"/>
              <a:gd name="connsiteY150" fmla="*/ 1818042 h 5314278"/>
              <a:gd name="connsiteX151" fmla="*/ 8822805 w 9027201"/>
              <a:gd name="connsiteY151" fmla="*/ 1828800 h 5314278"/>
              <a:gd name="connsiteX152" fmla="*/ 8844321 w 9027201"/>
              <a:gd name="connsiteY152" fmla="*/ 1850315 h 5314278"/>
              <a:gd name="connsiteX153" fmla="*/ 8876594 w 9027201"/>
              <a:gd name="connsiteY153" fmla="*/ 1861073 h 5314278"/>
              <a:gd name="connsiteX154" fmla="*/ 8951897 w 9027201"/>
              <a:gd name="connsiteY154" fmla="*/ 1904103 h 5314278"/>
              <a:gd name="connsiteX155" fmla="*/ 8994928 w 9027201"/>
              <a:gd name="connsiteY155" fmla="*/ 1957892 h 5314278"/>
              <a:gd name="connsiteX156" fmla="*/ 9027201 w 9027201"/>
              <a:gd name="connsiteY156" fmla="*/ 1990165 h 5314278"/>
              <a:gd name="connsiteX157" fmla="*/ 9016443 w 9027201"/>
              <a:gd name="connsiteY157" fmla="*/ 2119256 h 5314278"/>
              <a:gd name="connsiteX158" fmla="*/ 8994928 w 9027201"/>
              <a:gd name="connsiteY158" fmla="*/ 2140772 h 5314278"/>
              <a:gd name="connsiteX159" fmla="*/ 8951897 w 9027201"/>
              <a:gd name="connsiteY159" fmla="*/ 2194560 h 5314278"/>
              <a:gd name="connsiteX160" fmla="*/ 8919624 w 9027201"/>
              <a:gd name="connsiteY160" fmla="*/ 2248348 h 5314278"/>
              <a:gd name="connsiteX161" fmla="*/ 8876594 w 9027201"/>
              <a:gd name="connsiteY161" fmla="*/ 2302136 h 5314278"/>
              <a:gd name="connsiteX162" fmla="*/ 8898109 w 9027201"/>
              <a:gd name="connsiteY162" fmla="*/ 2334409 h 5314278"/>
              <a:gd name="connsiteX163" fmla="*/ 8898109 w 9027201"/>
              <a:gd name="connsiteY163" fmla="*/ 2431228 h 5314278"/>
              <a:gd name="connsiteX164" fmla="*/ 8876594 w 9027201"/>
              <a:gd name="connsiteY164" fmla="*/ 2463501 h 5314278"/>
              <a:gd name="connsiteX165" fmla="*/ 8844321 w 9027201"/>
              <a:gd name="connsiteY165" fmla="*/ 2538805 h 5314278"/>
              <a:gd name="connsiteX166" fmla="*/ 8801290 w 9027201"/>
              <a:gd name="connsiteY166" fmla="*/ 2549562 h 5314278"/>
              <a:gd name="connsiteX167" fmla="*/ 8833563 w 9027201"/>
              <a:gd name="connsiteY167" fmla="*/ 2603351 h 5314278"/>
              <a:gd name="connsiteX168" fmla="*/ 8844321 w 9027201"/>
              <a:gd name="connsiteY168" fmla="*/ 2635623 h 5314278"/>
              <a:gd name="connsiteX169" fmla="*/ 8865836 w 9027201"/>
              <a:gd name="connsiteY169" fmla="*/ 2657139 h 5314278"/>
              <a:gd name="connsiteX170" fmla="*/ 8898109 w 9027201"/>
              <a:gd name="connsiteY170" fmla="*/ 2721685 h 5314278"/>
              <a:gd name="connsiteX171" fmla="*/ 8876594 w 9027201"/>
              <a:gd name="connsiteY171" fmla="*/ 2915322 h 5314278"/>
              <a:gd name="connsiteX172" fmla="*/ 8855078 w 9027201"/>
              <a:gd name="connsiteY172" fmla="*/ 2979868 h 5314278"/>
              <a:gd name="connsiteX173" fmla="*/ 8822805 w 9027201"/>
              <a:gd name="connsiteY173" fmla="*/ 3001383 h 5314278"/>
              <a:gd name="connsiteX174" fmla="*/ 8812048 w 9027201"/>
              <a:gd name="connsiteY174" fmla="*/ 3033656 h 5314278"/>
              <a:gd name="connsiteX175" fmla="*/ 8747502 w 9027201"/>
              <a:gd name="connsiteY175" fmla="*/ 3055172 h 5314278"/>
              <a:gd name="connsiteX176" fmla="*/ 8553864 w 9027201"/>
              <a:gd name="connsiteY176" fmla="*/ 3076687 h 5314278"/>
              <a:gd name="connsiteX177" fmla="*/ 8467803 w 9027201"/>
              <a:gd name="connsiteY177" fmla="*/ 3076687 h 5314278"/>
              <a:gd name="connsiteX178" fmla="*/ 8403257 w 9027201"/>
              <a:gd name="connsiteY178" fmla="*/ 3055172 h 5314278"/>
              <a:gd name="connsiteX179" fmla="*/ 8338711 w 9027201"/>
              <a:gd name="connsiteY179" fmla="*/ 3098202 h 5314278"/>
              <a:gd name="connsiteX180" fmla="*/ 8317196 w 9027201"/>
              <a:gd name="connsiteY180" fmla="*/ 3119718 h 5314278"/>
              <a:gd name="connsiteX181" fmla="*/ 8284923 w 9027201"/>
              <a:gd name="connsiteY181" fmla="*/ 3141233 h 5314278"/>
              <a:gd name="connsiteX182" fmla="*/ 8263408 w 9027201"/>
              <a:gd name="connsiteY182" fmla="*/ 3173506 h 5314278"/>
              <a:gd name="connsiteX183" fmla="*/ 8198862 w 9027201"/>
              <a:gd name="connsiteY183" fmla="*/ 3216536 h 5314278"/>
              <a:gd name="connsiteX184" fmla="*/ 8177347 w 9027201"/>
              <a:gd name="connsiteY184" fmla="*/ 3238052 h 5314278"/>
              <a:gd name="connsiteX185" fmla="*/ 8134316 w 9027201"/>
              <a:gd name="connsiteY185" fmla="*/ 3227294 h 5314278"/>
              <a:gd name="connsiteX186" fmla="*/ 8091285 w 9027201"/>
              <a:gd name="connsiteY186" fmla="*/ 3291840 h 5314278"/>
              <a:gd name="connsiteX187" fmla="*/ 8080528 w 9027201"/>
              <a:gd name="connsiteY187" fmla="*/ 3324113 h 5314278"/>
              <a:gd name="connsiteX188" fmla="*/ 8069770 w 9027201"/>
              <a:gd name="connsiteY188" fmla="*/ 3367143 h 5314278"/>
              <a:gd name="connsiteX189" fmla="*/ 8048255 w 9027201"/>
              <a:gd name="connsiteY189" fmla="*/ 3388659 h 5314278"/>
              <a:gd name="connsiteX190" fmla="*/ 8026740 w 9027201"/>
              <a:gd name="connsiteY190" fmla="*/ 3420932 h 5314278"/>
              <a:gd name="connsiteX191" fmla="*/ 8015982 w 9027201"/>
              <a:gd name="connsiteY191" fmla="*/ 3528508 h 5314278"/>
              <a:gd name="connsiteX192" fmla="*/ 7951436 w 9027201"/>
              <a:gd name="connsiteY192" fmla="*/ 3550023 h 5314278"/>
              <a:gd name="connsiteX193" fmla="*/ 7919163 w 9027201"/>
              <a:gd name="connsiteY193" fmla="*/ 3560781 h 5314278"/>
              <a:gd name="connsiteX194" fmla="*/ 7714768 w 9027201"/>
              <a:gd name="connsiteY194" fmla="*/ 3582296 h 5314278"/>
              <a:gd name="connsiteX195" fmla="*/ 7650222 w 9027201"/>
              <a:gd name="connsiteY195" fmla="*/ 3603812 h 5314278"/>
              <a:gd name="connsiteX196" fmla="*/ 7617949 w 9027201"/>
              <a:gd name="connsiteY196" fmla="*/ 3614569 h 5314278"/>
              <a:gd name="connsiteX197" fmla="*/ 7585676 w 9027201"/>
              <a:gd name="connsiteY197" fmla="*/ 3636085 h 5314278"/>
              <a:gd name="connsiteX198" fmla="*/ 7553403 w 9027201"/>
              <a:gd name="connsiteY198" fmla="*/ 3646842 h 5314278"/>
              <a:gd name="connsiteX199" fmla="*/ 7488857 w 9027201"/>
              <a:gd name="connsiteY199" fmla="*/ 3689873 h 5314278"/>
              <a:gd name="connsiteX200" fmla="*/ 7456584 w 9027201"/>
              <a:gd name="connsiteY200" fmla="*/ 3700631 h 5314278"/>
              <a:gd name="connsiteX201" fmla="*/ 7392038 w 9027201"/>
              <a:gd name="connsiteY201" fmla="*/ 3743661 h 5314278"/>
              <a:gd name="connsiteX202" fmla="*/ 7359765 w 9027201"/>
              <a:gd name="connsiteY202" fmla="*/ 3765176 h 5314278"/>
              <a:gd name="connsiteX203" fmla="*/ 7327493 w 9027201"/>
              <a:gd name="connsiteY203" fmla="*/ 3775934 h 5314278"/>
              <a:gd name="connsiteX204" fmla="*/ 7273704 w 9027201"/>
              <a:gd name="connsiteY204" fmla="*/ 3808207 h 5314278"/>
              <a:gd name="connsiteX205" fmla="*/ 7101582 w 9027201"/>
              <a:gd name="connsiteY205" fmla="*/ 3840480 h 5314278"/>
              <a:gd name="connsiteX206" fmla="*/ 7037036 w 9027201"/>
              <a:gd name="connsiteY206" fmla="*/ 3861995 h 5314278"/>
              <a:gd name="connsiteX207" fmla="*/ 7004763 w 9027201"/>
              <a:gd name="connsiteY207" fmla="*/ 3872753 h 5314278"/>
              <a:gd name="connsiteX208" fmla="*/ 6929460 w 9027201"/>
              <a:gd name="connsiteY208" fmla="*/ 3861995 h 5314278"/>
              <a:gd name="connsiteX209" fmla="*/ 6897187 w 9027201"/>
              <a:gd name="connsiteY209" fmla="*/ 3851238 h 5314278"/>
              <a:gd name="connsiteX210" fmla="*/ 6778853 w 9027201"/>
              <a:gd name="connsiteY210" fmla="*/ 3861995 h 5314278"/>
              <a:gd name="connsiteX211" fmla="*/ 6725064 w 9027201"/>
              <a:gd name="connsiteY211" fmla="*/ 3894268 h 5314278"/>
              <a:gd name="connsiteX212" fmla="*/ 6682034 w 9027201"/>
              <a:gd name="connsiteY212" fmla="*/ 3948056 h 5314278"/>
              <a:gd name="connsiteX213" fmla="*/ 6639003 w 9027201"/>
              <a:gd name="connsiteY213" fmla="*/ 4001845 h 5314278"/>
              <a:gd name="connsiteX214" fmla="*/ 6606730 w 9027201"/>
              <a:gd name="connsiteY214" fmla="*/ 4023360 h 5314278"/>
              <a:gd name="connsiteX215" fmla="*/ 6595973 w 9027201"/>
              <a:gd name="connsiteY215" fmla="*/ 4055633 h 5314278"/>
              <a:gd name="connsiteX216" fmla="*/ 6542184 w 9027201"/>
              <a:gd name="connsiteY216" fmla="*/ 4098663 h 5314278"/>
              <a:gd name="connsiteX217" fmla="*/ 6520669 w 9027201"/>
              <a:gd name="connsiteY217" fmla="*/ 4120179 h 5314278"/>
              <a:gd name="connsiteX218" fmla="*/ 6456123 w 9027201"/>
              <a:gd name="connsiteY218" fmla="*/ 4163209 h 5314278"/>
              <a:gd name="connsiteX219" fmla="*/ 6413093 w 9027201"/>
              <a:gd name="connsiteY219" fmla="*/ 4216998 h 5314278"/>
              <a:gd name="connsiteX220" fmla="*/ 6380820 w 9027201"/>
              <a:gd name="connsiteY220" fmla="*/ 4227755 h 5314278"/>
              <a:gd name="connsiteX221" fmla="*/ 6402335 w 9027201"/>
              <a:gd name="connsiteY221" fmla="*/ 4335332 h 5314278"/>
              <a:gd name="connsiteX222" fmla="*/ 6413093 w 9027201"/>
              <a:gd name="connsiteY222" fmla="*/ 4378362 h 5314278"/>
              <a:gd name="connsiteX223" fmla="*/ 6434608 w 9027201"/>
              <a:gd name="connsiteY223" fmla="*/ 4399878 h 5314278"/>
              <a:gd name="connsiteX224" fmla="*/ 6456123 w 9027201"/>
              <a:gd name="connsiteY224" fmla="*/ 4432151 h 5314278"/>
              <a:gd name="connsiteX225" fmla="*/ 6477638 w 9027201"/>
              <a:gd name="connsiteY225" fmla="*/ 4496696 h 5314278"/>
              <a:gd name="connsiteX226" fmla="*/ 6499154 w 9027201"/>
              <a:gd name="connsiteY226" fmla="*/ 4518212 h 5314278"/>
              <a:gd name="connsiteX227" fmla="*/ 6520669 w 9027201"/>
              <a:gd name="connsiteY227" fmla="*/ 4550485 h 5314278"/>
              <a:gd name="connsiteX228" fmla="*/ 6585215 w 9027201"/>
              <a:gd name="connsiteY228" fmla="*/ 4615031 h 5314278"/>
              <a:gd name="connsiteX229" fmla="*/ 6617488 w 9027201"/>
              <a:gd name="connsiteY229" fmla="*/ 4625788 h 5314278"/>
              <a:gd name="connsiteX230" fmla="*/ 6649761 w 9027201"/>
              <a:gd name="connsiteY230" fmla="*/ 4647303 h 5314278"/>
              <a:gd name="connsiteX231" fmla="*/ 6671276 w 9027201"/>
              <a:gd name="connsiteY231" fmla="*/ 4668819 h 5314278"/>
              <a:gd name="connsiteX232" fmla="*/ 6703549 w 9027201"/>
              <a:gd name="connsiteY232" fmla="*/ 4679576 h 5314278"/>
              <a:gd name="connsiteX233" fmla="*/ 6811125 w 9027201"/>
              <a:gd name="connsiteY233" fmla="*/ 4647303 h 5314278"/>
              <a:gd name="connsiteX234" fmla="*/ 6918702 w 9027201"/>
              <a:gd name="connsiteY234" fmla="*/ 4636546 h 5314278"/>
              <a:gd name="connsiteX235" fmla="*/ 6950975 w 9027201"/>
              <a:gd name="connsiteY235" fmla="*/ 4615031 h 5314278"/>
              <a:gd name="connsiteX236" fmla="*/ 7166128 w 9027201"/>
              <a:gd name="connsiteY236" fmla="*/ 4615031 h 5314278"/>
              <a:gd name="connsiteX237" fmla="*/ 7198401 w 9027201"/>
              <a:gd name="connsiteY237" fmla="*/ 4625788 h 5314278"/>
              <a:gd name="connsiteX238" fmla="*/ 7230674 w 9027201"/>
              <a:gd name="connsiteY238" fmla="*/ 4733365 h 5314278"/>
              <a:gd name="connsiteX239" fmla="*/ 7219916 w 9027201"/>
              <a:gd name="connsiteY239" fmla="*/ 4776395 h 5314278"/>
              <a:gd name="connsiteX240" fmla="*/ 7176885 w 9027201"/>
              <a:gd name="connsiteY240" fmla="*/ 4830183 h 5314278"/>
              <a:gd name="connsiteX241" fmla="*/ 7155370 w 9027201"/>
              <a:gd name="connsiteY241" fmla="*/ 4862456 h 5314278"/>
              <a:gd name="connsiteX242" fmla="*/ 7101582 w 9027201"/>
              <a:gd name="connsiteY242" fmla="*/ 4905487 h 5314278"/>
              <a:gd name="connsiteX243" fmla="*/ 7037036 w 9027201"/>
              <a:gd name="connsiteY243" fmla="*/ 4927002 h 5314278"/>
              <a:gd name="connsiteX244" fmla="*/ 7004763 w 9027201"/>
              <a:gd name="connsiteY244" fmla="*/ 4937760 h 5314278"/>
              <a:gd name="connsiteX245" fmla="*/ 6907944 w 9027201"/>
              <a:gd name="connsiteY245" fmla="*/ 4948518 h 5314278"/>
              <a:gd name="connsiteX246" fmla="*/ 6843398 w 9027201"/>
              <a:gd name="connsiteY246" fmla="*/ 4970033 h 5314278"/>
              <a:gd name="connsiteX247" fmla="*/ 6757337 w 9027201"/>
              <a:gd name="connsiteY247" fmla="*/ 4959275 h 5314278"/>
              <a:gd name="connsiteX248" fmla="*/ 6725064 w 9027201"/>
              <a:gd name="connsiteY248" fmla="*/ 4948518 h 5314278"/>
              <a:gd name="connsiteX249" fmla="*/ 6682034 w 9027201"/>
              <a:gd name="connsiteY249" fmla="*/ 4905487 h 5314278"/>
              <a:gd name="connsiteX250" fmla="*/ 6639003 w 9027201"/>
              <a:gd name="connsiteY250" fmla="*/ 4948518 h 5314278"/>
              <a:gd name="connsiteX251" fmla="*/ 6628245 w 9027201"/>
              <a:gd name="connsiteY251" fmla="*/ 4980791 h 5314278"/>
              <a:gd name="connsiteX252" fmla="*/ 6595973 w 9027201"/>
              <a:gd name="connsiteY252" fmla="*/ 4991548 h 5314278"/>
              <a:gd name="connsiteX253" fmla="*/ 6509911 w 9027201"/>
              <a:gd name="connsiteY253" fmla="*/ 5002306 h 5314278"/>
              <a:gd name="connsiteX254" fmla="*/ 6445365 w 9027201"/>
              <a:gd name="connsiteY254" fmla="*/ 5013063 h 5314278"/>
              <a:gd name="connsiteX255" fmla="*/ 6391577 w 9027201"/>
              <a:gd name="connsiteY255" fmla="*/ 5045336 h 5314278"/>
              <a:gd name="connsiteX256" fmla="*/ 6327031 w 9027201"/>
              <a:gd name="connsiteY256" fmla="*/ 5077609 h 5314278"/>
              <a:gd name="connsiteX257" fmla="*/ 6305516 w 9027201"/>
              <a:gd name="connsiteY257" fmla="*/ 5099125 h 5314278"/>
              <a:gd name="connsiteX258" fmla="*/ 6262485 w 9027201"/>
              <a:gd name="connsiteY258" fmla="*/ 5109882 h 5314278"/>
              <a:gd name="connsiteX259" fmla="*/ 6230213 w 9027201"/>
              <a:gd name="connsiteY259" fmla="*/ 5120640 h 5314278"/>
              <a:gd name="connsiteX260" fmla="*/ 6187182 w 9027201"/>
              <a:gd name="connsiteY260" fmla="*/ 5163671 h 5314278"/>
              <a:gd name="connsiteX261" fmla="*/ 6165667 w 9027201"/>
              <a:gd name="connsiteY261" fmla="*/ 5195943 h 5314278"/>
              <a:gd name="connsiteX262" fmla="*/ 6133394 w 9027201"/>
              <a:gd name="connsiteY262" fmla="*/ 5206701 h 5314278"/>
              <a:gd name="connsiteX263" fmla="*/ 6111878 w 9027201"/>
              <a:gd name="connsiteY263" fmla="*/ 5228216 h 5314278"/>
              <a:gd name="connsiteX264" fmla="*/ 6047333 w 9027201"/>
              <a:gd name="connsiteY264" fmla="*/ 5271247 h 5314278"/>
              <a:gd name="connsiteX265" fmla="*/ 5982787 w 9027201"/>
              <a:gd name="connsiteY265" fmla="*/ 5282005 h 5314278"/>
              <a:gd name="connsiteX266" fmla="*/ 5928998 w 9027201"/>
              <a:gd name="connsiteY266" fmla="*/ 5292762 h 5314278"/>
              <a:gd name="connsiteX267" fmla="*/ 5896725 w 9027201"/>
              <a:gd name="connsiteY267" fmla="*/ 5303520 h 5314278"/>
              <a:gd name="connsiteX268" fmla="*/ 5842937 w 9027201"/>
              <a:gd name="connsiteY268" fmla="*/ 5314278 h 5314278"/>
              <a:gd name="connsiteX269" fmla="*/ 5767634 w 9027201"/>
              <a:gd name="connsiteY269" fmla="*/ 5303520 h 5314278"/>
              <a:gd name="connsiteX270" fmla="*/ 5703088 w 9027201"/>
              <a:gd name="connsiteY270" fmla="*/ 5282005 h 5314278"/>
              <a:gd name="connsiteX271" fmla="*/ 5638542 w 9027201"/>
              <a:gd name="connsiteY271" fmla="*/ 5271247 h 5314278"/>
              <a:gd name="connsiteX272" fmla="*/ 5595511 w 9027201"/>
              <a:gd name="connsiteY272" fmla="*/ 5174428 h 5314278"/>
              <a:gd name="connsiteX273" fmla="*/ 5638542 w 9027201"/>
              <a:gd name="connsiteY273" fmla="*/ 5056094 h 5314278"/>
              <a:gd name="connsiteX274" fmla="*/ 5660057 w 9027201"/>
              <a:gd name="connsiteY274" fmla="*/ 4894729 h 5314278"/>
              <a:gd name="connsiteX275" fmla="*/ 5584754 w 9027201"/>
              <a:gd name="connsiteY275" fmla="*/ 4819426 h 5314278"/>
              <a:gd name="connsiteX276" fmla="*/ 5530965 w 9027201"/>
              <a:gd name="connsiteY276" fmla="*/ 4787153 h 5314278"/>
              <a:gd name="connsiteX277" fmla="*/ 5423389 w 9027201"/>
              <a:gd name="connsiteY277" fmla="*/ 4765638 h 5314278"/>
              <a:gd name="connsiteX278" fmla="*/ 5358843 w 9027201"/>
              <a:gd name="connsiteY278" fmla="*/ 4733365 h 5314278"/>
              <a:gd name="connsiteX279" fmla="*/ 5326570 w 9027201"/>
              <a:gd name="connsiteY279" fmla="*/ 4722607 h 5314278"/>
              <a:gd name="connsiteX280" fmla="*/ 5294297 w 9027201"/>
              <a:gd name="connsiteY280" fmla="*/ 4701092 h 5314278"/>
              <a:gd name="connsiteX281" fmla="*/ 5175776 w 9027201"/>
              <a:gd name="connsiteY281" fmla="*/ 4703744 h 5314278"/>
              <a:gd name="connsiteX282" fmla="*/ 5166214 w 9027201"/>
              <a:gd name="connsiteY282" fmla="*/ 4654662 h 5314278"/>
              <a:gd name="connsiteX283" fmla="*/ 5197478 w 9027201"/>
              <a:gd name="connsiteY283" fmla="*/ 4572000 h 5314278"/>
              <a:gd name="connsiteX284" fmla="*/ 5264639 w 9027201"/>
              <a:gd name="connsiteY284" fmla="*/ 4543537 h 5314278"/>
              <a:gd name="connsiteX285" fmla="*/ 5339980 w 9027201"/>
              <a:gd name="connsiteY285" fmla="*/ 4489114 h 5314278"/>
              <a:gd name="connsiteX286" fmla="*/ 5401874 w 9027201"/>
              <a:gd name="connsiteY286" fmla="*/ 4432151 h 5314278"/>
              <a:gd name="connsiteX287" fmla="*/ 5466420 w 9027201"/>
              <a:gd name="connsiteY287" fmla="*/ 4421393 h 5314278"/>
              <a:gd name="connsiteX288" fmla="*/ 5617027 w 9027201"/>
              <a:gd name="connsiteY288" fmla="*/ 4378362 h 5314278"/>
              <a:gd name="connsiteX289" fmla="*/ 5712277 w 9027201"/>
              <a:gd name="connsiteY289" fmla="*/ 4285428 h 5314278"/>
              <a:gd name="connsiteX290" fmla="*/ 5573996 w 9027201"/>
              <a:gd name="connsiteY290" fmla="*/ 4195482 h 5314278"/>
              <a:gd name="connsiteX291" fmla="*/ 5467129 w 9027201"/>
              <a:gd name="connsiteY291" fmla="*/ 4186667 h 5314278"/>
              <a:gd name="connsiteX292" fmla="*/ 5404339 w 9027201"/>
              <a:gd name="connsiteY292" fmla="*/ 4245087 h 5314278"/>
              <a:gd name="connsiteX293" fmla="*/ 5296389 w 9027201"/>
              <a:gd name="connsiteY293" fmla="*/ 4229212 h 5314278"/>
              <a:gd name="connsiteX294" fmla="*/ 5223364 w 9027201"/>
              <a:gd name="connsiteY294" fmla="*/ 4222862 h 5314278"/>
              <a:gd name="connsiteX295" fmla="*/ 5154448 w 9027201"/>
              <a:gd name="connsiteY295" fmla="*/ 4184725 h 5314278"/>
              <a:gd name="connsiteX296" fmla="*/ 5122175 w 9027201"/>
              <a:gd name="connsiteY296" fmla="*/ 4195482 h 5314278"/>
              <a:gd name="connsiteX297" fmla="*/ 5025356 w 9027201"/>
              <a:gd name="connsiteY297" fmla="*/ 4184725 h 5314278"/>
              <a:gd name="connsiteX298" fmla="*/ 4960810 w 9027201"/>
              <a:gd name="connsiteY298" fmla="*/ 4152452 h 5314278"/>
              <a:gd name="connsiteX299" fmla="*/ 4907022 w 9027201"/>
              <a:gd name="connsiteY299" fmla="*/ 4098663 h 5314278"/>
              <a:gd name="connsiteX300" fmla="*/ 4836014 w 9027201"/>
              <a:gd name="connsiteY300" fmla="*/ 4092687 h 5314278"/>
              <a:gd name="connsiteX301" fmla="*/ 4804899 w 9027201"/>
              <a:gd name="connsiteY301" fmla="*/ 4048050 h 5314278"/>
              <a:gd name="connsiteX302" fmla="*/ 4902689 w 9027201"/>
              <a:gd name="connsiteY302" fmla="*/ 4006962 h 5314278"/>
              <a:gd name="connsiteX303" fmla="*/ 4880576 w 9027201"/>
              <a:gd name="connsiteY303" fmla="*/ 3944172 h 5314278"/>
              <a:gd name="connsiteX304" fmla="*/ 4739307 w 9027201"/>
              <a:gd name="connsiteY304" fmla="*/ 3953174 h 5314278"/>
              <a:gd name="connsiteX305" fmla="*/ 4639500 w 9027201"/>
              <a:gd name="connsiteY305" fmla="*/ 3859343 h 5314278"/>
              <a:gd name="connsiteX306" fmla="*/ 4502639 w 9027201"/>
              <a:gd name="connsiteY306" fmla="*/ 3870437 h 5314278"/>
              <a:gd name="connsiteX307" fmla="*/ 4421695 w 9027201"/>
              <a:gd name="connsiteY307" fmla="*/ 3860053 h 5314278"/>
              <a:gd name="connsiteX308" fmla="*/ 4328014 w 9027201"/>
              <a:gd name="connsiteY308" fmla="*/ 3873612 h 5314278"/>
              <a:gd name="connsiteX309" fmla="*/ 4302614 w 9027201"/>
              <a:gd name="connsiteY309" fmla="*/ 3899012 h 5314278"/>
              <a:gd name="connsiteX310" fmla="*/ 4305789 w 9027201"/>
              <a:gd name="connsiteY310" fmla="*/ 3946637 h 5314278"/>
              <a:gd name="connsiteX311" fmla="*/ 4272321 w 9027201"/>
              <a:gd name="connsiteY311" fmla="*/ 4044875 h 5314278"/>
              <a:gd name="connsiteX312" fmla="*/ 4229290 w 9027201"/>
              <a:gd name="connsiteY312" fmla="*/ 4109421 h 5314278"/>
              <a:gd name="connsiteX313" fmla="*/ 4207775 w 9027201"/>
              <a:gd name="connsiteY313" fmla="*/ 4141694 h 5314278"/>
              <a:gd name="connsiteX314" fmla="*/ 4175502 w 9027201"/>
              <a:gd name="connsiteY314" fmla="*/ 4173967 h 5314278"/>
              <a:gd name="connsiteX315" fmla="*/ 4121714 w 9027201"/>
              <a:gd name="connsiteY315" fmla="*/ 4216998 h 5314278"/>
              <a:gd name="connsiteX316" fmla="*/ 4096239 w 9027201"/>
              <a:gd name="connsiteY316" fmla="*/ 4270487 h 5314278"/>
              <a:gd name="connsiteX317" fmla="*/ 4046410 w 9027201"/>
              <a:gd name="connsiteY317" fmla="*/ 4335332 h 5314278"/>
              <a:gd name="connsiteX318" fmla="*/ 4014137 w 9027201"/>
              <a:gd name="connsiteY318" fmla="*/ 4367605 h 5314278"/>
              <a:gd name="connsiteX319" fmla="*/ 3924191 w 9027201"/>
              <a:gd name="connsiteY319" fmla="*/ 4468121 h 5314278"/>
              <a:gd name="connsiteX320" fmla="*/ 3838130 w 9027201"/>
              <a:gd name="connsiteY320" fmla="*/ 4537075 h 5314278"/>
              <a:gd name="connsiteX321" fmla="*/ 3780457 w 9027201"/>
              <a:gd name="connsiteY321" fmla="*/ 4562998 h 5314278"/>
              <a:gd name="connsiteX322" fmla="*/ 3813664 w 9027201"/>
              <a:gd name="connsiteY322" fmla="*/ 4638787 h 5314278"/>
              <a:gd name="connsiteX323" fmla="*/ 3810489 w 9027201"/>
              <a:gd name="connsiteY323" fmla="*/ 4727687 h 5314278"/>
              <a:gd name="connsiteX324" fmla="*/ 3745196 w 9027201"/>
              <a:gd name="connsiteY324" fmla="*/ 4754880 h 5314278"/>
              <a:gd name="connsiteX325" fmla="*/ 3699364 w 9027201"/>
              <a:gd name="connsiteY325" fmla="*/ 4692762 h 5314278"/>
              <a:gd name="connsiteX326" fmla="*/ 3621745 w 9027201"/>
              <a:gd name="connsiteY326" fmla="*/ 4641476 h 5314278"/>
              <a:gd name="connsiteX327" fmla="*/ 3499339 w 9027201"/>
              <a:gd name="connsiteY327" fmla="*/ 4664187 h 5314278"/>
              <a:gd name="connsiteX328" fmla="*/ 3423139 w 9027201"/>
              <a:gd name="connsiteY328" fmla="*/ 4727687 h 5314278"/>
              <a:gd name="connsiteX329" fmla="*/ 3342046 w 9027201"/>
              <a:gd name="connsiteY329" fmla="*/ 4725072 h 5314278"/>
              <a:gd name="connsiteX330" fmla="*/ 3286614 w 9027201"/>
              <a:gd name="connsiteY330" fmla="*/ 4784837 h 5314278"/>
              <a:gd name="connsiteX331" fmla="*/ 3212431 w 9027201"/>
              <a:gd name="connsiteY331" fmla="*/ 4788386 h 5314278"/>
              <a:gd name="connsiteX332" fmla="*/ 3153525 w 9027201"/>
              <a:gd name="connsiteY332" fmla="*/ 4754880 h 5314278"/>
              <a:gd name="connsiteX333" fmla="*/ 3099737 w 9027201"/>
              <a:gd name="connsiteY333" fmla="*/ 4711849 h 5314278"/>
              <a:gd name="connsiteX334" fmla="*/ 3032614 w 9027201"/>
              <a:gd name="connsiteY334" fmla="*/ 4591162 h 5314278"/>
              <a:gd name="connsiteX335" fmla="*/ 3054839 w 9027201"/>
              <a:gd name="connsiteY335" fmla="*/ 4556237 h 5314278"/>
              <a:gd name="connsiteX336" fmla="*/ 3088980 w 9027201"/>
              <a:gd name="connsiteY336" fmla="*/ 4561242 h 5314278"/>
              <a:gd name="connsiteX337" fmla="*/ 3131039 w 9027201"/>
              <a:gd name="connsiteY337" fmla="*/ 4584812 h 5314278"/>
              <a:gd name="connsiteX338" fmla="*/ 3173995 w 9027201"/>
              <a:gd name="connsiteY338" fmla="*/ 4559673 h 5314278"/>
              <a:gd name="connsiteX339" fmla="*/ 3172314 w 9027201"/>
              <a:gd name="connsiteY339" fmla="*/ 4505437 h 5314278"/>
              <a:gd name="connsiteX340" fmla="*/ 3142768 w 9027201"/>
              <a:gd name="connsiteY340" fmla="*/ 4442908 h 5314278"/>
              <a:gd name="connsiteX341" fmla="*/ 3192148 w 9027201"/>
              <a:gd name="connsiteY341" fmla="*/ 4403762 h 5314278"/>
              <a:gd name="connsiteX342" fmla="*/ 3268871 w 9027201"/>
              <a:gd name="connsiteY342" fmla="*/ 4377316 h 5314278"/>
              <a:gd name="connsiteX343" fmla="*/ 3299725 w 9027201"/>
              <a:gd name="connsiteY343" fmla="*/ 4261448 h 5314278"/>
              <a:gd name="connsiteX344" fmla="*/ 3411896 w 9027201"/>
              <a:gd name="connsiteY344" fmla="*/ 4243294 h 5314278"/>
              <a:gd name="connsiteX345" fmla="*/ 3423139 w 9027201"/>
              <a:gd name="connsiteY345" fmla="*/ 4140312 h 5314278"/>
              <a:gd name="connsiteX346" fmla="*/ 3380669 w 9027201"/>
              <a:gd name="connsiteY346" fmla="*/ 4049806 h 5314278"/>
              <a:gd name="connsiteX347" fmla="*/ 3401997 w 9027201"/>
              <a:gd name="connsiteY347" fmla="*/ 3940997 h 5314278"/>
              <a:gd name="connsiteX348" fmla="*/ 3490188 w 9027201"/>
              <a:gd name="connsiteY348" fmla="*/ 3890906 h 5314278"/>
              <a:gd name="connsiteX349" fmla="*/ 3589658 w 9027201"/>
              <a:gd name="connsiteY349" fmla="*/ 3896733 h 5314278"/>
              <a:gd name="connsiteX350" fmla="*/ 3669893 w 9027201"/>
              <a:gd name="connsiteY350" fmla="*/ 3948056 h 5314278"/>
              <a:gd name="connsiteX351" fmla="*/ 3737613 w 9027201"/>
              <a:gd name="connsiteY351" fmla="*/ 3984214 h 5314278"/>
              <a:gd name="connsiteX352" fmla="*/ 3813440 w 9027201"/>
              <a:gd name="connsiteY352" fmla="*/ 3954406 h 5314278"/>
              <a:gd name="connsiteX353" fmla="*/ 3913620 w 9027201"/>
              <a:gd name="connsiteY353" fmla="*/ 3962699 h 5314278"/>
              <a:gd name="connsiteX354" fmla="*/ 3899688 w 9027201"/>
              <a:gd name="connsiteY354" fmla="*/ 3864647 h 5314278"/>
              <a:gd name="connsiteX355" fmla="*/ 3911155 w 9027201"/>
              <a:gd name="connsiteY355" fmla="*/ 3759349 h 5314278"/>
              <a:gd name="connsiteX356" fmla="*/ 3829315 w 9027201"/>
              <a:gd name="connsiteY356" fmla="*/ 3709633 h 5314278"/>
              <a:gd name="connsiteX357" fmla="*/ 3750127 w 9027201"/>
              <a:gd name="connsiteY357" fmla="*/ 3650727 h 5314278"/>
              <a:gd name="connsiteX358" fmla="*/ 3702165 w 9027201"/>
              <a:gd name="connsiteY358" fmla="*/ 3571539 h 5314278"/>
              <a:gd name="connsiteX359" fmla="*/ 3659135 w 9027201"/>
              <a:gd name="connsiteY359" fmla="*/ 3517751 h 5314278"/>
              <a:gd name="connsiteX360" fmla="*/ 3655437 w 9027201"/>
              <a:gd name="connsiteY360" fmla="*/ 3410174 h 5314278"/>
              <a:gd name="connsiteX361" fmla="*/ 3558431 w 9027201"/>
              <a:gd name="connsiteY361" fmla="*/ 3367853 h 5314278"/>
              <a:gd name="connsiteX362" fmla="*/ 3474126 w 9027201"/>
              <a:gd name="connsiteY362" fmla="*/ 3262742 h 5314278"/>
              <a:gd name="connsiteX363" fmla="*/ 3508528 w 9027201"/>
              <a:gd name="connsiteY363" fmla="*/ 3173506 h 5314278"/>
              <a:gd name="connsiteX364" fmla="*/ 3531463 w 9027201"/>
              <a:gd name="connsiteY364" fmla="*/ 3083560 h 5314278"/>
              <a:gd name="connsiteX365" fmla="*/ 3465497 w 9027201"/>
              <a:gd name="connsiteY365" fmla="*/ 2990626 h 5314278"/>
              <a:gd name="connsiteX366" fmla="*/ 3381901 w 9027201"/>
              <a:gd name="connsiteY366" fmla="*/ 2972995 h 5314278"/>
              <a:gd name="connsiteX367" fmla="*/ 3316310 w 9027201"/>
              <a:gd name="connsiteY367" fmla="*/ 2893807 h 5314278"/>
              <a:gd name="connsiteX368" fmla="*/ 3249112 w 9027201"/>
              <a:gd name="connsiteY368" fmla="*/ 2840187 h 5314278"/>
              <a:gd name="connsiteX369" fmla="*/ 3196920 w 9027201"/>
              <a:gd name="connsiteY369" fmla="*/ 2838562 h 5314278"/>
              <a:gd name="connsiteX370" fmla="*/ 3146466 w 9027201"/>
              <a:gd name="connsiteY370" fmla="*/ 2886495 h 5314278"/>
              <a:gd name="connsiteX371" fmla="*/ 3099737 w 9027201"/>
              <a:gd name="connsiteY371" fmla="*/ 2829261 h 5314278"/>
              <a:gd name="connsiteX372" fmla="*/ 3023370 w 9027201"/>
              <a:gd name="connsiteY372" fmla="*/ 2819652 h 5314278"/>
              <a:gd name="connsiteX373" fmla="*/ 2955209 w 9027201"/>
              <a:gd name="connsiteY373" fmla="*/ 2788612 h 5314278"/>
              <a:gd name="connsiteX374" fmla="*/ 2938288 w 9027201"/>
              <a:gd name="connsiteY374" fmla="*/ 2705183 h 5314278"/>
              <a:gd name="connsiteX375" fmla="*/ 2872594 w 9027201"/>
              <a:gd name="connsiteY375" fmla="*/ 2718154 h 5314278"/>
              <a:gd name="connsiteX376" fmla="*/ 2773310 w 9027201"/>
              <a:gd name="connsiteY376" fmla="*/ 2628648 h 5314278"/>
              <a:gd name="connsiteX377" fmla="*/ 2658674 w 9027201"/>
              <a:gd name="connsiteY377" fmla="*/ 2646381 h 5314278"/>
              <a:gd name="connsiteX378" fmla="*/ 2565300 w 9027201"/>
              <a:gd name="connsiteY378" fmla="*/ 2702383 h 5314278"/>
              <a:gd name="connsiteX379" fmla="*/ 2443521 w 9027201"/>
              <a:gd name="connsiteY379" fmla="*/ 2710927 h 5314278"/>
              <a:gd name="connsiteX380" fmla="*/ 2314429 w 9027201"/>
              <a:gd name="connsiteY380" fmla="*/ 2743200 h 5314278"/>
              <a:gd name="connsiteX381" fmla="*/ 2217610 w 9027201"/>
              <a:gd name="connsiteY381" fmla="*/ 2775473 h 5314278"/>
              <a:gd name="connsiteX382" fmla="*/ 2164971 w 9027201"/>
              <a:gd name="connsiteY382" fmla="*/ 2850608 h 5314278"/>
              <a:gd name="connsiteX383" fmla="*/ 2105187 w 9027201"/>
              <a:gd name="connsiteY383" fmla="*/ 2910392 h 5314278"/>
              <a:gd name="connsiteX384" fmla="*/ 2034730 w 9027201"/>
              <a:gd name="connsiteY384" fmla="*/ 2936838 h 5314278"/>
              <a:gd name="connsiteX385" fmla="*/ 1980942 w 9027201"/>
              <a:gd name="connsiteY385" fmla="*/ 2958353 h 5314278"/>
              <a:gd name="connsiteX386" fmla="*/ 1872217 w 9027201"/>
              <a:gd name="connsiteY386" fmla="*/ 2985947 h 5314278"/>
              <a:gd name="connsiteX387" fmla="*/ 1734291 w 9027201"/>
              <a:gd name="connsiteY387" fmla="*/ 2998292 h 5314278"/>
              <a:gd name="connsiteX388" fmla="*/ 1598430 w 9027201"/>
              <a:gd name="connsiteY388" fmla="*/ 2999087 h 5314278"/>
              <a:gd name="connsiteX389" fmla="*/ 1524443 w 9027201"/>
              <a:gd name="connsiteY389" fmla="*/ 3066014 h 5314278"/>
              <a:gd name="connsiteX390" fmla="*/ 1484773 w 9027201"/>
              <a:gd name="connsiteY390" fmla="*/ 3119718 h 5314278"/>
              <a:gd name="connsiteX391" fmla="*/ 1421544 w 9027201"/>
              <a:gd name="connsiteY391" fmla="*/ 3130475 h 5314278"/>
              <a:gd name="connsiteX392" fmla="*/ 1364142 w 9027201"/>
              <a:gd name="connsiteY392" fmla="*/ 3105431 h 5314278"/>
              <a:gd name="connsiteX393" fmla="*/ 1313968 w 9027201"/>
              <a:gd name="connsiteY393" fmla="*/ 3065929 h 5314278"/>
              <a:gd name="connsiteX394" fmla="*/ 1292453 w 9027201"/>
              <a:gd name="connsiteY394" fmla="*/ 3033656 h 5314278"/>
              <a:gd name="connsiteX395" fmla="*/ 1224209 w 9027201"/>
              <a:gd name="connsiteY395" fmla="*/ 2974041 h 5314278"/>
              <a:gd name="connsiteX396" fmla="*/ 1120330 w 9027201"/>
              <a:gd name="connsiteY396" fmla="*/ 2979868 h 5314278"/>
              <a:gd name="connsiteX397" fmla="*/ 1051021 w 9027201"/>
              <a:gd name="connsiteY397" fmla="*/ 2998834 h 5314278"/>
              <a:gd name="connsiteX398" fmla="*/ 994264 w 9027201"/>
              <a:gd name="connsiteY398" fmla="*/ 2981437 h 5314278"/>
              <a:gd name="connsiteX399" fmla="*/ 908539 w 9027201"/>
              <a:gd name="connsiteY399" fmla="*/ 2983818 h 5314278"/>
              <a:gd name="connsiteX400" fmla="*/ 849008 w 9027201"/>
              <a:gd name="connsiteY400" fmla="*/ 2960006 h 5314278"/>
              <a:gd name="connsiteX401" fmla="*/ 743813 w 9027201"/>
              <a:gd name="connsiteY401" fmla="*/ 2958353 h 5314278"/>
              <a:gd name="connsiteX402" fmla="*/ 668593 w 9027201"/>
              <a:gd name="connsiteY402" fmla="*/ 2936753 h 5314278"/>
              <a:gd name="connsiteX403" fmla="*/ 608894 w 9027201"/>
              <a:gd name="connsiteY403" fmla="*/ 2911709 h 5314278"/>
              <a:gd name="connsiteX404" fmla="*/ 582448 w 9027201"/>
              <a:gd name="connsiteY404" fmla="*/ 2883049 h 5314278"/>
              <a:gd name="connsiteX405" fmla="*/ 442598 w 9027201"/>
              <a:gd name="connsiteY405" fmla="*/ 2915322 h 5314278"/>
              <a:gd name="connsiteX406" fmla="*/ 431841 w 9027201"/>
              <a:gd name="connsiteY406" fmla="*/ 2947595 h 5314278"/>
              <a:gd name="connsiteX407" fmla="*/ 367995 w 9027201"/>
              <a:gd name="connsiteY407" fmla="*/ 2936193 h 5314278"/>
              <a:gd name="connsiteX408" fmla="*/ 315804 w 9027201"/>
              <a:gd name="connsiteY408" fmla="*/ 2889213 h 5314278"/>
              <a:gd name="connsiteX409" fmla="*/ 238203 w 9027201"/>
              <a:gd name="connsiteY409" fmla="*/ 2883049 h 5314278"/>
              <a:gd name="connsiteX410" fmla="*/ 202148 w 9027201"/>
              <a:gd name="connsiteY410" fmla="*/ 2794691 h 5314278"/>
              <a:gd name="connsiteX411" fmla="*/ 119869 w 9027201"/>
              <a:gd name="connsiteY411" fmla="*/ 2753958 h 5314278"/>
              <a:gd name="connsiteX412" fmla="*/ 42437 w 9027201"/>
              <a:gd name="connsiteY412" fmla="*/ 2693026 h 5314278"/>
              <a:gd name="connsiteX413" fmla="*/ 1703 w 9027201"/>
              <a:gd name="connsiteY413" fmla="*/ 2607133 h 5314278"/>
              <a:gd name="connsiteX414" fmla="*/ 43417 w 9027201"/>
              <a:gd name="connsiteY414" fmla="*/ 2482719 h 5314278"/>
              <a:gd name="connsiteX415" fmla="*/ 119869 w 9027201"/>
              <a:gd name="connsiteY415" fmla="*/ 2420471 h 5314278"/>
              <a:gd name="connsiteX416" fmla="*/ 122503 w 9027201"/>
              <a:gd name="connsiteY416" fmla="*/ 2316592 h 5314278"/>
              <a:gd name="connsiteX417" fmla="*/ 201251 w 9027201"/>
              <a:gd name="connsiteY417" fmla="*/ 2245966 h 5314278"/>
              <a:gd name="connsiteX418" fmla="*/ 233524 w 9027201"/>
              <a:gd name="connsiteY418" fmla="*/ 2191114 h 5314278"/>
              <a:gd name="connsiteX419" fmla="*/ 281234 w 9027201"/>
              <a:gd name="connsiteY419" fmla="*/ 2151529 h 5314278"/>
              <a:gd name="connsiteX420" fmla="*/ 296838 w 9027201"/>
              <a:gd name="connsiteY420" fmla="*/ 2053562 h 5314278"/>
              <a:gd name="connsiteX421" fmla="*/ 265966 w 9027201"/>
              <a:gd name="connsiteY421" fmla="*/ 1923322 h 5314278"/>
              <a:gd name="connsiteX422" fmla="*/ 309977 w 9027201"/>
              <a:gd name="connsiteY422" fmla="*/ 1850483 h 5314278"/>
              <a:gd name="connsiteX423" fmla="*/ 378053 w 9027201"/>
              <a:gd name="connsiteY423" fmla="*/ 1721223 h 5314278"/>
              <a:gd name="connsiteX424" fmla="*/ 464114 w 9027201"/>
              <a:gd name="connsiteY424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79897 w 9027201"/>
              <a:gd name="connsiteY70" fmla="*/ 311972 h 5314278"/>
              <a:gd name="connsiteX71" fmla="*/ 4412170 w 9027201"/>
              <a:gd name="connsiteY71" fmla="*/ 290456 h 5314278"/>
              <a:gd name="connsiteX72" fmla="*/ 4476716 w 9027201"/>
              <a:gd name="connsiteY72" fmla="*/ 268941 h 5314278"/>
              <a:gd name="connsiteX73" fmla="*/ 4508989 w 9027201"/>
              <a:gd name="connsiteY73" fmla="*/ 247426 h 5314278"/>
              <a:gd name="connsiteX74" fmla="*/ 4616565 w 9027201"/>
              <a:gd name="connsiteY74" fmla="*/ 225911 h 5314278"/>
              <a:gd name="connsiteX75" fmla="*/ 4896264 w 9027201"/>
              <a:gd name="connsiteY75" fmla="*/ 215153 h 5314278"/>
              <a:gd name="connsiteX76" fmla="*/ 4971568 w 9027201"/>
              <a:gd name="connsiteY76" fmla="*/ 236668 h 5314278"/>
              <a:gd name="connsiteX77" fmla="*/ 5036114 w 9027201"/>
              <a:gd name="connsiteY77" fmla="*/ 225911 h 5314278"/>
              <a:gd name="connsiteX78" fmla="*/ 5079144 w 9027201"/>
              <a:gd name="connsiteY78" fmla="*/ 172122 h 5314278"/>
              <a:gd name="connsiteX79" fmla="*/ 5089902 w 9027201"/>
              <a:gd name="connsiteY79" fmla="*/ 139849 h 5314278"/>
              <a:gd name="connsiteX80" fmla="*/ 5132933 w 9027201"/>
              <a:gd name="connsiteY80" fmla="*/ 75303 h 5314278"/>
              <a:gd name="connsiteX81" fmla="*/ 5197478 w 9027201"/>
              <a:gd name="connsiteY81" fmla="*/ 53788 h 5314278"/>
              <a:gd name="connsiteX82" fmla="*/ 5326570 w 9027201"/>
              <a:gd name="connsiteY82" fmla="*/ 64546 h 5314278"/>
              <a:gd name="connsiteX83" fmla="*/ 5358843 w 9027201"/>
              <a:gd name="connsiteY83" fmla="*/ 75303 h 5314278"/>
              <a:gd name="connsiteX84" fmla="*/ 5444904 w 9027201"/>
              <a:gd name="connsiteY84" fmla="*/ 64546 h 5314278"/>
              <a:gd name="connsiteX85" fmla="*/ 5498693 w 9027201"/>
              <a:gd name="connsiteY85" fmla="*/ 21515 h 5314278"/>
              <a:gd name="connsiteX86" fmla="*/ 5573996 w 9027201"/>
              <a:gd name="connsiteY86" fmla="*/ 0 h 5314278"/>
              <a:gd name="connsiteX87" fmla="*/ 5638542 w 9027201"/>
              <a:gd name="connsiteY87" fmla="*/ 10758 h 5314278"/>
              <a:gd name="connsiteX88" fmla="*/ 5735361 w 9027201"/>
              <a:gd name="connsiteY88" fmla="*/ 43031 h 5314278"/>
              <a:gd name="connsiteX89" fmla="*/ 5821422 w 9027201"/>
              <a:gd name="connsiteY89" fmla="*/ 53788 h 5314278"/>
              <a:gd name="connsiteX90" fmla="*/ 5853695 w 9027201"/>
              <a:gd name="connsiteY90" fmla="*/ 64546 h 5314278"/>
              <a:gd name="connsiteX91" fmla="*/ 5896725 w 9027201"/>
              <a:gd name="connsiteY91" fmla="*/ 75303 h 5314278"/>
              <a:gd name="connsiteX92" fmla="*/ 5918241 w 9027201"/>
              <a:gd name="connsiteY92" fmla="*/ 107576 h 5314278"/>
              <a:gd name="connsiteX93" fmla="*/ 5950514 w 9027201"/>
              <a:gd name="connsiteY93" fmla="*/ 118334 h 5314278"/>
              <a:gd name="connsiteX94" fmla="*/ 6004302 w 9027201"/>
              <a:gd name="connsiteY94" fmla="*/ 161365 h 5314278"/>
              <a:gd name="connsiteX95" fmla="*/ 6025817 w 9027201"/>
              <a:gd name="connsiteY95" fmla="*/ 193638 h 5314278"/>
              <a:gd name="connsiteX96" fmla="*/ 6047333 w 9027201"/>
              <a:gd name="connsiteY96" fmla="*/ 290456 h 5314278"/>
              <a:gd name="connsiteX97" fmla="*/ 6079605 w 9027201"/>
              <a:gd name="connsiteY97" fmla="*/ 311972 h 5314278"/>
              <a:gd name="connsiteX98" fmla="*/ 6101121 w 9027201"/>
              <a:gd name="connsiteY98" fmla="*/ 333487 h 5314278"/>
              <a:gd name="connsiteX99" fmla="*/ 6165667 w 9027201"/>
              <a:gd name="connsiteY99" fmla="*/ 419548 h 5314278"/>
              <a:gd name="connsiteX100" fmla="*/ 6154909 w 9027201"/>
              <a:gd name="connsiteY100" fmla="*/ 484094 h 5314278"/>
              <a:gd name="connsiteX101" fmla="*/ 6122636 w 9027201"/>
              <a:gd name="connsiteY101" fmla="*/ 494852 h 5314278"/>
              <a:gd name="connsiteX102" fmla="*/ 6090363 w 9027201"/>
              <a:gd name="connsiteY102" fmla="*/ 527125 h 5314278"/>
              <a:gd name="connsiteX103" fmla="*/ 6122636 w 9027201"/>
              <a:gd name="connsiteY103" fmla="*/ 645459 h 5314278"/>
              <a:gd name="connsiteX104" fmla="*/ 6133394 w 9027201"/>
              <a:gd name="connsiteY104" fmla="*/ 710005 h 5314278"/>
              <a:gd name="connsiteX105" fmla="*/ 6144151 w 9027201"/>
              <a:gd name="connsiteY105" fmla="*/ 742278 h 5314278"/>
              <a:gd name="connsiteX106" fmla="*/ 6176424 w 9027201"/>
              <a:gd name="connsiteY106" fmla="*/ 753035 h 5314278"/>
              <a:gd name="connsiteX107" fmla="*/ 6251728 w 9027201"/>
              <a:gd name="connsiteY107" fmla="*/ 763793 h 5314278"/>
              <a:gd name="connsiteX108" fmla="*/ 6337789 w 9027201"/>
              <a:gd name="connsiteY108" fmla="*/ 828339 h 5314278"/>
              <a:gd name="connsiteX109" fmla="*/ 6370062 w 9027201"/>
              <a:gd name="connsiteY109" fmla="*/ 817581 h 5314278"/>
              <a:gd name="connsiteX110" fmla="*/ 6499154 w 9027201"/>
              <a:gd name="connsiteY110" fmla="*/ 849854 h 5314278"/>
              <a:gd name="connsiteX111" fmla="*/ 6531427 w 9027201"/>
              <a:gd name="connsiteY111" fmla="*/ 871369 h 5314278"/>
              <a:gd name="connsiteX112" fmla="*/ 6574457 w 9027201"/>
              <a:gd name="connsiteY112" fmla="*/ 925158 h 5314278"/>
              <a:gd name="connsiteX113" fmla="*/ 6606730 w 9027201"/>
              <a:gd name="connsiteY113" fmla="*/ 935915 h 5314278"/>
              <a:gd name="connsiteX114" fmla="*/ 6649761 w 9027201"/>
              <a:gd name="connsiteY114" fmla="*/ 989703 h 5314278"/>
              <a:gd name="connsiteX115" fmla="*/ 6682034 w 9027201"/>
              <a:gd name="connsiteY115" fmla="*/ 1075765 h 5314278"/>
              <a:gd name="connsiteX116" fmla="*/ 6671276 w 9027201"/>
              <a:gd name="connsiteY116" fmla="*/ 1183341 h 5314278"/>
              <a:gd name="connsiteX117" fmla="*/ 6660518 w 9027201"/>
              <a:gd name="connsiteY117" fmla="*/ 1215614 h 5314278"/>
              <a:gd name="connsiteX118" fmla="*/ 6671276 w 9027201"/>
              <a:gd name="connsiteY118" fmla="*/ 1269402 h 5314278"/>
              <a:gd name="connsiteX119" fmla="*/ 6778853 w 9027201"/>
              <a:gd name="connsiteY119" fmla="*/ 1333948 h 5314278"/>
              <a:gd name="connsiteX120" fmla="*/ 6821883 w 9027201"/>
              <a:gd name="connsiteY120" fmla="*/ 1344706 h 5314278"/>
              <a:gd name="connsiteX121" fmla="*/ 7026278 w 9027201"/>
              <a:gd name="connsiteY121" fmla="*/ 1355463 h 5314278"/>
              <a:gd name="connsiteX122" fmla="*/ 7090824 w 9027201"/>
              <a:gd name="connsiteY122" fmla="*/ 1376979 h 5314278"/>
              <a:gd name="connsiteX123" fmla="*/ 7112340 w 9027201"/>
              <a:gd name="connsiteY123" fmla="*/ 1398494 h 5314278"/>
              <a:gd name="connsiteX124" fmla="*/ 7198401 w 9027201"/>
              <a:gd name="connsiteY124" fmla="*/ 1420009 h 5314278"/>
              <a:gd name="connsiteX125" fmla="*/ 7230674 w 9027201"/>
              <a:gd name="connsiteY125" fmla="*/ 1430767 h 5314278"/>
              <a:gd name="connsiteX126" fmla="*/ 7381281 w 9027201"/>
              <a:gd name="connsiteY126" fmla="*/ 1420009 h 5314278"/>
              <a:gd name="connsiteX127" fmla="*/ 7413554 w 9027201"/>
              <a:gd name="connsiteY127" fmla="*/ 1409252 h 5314278"/>
              <a:gd name="connsiteX128" fmla="*/ 7478100 w 9027201"/>
              <a:gd name="connsiteY128" fmla="*/ 1366221 h 5314278"/>
              <a:gd name="connsiteX129" fmla="*/ 7542645 w 9027201"/>
              <a:gd name="connsiteY129" fmla="*/ 1344706 h 5314278"/>
              <a:gd name="connsiteX130" fmla="*/ 7574918 w 9027201"/>
              <a:gd name="connsiteY130" fmla="*/ 1333948 h 5314278"/>
              <a:gd name="connsiteX131" fmla="*/ 7607191 w 9027201"/>
              <a:gd name="connsiteY131" fmla="*/ 1323191 h 5314278"/>
              <a:gd name="connsiteX132" fmla="*/ 7704010 w 9027201"/>
              <a:gd name="connsiteY132" fmla="*/ 1333948 h 5314278"/>
              <a:gd name="connsiteX133" fmla="*/ 7757798 w 9027201"/>
              <a:gd name="connsiteY133" fmla="*/ 1398494 h 5314278"/>
              <a:gd name="connsiteX134" fmla="*/ 7768556 w 9027201"/>
              <a:gd name="connsiteY134" fmla="*/ 1430767 h 5314278"/>
              <a:gd name="connsiteX135" fmla="*/ 7833102 w 9027201"/>
              <a:gd name="connsiteY135" fmla="*/ 1495313 h 5314278"/>
              <a:gd name="connsiteX136" fmla="*/ 7865375 w 9027201"/>
              <a:gd name="connsiteY136" fmla="*/ 1559859 h 5314278"/>
              <a:gd name="connsiteX137" fmla="*/ 7876133 w 9027201"/>
              <a:gd name="connsiteY137" fmla="*/ 1592132 h 5314278"/>
              <a:gd name="connsiteX138" fmla="*/ 7908405 w 9027201"/>
              <a:gd name="connsiteY138" fmla="*/ 1602889 h 5314278"/>
              <a:gd name="connsiteX139" fmla="*/ 7994467 w 9027201"/>
              <a:gd name="connsiteY139" fmla="*/ 1602889 h 5314278"/>
              <a:gd name="connsiteX140" fmla="*/ 8026740 w 9027201"/>
              <a:gd name="connsiteY140" fmla="*/ 1592132 h 5314278"/>
              <a:gd name="connsiteX141" fmla="*/ 8241893 w 9027201"/>
              <a:gd name="connsiteY141" fmla="*/ 1602889 h 5314278"/>
              <a:gd name="connsiteX142" fmla="*/ 8274165 w 9027201"/>
              <a:gd name="connsiteY142" fmla="*/ 1624405 h 5314278"/>
              <a:gd name="connsiteX143" fmla="*/ 8306438 w 9027201"/>
              <a:gd name="connsiteY143" fmla="*/ 1635162 h 5314278"/>
              <a:gd name="connsiteX144" fmla="*/ 8327954 w 9027201"/>
              <a:gd name="connsiteY144" fmla="*/ 1656678 h 5314278"/>
              <a:gd name="connsiteX145" fmla="*/ 8446288 w 9027201"/>
              <a:gd name="connsiteY145" fmla="*/ 1678193 h 5314278"/>
              <a:gd name="connsiteX146" fmla="*/ 8553864 w 9027201"/>
              <a:gd name="connsiteY146" fmla="*/ 1710466 h 5314278"/>
              <a:gd name="connsiteX147" fmla="*/ 8650683 w 9027201"/>
              <a:gd name="connsiteY147" fmla="*/ 1742739 h 5314278"/>
              <a:gd name="connsiteX148" fmla="*/ 8682956 w 9027201"/>
              <a:gd name="connsiteY148" fmla="*/ 1753496 h 5314278"/>
              <a:gd name="connsiteX149" fmla="*/ 8790533 w 9027201"/>
              <a:gd name="connsiteY149" fmla="*/ 1818042 h 5314278"/>
              <a:gd name="connsiteX150" fmla="*/ 8822805 w 9027201"/>
              <a:gd name="connsiteY150" fmla="*/ 1828800 h 5314278"/>
              <a:gd name="connsiteX151" fmla="*/ 8844321 w 9027201"/>
              <a:gd name="connsiteY151" fmla="*/ 1850315 h 5314278"/>
              <a:gd name="connsiteX152" fmla="*/ 8876594 w 9027201"/>
              <a:gd name="connsiteY152" fmla="*/ 1861073 h 5314278"/>
              <a:gd name="connsiteX153" fmla="*/ 8951897 w 9027201"/>
              <a:gd name="connsiteY153" fmla="*/ 1904103 h 5314278"/>
              <a:gd name="connsiteX154" fmla="*/ 8994928 w 9027201"/>
              <a:gd name="connsiteY154" fmla="*/ 1957892 h 5314278"/>
              <a:gd name="connsiteX155" fmla="*/ 9027201 w 9027201"/>
              <a:gd name="connsiteY155" fmla="*/ 1990165 h 5314278"/>
              <a:gd name="connsiteX156" fmla="*/ 9016443 w 9027201"/>
              <a:gd name="connsiteY156" fmla="*/ 2119256 h 5314278"/>
              <a:gd name="connsiteX157" fmla="*/ 8994928 w 9027201"/>
              <a:gd name="connsiteY157" fmla="*/ 2140772 h 5314278"/>
              <a:gd name="connsiteX158" fmla="*/ 8951897 w 9027201"/>
              <a:gd name="connsiteY158" fmla="*/ 2194560 h 5314278"/>
              <a:gd name="connsiteX159" fmla="*/ 8919624 w 9027201"/>
              <a:gd name="connsiteY159" fmla="*/ 2248348 h 5314278"/>
              <a:gd name="connsiteX160" fmla="*/ 8876594 w 9027201"/>
              <a:gd name="connsiteY160" fmla="*/ 2302136 h 5314278"/>
              <a:gd name="connsiteX161" fmla="*/ 8898109 w 9027201"/>
              <a:gd name="connsiteY161" fmla="*/ 2334409 h 5314278"/>
              <a:gd name="connsiteX162" fmla="*/ 8898109 w 9027201"/>
              <a:gd name="connsiteY162" fmla="*/ 2431228 h 5314278"/>
              <a:gd name="connsiteX163" fmla="*/ 8876594 w 9027201"/>
              <a:gd name="connsiteY163" fmla="*/ 2463501 h 5314278"/>
              <a:gd name="connsiteX164" fmla="*/ 8844321 w 9027201"/>
              <a:gd name="connsiteY164" fmla="*/ 2538805 h 5314278"/>
              <a:gd name="connsiteX165" fmla="*/ 8801290 w 9027201"/>
              <a:gd name="connsiteY165" fmla="*/ 2549562 h 5314278"/>
              <a:gd name="connsiteX166" fmla="*/ 8833563 w 9027201"/>
              <a:gd name="connsiteY166" fmla="*/ 2603351 h 5314278"/>
              <a:gd name="connsiteX167" fmla="*/ 8844321 w 9027201"/>
              <a:gd name="connsiteY167" fmla="*/ 2635623 h 5314278"/>
              <a:gd name="connsiteX168" fmla="*/ 8865836 w 9027201"/>
              <a:gd name="connsiteY168" fmla="*/ 2657139 h 5314278"/>
              <a:gd name="connsiteX169" fmla="*/ 8898109 w 9027201"/>
              <a:gd name="connsiteY169" fmla="*/ 2721685 h 5314278"/>
              <a:gd name="connsiteX170" fmla="*/ 8876594 w 9027201"/>
              <a:gd name="connsiteY170" fmla="*/ 2915322 h 5314278"/>
              <a:gd name="connsiteX171" fmla="*/ 8855078 w 9027201"/>
              <a:gd name="connsiteY171" fmla="*/ 2979868 h 5314278"/>
              <a:gd name="connsiteX172" fmla="*/ 8822805 w 9027201"/>
              <a:gd name="connsiteY172" fmla="*/ 3001383 h 5314278"/>
              <a:gd name="connsiteX173" fmla="*/ 8812048 w 9027201"/>
              <a:gd name="connsiteY173" fmla="*/ 3033656 h 5314278"/>
              <a:gd name="connsiteX174" fmla="*/ 8747502 w 9027201"/>
              <a:gd name="connsiteY174" fmla="*/ 3055172 h 5314278"/>
              <a:gd name="connsiteX175" fmla="*/ 8553864 w 9027201"/>
              <a:gd name="connsiteY175" fmla="*/ 3076687 h 5314278"/>
              <a:gd name="connsiteX176" fmla="*/ 8467803 w 9027201"/>
              <a:gd name="connsiteY176" fmla="*/ 3076687 h 5314278"/>
              <a:gd name="connsiteX177" fmla="*/ 8403257 w 9027201"/>
              <a:gd name="connsiteY177" fmla="*/ 3055172 h 5314278"/>
              <a:gd name="connsiteX178" fmla="*/ 8338711 w 9027201"/>
              <a:gd name="connsiteY178" fmla="*/ 3098202 h 5314278"/>
              <a:gd name="connsiteX179" fmla="*/ 8317196 w 9027201"/>
              <a:gd name="connsiteY179" fmla="*/ 3119718 h 5314278"/>
              <a:gd name="connsiteX180" fmla="*/ 8284923 w 9027201"/>
              <a:gd name="connsiteY180" fmla="*/ 3141233 h 5314278"/>
              <a:gd name="connsiteX181" fmla="*/ 8263408 w 9027201"/>
              <a:gd name="connsiteY181" fmla="*/ 3173506 h 5314278"/>
              <a:gd name="connsiteX182" fmla="*/ 8198862 w 9027201"/>
              <a:gd name="connsiteY182" fmla="*/ 3216536 h 5314278"/>
              <a:gd name="connsiteX183" fmla="*/ 8177347 w 9027201"/>
              <a:gd name="connsiteY183" fmla="*/ 3238052 h 5314278"/>
              <a:gd name="connsiteX184" fmla="*/ 8134316 w 9027201"/>
              <a:gd name="connsiteY184" fmla="*/ 3227294 h 5314278"/>
              <a:gd name="connsiteX185" fmla="*/ 8091285 w 9027201"/>
              <a:gd name="connsiteY185" fmla="*/ 3291840 h 5314278"/>
              <a:gd name="connsiteX186" fmla="*/ 8080528 w 9027201"/>
              <a:gd name="connsiteY186" fmla="*/ 3324113 h 5314278"/>
              <a:gd name="connsiteX187" fmla="*/ 8069770 w 9027201"/>
              <a:gd name="connsiteY187" fmla="*/ 3367143 h 5314278"/>
              <a:gd name="connsiteX188" fmla="*/ 8048255 w 9027201"/>
              <a:gd name="connsiteY188" fmla="*/ 3388659 h 5314278"/>
              <a:gd name="connsiteX189" fmla="*/ 8026740 w 9027201"/>
              <a:gd name="connsiteY189" fmla="*/ 3420932 h 5314278"/>
              <a:gd name="connsiteX190" fmla="*/ 8015982 w 9027201"/>
              <a:gd name="connsiteY190" fmla="*/ 3528508 h 5314278"/>
              <a:gd name="connsiteX191" fmla="*/ 7951436 w 9027201"/>
              <a:gd name="connsiteY191" fmla="*/ 3550023 h 5314278"/>
              <a:gd name="connsiteX192" fmla="*/ 7919163 w 9027201"/>
              <a:gd name="connsiteY192" fmla="*/ 3560781 h 5314278"/>
              <a:gd name="connsiteX193" fmla="*/ 7714768 w 9027201"/>
              <a:gd name="connsiteY193" fmla="*/ 3582296 h 5314278"/>
              <a:gd name="connsiteX194" fmla="*/ 7650222 w 9027201"/>
              <a:gd name="connsiteY194" fmla="*/ 3603812 h 5314278"/>
              <a:gd name="connsiteX195" fmla="*/ 7617949 w 9027201"/>
              <a:gd name="connsiteY195" fmla="*/ 3614569 h 5314278"/>
              <a:gd name="connsiteX196" fmla="*/ 7585676 w 9027201"/>
              <a:gd name="connsiteY196" fmla="*/ 3636085 h 5314278"/>
              <a:gd name="connsiteX197" fmla="*/ 7553403 w 9027201"/>
              <a:gd name="connsiteY197" fmla="*/ 3646842 h 5314278"/>
              <a:gd name="connsiteX198" fmla="*/ 7488857 w 9027201"/>
              <a:gd name="connsiteY198" fmla="*/ 3689873 h 5314278"/>
              <a:gd name="connsiteX199" fmla="*/ 7456584 w 9027201"/>
              <a:gd name="connsiteY199" fmla="*/ 3700631 h 5314278"/>
              <a:gd name="connsiteX200" fmla="*/ 7392038 w 9027201"/>
              <a:gd name="connsiteY200" fmla="*/ 3743661 h 5314278"/>
              <a:gd name="connsiteX201" fmla="*/ 7359765 w 9027201"/>
              <a:gd name="connsiteY201" fmla="*/ 3765176 h 5314278"/>
              <a:gd name="connsiteX202" fmla="*/ 7327493 w 9027201"/>
              <a:gd name="connsiteY202" fmla="*/ 3775934 h 5314278"/>
              <a:gd name="connsiteX203" fmla="*/ 7273704 w 9027201"/>
              <a:gd name="connsiteY203" fmla="*/ 3808207 h 5314278"/>
              <a:gd name="connsiteX204" fmla="*/ 7101582 w 9027201"/>
              <a:gd name="connsiteY204" fmla="*/ 3840480 h 5314278"/>
              <a:gd name="connsiteX205" fmla="*/ 7037036 w 9027201"/>
              <a:gd name="connsiteY205" fmla="*/ 3861995 h 5314278"/>
              <a:gd name="connsiteX206" fmla="*/ 7004763 w 9027201"/>
              <a:gd name="connsiteY206" fmla="*/ 3872753 h 5314278"/>
              <a:gd name="connsiteX207" fmla="*/ 6929460 w 9027201"/>
              <a:gd name="connsiteY207" fmla="*/ 3861995 h 5314278"/>
              <a:gd name="connsiteX208" fmla="*/ 6897187 w 9027201"/>
              <a:gd name="connsiteY208" fmla="*/ 3851238 h 5314278"/>
              <a:gd name="connsiteX209" fmla="*/ 6778853 w 9027201"/>
              <a:gd name="connsiteY209" fmla="*/ 3861995 h 5314278"/>
              <a:gd name="connsiteX210" fmla="*/ 6725064 w 9027201"/>
              <a:gd name="connsiteY210" fmla="*/ 3894268 h 5314278"/>
              <a:gd name="connsiteX211" fmla="*/ 6682034 w 9027201"/>
              <a:gd name="connsiteY211" fmla="*/ 3948056 h 5314278"/>
              <a:gd name="connsiteX212" fmla="*/ 6639003 w 9027201"/>
              <a:gd name="connsiteY212" fmla="*/ 4001845 h 5314278"/>
              <a:gd name="connsiteX213" fmla="*/ 6606730 w 9027201"/>
              <a:gd name="connsiteY213" fmla="*/ 4023360 h 5314278"/>
              <a:gd name="connsiteX214" fmla="*/ 6595973 w 9027201"/>
              <a:gd name="connsiteY214" fmla="*/ 4055633 h 5314278"/>
              <a:gd name="connsiteX215" fmla="*/ 6542184 w 9027201"/>
              <a:gd name="connsiteY215" fmla="*/ 4098663 h 5314278"/>
              <a:gd name="connsiteX216" fmla="*/ 6520669 w 9027201"/>
              <a:gd name="connsiteY216" fmla="*/ 4120179 h 5314278"/>
              <a:gd name="connsiteX217" fmla="*/ 6456123 w 9027201"/>
              <a:gd name="connsiteY217" fmla="*/ 4163209 h 5314278"/>
              <a:gd name="connsiteX218" fmla="*/ 6413093 w 9027201"/>
              <a:gd name="connsiteY218" fmla="*/ 4216998 h 5314278"/>
              <a:gd name="connsiteX219" fmla="*/ 6380820 w 9027201"/>
              <a:gd name="connsiteY219" fmla="*/ 4227755 h 5314278"/>
              <a:gd name="connsiteX220" fmla="*/ 6402335 w 9027201"/>
              <a:gd name="connsiteY220" fmla="*/ 4335332 h 5314278"/>
              <a:gd name="connsiteX221" fmla="*/ 6413093 w 9027201"/>
              <a:gd name="connsiteY221" fmla="*/ 4378362 h 5314278"/>
              <a:gd name="connsiteX222" fmla="*/ 6434608 w 9027201"/>
              <a:gd name="connsiteY222" fmla="*/ 4399878 h 5314278"/>
              <a:gd name="connsiteX223" fmla="*/ 6456123 w 9027201"/>
              <a:gd name="connsiteY223" fmla="*/ 4432151 h 5314278"/>
              <a:gd name="connsiteX224" fmla="*/ 6477638 w 9027201"/>
              <a:gd name="connsiteY224" fmla="*/ 4496696 h 5314278"/>
              <a:gd name="connsiteX225" fmla="*/ 6499154 w 9027201"/>
              <a:gd name="connsiteY225" fmla="*/ 4518212 h 5314278"/>
              <a:gd name="connsiteX226" fmla="*/ 6520669 w 9027201"/>
              <a:gd name="connsiteY226" fmla="*/ 4550485 h 5314278"/>
              <a:gd name="connsiteX227" fmla="*/ 6585215 w 9027201"/>
              <a:gd name="connsiteY227" fmla="*/ 4615031 h 5314278"/>
              <a:gd name="connsiteX228" fmla="*/ 6617488 w 9027201"/>
              <a:gd name="connsiteY228" fmla="*/ 4625788 h 5314278"/>
              <a:gd name="connsiteX229" fmla="*/ 6649761 w 9027201"/>
              <a:gd name="connsiteY229" fmla="*/ 4647303 h 5314278"/>
              <a:gd name="connsiteX230" fmla="*/ 6671276 w 9027201"/>
              <a:gd name="connsiteY230" fmla="*/ 4668819 h 5314278"/>
              <a:gd name="connsiteX231" fmla="*/ 6703549 w 9027201"/>
              <a:gd name="connsiteY231" fmla="*/ 4679576 h 5314278"/>
              <a:gd name="connsiteX232" fmla="*/ 6811125 w 9027201"/>
              <a:gd name="connsiteY232" fmla="*/ 4647303 h 5314278"/>
              <a:gd name="connsiteX233" fmla="*/ 6918702 w 9027201"/>
              <a:gd name="connsiteY233" fmla="*/ 4636546 h 5314278"/>
              <a:gd name="connsiteX234" fmla="*/ 6950975 w 9027201"/>
              <a:gd name="connsiteY234" fmla="*/ 4615031 h 5314278"/>
              <a:gd name="connsiteX235" fmla="*/ 7166128 w 9027201"/>
              <a:gd name="connsiteY235" fmla="*/ 4615031 h 5314278"/>
              <a:gd name="connsiteX236" fmla="*/ 7198401 w 9027201"/>
              <a:gd name="connsiteY236" fmla="*/ 4625788 h 5314278"/>
              <a:gd name="connsiteX237" fmla="*/ 7230674 w 9027201"/>
              <a:gd name="connsiteY237" fmla="*/ 4733365 h 5314278"/>
              <a:gd name="connsiteX238" fmla="*/ 7219916 w 9027201"/>
              <a:gd name="connsiteY238" fmla="*/ 4776395 h 5314278"/>
              <a:gd name="connsiteX239" fmla="*/ 7176885 w 9027201"/>
              <a:gd name="connsiteY239" fmla="*/ 4830183 h 5314278"/>
              <a:gd name="connsiteX240" fmla="*/ 7155370 w 9027201"/>
              <a:gd name="connsiteY240" fmla="*/ 4862456 h 5314278"/>
              <a:gd name="connsiteX241" fmla="*/ 7101582 w 9027201"/>
              <a:gd name="connsiteY241" fmla="*/ 4905487 h 5314278"/>
              <a:gd name="connsiteX242" fmla="*/ 7037036 w 9027201"/>
              <a:gd name="connsiteY242" fmla="*/ 4927002 h 5314278"/>
              <a:gd name="connsiteX243" fmla="*/ 7004763 w 9027201"/>
              <a:gd name="connsiteY243" fmla="*/ 4937760 h 5314278"/>
              <a:gd name="connsiteX244" fmla="*/ 6907944 w 9027201"/>
              <a:gd name="connsiteY244" fmla="*/ 4948518 h 5314278"/>
              <a:gd name="connsiteX245" fmla="*/ 6843398 w 9027201"/>
              <a:gd name="connsiteY245" fmla="*/ 4970033 h 5314278"/>
              <a:gd name="connsiteX246" fmla="*/ 6757337 w 9027201"/>
              <a:gd name="connsiteY246" fmla="*/ 4959275 h 5314278"/>
              <a:gd name="connsiteX247" fmla="*/ 6725064 w 9027201"/>
              <a:gd name="connsiteY247" fmla="*/ 4948518 h 5314278"/>
              <a:gd name="connsiteX248" fmla="*/ 6682034 w 9027201"/>
              <a:gd name="connsiteY248" fmla="*/ 4905487 h 5314278"/>
              <a:gd name="connsiteX249" fmla="*/ 6639003 w 9027201"/>
              <a:gd name="connsiteY249" fmla="*/ 4948518 h 5314278"/>
              <a:gd name="connsiteX250" fmla="*/ 6628245 w 9027201"/>
              <a:gd name="connsiteY250" fmla="*/ 4980791 h 5314278"/>
              <a:gd name="connsiteX251" fmla="*/ 6595973 w 9027201"/>
              <a:gd name="connsiteY251" fmla="*/ 4991548 h 5314278"/>
              <a:gd name="connsiteX252" fmla="*/ 6509911 w 9027201"/>
              <a:gd name="connsiteY252" fmla="*/ 5002306 h 5314278"/>
              <a:gd name="connsiteX253" fmla="*/ 6445365 w 9027201"/>
              <a:gd name="connsiteY253" fmla="*/ 5013063 h 5314278"/>
              <a:gd name="connsiteX254" fmla="*/ 6391577 w 9027201"/>
              <a:gd name="connsiteY254" fmla="*/ 5045336 h 5314278"/>
              <a:gd name="connsiteX255" fmla="*/ 6327031 w 9027201"/>
              <a:gd name="connsiteY255" fmla="*/ 5077609 h 5314278"/>
              <a:gd name="connsiteX256" fmla="*/ 6305516 w 9027201"/>
              <a:gd name="connsiteY256" fmla="*/ 5099125 h 5314278"/>
              <a:gd name="connsiteX257" fmla="*/ 6262485 w 9027201"/>
              <a:gd name="connsiteY257" fmla="*/ 5109882 h 5314278"/>
              <a:gd name="connsiteX258" fmla="*/ 6230213 w 9027201"/>
              <a:gd name="connsiteY258" fmla="*/ 5120640 h 5314278"/>
              <a:gd name="connsiteX259" fmla="*/ 6187182 w 9027201"/>
              <a:gd name="connsiteY259" fmla="*/ 5163671 h 5314278"/>
              <a:gd name="connsiteX260" fmla="*/ 6165667 w 9027201"/>
              <a:gd name="connsiteY260" fmla="*/ 5195943 h 5314278"/>
              <a:gd name="connsiteX261" fmla="*/ 6133394 w 9027201"/>
              <a:gd name="connsiteY261" fmla="*/ 5206701 h 5314278"/>
              <a:gd name="connsiteX262" fmla="*/ 6111878 w 9027201"/>
              <a:gd name="connsiteY262" fmla="*/ 5228216 h 5314278"/>
              <a:gd name="connsiteX263" fmla="*/ 6047333 w 9027201"/>
              <a:gd name="connsiteY263" fmla="*/ 5271247 h 5314278"/>
              <a:gd name="connsiteX264" fmla="*/ 5982787 w 9027201"/>
              <a:gd name="connsiteY264" fmla="*/ 5282005 h 5314278"/>
              <a:gd name="connsiteX265" fmla="*/ 5928998 w 9027201"/>
              <a:gd name="connsiteY265" fmla="*/ 5292762 h 5314278"/>
              <a:gd name="connsiteX266" fmla="*/ 5896725 w 9027201"/>
              <a:gd name="connsiteY266" fmla="*/ 5303520 h 5314278"/>
              <a:gd name="connsiteX267" fmla="*/ 5842937 w 9027201"/>
              <a:gd name="connsiteY267" fmla="*/ 5314278 h 5314278"/>
              <a:gd name="connsiteX268" fmla="*/ 5767634 w 9027201"/>
              <a:gd name="connsiteY268" fmla="*/ 5303520 h 5314278"/>
              <a:gd name="connsiteX269" fmla="*/ 5703088 w 9027201"/>
              <a:gd name="connsiteY269" fmla="*/ 5282005 h 5314278"/>
              <a:gd name="connsiteX270" fmla="*/ 5638542 w 9027201"/>
              <a:gd name="connsiteY270" fmla="*/ 5271247 h 5314278"/>
              <a:gd name="connsiteX271" fmla="*/ 5595511 w 9027201"/>
              <a:gd name="connsiteY271" fmla="*/ 5174428 h 5314278"/>
              <a:gd name="connsiteX272" fmla="*/ 5638542 w 9027201"/>
              <a:gd name="connsiteY272" fmla="*/ 5056094 h 5314278"/>
              <a:gd name="connsiteX273" fmla="*/ 5660057 w 9027201"/>
              <a:gd name="connsiteY273" fmla="*/ 4894729 h 5314278"/>
              <a:gd name="connsiteX274" fmla="*/ 5584754 w 9027201"/>
              <a:gd name="connsiteY274" fmla="*/ 4819426 h 5314278"/>
              <a:gd name="connsiteX275" fmla="*/ 5530965 w 9027201"/>
              <a:gd name="connsiteY275" fmla="*/ 4787153 h 5314278"/>
              <a:gd name="connsiteX276" fmla="*/ 5423389 w 9027201"/>
              <a:gd name="connsiteY276" fmla="*/ 4765638 h 5314278"/>
              <a:gd name="connsiteX277" fmla="*/ 5358843 w 9027201"/>
              <a:gd name="connsiteY277" fmla="*/ 4733365 h 5314278"/>
              <a:gd name="connsiteX278" fmla="*/ 5326570 w 9027201"/>
              <a:gd name="connsiteY278" fmla="*/ 4722607 h 5314278"/>
              <a:gd name="connsiteX279" fmla="*/ 5294297 w 9027201"/>
              <a:gd name="connsiteY279" fmla="*/ 4701092 h 5314278"/>
              <a:gd name="connsiteX280" fmla="*/ 5175776 w 9027201"/>
              <a:gd name="connsiteY280" fmla="*/ 4703744 h 5314278"/>
              <a:gd name="connsiteX281" fmla="*/ 5166214 w 9027201"/>
              <a:gd name="connsiteY281" fmla="*/ 4654662 h 5314278"/>
              <a:gd name="connsiteX282" fmla="*/ 5197478 w 9027201"/>
              <a:gd name="connsiteY282" fmla="*/ 4572000 h 5314278"/>
              <a:gd name="connsiteX283" fmla="*/ 5264639 w 9027201"/>
              <a:gd name="connsiteY283" fmla="*/ 4543537 h 5314278"/>
              <a:gd name="connsiteX284" fmla="*/ 5339980 w 9027201"/>
              <a:gd name="connsiteY284" fmla="*/ 4489114 h 5314278"/>
              <a:gd name="connsiteX285" fmla="*/ 5401874 w 9027201"/>
              <a:gd name="connsiteY285" fmla="*/ 4432151 h 5314278"/>
              <a:gd name="connsiteX286" fmla="*/ 5466420 w 9027201"/>
              <a:gd name="connsiteY286" fmla="*/ 4421393 h 5314278"/>
              <a:gd name="connsiteX287" fmla="*/ 5617027 w 9027201"/>
              <a:gd name="connsiteY287" fmla="*/ 4378362 h 5314278"/>
              <a:gd name="connsiteX288" fmla="*/ 5712277 w 9027201"/>
              <a:gd name="connsiteY288" fmla="*/ 4285428 h 5314278"/>
              <a:gd name="connsiteX289" fmla="*/ 5573996 w 9027201"/>
              <a:gd name="connsiteY289" fmla="*/ 4195482 h 5314278"/>
              <a:gd name="connsiteX290" fmla="*/ 5467129 w 9027201"/>
              <a:gd name="connsiteY290" fmla="*/ 4186667 h 5314278"/>
              <a:gd name="connsiteX291" fmla="*/ 5404339 w 9027201"/>
              <a:gd name="connsiteY291" fmla="*/ 4245087 h 5314278"/>
              <a:gd name="connsiteX292" fmla="*/ 5296389 w 9027201"/>
              <a:gd name="connsiteY292" fmla="*/ 4229212 h 5314278"/>
              <a:gd name="connsiteX293" fmla="*/ 5223364 w 9027201"/>
              <a:gd name="connsiteY293" fmla="*/ 4222862 h 5314278"/>
              <a:gd name="connsiteX294" fmla="*/ 5154448 w 9027201"/>
              <a:gd name="connsiteY294" fmla="*/ 4184725 h 5314278"/>
              <a:gd name="connsiteX295" fmla="*/ 5122175 w 9027201"/>
              <a:gd name="connsiteY295" fmla="*/ 4195482 h 5314278"/>
              <a:gd name="connsiteX296" fmla="*/ 5025356 w 9027201"/>
              <a:gd name="connsiteY296" fmla="*/ 4184725 h 5314278"/>
              <a:gd name="connsiteX297" fmla="*/ 4960810 w 9027201"/>
              <a:gd name="connsiteY297" fmla="*/ 4152452 h 5314278"/>
              <a:gd name="connsiteX298" fmla="*/ 4907022 w 9027201"/>
              <a:gd name="connsiteY298" fmla="*/ 4098663 h 5314278"/>
              <a:gd name="connsiteX299" fmla="*/ 4836014 w 9027201"/>
              <a:gd name="connsiteY299" fmla="*/ 4092687 h 5314278"/>
              <a:gd name="connsiteX300" fmla="*/ 4804899 w 9027201"/>
              <a:gd name="connsiteY300" fmla="*/ 4048050 h 5314278"/>
              <a:gd name="connsiteX301" fmla="*/ 4902689 w 9027201"/>
              <a:gd name="connsiteY301" fmla="*/ 4006962 h 5314278"/>
              <a:gd name="connsiteX302" fmla="*/ 4880576 w 9027201"/>
              <a:gd name="connsiteY302" fmla="*/ 3944172 h 5314278"/>
              <a:gd name="connsiteX303" fmla="*/ 4739307 w 9027201"/>
              <a:gd name="connsiteY303" fmla="*/ 3953174 h 5314278"/>
              <a:gd name="connsiteX304" fmla="*/ 4639500 w 9027201"/>
              <a:gd name="connsiteY304" fmla="*/ 3859343 h 5314278"/>
              <a:gd name="connsiteX305" fmla="*/ 4502639 w 9027201"/>
              <a:gd name="connsiteY305" fmla="*/ 3870437 h 5314278"/>
              <a:gd name="connsiteX306" fmla="*/ 4421695 w 9027201"/>
              <a:gd name="connsiteY306" fmla="*/ 3860053 h 5314278"/>
              <a:gd name="connsiteX307" fmla="*/ 4328014 w 9027201"/>
              <a:gd name="connsiteY307" fmla="*/ 3873612 h 5314278"/>
              <a:gd name="connsiteX308" fmla="*/ 4302614 w 9027201"/>
              <a:gd name="connsiteY308" fmla="*/ 3899012 h 5314278"/>
              <a:gd name="connsiteX309" fmla="*/ 4305789 w 9027201"/>
              <a:gd name="connsiteY309" fmla="*/ 3946637 h 5314278"/>
              <a:gd name="connsiteX310" fmla="*/ 4272321 w 9027201"/>
              <a:gd name="connsiteY310" fmla="*/ 4044875 h 5314278"/>
              <a:gd name="connsiteX311" fmla="*/ 4229290 w 9027201"/>
              <a:gd name="connsiteY311" fmla="*/ 4109421 h 5314278"/>
              <a:gd name="connsiteX312" fmla="*/ 4207775 w 9027201"/>
              <a:gd name="connsiteY312" fmla="*/ 4141694 h 5314278"/>
              <a:gd name="connsiteX313" fmla="*/ 4175502 w 9027201"/>
              <a:gd name="connsiteY313" fmla="*/ 4173967 h 5314278"/>
              <a:gd name="connsiteX314" fmla="*/ 4121714 w 9027201"/>
              <a:gd name="connsiteY314" fmla="*/ 4216998 h 5314278"/>
              <a:gd name="connsiteX315" fmla="*/ 4096239 w 9027201"/>
              <a:gd name="connsiteY315" fmla="*/ 4270487 h 5314278"/>
              <a:gd name="connsiteX316" fmla="*/ 4046410 w 9027201"/>
              <a:gd name="connsiteY316" fmla="*/ 4335332 h 5314278"/>
              <a:gd name="connsiteX317" fmla="*/ 4014137 w 9027201"/>
              <a:gd name="connsiteY317" fmla="*/ 4367605 h 5314278"/>
              <a:gd name="connsiteX318" fmla="*/ 3924191 w 9027201"/>
              <a:gd name="connsiteY318" fmla="*/ 4468121 h 5314278"/>
              <a:gd name="connsiteX319" fmla="*/ 3838130 w 9027201"/>
              <a:gd name="connsiteY319" fmla="*/ 4537075 h 5314278"/>
              <a:gd name="connsiteX320" fmla="*/ 3780457 w 9027201"/>
              <a:gd name="connsiteY320" fmla="*/ 4562998 h 5314278"/>
              <a:gd name="connsiteX321" fmla="*/ 3813664 w 9027201"/>
              <a:gd name="connsiteY321" fmla="*/ 4638787 h 5314278"/>
              <a:gd name="connsiteX322" fmla="*/ 3810489 w 9027201"/>
              <a:gd name="connsiteY322" fmla="*/ 4727687 h 5314278"/>
              <a:gd name="connsiteX323" fmla="*/ 3745196 w 9027201"/>
              <a:gd name="connsiteY323" fmla="*/ 4754880 h 5314278"/>
              <a:gd name="connsiteX324" fmla="*/ 3699364 w 9027201"/>
              <a:gd name="connsiteY324" fmla="*/ 4692762 h 5314278"/>
              <a:gd name="connsiteX325" fmla="*/ 3621745 w 9027201"/>
              <a:gd name="connsiteY325" fmla="*/ 4641476 h 5314278"/>
              <a:gd name="connsiteX326" fmla="*/ 3499339 w 9027201"/>
              <a:gd name="connsiteY326" fmla="*/ 4664187 h 5314278"/>
              <a:gd name="connsiteX327" fmla="*/ 3423139 w 9027201"/>
              <a:gd name="connsiteY327" fmla="*/ 4727687 h 5314278"/>
              <a:gd name="connsiteX328" fmla="*/ 3342046 w 9027201"/>
              <a:gd name="connsiteY328" fmla="*/ 4725072 h 5314278"/>
              <a:gd name="connsiteX329" fmla="*/ 3286614 w 9027201"/>
              <a:gd name="connsiteY329" fmla="*/ 4784837 h 5314278"/>
              <a:gd name="connsiteX330" fmla="*/ 3212431 w 9027201"/>
              <a:gd name="connsiteY330" fmla="*/ 4788386 h 5314278"/>
              <a:gd name="connsiteX331" fmla="*/ 3153525 w 9027201"/>
              <a:gd name="connsiteY331" fmla="*/ 4754880 h 5314278"/>
              <a:gd name="connsiteX332" fmla="*/ 3099737 w 9027201"/>
              <a:gd name="connsiteY332" fmla="*/ 4711849 h 5314278"/>
              <a:gd name="connsiteX333" fmla="*/ 3032614 w 9027201"/>
              <a:gd name="connsiteY333" fmla="*/ 4591162 h 5314278"/>
              <a:gd name="connsiteX334" fmla="*/ 3054839 w 9027201"/>
              <a:gd name="connsiteY334" fmla="*/ 4556237 h 5314278"/>
              <a:gd name="connsiteX335" fmla="*/ 3088980 w 9027201"/>
              <a:gd name="connsiteY335" fmla="*/ 4561242 h 5314278"/>
              <a:gd name="connsiteX336" fmla="*/ 3131039 w 9027201"/>
              <a:gd name="connsiteY336" fmla="*/ 4584812 h 5314278"/>
              <a:gd name="connsiteX337" fmla="*/ 3173995 w 9027201"/>
              <a:gd name="connsiteY337" fmla="*/ 4559673 h 5314278"/>
              <a:gd name="connsiteX338" fmla="*/ 3172314 w 9027201"/>
              <a:gd name="connsiteY338" fmla="*/ 4505437 h 5314278"/>
              <a:gd name="connsiteX339" fmla="*/ 3142768 w 9027201"/>
              <a:gd name="connsiteY339" fmla="*/ 4442908 h 5314278"/>
              <a:gd name="connsiteX340" fmla="*/ 3192148 w 9027201"/>
              <a:gd name="connsiteY340" fmla="*/ 4403762 h 5314278"/>
              <a:gd name="connsiteX341" fmla="*/ 3268871 w 9027201"/>
              <a:gd name="connsiteY341" fmla="*/ 4377316 h 5314278"/>
              <a:gd name="connsiteX342" fmla="*/ 3299725 w 9027201"/>
              <a:gd name="connsiteY342" fmla="*/ 4261448 h 5314278"/>
              <a:gd name="connsiteX343" fmla="*/ 3411896 w 9027201"/>
              <a:gd name="connsiteY343" fmla="*/ 4243294 h 5314278"/>
              <a:gd name="connsiteX344" fmla="*/ 3423139 w 9027201"/>
              <a:gd name="connsiteY344" fmla="*/ 4140312 h 5314278"/>
              <a:gd name="connsiteX345" fmla="*/ 3380669 w 9027201"/>
              <a:gd name="connsiteY345" fmla="*/ 4049806 h 5314278"/>
              <a:gd name="connsiteX346" fmla="*/ 3401997 w 9027201"/>
              <a:gd name="connsiteY346" fmla="*/ 3940997 h 5314278"/>
              <a:gd name="connsiteX347" fmla="*/ 3490188 w 9027201"/>
              <a:gd name="connsiteY347" fmla="*/ 3890906 h 5314278"/>
              <a:gd name="connsiteX348" fmla="*/ 3589658 w 9027201"/>
              <a:gd name="connsiteY348" fmla="*/ 3896733 h 5314278"/>
              <a:gd name="connsiteX349" fmla="*/ 3669893 w 9027201"/>
              <a:gd name="connsiteY349" fmla="*/ 3948056 h 5314278"/>
              <a:gd name="connsiteX350" fmla="*/ 3737613 w 9027201"/>
              <a:gd name="connsiteY350" fmla="*/ 3984214 h 5314278"/>
              <a:gd name="connsiteX351" fmla="*/ 3813440 w 9027201"/>
              <a:gd name="connsiteY351" fmla="*/ 3954406 h 5314278"/>
              <a:gd name="connsiteX352" fmla="*/ 3913620 w 9027201"/>
              <a:gd name="connsiteY352" fmla="*/ 3962699 h 5314278"/>
              <a:gd name="connsiteX353" fmla="*/ 3899688 w 9027201"/>
              <a:gd name="connsiteY353" fmla="*/ 3864647 h 5314278"/>
              <a:gd name="connsiteX354" fmla="*/ 3911155 w 9027201"/>
              <a:gd name="connsiteY354" fmla="*/ 3759349 h 5314278"/>
              <a:gd name="connsiteX355" fmla="*/ 3829315 w 9027201"/>
              <a:gd name="connsiteY355" fmla="*/ 3709633 h 5314278"/>
              <a:gd name="connsiteX356" fmla="*/ 3750127 w 9027201"/>
              <a:gd name="connsiteY356" fmla="*/ 3650727 h 5314278"/>
              <a:gd name="connsiteX357" fmla="*/ 3702165 w 9027201"/>
              <a:gd name="connsiteY357" fmla="*/ 3571539 h 5314278"/>
              <a:gd name="connsiteX358" fmla="*/ 3659135 w 9027201"/>
              <a:gd name="connsiteY358" fmla="*/ 3517751 h 5314278"/>
              <a:gd name="connsiteX359" fmla="*/ 3655437 w 9027201"/>
              <a:gd name="connsiteY359" fmla="*/ 3410174 h 5314278"/>
              <a:gd name="connsiteX360" fmla="*/ 3558431 w 9027201"/>
              <a:gd name="connsiteY360" fmla="*/ 3367853 h 5314278"/>
              <a:gd name="connsiteX361" fmla="*/ 3474126 w 9027201"/>
              <a:gd name="connsiteY361" fmla="*/ 3262742 h 5314278"/>
              <a:gd name="connsiteX362" fmla="*/ 3508528 w 9027201"/>
              <a:gd name="connsiteY362" fmla="*/ 3173506 h 5314278"/>
              <a:gd name="connsiteX363" fmla="*/ 3531463 w 9027201"/>
              <a:gd name="connsiteY363" fmla="*/ 3083560 h 5314278"/>
              <a:gd name="connsiteX364" fmla="*/ 3465497 w 9027201"/>
              <a:gd name="connsiteY364" fmla="*/ 2990626 h 5314278"/>
              <a:gd name="connsiteX365" fmla="*/ 3381901 w 9027201"/>
              <a:gd name="connsiteY365" fmla="*/ 2972995 h 5314278"/>
              <a:gd name="connsiteX366" fmla="*/ 3316310 w 9027201"/>
              <a:gd name="connsiteY366" fmla="*/ 2893807 h 5314278"/>
              <a:gd name="connsiteX367" fmla="*/ 3249112 w 9027201"/>
              <a:gd name="connsiteY367" fmla="*/ 2840187 h 5314278"/>
              <a:gd name="connsiteX368" fmla="*/ 3196920 w 9027201"/>
              <a:gd name="connsiteY368" fmla="*/ 2838562 h 5314278"/>
              <a:gd name="connsiteX369" fmla="*/ 3146466 w 9027201"/>
              <a:gd name="connsiteY369" fmla="*/ 2886495 h 5314278"/>
              <a:gd name="connsiteX370" fmla="*/ 3099737 w 9027201"/>
              <a:gd name="connsiteY370" fmla="*/ 2829261 h 5314278"/>
              <a:gd name="connsiteX371" fmla="*/ 3023370 w 9027201"/>
              <a:gd name="connsiteY371" fmla="*/ 2819652 h 5314278"/>
              <a:gd name="connsiteX372" fmla="*/ 2955209 w 9027201"/>
              <a:gd name="connsiteY372" fmla="*/ 2788612 h 5314278"/>
              <a:gd name="connsiteX373" fmla="*/ 2938288 w 9027201"/>
              <a:gd name="connsiteY373" fmla="*/ 2705183 h 5314278"/>
              <a:gd name="connsiteX374" fmla="*/ 2872594 w 9027201"/>
              <a:gd name="connsiteY374" fmla="*/ 2718154 h 5314278"/>
              <a:gd name="connsiteX375" fmla="*/ 2773310 w 9027201"/>
              <a:gd name="connsiteY375" fmla="*/ 2628648 h 5314278"/>
              <a:gd name="connsiteX376" fmla="*/ 2658674 w 9027201"/>
              <a:gd name="connsiteY376" fmla="*/ 2646381 h 5314278"/>
              <a:gd name="connsiteX377" fmla="*/ 2565300 w 9027201"/>
              <a:gd name="connsiteY377" fmla="*/ 2702383 h 5314278"/>
              <a:gd name="connsiteX378" fmla="*/ 2443521 w 9027201"/>
              <a:gd name="connsiteY378" fmla="*/ 2710927 h 5314278"/>
              <a:gd name="connsiteX379" fmla="*/ 2314429 w 9027201"/>
              <a:gd name="connsiteY379" fmla="*/ 2743200 h 5314278"/>
              <a:gd name="connsiteX380" fmla="*/ 2217610 w 9027201"/>
              <a:gd name="connsiteY380" fmla="*/ 2775473 h 5314278"/>
              <a:gd name="connsiteX381" fmla="*/ 2164971 w 9027201"/>
              <a:gd name="connsiteY381" fmla="*/ 2850608 h 5314278"/>
              <a:gd name="connsiteX382" fmla="*/ 2105187 w 9027201"/>
              <a:gd name="connsiteY382" fmla="*/ 2910392 h 5314278"/>
              <a:gd name="connsiteX383" fmla="*/ 2034730 w 9027201"/>
              <a:gd name="connsiteY383" fmla="*/ 2936838 h 5314278"/>
              <a:gd name="connsiteX384" fmla="*/ 1980942 w 9027201"/>
              <a:gd name="connsiteY384" fmla="*/ 2958353 h 5314278"/>
              <a:gd name="connsiteX385" fmla="*/ 1872217 w 9027201"/>
              <a:gd name="connsiteY385" fmla="*/ 2985947 h 5314278"/>
              <a:gd name="connsiteX386" fmla="*/ 1734291 w 9027201"/>
              <a:gd name="connsiteY386" fmla="*/ 2998292 h 5314278"/>
              <a:gd name="connsiteX387" fmla="*/ 1598430 w 9027201"/>
              <a:gd name="connsiteY387" fmla="*/ 2999087 h 5314278"/>
              <a:gd name="connsiteX388" fmla="*/ 1524443 w 9027201"/>
              <a:gd name="connsiteY388" fmla="*/ 3066014 h 5314278"/>
              <a:gd name="connsiteX389" fmla="*/ 1484773 w 9027201"/>
              <a:gd name="connsiteY389" fmla="*/ 3119718 h 5314278"/>
              <a:gd name="connsiteX390" fmla="*/ 1421544 w 9027201"/>
              <a:gd name="connsiteY390" fmla="*/ 3130475 h 5314278"/>
              <a:gd name="connsiteX391" fmla="*/ 1364142 w 9027201"/>
              <a:gd name="connsiteY391" fmla="*/ 3105431 h 5314278"/>
              <a:gd name="connsiteX392" fmla="*/ 1313968 w 9027201"/>
              <a:gd name="connsiteY392" fmla="*/ 3065929 h 5314278"/>
              <a:gd name="connsiteX393" fmla="*/ 1292453 w 9027201"/>
              <a:gd name="connsiteY393" fmla="*/ 3033656 h 5314278"/>
              <a:gd name="connsiteX394" fmla="*/ 1224209 w 9027201"/>
              <a:gd name="connsiteY394" fmla="*/ 2974041 h 5314278"/>
              <a:gd name="connsiteX395" fmla="*/ 1120330 w 9027201"/>
              <a:gd name="connsiteY395" fmla="*/ 2979868 h 5314278"/>
              <a:gd name="connsiteX396" fmla="*/ 1051021 w 9027201"/>
              <a:gd name="connsiteY396" fmla="*/ 2998834 h 5314278"/>
              <a:gd name="connsiteX397" fmla="*/ 994264 w 9027201"/>
              <a:gd name="connsiteY397" fmla="*/ 2981437 h 5314278"/>
              <a:gd name="connsiteX398" fmla="*/ 908539 w 9027201"/>
              <a:gd name="connsiteY398" fmla="*/ 2983818 h 5314278"/>
              <a:gd name="connsiteX399" fmla="*/ 849008 w 9027201"/>
              <a:gd name="connsiteY399" fmla="*/ 2960006 h 5314278"/>
              <a:gd name="connsiteX400" fmla="*/ 743813 w 9027201"/>
              <a:gd name="connsiteY400" fmla="*/ 2958353 h 5314278"/>
              <a:gd name="connsiteX401" fmla="*/ 668593 w 9027201"/>
              <a:gd name="connsiteY401" fmla="*/ 2936753 h 5314278"/>
              <a:gd name="connsiteX402" fmla="*/ 608894 w 9027201"/>
              <a:gd name="connsiteY402" fmla="*/ 2911709 h 5314278"/>
              <a:gd name="connsiteX403" fmla="*/ 582448 w 9027201"/>
              <a:gd name="connsiteY403" fmla="*/ 2883049 h 5314278"/>
              <a:gd name="connsiteX404" fmla="*/ 442598 w 9027201"/>
              <a:gd name="connsiteY404" fmla="*/ 2915322 h 5314278"/>
              <a:gd name="connsiteX405" fmla="*/ 431841 w 9027201"/>
              <a:gd name="connsiteY405" fmla="*/ 2947595 h 5314278"/>
              <a:gd name="connsiteX406" fmla="*/ 367995 w 9027201"/>
              <a:gd name="connsiteY406" fmla="*/ 2936193 h 5314278"/>
              <a:gd name="connsiteX407" fmla="*/ 315804 w 9027201"/>
              <a:gd name="connsiteY407" fmla="*/ 2889213 h 5314278"/>
              <a:gd name="connsiteX408" fmla="*/ 238203 w 9027201"/>
              <a:gd name="connsiteY408" fmla="*/ 2883049 h 5314278"/>
              <a:gd name="connsiteX409" fmla="*/ 202148 w 9027201"/>
              <a:gd name="connsiteY409" fmla="*/ 2794691 h 5314278"/>
              <a:gd name="connsiteX410" fmla="*/ 119869 w 9027201"/>
              <a:gd name="connsiteY410" fmla="*/ 2753958 h 5314278"/>
              <a:gd name="connsiteX411" fmla="*/ 42437 w 9027201"/>
              <a:gd name="connsiteY411" fmla="*/ 2693026 h 5314278"/>
              <a:gd name="connsiteX412" fmla="*/ 1703 w 9027201"/>
              <a:gd name="connsiteY412" fmla="*/ 2607133 h 5314278"/>
              <a:gd name="connsiteX413" fmla="*/ 43417 w 9027201"/>
              <a:gd name="connsiteY413" fmla="*/ 2482719 h 5314278"/>
              <a:gd name="connsiteX414" fmla="*/ 119869 w 9027201"/>
              <a:gd name="connsiteY414" fmla="*/ 2420471 h 5314278"/>
              <a:gd name="connsiteX415" fmla="*/ 122503 w 9027201"/>
              <a:gd name="connsiteY415" fmla="*/ 2316592 h 5314278"/>
              <a:gd name="connsiteX416" fmla="*/ 201251 w 9027201"/>
              <a:gd name="connsiteY416" fmla="*/ 2245966 h 5314278"/>
              <a:gd name="connsiteX417" fmla="*/ 233524 w 9027201"/>
              <a:gd name="connsiteY417" fmla="*/ 2191114 h 5314278"/>
              <a:gd name="connsiteX418" fmla="*/ 281234 w 9027201"/>
              <a:gd name="connsiteY418" fmla="*/ 2151529 h 5314278"/>
              <a:gd name="connsiteX419" fmla="*/ 296838 w 9027201"/>
              <a:gd name="connsiteY419" fmla="*/ 2053562 h 5314278"/>
              <a:gd name="connsiteX420" fmla="*/ 265966 w 9027201"/>
              <a:gd name="connsiteY420" fmla="*/ 1923322 h 5314278"/>
              <a:gd name="connsiteX421" fmla="*/ 309977 w 9027201"/>
              <a:gd name="connsiteY421" fmla="*/ 1850483 h 5314278"/>
              <a:gd name="connsiteX422" fmla="*/ 378053 w 9027201"/>
              <a:gd name="connsiteY422" fmla="*/ 1721223 h 5314278"/>
              <a:gd name="connsiteX423" fmla="*/ 464114 w 9027201"/>
              <a:gd name="connsiteY423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79897 w 9027201"/>
              <a:gd name="connsiteY70" fmla="*/ 311972 h 5314278"/>
              <a:gd name="connsiteX71" fmla="*/ 4476716 w 9027201"/>
              <a:gd name="connsiteY71" fmla="*/ 268941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79897 w 9027201"/>
              <a:gd name="connsiteY70" fmla="*/ 311972 h 5314278"/>
              <a:gd name="connsiteX71" fmla="*/ 4410041 w 9027201"/>
              <a:gd name="connsiteY71" fmla="*/ 221316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53704 w 9027201"/>
              <a:gd name="connsiteY70" fmla="*/ 285778 h 5314278"/>
              <a:gd name="connsiteX71" fmla="*/ 4410041 w 9027201"/>
              <a:gd name="connsiteY71" fmla="*/ 221316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53704 w 9027201"/>
              <a:gd name="connsiteY70" fmla="*/ 285778 h 5314278"/>
              <a:gd name="connsiteX71" fmla="*/ 4410041 w 9027201"/>
              <a:gd name="connsiteY71" fmla="*/ 221316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26109 w 9027201"/>
              <a:gd name="connsiteY69" fmla="*/ 344245 h 5314278"/>
              <a:gd name="connsiteX70" fmla="*/ 4337035 w 9027201"/>
              <a:gd name="connsiteY70" fmla="*/ 278634 h 5314278"/>
              <a:gd name="connsiteX71" fmla="*/ 4410041 w 9027201"/>
              <a:gd name="connsiteY71" fmla="*/ 221316 h 5314278"/>
              <a:gd name="connsiteX72" fmla="*/ 4508989 w 9027201"/>
              <a:gd name="connsiteY72" fmla="*/ 247426 h 5314278"/>
              <a:gd name="connsiteX73" fmla="*/ 4616565 w 9027201"/>
              <a:gd name="connsiteY73" fmla="*/ 225911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278634 h 5314278"/>
              <a:gd name="connsiteX70" fmla="*/ 4410041 w 9027201"/>
              <a:gd name="connsiteY70" fmla="*/ 221316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08989 w 9027201"/>
              <a:gd name="connsiteY71" fmla="*/ 247426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6565 w 9027201"/>
              <a:gd name="connsiteY72" fmla="*/ 225911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896264 w 9027201"/>
              <a:gd name="connsiteY73" fmla="*/ 215153 h 5314278"/>
              <a:gd name="connsiteX74" fmla="*/ 4971568 w 9027201"/>
              <a:gd name="connsiteY74" fmla="*/ 236668 h 5314278"/>
              <a:gd name="connsiteX75" fmla="*/ 5036114 w 9027201"/>
              <a:gd name="connsiteY75" fmla="*/ 225911 h 5314278"/>
              <a:gd name="connsiteX76" fmla="*/ 5079144 w 9027201"/>
              <a:gd name="connsiteY76" fmla="*/ 172122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96264 w 9027201"/>
              <a:gd name="connsiteY74" fmla="*/ 215153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71568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58099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36114 w 9027201"/>
              <a:gd name="connsiteY76" fmla="*/ 225911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79144 w 9027201"/>
              <a:gd name="connsiteY77" fmla="*/ 172122 h 5314278"/>
              <a:gd name="connsiteX78" fmla="*/ 5089902 w 9027201"/>
              <a:gd name="connsiteY78" fmla="*/ 139849 h 5314278"/>
              <a:gd name="connsiteX79" fmla="*/ 5132933 w 9027201"/>
              <a:gd name="connsiteY79" fmla="*/ 75303 h 5314278"/>
              <a:gd name="connsiteX80" fmla="*/ 5197478 w 9027201"/>
              <a:gd name="connsiteY80" fmla="*/ 53788 h 5314278"/>
              <a:gd name="connsiteX81" fmla="*/ 5326570 w 9027201"/>
              <a:gd name="connsiteY81" fmla="*/ 64546 h 5314278"/>
              <a:gd name="connsiteX82" fmla="*/ 5358843 w 9027201"/>
              <a:gd name="connsiteY82" fmla="*/ 75303 h 5314278"/>
              <a:gd name="connsiteX83" fmla="*/ 5444904 w 9027201"/>
              <a:gd name="connsiteY83" fmla="*/ 64546 h 5314278"/>
              <a:gd name="connsiteX84" fmla="*/ 5498693 w 9027201"/>
              <a:gd name="connsiteY84" fmla="*/ 21515 h 5314278"/>
              <a:gd name="connsiteX85" fmla="*/ 5573996 w 9027201"/>
              <a:gd name="connsiteY85" fmla="*/ 0 h 5314278"/>
              <a:gd name="connsiteX86" fmla="*/ 5638542 w 9027201"/>
              <a:gd name="connsiteY86" fmla="*/ 10758 h 5314278"/>
              <a:gd name="connsiteX87" fmla="*/ 5735361 w 9027201"/>
              <a:gd name="connsiteY87" fmla="*/ 43031 h 5314278"/>
              <a:gd name="connsiteX88" fmla="*/ 5821422 w 9027201"/>
              <a:gd name="connsiteY88" fmla="*/ 53788 h 5314278"/>
              <a:gd name="connsiteX89" fmla="*/ 5853695 w 9027201"/>
              <a:gd name="connsiteY89" fmla="*/ 64546 h 5314278"/>
              <a:gd name="connsiteX90" fmla="*/ 5896725 w 9027201"/>
              <a:gd name="connsiteY90" fmla="*/ 75303 h 5314278"/>
              <a:gd name="connsiteX91" fmla="*/ 5918241 w 9027201"/>
              <a:gd name="connsiteY91" fmla="*/ 107576 h 5314278"/>
              <a:gd name="connsiteX92" fmla="*/ 5950514 w 9027201"/>
              <a:gd name="connsiteY92" fmla="*/ 118334 h 5314278"/>
              <a:gd name="connsiteX93" fmla="*/ 6004302 w 9027201"/>
              <a:gd name="connsiteY93" fmla="*/ 161365 h 5314278"/>
              <a:gd name="connsiteX94" fmla="*/ 6025817 w 9027201"/>
              <a:gd name="connsiteY94" fmla="*/ 193638 h 5314278"/>
              <a:gd name="connsiteX95" fmla="*/ 6047333 w 9027201"/>
              <a:gd name="connsiteY95" fmla="*/ 290456 h 5314278"/>
              <a:gd name="connsiteX96" fmla="*/ 6079605 w 9027201"/>
              <a:gd name="connsiteY96" fmla="*/ 311972 h 5314278"/>
              <a:gd name="connsiteX97" fmla="*/ 6101121 w 9027201"/>
              <a:gd name="connsiteY97" fmla="*/ 333487 h 5314278"/>
              <a:gd name="connsiteX98" fmla="*/ 6165667 w 9027201"/>
              <a:gd name="connsiteY98" fmla="*/ 419548 h 5314278"/>
              <a:gd name="connsiteX99" fmla="*/ 6154909 w 9027201"/>
              <a:gd name="connsiteY99" fmla="*/ 484094 h 5314278"/>
              <a:gd name="connsiteX100" fmla="*/ 6122636 w 9027201"/>
              <a:gd name="connsiteY100" fmla="*/ 494852 h 5314278"/>
              <a:gd name="connsiteX101" fmla="*/ 6090363 w 9027201"/>
              <a:gd name="connsiteY101" fmla="*/ 527125 h 5314278"/>
              <a:gd name="connsiteX102" fmla="*/ 6122636 w 9027201"/>
              <a:gd name="connsiteY102" fmla="*/ 645459 h 5314278"/>
              <a:gd name="connsiteX103" fmla="*/ 6133394 w 9027201"/>
              <a:gd name="connsiteY103" fmla="*/ 710005 h 5314278"/>
              <a:gd name="connsiteX104" fmla="*/ 6144151 w 9027201"/>
              <a:gd name="connsiteY104" fmla="*/ 742278 h 5314278"/>
              <a:gd name="connsiteX105" fmla="*/ 6176424 w 9027201"/>
              <a:gd name="connsiteY105" fmla="*/ 753035 h 5314278"/>
              <a:gd name="connsiteX106" fmla="*/ 6251728 w 9027201"/>
              <a:gd name="connsiteY106" fmla="*/ 763793 h 5314278"/>
              <a:gd name="connsiteX107" fmla="*/ 6337789 w 9027201"/>
              <a:gd name="connsiteY107" fmla="*/ 828339 h 5314278"/>
              <a:gd name="connsiteX108" fmla="*/ 6370062 w 9027201"/>
              <a:gd name="connsiteY108" fmla="*/ 817581 h 5314278"/>
              <a:gd name="connsiteX109" fmla="*/ 6499154 w 9027201"/>
              <a:gd name="connsiteY109" fmla="*/ 849854 h 5314278"/>
              <a:gd name="connsiteX110" fmla="*/ 6531427 w 9027201"/>
              <a:gd name="connsiteY110" fmla="*/ 871369 h 5314278"/>
              <a:gd name="connsiteX111" fmla="*/ 6574457 w 9027201"/>
              <a:gd name="connsiteY111" fmla="*/ 925158 h 5314278"/>
              <a:gd name="connsiteX112" fmla="*/ 6606730 w 9027201"/>
              <a:gd name="connsiteY112" fmla="*/ 935915 h 5314278"/>
              <a:gd name="connsiteX113" fmla="*/ 6649761 w 9027201"/>
              <a:gd name="connsiteY113" fmla="*/ 989703 h 5314278"/>
              <a:gd name="connsiteX114" fmla="*/ 6682034 w 9027201"/>
              <a:gd name="connsiteY114" fmla="*/ 1075765 h 5314278"/>
              <a:gd name="connsiteX115" fmla="*/ 6671276 w 9027201"/>
              <a:gd name="connsiteY115" fmla="*/ 1183341 h 5314278"/>
              <a:gd name="connsiteX116" fmla="*/ 6660518 w 9027201"/>
              <a:gd name="connsiteY116" fmla="*/ 1215614 h 5314278"/>
              <a:gd name="connsiteX117" fmla="*/ 6671276 w 9027201"/>
              <a:gd name="connsiteY117" fmla="*/ 1269402 h 5314278"/>
              <a:gd name="connsiteX118" fmla="*/ 6778853 w 9027201"/>
              <a:gd name="connsiteY118" fmla="*/ 1333948 h 5314278"/>
              <a:gd name="connsiteX119" fmla="*/ 6821883 w 9027201"/>
              <a:gd name="connsiteY119" fmla="*/ 1344706 h 5314278"/>
              <a:gd name="connsiteX120" fmla="*/ 7026278 w 9027201"/>
              <a:gd name="connsiteY120" fmla="*/ 1355463 h 5314278"/>
              <a:gd name="connsiteX121" fmla="*/ 7090824 w 9027201"/>
              <a:gd name="connsiteY121" fmla="*/ 1376979 h 5314278"/>
              <a:gd name="connsiteX122" fmla="*/ 7112340 w 9027201"/>
              <a:gd name="connsiteY122" fmla="*/ 1398494 h 5314278"/>
              <a:gd name="connsiteX123" fmla="*/ 7198401 w 9027201"/>
              <a:gd name="connsiteY123" fmla="*/ 1420009 h 5314278"/>
              <a:gd name="connsiteX124" fmla="*/ 7230674 w 9027201"/>
              <a:gd name="connsiteY124" fmla="*/ 1430767 h 5314278"/>
              <a:gd name="connsiteX125" fmla="*/ 7381281 w 9027201"/>
              <a:gd name="connsiteY125" fmla="*/ 1420009 h 5314278"/>
              <a:gd name="connsiteX126" fmla="*/ 7413554 w 9027201"/>
              <a:gd name="connsiteY126" fmla="*/ 1409252 h 5314278"/>
              <a:gd name="connsiteX127" fmla="*/ 7478100 w 9027201"/>
              <a:gd name="connsiteY127" fmla="*/ 1366221 h 5314278"/>
              <a:gd name="connsiteX128" fmla="*/ 7542645 w 9027201"/>
              <a:gd name="connsiteY128" fmla="*/ 1344706 h 5314278"/>
              <a:gd name="connsiteX129" fmla="*/ 7574918 w 9027201"/>
              <a:gd name="connsiteY129" fmla="*/ 1333948 h 5314278"/>
              <a:gd name="connsiteX130" fmla="*/ 7607191 w 9027201"/>
              <a:gd name="connsiteY130" fmla="*/ 1323191 h 5314278"/>
              <a:gd name="connsiteX131" fmla="*/ 7704010 w 9027201"/>
              <a:gd name="connsiteY131" fmla="*/ 1333948 h 5314278"/>
              <a:gd name="connsiteX132" fmla="*/ 7757798 w 9027201"/>
              <a:gd name="connsiteY132" fmla="*/ 1398494 h 5314278"/>
              <a:gd name="connsiteX133" fmla="*/ 7768556 w 9027201"/>
              <a:gd name="connsiteY133" fmla="*/ 1430767 h 5314278"/>
              <a:gd name="connsiteX134" fmla="*/ 7833102 w 9027201"/>
              <a:gd name="connsiteY134" fmla="*/ 1495313 h 5314278"/>
              <a:gd name="connsiteX135" fmla="*/ 7865375 w 9027201"/>
              <a:gd name="connsiteY135" fmla="*/ 1559859 h 5314278"/>
              <a:gd name="connsiteX136" fmla="*/ 7876133 w 9027201"/>
              <a:gd name="connsiteY136" fmla="*/ 1592132 h 5314278"/>
              <a:gd name="connsiteX137" fmla="*/ 7908405 w 9027201"/>
              <a:gd name="connsiteY137" fmla="*/ 1602889 h 5314278"/>
              <a:gd name="connsiteX138" fmla="*/ 7994467 w 9027201"/>
              <a:gd name="connsiteY138" fmla="*/ 1602889 h 5314278"/>
              <a:gd name="connsiteX139" fmla="*/ 8026740 w 9027201"/>
              <a:gd name="connsiteY139" fmla="*/ 1592132 h 5314278"/>
              <a:gd name="connsiteX140" fmla="*/ 8241893 w 9027201"/>
              <a:gd name="connsiteY140" fmla="*/ 1602889 h 5314278"/>
              <a:gd name="connsiteX141" fmla="*/ 8274165 w 9027201"/>
              <a:gd name="connsiteY141" fmla="*/ 1624405 h 5314278"/>
              <a:gd name="connsiteX142" fmla="*/ 8306438 w 9027201"/>
              <a:gd name="connsiteY142" fmla="*/ 1635162 h 5314278"/>
              <a:gd name="connsiteX143" fmla="*/ 8327954 w 9027201"/>
              <a:gd name="connsiteY143" fmla="*/ 1656678 h 5314278"/>
              <a:gd name="connsiteX144" fmla="*/ 8446288 w 9027201"/>
              <a:gd name="connsiteY144" fmla="*/ 1678193 h 5314278"/>
              <a:gd name="connsiteX145" fmla="*/ 8553864 w 9027201"/>
              <a:gd name="connsiteY145" fmla="*/ 1710466 h 5314278"/>
              <a:gd name="connsiteX146" fmla="*/ 8650683 w 9027201"/>
              <a:gd name="connsiteY146" fmla="*/ 1742739 h 5314278"/>
              <a:gd name="connsiteX147" fmla="*/ 8682956 w 9027201"/>
              <a:gd name="connsiteY147" fmla="*/ 1753496 h 5314278"/>
              <a:gd name="connsiteX148" fmla="*/ 8790533 w 9027201"/>
              <a:gd name="connsiteY148" fmla="*/ 1818042 h 5314278"/>
              <a:gd name="connsiteX149" fmla="*/ 8822805 w 9027201"/>
              <a:gd name="connsiteY149" fmla="*/ 1828800 h 5314278"/>
              <a:gd name="connsiteX150" fmla="*/ 8844321 w 9027201"/>
              <a:gd name="connsiteY150" fmla="*/ 1850315 h 5314278"/>
              <a:gd name="connsiteX151" fmla="*/ 8876594 w 9027201"/>
              <a:gd name="connsiteY151" fmla="*/ 1861073 h 5314278"/>
              <a:gd name="connsiteX152" fmla="*/ 8951897 w 9027201"/>
              <a:gd name="connsiteY152" fmla="*/ 1904103 h 5314278"/>
              <a:gd name="connsiteX153" fmla="*/ 8994928 w 9027201"/>
              <a:gd name="connsiteY153" fmla="*/ 1957892 h 5314278"/>
              <a:gd name="connsiteX154" fmla="*/ 9027201 w 9027201"/>
              <a:gd name="connsiteY154" fmla="*/ 1990165 h 5314278"/>
              <a:gd name="connsiteX155" fmla="*/ 9016443 w 9027201"/>
              <a:gd name="connsiteY155" fmla="*/ 2119256 h 5314278"/>
              <a:gd name="connsiteX156" fmla="*/ 8994928 w 9027201"/>
              <a:gd name="connsiteY156" fmla="*/ 2140772 h 5314278"/>
              <a:gd name="connsiteX157" fmla="*/ 8951897 w 9027201"/>
              <a:gd name="connsiteY157" fmla="*/ 2194560 h 5314278"/>
              <a:gd name="connsiteX158" fmla="*/ 8919624 w 9027201"/>
              <a:gd name="connsiteY158" fmla="*/ 2248348 h 5314278"/>
              <a:gd name="connsiteX159" fmla="*/ 8876594 w 9027201"/>
              <a:gd name="connsiteY159" fmla="*/ 2302136 h 5314278"/>
              <a:gd name="connsiteX160" fmla="*/ 8898109 w 9027201"/>
              <a:gd name="connsiteY160" fmla="*/ 2334409 h 5314278"/>
              <a:gd name="connsiteX161" fmla="*/ 8898109 w 9027201"/>
              <a:gd name="connsiteY161" fmla="*/ 2431228 h 5314278"/>
              <a:gd name="connsiteX162" fmla="*/ 8876594 w 9027201"/>
              <a:gd name="connsiteY162" fmla="*/ 2463501 h 5314278"/>
              <a:gd name="connsiteX163" fmla="*/ 8844321 w 9027201"/>
              <a:gd name="connsiteY163" fmla="*/ 2538805 h 5314278"/>
              <a:gd name="connsiteX164" fmla="*/ 8801290 w 9027201"/>
              <a:gd name="connsiteY164" fmla="*/ 2549562 h 5314278"/>
              <a:gd name="connsiteX165" fmla="*/ 8833563 w 9027201"/>
              <a:gd name="connsiteY165" fmla="*/ 2603351 h 5314278"/>
              <a:gd name="connsiteX166" fmla="*/ 8844321 w 9027201"/>
              <a:gd name="connsiteY166" fmla="*/ 2635623 h 5314278"/>
              <a:gd name="connsiteX167" fmla="*/ 8865836 w 9027201"/>
              <a:gd name="connsiteY167" fmla="*/ 2657139 h 5314278"/>
              <a:gd name="connsiteX168" fmla="*/ 8898109 w 9027201"/>
              <a:gd name="connsiteY168" fmla="*/ 2721685 h 5314278"/>
              <a:gd name="connsiteX169" fmla="*/ 8876594 w 9027201"/>
              <a:gd name="connsiteY169" fmla="*/ 2915322 h 5314278"/>
              <a:gd name="connsiteX170" fmla="*/ 8855078 w 9027201"/>
              <a:gd name="connsiteY170" fmla="*/ 2979868 h 5314278"/>
              <a:gd name="connsiteX171" fmla="*/ 8822805 w 9027201"/>
              <a:gd name="connsiteY171" fmla="*/ 3001383 h 5314278"/>
              <a:gd name="connsiteX172" fmla="*/ 8812048 w 9027201"/>
              <a:gd name="connsiteY172" fmla="*/ 3033656 h 5314278"/>
              <a:gd name="connsiteX173" fmla="*/ 8747502 w 9027201"/>
              <a:gd name="connsiteY173" fmla="*/ 3055172 h 5314278"/>
              <a:gd name="connsiteX174" fmla="*/ 8553864 w 9027201"/>
              <a:gd name="connsiteY174" fmla="*/ 3076687 h 5314278"/>
              <a:gd name="connsiteX175" fmla="*/ 8467803 w 9027201"/>
              <a:gd name="connsiteY175" fmla="*/ 3076687 h 5314278"/>
              <a:gd name="connsiteX176" fmla="*/ 8403257 w 9027201"/>
              <a:gd name="connsiteY176" fmla="*/ 3055172 h 5314278"/>
              <a:gd name="connsiteX177" fmla="*/ 8338711 w 9027201"/>
              <a:gd name="connsiteY177" fmla="*/ 3098202 h 5314278"/>
              <a:gd name="connsiteX178" fmla="*/ 8317196 w 9027201"/>
              <a:gd name="connsiteY178" fmla="*/ 3119718 h 5314278"/>
              <a:gd name="connsiteX179" fmla="*/ 8284923 w 9027201"/>
              <a:gd name="connsiteY179" fmla="*/ 3141233 h 5314278"/>
              <a:gd name="connsiteX180" fmla="*/ 8263408 w 9027201"/>
              <a:gd name="connsiteY180" fmla="*/ 3173506 h 5314278"/>
              <a:gd name="connsiteX181" fmla="*/ 8198862 w 9027201"/>
              <a:gd name="connsiteY181" fmla="*/ 3216536 h 5314278"/>
              <a:gd name="connsiteX182" fmla="*/ 8177347 w 9027201"/>
              <a:gd name="connsiteY182" fmla="*/ 3238052 h 5314278"/>
              <a:gd name="connsiteX183" fmla="*/ 8134316 w 9027201"/>
              <a:gd name="connsiteY183" fmla="*/ 3227294 h 5314278"/>
              <a:gd name="connsiteX184" fmla="*/ 8091285 w 9027201"/>
              <a:gd name="connsiteY184" fmla="*/ 3291840 h 5314278"/>
              <a:gd name="connsiteX185" fmla="*/ 8080528 w 9027201"/>
              <a:gd name="connsiteY185" fmla="*/ 3324113 h 5314278"/>
              <a:gd name="connsiteX186" fmla="*/ 8069770 w 9027201"/>
              <a:gd name="connsiteY186" fmla="*/ 3367143 h 5314278"/>
              <a:gd name="connsiteX187" fmla="*/ 8048255 w 9027201"/>
              <a:gd name="connsiteY187" fmla="*/ 3388659 h 5314278"/>
              <a:gd name="connsiteX188" fmla="*/ 8026740 w 9027201"/>
              <a:gd name="connsiteY188" fmla="*/ 3420932 h 5314278"/>
              <a:gd name="connsiteX189" fmla="*/ 8015982 w 9027201"/>
              <a:gd name="connsiteY189" fmla="*/ 3528508 h 5314278"/>
              <a:gd name="connsiteX190" fmla="*/ 7951436 w 9027201"/>
              <a:gd name="connsiteY190" fmla="*/ 3550023 h 5314278"/>
              <a:gd name="connsiteX191" fmla="*/ 7919163 w 9027201"/>
              <a:gd name="connsiteY191" fmla="*/ 3560781 h 5314278"/>
              <a:gd name="connsiteX192" fmla="*/ 7714768 w 9027201"/>
              <a:gd name="connsiteY192" fmla="*/ 3582296 h 5314278"/>
              <a:gd name="connsiteX193" fmla="*/ 7650222 w 9027201"/>
              <a:gd name="connsiteY193" fmla="*/ 3603812 h 5314278"/>
              <a:gd name="connsiteX194" fmla="*/ 7617949 w 9027201"/>
              <a:gd name="connsiteY194" fmla="*/ 3614569 h 5314278"/>
              <a:gd name="connsiteX195" fmla="*/ 7585676 w 9027201"/>
              <a:gd name="connsiteY195" fmla="*/ 3636085 h 5314278"/>
              <a:gd name="connsiteX196" fmla="*/ 7553403 w 9027201"/>
              <a:gd name="connsiteY196" fmla="*/ 3646842 h 5314278"/>
              <a:gd name="connsiteX197" fmla="*/ 7488857 w 9027201"/>
              <a:gd name="connsiteY197" fmla="*/ 3689873 h 5314278"/>
              <a:gd name="connsiteX198" fmla="*/ 7456584 w 9027201"/>
              <a:gd name="connsiteY198" fmla="*/ 3700631 h 5314278"/>
              <a:gd name="connsiteX199" fmla="*/ 7392038 w 9027201"/>
              <a:gd name="connsiteY199" fmla="*/ 3743661 h 5314278"/>
              <a:gd name="connsiteX200" fmla="*/ 7359765 w 9027201"/>
              <a:gd name="connsiteY200" fmla="*/ 3765176 h 5314278"/>
              <a:gd name="connsiteX201" fmla="*/ 7327493 w 9027201"/>
              <a:gd name="connsiteY201" fmla="*/ 3775934 h 5314278"/>
              <a:gd name="connsiteX202" fmla="*/ 7273704 w 9027201"/>
              <a:gd name="connsiteY202" fmla="*/ 3808207 h 5314278"/>
              <a:gd name="connsiteX203" fmla="*/ 7101582 w 9027201"/>
              <a:gd name="connsiteY203" fmla="*/ 3840480 h 5314278"/>
              <a:gd name="connsiteX204" fmla="*/ 7037036 w 9027201"/>
              <a:gd name="connsiteY204" fmla="*/ 3861995 h 5314278"/>
              <a:gd name="connsiteX205" fmla="*/ 7004763 w 9027201"/>
              <a:gd name="connsiteY205" fmla="*/ 3872753 h 5314278"/>
              <a:gd name="connsiteX206" fmla="*/ 6929460 w 9027201"/>
              <a:gd name="connsiteY206" fmla="*/ 3861995 h 5314278"/>
              <a:gd name="connsiteX207" fmla="*/ 6897187 w 9027201"/>
              <a:gd name="connsiteY207" fmla="*/ 3851238 h 5314278"/>
              <a:gd name="connsiteX208" fmla="*/ 6778853 w 9027201"/>
              <a:gd name="connsiteY208" fmla="*/ 3861995 h 5314278"/>
              <a:gd name="connsiteX209" fmla="*/ 6725064 w 9027201"/>
              <a:gd name="connsiteY209" fmla="*/ 3894268 h 5314278"/>
              <a:gd name="connsiteX210" fmla="*/ 6682034 w 9027201"/>
              <a:gd name="connsiteY210" fmla="*/ 3948056 h 5314278"/>
              <a:gd name="connsiteX211" fmla="*/ 6639003 w 9027201"/>
              <a:gd name="connsiteY211" fmla="*/ 4001845 h 5314278"/>
              <a:gd name="connsiteX212" fmla="*/ 6606730 w 9027201"/>
              <a:gd name="connsiteY212" fmla="*/ 4023360 h 5314278"/>
              <a:gd name="connsiteX213" fmla="*/ 6595973 w 9027201"/>
              <a:gd name="connsiteY213" fmla="*/ 4055633 h 5314278"/>
              <a:gd name="connsiteX214" fmla="*/ 6542184 w 9027201"/>
              <a:gd name="connsiteY214" fmla="*/ 4098663 h 5314278"/>
              <a:gd name="connsiteX215" fmla="*/ 6520669 w 9027201"/>
              <a:gd name="connsiteY215" fmla="*/ 4120179 h 5314278"/>
              <a:gd name="connsiteX216" fmla="*/ 6456123 w 9027201"/>
              <a:gd name="connsiteY216" fmla="*/ 4163209 h 5314278"/>
              <a:gd name="connsiteX217" fmla="*/ 6413093 w 9027201"/>
              <a:gd name="connsiteY217" fmla="*/ 4216998 h 5314278"/>
              <a:gd name="connsiteX218" fmla="*/ 6380820 w 9027201"/>
              <a:gd name="connsiteY218" fmla="*/ 4227755 h 5314278"/>
              <a:gd name="connsiteX219" fmla="*/ 6402335 w 9027201"/>
              <a:gd name="connsiteY219" fmla="*/ 4335332 h 5314278"/>
              <a:gd name="connsiteX220" fmla="*/ 6413093 w 9027201"/>
              <a:gd name="connsiteY220" fmla="*/ 4378362 h 5314278"/>
              <a:gd name="connsiteX221" fmla="*/ 6434608 w 9027201"/>
              <a:gd name="connsiteY221" fmla="*/ 4399878 h 5314278"/>
              <a:gd name="connsiteX222" fmla="*/ 6456123 w 9027201"/>
              <a:gd name="connsiteY222" fmla="*/ 4432151 h 5314278"/>
              <a:gd name="connsiteX223" fmla="*/ 6477638 w 9027201"/>
              <a:gd name="connsiteY223" fmla="*/ 4496696 h 5314278"/>
              <a:gd name="connsiteX224" fmla="*/ 6499154 w 9027201"/>
              <a:gd name="connsiteY224" fmla="*/ 4518212 h 5314278"/>
              <a:gd name="connsiteX225" fmla="*/ 6520669 w 9027201"/>
              <a:gd name="connsiteY225" fmla="*/ 4550485 h 5314278"/>
              <a:gd name="connsiteX226" fmla="*/ 6585215 w 9027201"/>
              <a:gd name="connsiteY226" fmla="*/ 4615031 h 5314278"/>
              <a:gd name="connsiteX227" fmla="*/ 6617488 w 9027201"/>
              <a:gd name="connsiteY227" fmla="*/ 4625788 h 5314278"/>
              <a:gd name="connsiteX228" fmla="*/ 6649761 w 9027201"/>
              <a:gd name="connsiteY228" fmla="*/ 4647303 h 5314278"/>
              <a:gd name="connsiteX229" fmla="*/ 6671276 w 9027201"/>
              <a:gd name="connsiteY229" fmla="*/ 4668819 h 5314278"/>
              <a:gd name="connsiteX230" fmla="*/ 6703549 w 9027201"/>
              <a:gd name="connsiteY230" fmla="*/ 4679576 h 5314278"/>
              <a:gd name="connsiteX231" fmla="*/ 6811125 w 9027201"/>
              <a:gd name="connsiteY231" fmla="*/ 4647303 h 5314278"/>
              <a:gd name="connsiteX232" fmla="*/ 6918702 w 9027201"/>
              <a:gd name="connsiteY232" fmla="*/ 4636546 h 5314278"/>
              <a:gd name="connsiteX233" fmla="*/ 6950975 w 9027201"/>
              <a:gd name="connsiteY233" fmla="*/ 4615031 h 5314278"/>
              <a:gd name="connsiteX234" fmla="*/ 7166128 w 9027201"/>
              <a:gd name="connsiteY234" fmla="*/ 4615031 h 5314278"/>
              <a:gd name="connsiteX235" fmla="*/ 7198401 w 9027201"/>
              <a:gd name="connsiteY235" fmla="*/ 4625788 h 5314278"/>
              <a:gd name="connsiteX236" fmla="*/ 7230674 w 9027201"/>
              <a:gd name="connsiteY236" fmla="*/ 4733365 h 5314278"/>
              <a:gd name="connsiteX237" fmla="*/ 7219916 w 9027201"/>
              <a:gd name="connsiteY237" fmla="*/ 4776395 h 5314278"/>
              <a:gd name="connsiteX238" fmla="*/ 7176885 w 9027201"/>
              <a:gd name="connsiteY238" fmla="*/ 4830183 h 5314278"/>
              <a:gd name="connsiteX239" fmla="*/ 7155370 w 9027201"/>
              <a:gd name="connsiteY239" fmla="*/ 4862456 h 5314278"/>
              <a:gd name="connsiteX240" fmla="*/ 7101582 w 9027201"/>
              <a:gd name="connsiteY240" fmla="*/ 4905487 h 5314278"/>
              <a:gd name="connsiteX241" fmla="*/ 7037036 w 9027201"/>
              <a:gd name="connsiteY241" fmla="*/ 4927002 h 5314278"/>
              <a:gd name="connsiteX242" fmla="*/ 7004763 w 9027201"/>
              <a:gd name="connsiteY242" fmla="*/ 4937760 h 5314278"/>
              <a:gd name="connsiteX243" fmla="*/ 6907944 w 9027201"/>
              <a:gd name="connsiteY243" fmla="*/ 4948518 h 5314278"/>
              <a:gd name="connsiteX244" fmla="*/ 6843398 w 9027201"/>
              <a:gd name="connsiteY244" fmla="*/ 4970033 h 5314278"/>
              <a:gd name="connsiteX245" fmla="*/ 6757337 w 9027201"/>
              <a:gd name="connsiteY245" fmla="*/ 4959275 h 5314278"/>
              <a:gd name="connsiteX246" fmla="*/ 6725064 w 9027201"/>
              <a:gd name="connsiteY246" fmla="*/ 4948518 h 5314278"/>
              <a:gd name="connsiteX247" fmla="*/ 6682034 w 9027201"/>
              <a:gd name="connsiteY247" fmla="*/ 4905487 h 5314278"/>
              <a:gd name="connsiteX248" fmla="*/ 6639003 w 9027201"/>
              <a:gd name="connsiteY248" fmla="*/ 4948518 h 5314278"/>
              <a:gd name="connsiteX249" fmla="*/ 6628245 w 9027201"/>
              <a:gd name="connsiteY249" fmla="*/ 4980791 h 5314278"/>
              <a:gd name="connsiteX250" fmla="*/ 6595973 w 9027201"/>
              <a:gd name="connsiteY250" fmla="*/ 4991548 h 5314278"/>
              <a:gd name="connsiteX251" fmla="*/ 6509911 w 9027201"/>
              <a:gd name="connsiteY251" fmla="*/ 5002306 h 5314278"/>
              <a:gd name="connsiteX252" fmla="*/ 6445365 w 9027201"/>
              <a:gd name="connsiteY252" fmla="*/ 5013063 h 5314278"/>
              <a:gd name="connsiteX253" fmla="*/ 6391577 w 9027201"/>
              <a:gd name="connsiteY253" fmla="*/ 5045336 h 5314278"/>
              <a:gd name="connsiteX254" fmla="*/ 6327031 w 9027201"/>
              <a:gd name="connsiteY254" fmla="*/ 5077609 h 5314278"/>
              <a:gd name="connsiteX255" fmla="*/ 6305516 w 9027201"/>
              <a:gd name="connsiteY255" fmla="*/ 5099125 h 5314278"/>
              <a:gd name="connsiteX256" fmla="*/ 6262485 w 9027201"/>
              <a:gd name="connsiteY256" fmla="*/ 5109882 h 5314278"/>
              <a:gd name="connsiteX257" fmla="*/ 6230213 w 9027201"/>
              <a:gd name="connsiteY257" fmla="*/ 5120640 h 5314278"/>
              <a:gd name="connsiteX258" fmla="*/ 6187182 w 9027201"/>
              <a:gd name="connsiteY258" fmla="*/ 5163671 h 5314278"/>
              <a:gd name="connsiteX259" fmla="*/ 6165667 w 9027201"/>
              <a:gd name="connsiteY259" fmla="*/ 5195943 h 5314278"/>
              <a:gd name="connsiteX260" fmla="*/ 6133394 w 9027201"/>
              <a:gd name="connsiteY260" fmla="*/ 5206701 h 5314278"/>
              <a:gd name="connsiteX261" fmla="*/ 6111878 w 9027201"/>
              <a:gd name="connsiteY261" fmla="*/ 5228216 h 5314278"/>
              <a:gd name="connsiteX262" fmla="*/ 6047333 w 9027201"/>
              <a:gd name="connsiteY262" fmla="*/ 5271247 h 5314278"/>
              <a:gd name="connsiteX263" fmla="*/ 5982787 w 9027201"/>
              <a:gd name="connsiteY263" fmla="*/ 5282005 h 5314278"/>
              <a:gd name="connsiteX264" fmla="*/ 5928998 w 9027201"/>
              <a:gd name="connsiteY264" fmla="*/ 5292762 h 5314278"/>
              <a:gd name="connsiteX265" fmla="*/ 5896725 w 9027201"/>
              <a:gd name="connsiteY265" fmla="*/ 5303520 h 5314278"/>
              <a:gd name="connsiteX266" fmla="*/ 5842937 w 9027201"/>
              <a:gd name="connsiteY266" fmla="*/ 5314278 h 5314278"/>
              <a:gd name="connsiteX267" fmla="*/ 5767634 w 9027201"/>
              <a:gd name="connsiteY267" fmla="*/ 5303520 h 5314278"/>
              <a:gd name="connsiteX268" fmla="*/ 5703088 w 9027201"/>
              <a:gd name="connsiteY268" fmla="*/ 5282005 h 5314278"/>
              <a:gd name="connsiteX269" fmla="*/ 5638542 w 9027201"/>
              <a:gd name="connsiteY269" fmla="*/ 5271247 h 5314278"/>
              <a:gd name="connsiteX270" fmla="*/ 5595511 w 9027201"/>
              <a:gd name="connsiteY270" fmla="*/ 5174428 h 5314278"/>
              <a:gd name="connsiteX271" fmla="*/ 5638542 w 9027201"/>
              <a:gd name="connsiteY271" fmla="*/ 5056094 h 5314278"/>
              <a:gd name="connsiteX272" fmla="*/ 5660057 w 9027201"/>
              <a:gd name="connsiteY272" fmla="*/ 4894729 h 5314278"/>
              <a:gd name="connsiteX273" fmla="*/ 5584754 w 9027201"/>
              <a:gd name="connsiteY273" fmla="*/ 4819426 h 5314278"/>
              <a:gd name="connsiteX274" fmla="*/ 5530965 w 9027201"/>
              <a:gd name="connsiteY274" fmla="*/ 4787153 h 5314278"/>
              <a:gd name="connsiteX275" fmla="*/ 5423389 w 9027201"/>
              <a:gd name="connsiteY275" fmla="*/ 4765638 h 5314278"/>
              <a:gd name="connsiteX276" fmla="*/ 5358843 w 9027201"/>
              <a:gd name="connsiteY276" fmla="*/ 4733365 h 5314278"/>
              <a:gd name="connsiteX277" fmla="*/ 5326570 w 9027201"/>
              <a:gd name="connsiteY277" fmla="*/ 4722607 h 5314278"/>
              <a:gd name="connsiteX278" fmla="*/ 5294297 w 9027201"/>
              <a:gd name="connsiteY278" fmla="*/ 4701092 h 5314278"/>
              <a:gd name="connsiteX279" fmla="*/ 5175776 w 9027201"/>
              <a:gd name="connsiteY279" fmla="*/ 4703744 h 5314278"/>
              <a:gd name="connsiteX280" fmla="*/ 5166214 w 9027201"/>
              <a:gd name="connsiteY280" fmla="*/ 4654662 h 5314278"/>
              <a:gd name="connsiteX281" fmla="*/ 5197478 w 9027201"/>
              <a:gd name="connsiteY281" fmla="*/ 4572000 h 5314278"/>
              <a:gd name="connsiteX282" fmla="*/ 5264639 w 9027201"/>
              <a:gd name="connsiteY282" fmla="*/ 4543537 h 5314278"/>
              <a:gd name="connsiteX283" fmla="*/ 5339980 w 9027201"/>
              <a:gd name="connsiteY283" fmla="*/ 4489114 h 5314278"/>
              <a:gd name="connsiteX284" fmla="*/ 5401874 w 9027201"/>
              <a:gd name="connsiteY284" fmla="*/ 4432151 h 5314278"/>
              <a:gd name="connsiteX285" fmla="*/ 5466420 w 9027201"/>
              <a:gd name="connsiteY285" fmla="*/ 4421393 h 5314278"/>
              <a:gd name="connsiteX286" fmla="*/ 5617027 w 9027201"/>
              <a:gd name="connsiteY286" fmla="*/ 4378362 h 5314278"/>
              <a:gd name="connsiteX287" fmla="*/ 5712277 w 9027201"/>
              <a:gd name="connsiteY287" fmla="*/ 4285428 h 5314278"/>
              <a:gd name="connsiteX288" fmla="*/ 5573996 w 9027201"/>
              <a:gd name="connsiteY288" fmla="*/ 4195482 h 5314278"/>
              <a:gd name="connsiteX289" fmla="*/ 5467129 w 9027201"/>
              <a:gd name="connsiteY289" fmla="*/ 4186667 h 5314278"/>
              <a:gd name="connsiteX290" fmla="*/ 5404339 w 9027201"/>
              <a:gd name="connsiteY290" fmla="*/ 4245087 h 5314278"/>
              <a:gd name="connsiteX291" fmla="*/ 5296389 w 9027201"/>
              <a:gd name="connsiteY291" fmla="*/ 4229212 h 5314278"/>
              <a:gd name="connsiteX292" fmla="*/ 5223364 w 9027201"/>
              <a:gd name="connsiteY292" fmla="*/ 4222862 h 5314278"/>
              <a:gd name="connsiteX293" fmla="*/ 5154448 w 9027201"/>
              <a:gd name="connsiteY293" fmla="*/ 4184725 h 5314278"/>
              <a:gd name="connsiteX294" fmla="*/ 5122175 w 9027201"/>
              <a:gd name="connsiteY294" fmla="*/ 4195482 h 5314278"/>
              <a:gd name="connsiteX295" fmla="*/ 5025356 w 9027201"/>
              <a:gd name="connsiteY295" fmla="*/ 4184725 h 5314278"/>
              <a:gd name="connsiteX296" fmla="*/ 4960810 w 9027201"/>
              <a:gd name="connsiteY296" fmla="*/ 4152452 h 5314278"/>
              <a:gd name="connsiteX297" fmla="*/ 4907022 w 9027201"/>
              <a:gd name="connsiteY297" fmla="*/ 4098663 h 5314278"/>
              <a:gd name="connsiteX298" fmla="*/ 4836014 w 9027201"/>
              <a:gd name="connsiteY298" fmla="*/ 4092687 h 5314278"/>
              <a:gd name="connsiteX299" fmla="*/ 4804899 w 9027201"/>
              <a:gd name="connsiteY299" fmla="*/ 4048050 h 5314278"/>
              <a:gd name="connsiteX300" fmla="*/ 4902689 w 9027201"/>
              <a:gd name="connsiteY300" fmla="*/ 4006962 h 5314278"/>
              <a:gd name="connsiteX301" fmla="*/ 4880576 w 9027201"/>
              <a:gd name="connsiteY301" fmla="*/ 3944172 h 5314278"/>
              <a:gd name="connsiteX302" fmla="*/ 4739307 w 9027201"/>
              <a:gd name="connsiteY302" fmla="*/ 3953174 h 5314278"/>
              <a:gd name="connsiteX303" fmla="*/ 4639500 w 9027201"/>
              <a:gd name="connsiteY303" fmla="*/ 3859343 h 5314278"/>
              <a:gd name="connsiteX304" fmla="*/ 4502639 w 9027201"/>
              <a:gd name="connsiteY304" fmla="*/ 3870437 h 5314278"/>
              <a:gd name="connsiteX305" fmla="*/ 4421695 w 9027201"/>
              <a:gd name="connsiteY305" fmla="*/ 3860053 h 5314278"/>
              <a:gd name="connsiteX306" fmla="*/ 4328014 w 9027201"/>
              <a:gd name="connsiteY306" fmla="*/ 3873612 h 5314278"/>
              <a:gd name="connsiteX307" fmla="*/ 4302614 w 9027201"/>
              <a:gd name="connsiteY307" fmla="*/ 3899012 h 5314278"/>
              <a:gd name="connsiteX308" fmla="*/ 4305789 w 9027201"/>
              <a:gd name="connsiteY308" fmla="*/ 3946637 h 5314278"/>
              <a:gd name="connsiteX309" fmla="*/ 4272321 w 9027201"/>
              <a:gd name="connsiteY309" fmla="*/ 4044875 h 5314278"/>
              <a:gd name="connsiteX310" fmla="*/ 4229290 w 9027201"/>
              <a:gd name="connsiteY310" fmla="*/ 4109421 h 5314278"/>
              <a:gd name="connsiteX311" fmla="*/ 4207775 w 9027201"/>
              <a:gd name="connsiteY311" fmla="*/ 4141694 h 5314278"/>
              <a:gd name="connsiteX312" fmla="*/ 4175502 w 9027201"/>
              <a:gd name="connsiteY312" fmla="*/ 4173967 h 5314278"/>
              <a:gd name="connsiteX313" fmla="*/ 4121714 w 9027201"/>
              <a:gd name="connsiteY313" fmla="*/ 4216998 h 5314278"/>
              <a:gd name="connsiteX314" fmla="*/ 4096239 w 9027201"/>
              <a:gd name="connsiteY314" fmla="*/ 4270487 h 5314278"/>
              <a:gd name="connsiteX315" fmla="*/ 4046410 w 9027201"/>
              <a:gd name="connsiteY315" fmla="*/ 4335332 h 5314278"/>
              <a:gd name="connsiteX316" fmla="*/ 4014137 w 9027201"/>
              <a:gd name="connsiteY316" fmla="*/ 4367605 h 5314278"/>
              <a:gd name="connsiteX317" fmla="*/ 3924191 w 9027201"/>
              <a:gd name="connsiteY317" fmla="*/ 4468121 h 5314278"/>
              <a:gd name="connsiteX318" fmla="*/ 3838130 w 9027201"/>
              <a:gd name="connsiteY318" fmla="*/ 4537075 h 5314278"/>
              <a:gd name="connsiteX319" fmla="*/ 3780457 w 9027201"/>
              <a:gd name="connsiteY319" fmla="*/ 4562998 h 5314278"/>
              <a:gd name="connsiteX320" fmla="*/ 3813664 w 9027201"/>
              <a:gd name="connsiteY320" fmla="*/ 4638787 h 5314278"/>
              <a:gd name="connsiteX321" fmla="*/ 3810489 w 9027201"/>
              <a:gd name="connsiteY321" fmla="*/ 4727687 h 5314278"/>
              <a:gd name="connsiteX322" fmla="*/ 3745196 w 9027201"/>
              <a:gd name="connsiteY322" fmla="*/ 4754880 h 5314278"/>
              <a:gd name="connsiteX323" fmla="*/ 3699364 w 9027201"/>
              <a:gd name="connsiteY323" fmla="*/ 4692762 h 5314278"/>
              <a:gd name="connsiteX324" fmla="*/ 3621745 w 9027201"/>
              <a:gd name="connsiteY324" fmla="*/ 4641476 h 5314278"/>
              <a:gd name="connsiteX325" fmla="*/ 3499339 w 9027201"/>
              <a:gd name="connsiteY325" fmla="*/ 4664187 h 5314278"/>
              <a:gd name="connsiteX326" fmla="*/ 3423139 w 9027201"/>
              <a:gd name="connsiteY326" fmla="*/ 4727687 h 5314278"/>
              <a:gd name="connsiteX327" fmla="*/ 3342046 w 9027201"/>
              <a:gd name="connsiteY327" fmla="*/ 4725072 h 5314278"/>
              <a:gd name="connsiteX328" fmla="*/ 3286614 w 9027201"/>
              <a:gd name="connsiteY328" fmla="*/ 4784837 h 5314278"/>
              <a:gd name="connsiteX329" fmla="*/ 3212431 w 9027201"/>
              <a:gd name="connsiteY329" fmla="*/ 4788386 h 5314278"/>
              <a:gd name="connsiteX330" fmla="*/ 3153525 w 9027201"/>
              <a:gd name="connsiteY330" fmla="*/ 4754880 h 5314278"/>
              <a:gd name="connsiteX331" fmla="*/ 3099737 w 9027201"/>
              <a:gd name="connsiteY331" fmla="*/ 4711849 h 5314278"/>
              <a:gd name="connsiteX332" fmla="*/ 3032614 w 9027201"/>
              <a:gd name="connsiteY332" fmla="*/ 4591162 h 5314278"/>
              <a:gd name="connsiteX333" fmla="*/ 3054839 w 9027201"/>
              <a:gd name="connsiteY333" fmla="*/ 4556237 h 5314278"/>
              <a:gd name="connsiteX334" fmla="*/ 3088980 w 9027201"/>
              <a:gd name="connsiteY334" fmla="*/ 4561242 h 5314278"/>
              <a:gd name="connsiteX335" fmla="*/ 3131039 w 9027201"/>
              <a:gd name="connsiteY335" fmla="*/ 4584812 h 5314278"/>
              <a:gd name="connsiteX336" fmla="*/ 3173995 w 9027201"/>
              <a:gd name="connsiteY336" fmla="*/ 4559673 h 5314278"/>
              <a:gd name="connsiteX337" fmla="*/ 3172314 w 9027201"/>
              <a:gd name="connsiteY337" fmla="*/ 4505437 h 5314278"/>
              <a:gd name="connsiteX338" fmla="*/ 3142768 w 9027201"/>
              <a:gd name="connsiteY338" fmla="*/ 4442908 h 5314278"/>
              <a:gd name="connsiteX339" fmla="*/ 3192148 w 9027201"/>
              <a:gd name="connsiteY339" fmla="*/ 4403762 h 5314278"/>
              <a:gd name="connsiteX340" fmla="*/ 3268871 w 9027201"/>
              <a:gd name="connsiteY340" fmla="*/ 4377316 h 5314278"/>
              <a:gd name="connsiteX341" fmla="*/ 3299725 w 9027201"/>
              <a:gd name="connsiteY341" fmla="*/ 4261448 h 5314278"/>
              <a:gd name="connsiteX342" fmla="*/ 3411896 w 9027201"/>
              <a:gd name="connsiteY342" fmla="*/ 4243294 h 5314278"/>
              <a:gd name="connsiteX343" fmla="*/ 3423139 w 9027201"/>
              <a:gd name="connsiteY343" fmla="*/ 4140312 h 5314278"/>
              <a:gd name="connsiteX344" fmla="*/ 3380669 w 9027201"/>
              <a:gd name="connsiteY344" fmla="*/ 4049806 h 5314278"/>
              <a:gd name="connsiteX345" fmla="*/ 3401997 w 9027201"/>
              <a:gd name="connsiteY345" fmla="*/ 3940997 h 5314278"/>
              <a:gd name="connsiteX346" fmla="*/ 3490188 w 9027201"/>
              <a:gd name="connsiteY346" fmla="*/ 3890906 h 5314278"/>
              <a:gd name="connsiteX347" fmla="*/ 3589658 w 9027201"/>
              <a:gd name="connsiteY347" fmla="*/ 3896733 h 5314278"/>
              <a:gd name="connsiteX348" fmla="*/ 3669893 w 9027201"/>
              <a:gd name="connsiteY348" fmla="*/ 3948056 h 5314278"/>
              <a:gd name="connsiteX349" fmla="*/ 3737613 w 9027201"/>
              <a:gd name="connsiteY349" fmla="*/ 3984214 h 5314278"/>
              <a:gd name="connsiteX350" fmla="*/ 3813440 w 9027201"/>
              <a:gd name="connsiteY350" fmla="*/ 3954406 h 5314278"/>
              <a:gd name="connsiteX351" fmla="*/ 3913620 w 9027201"/>
              <a:gd name="connsiteY351" fmla="*/ 3962699 h 5314278"/>
              <a:gd name="connsiteX352" fmla="*/ 3899688 w 9027201"/>
              <a:gd name="connsiteY352" fmla="*/ 3864647 h 5314278"/>
              <a:gd name="connsiteX353" fmla="*/ 3911155 w 9027201"/>
              <a:gd name="connsiteY353" fmla="*/ 3759349 h 5314278"/>
              <a:gd name="connsiteX354" fmla="*/ 3829315 w 9027201"/>
              <a:gd name="connsiteY354" fmla="*/ 3709633 h 5314278"/>
              <a:gd name="connsiteX355" fmla="*/ 3750127 w 9027201"/>
              <a:gd name="connsiteY355" fmla="*/ 3650727 h 5314278"/>
              <a:gd name="connsiteX356" fmla="*/ 3702165 w 9027201"/>
              <a:gd name="connsiteY356" fmla="*/ 3571539 h 5314278"/>
              <a:gd name="connsiteX357" fmla="*/ 3659135 w 9027201"/>
              <a:gd name="connsiteY357" fmla="*/ 3517751 h 5314278"/>
              <a:gd name="connsiteX358" fmla="*/ 3655437 w 9027201"/>
              <a:gd name="connsiteY358" fmla="*/ 3410174 h 5314278"/>
              <a:gd name="connsiteX359" fmla="*/ 3558431 w 9027201"/>
              <a:gd name="connsiteY359" fmla="*/ 3367853 h 5314278"/>
              <a:gd name="connsiteX360" fmla="*/ 3474126 w 9027201"/>
              <a:gd name="connsiteY360" fmla="*/ 3262742 h 5314278"/>
              <a:gd name="connsiteX361" fmla="*/ 3508528 w 9027201"/>
              <a:gd name="connsiteY361" fmla="*/ 3173506 h 5314278"/>
              <a:gd name="connsiteX362" fmla="*/ 3531463 w 9027201"/>
              <a:gd name="connsiteY362" fmla="*/ 3083560 h 5314278"/>
              <a:gd name="connsiteX363" fmla="*/ 3465497 w 9027201"/>
              <a:gd name="connsiteY363" fmla="*/ 2990626 h 5314278"/>
              <a:gd name="connsiteX364" fmla="*/ 3381901 w 9027201"/>
              <a:gd name="connsiteY364" fmla="*/ 2972995 h 5314278"/>
              <a:gd name="connsiteX365" fmla="*/ 3316310 w 9027201"/>
              <a:gd name="connsiteY365" fmla="*/ 2893807 h 5314278"/>
              <a:gd name="connsiteX366" fmla="*/ 3249112 w 9027201"/>
              <a:gd name="connsiteY366" fmla="*/ 2840187 h 5314278"/>
              <a:gd name="connsiteX367" fmla="*/ 3196920 w 9027201"/>
              <a:gd name="connsiteY367" fmla="*/ 2838562 h 5314278"/>
              <a:gd name="connsiteX368" fmla="*/ 3146466 w 9027201"/>
              <a:gd name="connsiteY368" fmla="*/ 2886495 h 5314278"/>
              <a:gd name="connsiteX369" fmla="*/ 3099737 w 9027201"/>
              <a:gd name="connsiteY369" fmla="*/ 2829261 h 5314278"/>
              <a:gd name="connsiteX370" fmla="*/ 3023370 w 9027201"/>
              <a:gd name="connsiteY370" fmla="*/ 2819652 h 5314278"/>
              <a:gd name="connsiteX371" fmla="*/ 2955209 w 9027201"/>
              <a:gd name="connsiteY371" fmla="*/ 2788612 h 5314278"/>
              <a:gd name="connsiteX372" fmla="*/ 2938288 w 9027201"/>
              <a:gd name="connsiteY372" fmla="*/ 2705183 h 5314278"/>
              <a:gd name="connsiteX373" fmla="*/ 2872594 w 9027201"/>
              <a:gd name="connsiteY373" fmla="*/ 2718154 h 5314278"/>
              <a:gd name="connsiteX374" fmla="*/ 2773310 w 9027201"/>
              <a:gd name="connsiteY374" fmla="*/ 2628648 h 5314278"/>
              <a:gd name="connsiteX375" fmla="*/ 2658674 w 9027201"/>
              <a:gd name="connsiteY375" fmla="*/ 2646381 h 5314278"/>
              <a:gd name="connsiteX376" fmla="*/ 2565300 w 9027201"/>
              <a:gd name="connsiteY376" fmla="*/ 2702383 h 5314278"/>
              <a:gd name="connsiteX377" fmla="*/ 2443521 w 9027201"/>
              <a:gd name="connsiteY377" fmla="*/ 2710927 h 5314278"/>
              <a:gd name="connsiteX378" fmla="*/ 2314429 w 9027201"/>
              <a:gd name="connsiteY378" fmla="*/ 2743200 h 5314278"/>
              <a:gd name="connsiteX379" fmla="*/ 2217610 w 9027201"/>
              <a:gd name="connsiteY379" fmla="*/ 2775473 h 5314278"/>
              <a:gd name="connsiteX380" fmla="*/ 2164971 w 9027201"/>
              <a:gd name="connsiteY380" fmla="*/ 2850608 h 5314278"/>
              <a:gd name="connsiteX381" fmla="*/ 2105187 w 9027201"/>
              <a:gd name="connsiteY381" fmla="*/ 2910392 h 5314278"/>
              <a:gd name="connsiteX382" fmla="*/ 2034730 w 9027201"/>
              <a:gd name="connsiteY382" fmla="*/ 2936838 h 5314278"/>
              <a:gd name="connsiteX383" fmla="*/ 1980942 w 9027201"/>
              <a:gd name="connsiteY383" fmla="*/ 2958353 h 5314278"/>
              <a:gd name="connsiteX384" fmla="*/ 1872217 w 9027201"/>
              <a:gd name="connsiteY384" fmla="*/ 2985947 h 5314278"/>
              <a:gd name="connsiteX385" fmla="*/ 1734291 w 9027201"/>
              <a:gd name="connsiteY385" fmla="*/ 2998292 h 5314278"/>
              <a:gd name="connsiteX386" fmla="*/ 1598430 w 9027201"/>
              <a:gd name="connsiteY386" fmla="*/ 2999087 h 5314278"/>
              <a:gd name="connsiteX387" fmla="*/ 1524443 w 9027201"/>
              <a:gd name="connsiteY387" fmla="*/ 3066014 h 5314278"/>
              <a:gd name="connsiteX388" fmla="*/ 1484773 w 9027201"/>
              <a:gd name="connsiteY388" fmla="*/ 3119718 h 5314278"/>
              <a:gd name="connsiteX389" fmla="*/ 1421544 w 9027201"/>
              <a:gd name="connsiteY389" fmla="*/ 3130475 h 5314278"/>
              <a:gd name="connsiteX390" fmla="*/ 1364142 w 9027201"/>
              <a:gd name="connsiteY390" fmla="*/ 3105431 h 5314278"/>
              <a:gd name="connsiteX391" fmla="*/ 1313968 w 9027201"/>
              <a:gd name="connsiteY391" fmla="*/ 3065929 h 5314278"/>
              <a:gd name="connsiteX392" fmla="*/ 1292453 w 9027201"/>
              <a:gd name="connsiteY392" fmla="*/ 3033656 h 5314278"/>
              <a:gd name="connsiteX393" fmla="*/ 1224209 w 9027201"/>
              <a:gd name="connsiteY393" fmla="*/ 2974041 h 5314278"/>
              <a:gd name="connsiteX394" fmla="*/ 1120330 w 9027201"/>
              <a:gd name="connsiteY394" fmla="*/ 2979868 h 5314278"/>
              <a:gd name="connsiteX395" fmla="*/ 1051021 w 9027201"/>
              <a:gd name="connsiteY395" fmla="*/ 2998834 h 5314278"/>
              <a:gd name="connsiteX396" fmla="*/ 994264 w 9027201"/>
              <a:gd name="connsiteY396" fmla="*/ 2981437 h 5314278"/>
              <a:gd name="connsiteX397" fmla="*/ 908539 w 9027201"/>
              <a:gd name="connsiteY397" fmla="*/ 2983818 h 5314278"/>
              <a:gd name="connsiteX398" fmla="*/ 849008 w 9027201"/>
              <a:gd name="connsiteY398" fmla="*/ 2960006 h 5314278"/>
              <a:gd name="connsiteX399" fmla="*/ 743813 w 9027201"/>
              <a:gd name="connsiteY399" fmla="*/ 2958353 h 5314278"/>
              <a:gd name="connsiteX400" fmla="*/ 668593 w 9027201"/>
              <a:gd name="connsiteY400" fmla="*/ 2936753 h 5314278"/>
              <a:gd name="connsiteX401" fmla="*/ 608894 w 9027201"/>
              <a:gd name="connsiteY401" fmla="*/ 2911709 h 5314278"/>
              <a:gd name="connsiteX402" fmla="*/ 582448 w 9027201"/>
              <a:gd name="connsiteY402" fmla="*/ 2883049 h 5314278"/>
              <a:gd name="connsiteX403" fmla="*/ 442598 w 9027201"/>
              <a:gd name="connsiteY403" fmla="*/ 2915322 h 5314278"/>
              <a:gd name="connsiteX404" fmla="*/ 431841 w 9027201"/>
              <a:gd name="connsiteY404" fmla="*/ 2947595 h 5314278"/>
              <a:gd name="connsiteX405" fmla="*/ 367995 w 9027201"/>
              <a:gd name="connsiteY405" fmla="*/ 2936193 h 5314278"/>
              <a:gd name="connsiteX406" fmla="*/ 315804 w 9027201"/>
              <a:gd name="connsiteY406" fmla="*/ 2889213 h 5314278"/>
              <a:gd name="connsiteX407" fmla="*/ 238203 w 9027201"/>
              <a:gd name="connsiteY407" fmla="*/ 2883049 h 5314278"/>
              <a:gd name="connsiteX408" fmla="*/ 202148 w 9027201"/>
              <a:gd name="connsiteY408" fmla="*/ 2794691 h 5314278"/>
              <a:gd name="connsiteX409" fmla="*/ 119869 w 9027201"/>
              <a:gd name="connsiteY409" fmla="*/ 2753958 h 5314278"/>
              <a:gd name="connsiteX410" fmla="*/ 42437 w 9027201"/>
              <a:gd name="connsiteY410" fmla="*/ 2693026 h 5314278"/>
              <a:gd name="connsiteX411" fmla="*/ 1703 w 9027201"/>
              <a:gd name="connsiteY411" fmla="*/ 2607133 h 5314278"/>
              <a:gd name="connsiteX412" fmla="*/ 43417 w 9027201"/>
              <a:gd name="connsiteY412" fmla="*/ 2482719 h 5314278"/>
              <a:gd name="connsiteX413" fmla="*/ 119869 w 9027201"/>
              <a:gd name="connsiteY413" fmla="*/ 2420471 h 5314278"/>
              <a:gd name="connsiteX414" fmla="*/ 122503 w 9027201"/>
              <a:gd name="connsiteY414" fmla="*/ 2316592 h 5314278"/>
              <a:gd name="connsiteX415" fmla="*/ 201251 w 9027201"/>
              <a:gd name="connsiteY415" fmla="*/ 2245966 h 5314278"/>
              <a:gd name="connsiteX416" fmla="*/ 233524 w 9027201"/>
              <a:gd name="connsiteY416" fmla="*/ 2191114 h 5314278"/>
              <a:gd name="connsiteX417" fmla="*/ 281234 w 9027201"/>
              <a:gd name="connsiteY417" fmla="*/ 2151529 h 5314278"/>
              <a:gd name="connsiteX418" fmla="*/ 296838 w 9027201"/>
              <a:gd name="connsiteY418" fmla="*/ 2053562 h 5314278"/>
              <a:gd name="connsiteX419" fmla="*/ 265966 w 9027201"/>
              <a:gd name="connsiteY419" fmla="*/ 1923322 h 5314278"/>
              <a:gd name="connsiteX420" fmla="*/ 309977 w 9027201"/>
              <a:gd name="connsiteY420" fmla="*/ 1850483 h 5314278"/>
              <a:gd name="connsiteX421" fmla="*/ 378053 w 9027201"/>
              <a:gd name="connsiteY421" fmla="*/ 1721223 h 5314278"/>
              <a:gd name="connsiteX422" fmla="*/ 464114 w 9027201"/>
              <a:gd name="connsiteY422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89902 w 9027201"/>
              <a:gd name="connsiteY77" fmla="*/ 139849 h 5314278"/>
              <a:gd name="connsiteX78" fmla="*/ 5132933 w 9027201"/>
              <a:gd name="connsiteY78" fmla="*/ 75303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89902 w 9027201"/>
              <a:gd name="connsiteY77" fmla="*/ 139849 h 5314278"/>
              <a:gd name="connsiteX78" fmla="*/ 5092452 w 9027201"/>
              <a:gd name="connsiteY78" fmla="*/ 46728 h 5314278"/>
              <a:gd name="connsiteX79" fmla="*/ 5197478 w 9027201"/>
              <a:gd name="connsiteY79" fmla="*/ 53788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89902 w 9027201"/>
              <a:gd name="connsiteY77" fmla="*/ 139849 h 5314278"/>
              <a:gd name="connsiteX78" fmla="*/ 5092452 w 9027201"/>
              <a:gd name="connsiteY78" fmla="*/ 46728 h 5314278"/>
              <a:gd name="connsiteX79" fmla="*/ 5207003 w 9027201"/>
              <a:gd name="connsiteY79" fmla="*/ 77600 h 5314278"/>
              <a:gd name="connsiteX80" fmla="*/ 5326570 w 9027201"/>
              <a:gd name="connsiteY80" fmla="*/ 64546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89902 w 9027201"/>
              <a:gd name="connsiteY77" fmla="*/ 139849 h 5314278"/>
              <a:gd name="connsiteX78" fmla="*/ 5092452 w 9027201"/>
              <a:gd name="connsiteY78" fmla="*/ 46728 h 5314278"/>
              <a:gd name="connsiteX79" fmla="*/ 5207003 w 9027201"/>
              <a:gd name="connsiteY79" fmla="*/ 77600 h 5314278"/>
              <a:gd name="connsiteX80" fmla="*/ 5309901 w 9027201"/>
              <a:gd name="connsiteY80" fmla="*/ 116933 h 5314278"/>
              <a:gd name="connsiteX81" fmla="*/ 5358843 w 9027201"/>
              <a:gd name="connsiteY81" fmla="*/ 75303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0406 h 5314278"/>
              <a:gd name="connsiteX1" fmla="*/ 475154 w 9027201"/>
              <a:gd name="connsiteY1" fmla="*/ 1628887 h 5314278"/>
              <a:gd name="connsiteX2" fmla="*/ 532304 w 9027201"/>
              <a:gd name="connsiteY2" fmla="*/ 1614600 h 5314278"/>
              <a:gd name="connsiteX3" fmla="*/ 563398 w 9027201"/>
              <a:gd name="connsiteY3" fmla="*/ 1546803 h 5314278"/>
              <a:gd name="connsiteX4" fmla="*/ 636236 w 9027201"/>
              <a:gd name="connsiteY4" fmla="*/ 1497862 h 5314278"/>
              <a:gd name="connsiteX5" fmla="*/ 673355 w 9027201"/>
              <a:gd name="connsiteY5" fmla="*/ 1441692 h 5314278"/>
              <a:gd name="connsiteX6" fmla="*/ 733055 w 9027201"/>
              <a:gd name="connsiteY6" fmla="*/ 1430767 h 5314278"/>
              <a:gd name="connsiteX7" fmla="*/ 769109 w 9027201"/>
              <a:gd name="connsiteY7" fmla="*/ 1347171 h 5314278"/>
              <a:gd name="connsiteX8" fmla="*/ 866825 w 9027201"/>
              <a:gd name="connsiteY8" fmla="*/ 1314898 h 5314278"/>
              <a:gd name="connsiteX9" fmla="*/ 969723 w 9027201"/>
              <a:gd name="connsiteY9" fmla="*/ 1301675 h 5314278"/>
              <a:gd name="connsiteX10" fmla="*/ 958965 w 9027201"/>
              <a:gd name="connsiteY10" fmla="*/ 1215614 h 5314278"/>
              <a:gd name="connsiteX11" fmla="*/ 951404 w 9027201"/>
              <a:gd name="connsiteY11" fmla="*/ 1157400 h 5314278"/>
              <a:gd name="connsiteX12" fmla="*/ 914870 w 9027201"/>
              <a:gd name="connsiteY12" fmla="*/ 1107057 h 5314278"/>
              <a:gd name="connsiteX13" fmla="*/ 941879 w 9027201"/>
              <a:gd name="connsiteY13" fmla="*/ 1050243 h 5314278"/>
              <a:gd name="connsiteX14" fmla="*/ 979248 w 9027201"/>
              <a:gd name="connsiteY14" fmla="*/ 1007604 h 5314278"/>
              <a:gd name="connsiteX15" fmla="*/ 905177 w 9027201"/>
              <a:gd name="connsiteY15" fmla="*/ 946673 h 5314278"/>
              <a:gd name="connsiteX16" fmla="*/ 877751 w 9027201"/>
              <a:gd name="connsiteY16" fmla="*/ 912019 h 5314278"/>
              <a:gd name="connsiteX17" fmla="*/ 851389 w 9027201"/>
              <a:gd name="connsiteY17" fmla="*/ 871369 h 5314278"/>
              <a:gd name="connsiteX18" fmla="*/ 794070 w 9027201"/>
              <a:gd name="connsiteY18" fmla="*/ 810270 h 5314278"/>
              <a:gd name="connsiteX19" fmla="*/ 740451 w 9027201"/>
              <a:gd name="connsiteY19" fmla="*/ 719446 h 5314278"/>
              <a:gd name="connsiteX20" fmla="*/ 745129 w 9027201"/>
              <a:gd name="connsiteY20" fmla="*/ 652686 h 5314278"/>
              <a:gd name="connsiteX21" fmla="*/ 711624 w 9027201"/>
              <a:gd name="connsiteY21" fmla="*/ 574918 h 5314278"/>
              <a:gd name="connsiteX22" fmla="*/ 739050 w 9027201"/>
              <a:gd name="connsiteY22" fmla="*/ 502080 h 5314278"/>
              <a:gd name="connsiteX23" fmla="*/ 797601 w 9027201"/>
              <a:gd name="connsiteY23" fmla="*/ 462579 h 5314278"/>
              <a:gd name="connsiteX24" fmla="*/ 858449 w 9027201"/>
              <a:gd name="connsiteY24" fmla="*/ 480396 h 5314278"/>
              <a:gd name="connsiteX25" fmla="*/ 917168 w 9027201"/>
              <a:gd name="connsiteY25" fmla="*/ 523342 h 5314278"/>
              <a:gd name="connsiteX26" fmla="*/ 975216 w 9027201"/>
              <a:gd name="connsiteY26" fmla="*/ 528750 h 5314278"/>
              <a:gd name="connsiteX27" fmla="*/ 1006927 w 9027201"/>
              <a:gd name="connsiteY27" fmla="*/ 492470 h 5314278"/>
              <a:gd name="connsiteX28" fmla="*/ 1070240 w 9027201"/>
              <a:gd name="connsiteY28" fmla="*/ 404196 h 5314278"/>
              <a:gd name="connsiteX29" fmla="*/ 1190872 w 9027201"/>
              <a:gd name="connsiteY29" fmla="*/ 328977 h 5314278"/>
              <a:gd name="connsiteX30" fmla="*/ 1365741 w 9027201"/>
              <a:gd name="connsiteY30" fmla="*/ 340631 h 5314278"/>
              <a:gd name="connsiteX31" fmla="*/ 1460961 w 9027201"/>
              <a:gd name="connsiteY31" fmla="*/ 325363 h 5314278"/>
              <a:gd name="connsiteX32" fmla="*/ 1548254 w 9027201"/>
              <a:gd name="connsiteY32" fmla="*/ 287095 h 5314278"/>
              <a:gd name="connsiteX33" fmla="*/ 1687210 w 9027201"/>
              <a:gd name="connsiteY33" fmla="*/ 338250 h 5314278"/>
              <a:gd name="connsiteX34" fmla="*/ 1801591 w 9027201"/>
              <a:gd name="connsiteY34" fmla="*/ 316902 h 5314278"/>
              <a:gd name="connsiteX35" fmla="*/ 1984472 w 9027201"/>
              <a:gd name="connsiteY35" fmla="*/ 321749 h 5314278"/>
              <a:gd name="connsiteX36" fmla="*/ 2130122 w 9027201"/>
              <a:gd name="connsiteY36" fmla="*/ 364444 h 5314278"/>
              <a:gd name="connsiteX37" fmla="*/ 2292914 w 9027201"/>
              <a:gd name="connsiteY37" fmla="*/ 398033 h 5314278"/>
              <a:gd name="connsiteX38" fmla="*/ 2454278 w 9027201"/>
              <a:gd name="connsiteY38" fmla="*/ 408958 h 5314278"/>
              <a:gd name="connsiteX39" fmla="*/ 2531963 w 9027201"/>
              <a:gd name="connsiteY39" fmla="*/ 445910 h 5314278"/>
              <a:gd name="connsiteX40" fmla="*/ 2579924 w 9027201"/>
              <a:gd name="connsiteY40" fmla="*/ 546090 h 5314278"/>
              <a:gd name="connsiteX41" fmla="*/ 2669431 w 9027201"/>
              <a:gd name="connsiteY41" fmla="*/ 537882 h 5314278"/>
              <a:gd name="connsiteX42" fmla="*/ 2746867 w 9027201"/>
              <a:gd name="connsiteY42" fmla="*/ 497793 h 5314278"/>
              <a:gd name="connsiteX43" fmla="*/ 2825447 w 9027201"/>
              <a:gd name="connsiteY43" fmla="*/ 550181 h 5314278"/>
              <a:gd name="connsiteX44" fmla="*/ 2904028 w 9027201"/>
              <a:gd name="connsiteY44" fmla="*/ 504937 h 5314278"/>
              <a:gd name="connsiteX45" fmla="*/ 2963560 w 9027201"/>
              <a:gd name="connsiteY45" fmla="*/ 569231 h 5314278"/>
              <a:gd name="connsiteX46" fmla="*/ 3020710 w 9027201"/>
              <a:gd name="connsiteY46" fmla="*/ 495412 h 5314278"/>
              <a:gd name="connsiteX47" fmla="*/ 3148931 w 9027201"/>
              <a:gd name="connsiteY47" fmla="*/ 558165 h 5314278"/>
              <a:gd name="connsiteX48" fmla="*/ 3251577 w 9027201"/>
              <a:gd name="connsiteY48" fmla="*/ 551105 h 5314278"/>
              <a:gd name="connsiteX49" fmla="*/ 3305281 w 9027201"/>
              <a:gd name="connsiteY49" fmla="*/ 614250 h 5314278"/>
              <a:gd name="connsiteX50" fmla="*/ 3392743 w 9027201"/>
              <a:gd name="connsiteY50" fmla="*/ 527292 h 5314278"/>
              <a:gd name="connsiteX51" fmla="*/ 3484632 w 9027201"/>
              <a:gd name="connsiteY51" fmla="*/ 499782 h 5314278"/>
              <a:gd name="connsiteX52" fmla="*/ 3537355 w 9027201"/>
              <a:gd name="connsiteY52" fmla="*/ 555783 h 5314278"/>
              <a:gd name="connsiteX53" fmla="*/ 3560018 w 9027201"/>
              <a:gd name="connsiteY53" fmla="*/ 616632 h 5314278"/>
              <a:gd name="connsiteX54" fmla="*/ 3617253 w 9027201"/>
              <a:gd name="connsiteY54" fmla="*/ 661959 h 5314278"/>
              <a:gd name="connsiteX55" fmla="*/ 3669893 w 9027201"/>
              <a:gd name="connsiteY55" fmla="*/ 634701 h 5314278"/>
              <a:gd name="connsiteX56" fmla="*/ 3736987 w 9027201"/>
              <a:gd name="connsiteY56" fmla="*/ 578699 h 5314278"/>
              <a:gd name="connsiteX57" fmla="*/ 3809742 w 9027201"/>
              <a:gd name="connsiteY57" fmla="*/ 613186 h 5314278"/>
              <a:gd name="connsiteX58" fmla="*/ 3885104 w 9027201"/>
              <a:gd name="connsiteY58" fmla="*/ 621618 h 5314278"/>
              <a:gd name="connsiteX59" fmla="*/ 3967493 w 9027201"/>
              <a:gd name="connsiteY59" fmla="*/ 590606 h 5314278"/>
              <a:gd name="connsiteX60" fmla="*/ 4035484 w 9027201"/>
              <a:gd name="connsiteY60" fmla="*/ 589457 h 5314278"/>
              <a:gd name="connsiteX61" fmla="*/ 4090673 w 9027201"/>
              <a:gd name="connsiteY61" fmla="*/ 684791 h 5314278"/>
              <a:gd name="connsiteX62" fmla="*/ 4173037 w 9027201"/>
              <a:gd name="connsiteY62" fmla="*/ 773065 h 5314278"/>
              <a:gd name="connsiteX63" fmla="*/ 4247108 w 9027201"/>
              <a:gd name="connsiteY63" fmla="*/ 720762 h 5314278"/>
              <a:gd name="connsiteX64" fmla="*/ 4256579 w 9027201"/>
              <a:gd name="connsiteY64" fmla="*/ 662100 h 5314278"/>
              <a:gd name="connsiteX65" fmla="*/ 4187522 w 9027201"/>
              <a:gd name="connsiteY65" fmla="*/ 578755 h 5314278"/>
              <a:gd name="connsiteX66" fmla="*/ 4166145 w 9027201"/>
              <a:gd name="connsiteY66" fmla="*/ 498633 h 5314278"/>
              <a:gd name="connsiteX67" fmla="*/ 4229290 w 9027201"/>
              <a:gd name="connsiteY67" fmla="*/ 451821 h 5314278"/>
              <a:gd name="connsiteX68" fmla="*/ 4250890 w 9027201"/>
              <a:gd name="connsiteY68" fmla="*/ 381365 h 5314278"/>
              <a:gd name="connsiteX69" fmla="*/ 4337035 w 9027201"/>
              <a:gd name="connsiteY69" fmla="*/ 319116 h 5314278"/>
              <a:gd name="connsiteX70" fmla="*/ 4410041 w 9027201"/>
              <a:gd name="connsiteY70" fmla="*/ 221316 h 5314278"/>
              <a:gd name="connsiteX71" fmla="*/ 4518514 w 9027201"/>
              <a:gd name="connsiteY71" fmla="*/ 216470 h 5314278"/>
              <a:gd name="connsiteX72" fmla="*/ 4614184 w 9027201"/>
              <a:gd name="connsiteY72" fmla="*/ 171142 h 5314278"/>
              <a:gd name="connsiteX73" fmla="*/ 4718541 w 9027201"/>
              <a:gd name="connsiteY73" fmla="*/ 202518 h 5314278"/>
              <a:gd name="connsiteX74" fmla="*/ 4853402 w 9027201"/>
              <a:gd name="connsiteY74" fmla="*/ 205628 h 5314278"/>
              <a:gd name="connsiteX75" fmla="*/ 4947755 w 9027201"/>
              <a:gd name="connsiteY75" fmla="*/ 236668 h 5314278"/>
              <a:gd name="connsiteX76" fmla="*/ 5024208 w 9027201"/>
              <a:gd name="connsiteY76" fmla="*/ 199717 h 5314278"/>
              <a:gd name="connsiteX77" fmla="*/ 5089902 w 9027201"/>
              <a:gd name="connsiteY77" fmla="*/ 139849 h 5314278"/>
              <a:gd name="connsiteX78" fmla="*/ 5092452 w 9027201"/>
              <a:gd name="connsiteY78" fmla="*/ 46728 h 5314278"/>
              <a:gd name="connsiteX79" fmla="*/ 5207003 w 9027201"/>
              <a:gd name="connsiteY79" fmla="*/ 77600 h 5314278"/>
              <a:gd name="connsiteX80" fmla="*/ 5309901 w 9027201"/>
              <a:gd name="connsiteY80" fmla="*/ 116933 h 5314278"/>
              <a:gd name="connsiteX81" fmla="*/ 5389799 w 9027201"/>
              <a:gd name="connsiteY81" fmla="*/ 103878 h 5314278"/>
              <a:gd name="connsiteX82" fmla="*/ 5444904 w 9027201"/>
              <a:gd name="connsiteY82" fmla="*/ 64546 h 5314278"/>
              <a:gd name="connsiteX83" fmla="*/ 5498693 w 9027201"/>
              <a:gd name="connsiteY83" fmla="*/ 21515 h 5314278"/>
              <a:gd name="connsiteX84" fmla="*/ 5573996 w 9027201"/>
              <a:gd name="connsiteY84" fmla="*/ 0 h 5314278"/>
              <a:gd name="connsiteX85" fmla="*/ 5638542 w 9027201"/>
              <a:gd name="connsiteY85" fmla="*/ 10758 h 5314278"/>
              <a:gd name="connsiteX86" fmla="*/ 5735361 w 9027201"/>
              <a:gd name="connsiteY86" fmla="*/ 43031 h 5314278"/>
              <a:gd name="connsiteX87" fmla="*/ 5821422 w 9027201"/>
              <a:gd name="connsiteY87" fmla="*/ 53788 h 5314278"/>
              <a:gd name="connsiteX88" fmla="*/ 5853695 w 9027201"/>
              <a:gd name="connsiteY88" fmla="*/ 64546 h 5314278"/>
              <a:gd name="connsiteX89" fmla="*/ 5896725 w 9027201"/>
              <a:gd name="connsiteY89" fmla="*/ 75303 h 5314278"/>
              <a:gd name="connsiteX90" fmla="*/ 5918241 w 9027201"/>
              <a:gd name="connsiteY90" fmla="*/ 107576 h 5314278"/>
              <a:gd name="connsiteX91" fmla="*/ 5950514 w 9027201"/>
              <a:gd name="connsiteY91" fmla="*/ 118334 h 5314278"/>
              <a:gd name="connsiteX92" fmla="*/ 6004302 w 9027201"/>
              <a:gd name="connsiteY92" fmla="*/ 161365 h 5314278"/>
              <a:gd name="connsiteX93" fmla="*/ 6025817 w 9027201"/>
              <a:gd name="connsiteY93" fmla="*/ 193638 h 5314278"/>
              <a:gd name="connsiteX94" fmla="*/ 6047333 w 9027201"/>
              <a:gd name="connsiteY94" fmla="*/ 290456 h 5314278"/>
              <a:gd name="connsiteX95" fmla="*/ 6079605 w 9027201"/>
              <a:gd name="connsiteY95" fmla="*/ 311972 h 5314278"/>
              <a:gd name="connsiteX96" fmla="*/ 6101121 w 9027201"/>
              <a:gd name="connsiteY96" fmla="*/ 333487 h 5314278"/>
              <a:gd name="connsiteX97" fmla="*/ 6165667 w 9027201"/>
              <a:gd name="connsiteY97" fmla="*/ 419548 h 5314278"/>
              <a:gd name="connsiteX98" fmla="*/ 6154909 w 9027201"/>
              <a:gd name="connsiteY98" fmla="*/ 484094 h 5314278"/>
              <a:gd name="connsiteX99" fmla="*/ 6122636 w 9027201"/>
              <a:gd name="connsiteY99" fmla="*/ 494852 h 5314278"/>
              <a:gd name="connsiteX100" fmla="*/ 6090363 w 9027201"/>
              <a:gd name="connsiteY100" fmla="*/ 527125 h 5314278"/>
              <a:gd name="connsiteX101" fmla="*/ 6122636 w 9027201"/>
              <a:gd name="connsiteY101" fmla="*/ 645459 h 5314278"/>
              <a:gd name="connsiteX102" fmla="*/ 6133394 w 9027201"/>
              <a:gd name="connsiteY102" fmla="*/ 710005 h 5314278"/>
              <a:gd name="connsiteX103" fmla="*/ 6144151 w 9027201"/>
              <a:gd name="connsiteY103" fmla="*/ 742278 h 5314278"/>
              <a:gd name="connsiteX104" fmla="*/ 6176424 w 9027201"/>
              <a:gd name="connsiteY104" fmla="*/ 753035 h 5314278"/>
              <a:gd name="connsiteX105" fmla="*/ 6251728 w 9027201"/>
              <a:gd name="connsiteY105" fmla="*/ 763793 h 5314278"/>
              <a:gd name="connsiteX106" fmla="*/ 6337789 w 9027201"/>
              <a:gd name="connsiteY106" fmla="*/ 828339 h 5314278"/>
              <a:gd name="connsiteX107" fmla="*/ 6370062 w 9027201"/>
              <a:gd name="connsiteY107" fmla="*/ 817581 h 5314278"/>
              <a:gd name="connsiteX108" fmla="*/ 6499154 w 9027201"/>
              <a:gd name="connsiteY108" fmla="*/ 849854 h 5314278"/>
              <a:gd name="connsiteX109" fmla="*/ 6531427 w 9027201"/>
              <a:gd name="connsiteY109" fmla="*/ 871369 h 5314278"/>
              <a:gd name="connsiteX110" fmla="*/ 6574457 w 9027201"/>
              <a:gd name="connsiteY110" fmla="*/ 925158 h 5314278"/>
              <a:gd name="connsiteX111" fmla="*/ 6606730 w 9027201"/>
              <a:gd name="connsiteY111" fmla="*/ 935915 h 5314278"/>
              <a:gd name="connsiteX112" fmla="*/ 6649761 w 9027201"/>
              <a:gd name="connsiteY112" fmla="*/ 989703 h 5314278"/>
              <a:gd name="connsiteX113" fmla="*/ 6682034 w 9027201"/>
              <a:gd name="connsiteY113" fmla="*/ 1075765 h 5314278"/>
              <a:gd name="connsiteX114" fmla="*/ 6671276 w 9027201"/>
              <a:gd name="connsiteY114" fmla="*/ 1183341 h 5314278"/>
              <a:gd name="connsiteX115" fmla="*/ 6660518 w 9027201"/>
              <a:gd name="connsiteY115" fmla="*/ 1215614 h 5314278"/>
              <a:gd name="connsiteX116" fmla="*/ 6671276 w 9027201"/>
              <a:gd name="connsiteY116" fmla="*/ 1269402 h 5314278"/>
              <a:gd name="connsiteX117" fmla="*/ 6778853 w 9027201"/>
              <a:gd name="connsiteY117" fmla="*/ 1333948 h 5314278"/>
              <a:gd name="connsiteX118" fmla="*/ 6821883 w 9027201"/>
              <a:gd name="connsiteY118" fmla="*/ 1344706 h 5314278"/>
              <a:gd name="connsiteX119" fmla="*/ 7026278 w 9027201"/>
              <a:gd name="connsiteY119" fmla="*/ 1355463 h 5314278"/>
              <a:gd name="connsiteX120" fmla="*/ 7090824 w 9027201"/>
              <a:gd name="connsiteY120" fmla="*/ 1376979 h 5314278"/>
              <a:gd name="connsiteX121" fmla="*/ 7112340 w 9027201"/>
              <a:gd name="connsiteY121" fmla="*/ 1398494 h 5314278"/>
              <a:gd name="connsiteX122" fmla="*/ 7198401 w 9027201"/>
              <a:gd name="connsiteY122" fmla="*/ 1420009 h 5314278"/>
              <a:gd name="connsiteX123" fmla="*/ 7230674 w 9027201"/>
              <a:gd name="connsiteY123" fmla="*/ 1430767 h 5314278"/>
              <a:gd name="connsiteX124" fmla="*/ 7381281 w 9027201"/>
              <a:gd name="connsiteY124" fmla="*/ 1420009 h 5314278"/>
              <a:gd name="connsiteX125" fmla="*/ 7413554 w 9027201"/>
              <a:gd name="connsiteY125" fmla="*/ 1409252 h 5314278"/>
              <a:gd name="connsiteX126" fmla="*/ 7478100 w 9027201"/>
              <a:gd name="connsiteY126" fmla="*/ 1366221 h 5314278"/>
              <a:gd name="connsiteX127" fmla="*/ 7542645 w 9027201"/>
              <a:gd name="connsiteY127" fmla="*/ 1344706 h 5314278"/>
              <a:gd name="connsiteX128" fmla="*/ 7574918 w 9027201"/>
              <a:gd name="connsiteY128" fmla="*/ 1333948 h 5314278"/>
              <a:gd name="connsiteX129" fmla="*/ 7607191 w 9027201"/>
              <a:gd name="connsiteY129" fmla="*/ 1323191 h 5314278"/>
              <a:gd name="connsiteX130" fmla="*/ 7704010 w 9027201"/>
              <a:gd name="connsiteY130" fmla="*/ 1333948 h 5314278"/>
              <a:gd name="connsiteX131" fmla="*/ 7757798 w 9027201"/>
              <a:gd name="connsiteY131" fmla="*/ 1398494 h 5314278"/>
              <a:gd name="connsiteX132" fmla="*/ 7768556 w 9027201"/>
              <a:gd name="connsiteY132" fmla="*/ 1430767 h 5314278"/>
              <a:gd name="connsiteX133" fmla="*/ 7833102 w 9027201"/>
              <a:gd name="connsiteY133" fmla="*/ 1495313 h 5314278"/>
              <a:gd name="connsiteX134" fmla="*/ 7865375 w 9027201"/>
              <a:gd name="connsiteY134" fmla="*/ 1559859 h 5314278"/>
              <a:gd name="connsiteX135" fmla="*/ 7876133 w 9027201"/>
              <a:gd name="connsiteY135" fmla="*/ 1592132 h 5314278"/>
              <a:gd name="connsiteX136" fmla="*/ 7908405 w 9027201"/>
              <a:gd name="connsiteY136" fmla="*/ 1602889 h 5314278"/>
              <a:gd name="connsiteX137" fmla="*/ 7994467 w 9027201"/>
              <a:gd name="connsiteY137" fmla="*/ 1602889 h 5314278"/>
              <a:gd name="connsiteX138" fmla="*/ 8026740 w 9027201"/>
              <a:gd name="connsiteY138" fmla="*/ 1592132 h 5314278"/>
              <a:gd name="connsiteX139" fmla="*/ 8241893 w 9027201"/>
              <a:gd name="connsiteY139" fmla="*/ 1602889 h 5314278"/>
              <a:gd name="connsiteX140" fmla="*/ 8274165 w 9027201"/>
              <a:gd name="connsiteY140" fmla="*/ 1624405 h 5314278"/>
              <a:gd name="connsiteX141" fmla="*/ 8306438 w 9027201"/>
              <a:gd name="connsiteY141" fmla="*/ 1635162 h 5314278"/>
              <a:gd name="connsiteX142" fmla="*/ 8327954 w 9027201"/>
              <a:gd name="connsiteY142" fmla="*/ 1656678 h 5314278"/>
              <a:gd name="connsiteX143" fmla="*/ 8446288 w 9027201"/>
              <a:gd name="connsiteY143" fmla="*/ 1678193 h 5314278"/>
              <a:gd name="connsiteX144" fmla="*/ 8553864 w 9027201"/>
              <a:gd name="connsiteY144" fmla="*/ 1710466 h 5314278"/>
              <a:gd name="connsiteX145" fmla="*/ 8650683 w 9027201"/>
              <a:gd name="connsiteY145" fmla="*/ 1742739 h 5314278"/>
              <a:gd name="connsiteX146" fmla="*/ 8682956 w 9027201"/>
              <a:gd name="connsiteY146" fmla="*/ 1753496 h 5314278"/>
              <a:gd name="connsiteX147" fmla="*/ 8790533 w 9027201"/>
              <a:gd name="connsiteY147" fmla="*/ 1818042 h 5314278"/>
              <a:gd name="connsiteX148" fmla="*/ 8822805 w 9027201"/>
              <a:gd name="connsiteY148" fmla="*/ 1828800 h 5314278"/>
              <a:gd name="connsiteX149" fmla="*/ 8844321 w 9027201"/>
              <a:gd name="connsiteY149" fmla="*/ 1850315 h 5314278"/>
              <a:gd name="connsiteX150" fmla="*/ 8876594 w 9027201"/>
              <a:gd name="connsiteY150" fmla="*/ 1861073 h 5314278"/>
              <a:gd name="connsiteX151" fmla="*/ 8951897 w 9027201"/>
              <a:gd name="connsiteY151" fmla="*/ 1904103 h 5314278"/>
              <a:gd name="connsiteX152" fmla="*/ 8994928 w 9027201"/>
              <a:gd name="connsiteY152" fmla="*/ 1957892 h 5314278"/>
              <a:gd name="connsiteX153" fmla="*/ 9027201 w 9027201"/>
              <a:gd name="connsiteY153" fmla="*/ 1990165 h 5314278"/>
              <a:gd name="connsiteX154" fmla="*/ 9016443 w 9027201"/>
              <a:gd name="connsiteY154" fmla="*/ 2119256 h 5314278"/>
              <a:gd name="connsiteX155" fmla="*/ 8994928 w 9027201"/>
              <a:gd name="connsiteY155" fmla="*/ 2140772 h 5314278"/>
              <a:gd name="connsiteX156" fmla="*/ 8951897 w 9027201"/>
              <a:gd name="connsiteY156" fmla="*/ 2194560 h 5314278"/>
              <a:gd name="connsiteX157" fmla="*/ 8919624 w 9027201"/>
              <a:gd name="connsiteY157" fmla="*/ 2248348 h 5314278"/>
              <a:gd name="connsiteX158" fmla="*/ 8876594 w 9027201"/>
              <a:gd name="connsiteY158" fmla="*/ 2302136 h 5314278"/>
              <a:gd name="connsiteX159" fmla="*/ 8898109 w 9027201"/>
              <a:gd name="connsiteY159" fmla="*/ 2334409 h 5314278"/>
              <a:gd name="connsiteX160" fmla="*/ 8898109 w 9027201"/>
              <a:gd name="connsiteY160" fmla="*/ 2431228 h 5314278"/>
              <a:gd name="connsiteX161" fmla="*/ 8876594 w 9027201"/>
              <a:gd name="connsiteY161" fmla="*/ 2463501 h 5314278"/>
              <a:gd name="connsiteX162" fmla="*/ 8844321 w 9027201"/>
              <a:gd name="connsiteY162" fmla="*/ 2538805 h 5314278"/>
              <a:gd name="connsiteX163" fmla="*/ 8801290 w 9027201"/>
              <a:gd name="connsiteY163" fmla="*/ 2549562 h 5314278"/>
              <a:gd name="connsiteX164" fmla="*/ 8833563 w 9027201"/>
              <a:gd name="connsiteY164" fmla="*/ 2603351 h 5314278"/>
              <a:gd name="connsiteX165" fmla="*/ 8844321 w 9027201"/>
              <a:gd name="connsiteY165" fmla="*/ 2635623 h 5314278"/>
              <a:gd name="connsiteX166" fmla="*/ 8865836 w 9027201"/>
              <a:gd name="connsiteY166" fmla="*/ 2657139 h 5314278"/>
              <a:gd name="connsiteX167" fmla="*/ 8898109 w 9027201"/>
              <a:gd name="connsiteY167" fmla="*/ 2721685 h 5314278"/>
              <a:gd name="connsiteX168" fmla="*/ 8876594 w 9027201"/>
              <a:gd name="connsiteY168" fmla="*/ 2915322 h 5314278"/>
              <a:gd name="connsiteX169" fmla="*/ 8855078 w 9027201"/>
              <a:gd name="connsiteY169" fmla="*/ 2979868 h 5314278"/>
              <a:gd name="connsiteX170" fmla="*/ 8822805 w 9027201"/>
              <a:gd name="connsiteY170" fmla="*/ 3001383 h 5314278"/>
              <a:gd name="connsiteX171" fmla="*/ 8812048 w 9027201"/>
              <a:gd name="connsiteY171" fmla="*/ 3033656 h 5314278"/>
              <a:gd name="connsiteX172" fmla="*/ 8747502 w 9027201"/>
              <a:gd name="connsiteY172" fmla="*/ 3055172 h 5314278"/>
              <a:gd name="connsiteX173" fmla="*/ 8553864 w 9027201"/>
              <a:gd name="connsiteY173" fmla="*/ 3076687 h 5314278"/>
              <a:gd name="connsiteX174" fmla="*/ 8467803 w 9027201"/>
              <a:gd name="connsiteY174" fmla="*/ 3076687 h 5314278"/>
              <a:gd name="connsiteX175" fmla="*/ 8403257 w 9027201"/>
              <a:gd name="connsiteY175" fmla="*/ 3055172 h 5314278"/>
              <a:gd name="connsiteX176" fmla="*/ 8338711 w 9027201"/>
              <a:gd name="connsiteY176" fmla="*/ 3098202 h 5314278"/>
              <a:gd name="connsiteX177" fmla="*/ 8317196 w 9027201"/>
              <a:gd name="connsiteY177" fmla="*/ 3119718 h 5314278"/>
              <a:gd name="connsiteX178" fmla="*/ 8284923 w 9027201"/>
              <a:gd name="connsiteY178" fmla="*/ 3141233 h 5314278"/>
              <a:gd name="connsiteX179" fmla="*/ 8263408 w 9027201"/>
              <a:gd name="connsiteY179" fmla="*/ 3173506 h 5314278"/>
              <a:gd name="connsiteX180" fmla="*/ 8198862 w 9027201"/>
              <a:gd name="connsiteY180" fmla="*/ 3216536 h 5314278"/>
              <a:gd name="connsiteX181" fmla="*/ 8177347 w 9027201"/>
              <a:gd name="connsiteY181" fmla="*/ 3238052 h 5314278"/>
              <a:gd name="connsiteX182" fmla="*/ 8134316 w 9027201"/>
              <a:gd name="connsiteY182" fmla="*/ 3227294 h 5314278"/>
              <a:gd name="connsiteX183" fmla="*/ 8091285 w 9027201"/>
              <a:gd name="connsiteY183" fmla="*/ 3291840 h 5314278"/>
              <a:gd name="connsiteX184" fmla="*/ 8080528 w 9027201"/>
              <a:gd name="connsiteY184" fmla="*/ 3324113 h 5314278"/>
              <a:gd name="connsiteX185" fmla="*/ 8069770 w 9027201"/>
              <a:gd name="connsiteY185" fmla="*/ 3367143 h 5314278"/>
              <a:gd name="connsiteX186" fmla="*/ 8048255 w 9027201"/>
              <a:gd name="connsiteY186" fmla="*/ 3388659 h 5314278"/>
              <a:gd name="connsiteX187" fmla="*/ 8026740 w 9027201"/>
              <a:gd name="connsiteY187" fmla="*/ 3420932 h 5314278"/>
              <a:gd name="connsiteX188" fmla="*/ 8015982 w 9027201"/>
              <a:gd name="connsiteY188" fmla="*/ 3528508 h 5314278"/>
              <a:gd name="connsiteX189" fmla="*/ 7951436 w 9027201"/>
              <a:gd name="connsiteY189" fmla="*/ 3550023 h 5314278"/>
              <a:gd name="connsiteX190" fmla="*/ 7919163 w 9027201"/>
              <a:gd name="connsiteY190" fmla="*/ 3560781 h 5314278"/>
              <a:gd name="connsiteX191" fmla="*/ 7714768 w 9027201"/>
              <a:gd name="connsiteY191" fmla="*/ 3582296 h 5314278"/>
              <a:gd name="connsiteX192" fmla="*/ 7650222 w 9027201"/>
              <a:gd name="connsiteY192" fmla="*/ 3603812 h 5314278"/>
              <a:gd name="connsiteX193" fmla="*/ 7617949 w 9027201"/>
              <a:gd name="connsiteY193" fmla="*/ 3614569 h 5314278"/>
              <a:gd name="connsiteX194" fmla="*/ 7585676 w 9027201"/>
              <a:gd name="connsiteY194" fmla="*/ 3636085 h 5314278"/>
              <a:gd name="connsiteX195" fmla="*/ 7553403 w 9027201"/>
              <a:gd name="connsiteY195" fmla="*/ 3646842 h 5314278"/>
              <a:gd name="connsiteX196" fmla="*/ 7488857 w 9027201"/>
              <a:gd name="connsiteY196" fmla="*/ 3689873 h 5314278"/>
              <a:gd name="connsiteX197" fmla="*/ 7456584 w 9027201"/>
              <a:gd name="connsiteY197" fmla="*/ 3700631 h 5314278"/>
              <a:gd name="connsiteX198" fmla="*/ 7392038 w 9027201"/>
              <a:gd name="connsiteY198" fmla="*/ 3743661 h 5314278"/>
              <a:gd name="connsiteX199" fmla="*/ 7359765 w 9027201"/>
              <a:gd name="connsiteY199" fmla="*/ 3765176 h 5314278"/>
              <a:gd name="connsiteX200" fmla="*/ 7327493 w 9027201"/>
              <a:gd name="connsiteY200" fmla="*/ 3775934 h 5314278"/>
              <a:gd name="connsiteX201" fmla="*/ 7273704 w 9027201"/>
              <a:gd name="connsiteY201" fmla="*/ 3808207 h 5314278"/>
              <a:gd name="connsiteX202" fmla="*/ 7101582 w 9027201"/>
              <a:gd name="connsiteY202" fmla="*/ 3840480 h 5314278"/>
              <a:gd name="connsiteX203" fmla="*/ 7037036 w 9027201"/>
              <a:gd name="connsiteY203" fmla="*/ 3861995 h 5314278"/>
              <a:gd name="connsiteX204" fmla="*/ 7004763 w 9027201"/>
              <a:gd name="connsiteY204" fmla="*/ 3872753 h 5314278"/>
              <a:gd name="connsiteX205" fmla="*/ 6929460 w 9027201"/>
              <a:gd name="connsiteY205" fmla="*/ 3861995 h 5314278"/>
              <a:gd name="connsiteX206" fmla="*/ 6897187 w 9027201"/>
              <a:gd name="connsiteY206" fmla="*/ 3851238 h 5314278"/>
              <a:gd name="connsiteX207" fmla="*/ 6778853 w 9027201"/>
              <a:gd name="connsiteY207" fmla="*/ 3861995 h 5314278"/>
              <a:gd name="connsiteX208" fmla="*/ 6725064 w 9027201"/>
              <a:gd name="connsiteY208" fmla="*/ 3894268 h 5314278"/>
              <a:gd name="connsiteX209" fmla="*/ 6682034 w 9027201"/>
              <a:gd name="connsiteY209" fmla="*/ 3948056 h 5314278"/>
              <a:gd name="connsiteX210" fmla="*/ 6639003 w 9027201"/>
              <a:gd name="connsiteY210" fmla="*/ 4001845 h 5314278"/>
              <a:gd name="connsiteX211" fmla="*/ 6606730 w 9027201"/>
              <a:gd name="connsiteY211" fmla="*/ 4023360 h 5314278"/>
              <a:gd name="connsiteX212" fmla="*/ 6595973 w 9027201"/>
              <a:gd name="connsiteY212" fmla="*/ 4055633 h 5314278"/>
              <a:gd name="connsiteX213" fmla="*/ 6542184 w 9027201"/>
              <a:gd name="connsiteY213" fmla="*/ 4098663 h 5314278"/>
              <a:gd name="connsiteX214" fmla="*/ 6520669 w 9027201"/>
              <a:gd name="connsiteY214" fmla="*/ 4120179 h 5314278"/>
              <a:gd name="connsiteX215" fmla="*/ 6456123 w 9027201"/>
              <a:gd name="connsiteY215" fmla="*/ 4163209 h 5314278"/>
              <a:gd name="connsiteX216" fmla="*/ 6413093 w 9027201"/>
              <a:gd name="connsiteY216" fmla="*/ 4216998 h 5314278"/>
              <a:gd name="connsiteX217" fmla="*/ 6380820 w 9027201"/>
              <a:gd name="connsiteY217" fmla="*/ 4227755 h 5314278"/>
              <a:gd name="connsiteX218" fmla="*/ 6402335 w 9027201"/>
              <a:gd name="connsiteY218" fmla="*/ 4335332 h 5314278"/>
              <a:gd name="connsiteX219" fmla="*/ 6413093 w 9027201"/>
              <a:gd name="connsiteY219" fmla="*/ 4378362 h 5314278"/>
              <a:gd name="connsiteX220" fmla="*/ 6434608 w 9027201"/>
              <a:gd name="connsiteY220" fmla="*/ 4399878 h 5314278"/>
              <a:gd name="connsiteX221" fmla="*/ 6456123 w 9027201"/>
              <a:gd name="connsiteY221" fmla="*/ 4432151 h 5314278"/>
              <a:gd name="connsiteX222" fmla="*/ 6477638 w 9027201"/>
              <a:gd name="connsiteY222" fmla="*/ 4496696 h 5314278"/>
              <a:gd name="connsiteX223" fmla="*/ 6499154 w 9027201"/>
              <a:gd name="connsiteY223" fmla="*/ 4518212 h 5314278"/>
              <a:gd name="connsiteX224" fmla="*/ 6520669 w 9027201"/>
              <a:gd name="connsiteY224" fmla="*/ 4550485 h 5314278"/>
              <a:gd name="connsiteX225" fmla="*/ 6585215 w 9027201"/>
              <a:gd name="connsiteY225" fmla="*/ 4615031 h 5314278"/>
              <a:gd name="connsiteX226" fmla="*/ 6617488 w 9027201"/>
              <a:gd name="connsiteY226" fmla="*/ 4625788 h 5314278"/>
              <a:gd name="connsiteX227" fmla="*/ 6649761 w 9027201"/>
              <a:gd name="connsiteY227" fmla="*/ 4647303 h 5314278"/>
              <a:gd name="connsiteX228" fmla="*/ 6671276 w 9027201"/>
              <a:gd name="connsiteY228" fmla="*/ 4668819 h 5314278"/>
              <a:gd name="connsiteX229" fmla="*/ 6703549 w 9027201"/>
              <a:gd name="connsiteY229" fmla="*/ 4679576 h 5314278"/>
              <a:gd name="connsiteX230" fmla="*/ 6811125 w 9027201"/>
              <a:gd name="connsiteY230" fmla="*/ 4647303 h 5314278"/>
              <a:gd name="connsiteX231" fmla="*/ 6918702 w 9027201"/>
              <a:gd name="connsiteY231" fmla="*/ 4636546 h 5314278"/>
              <a:gd name="connsiteX232" fmla="*/ 6950975 w 9027201"/>
              <a:gd name="connsiteY232" fmla="*/ 4615031 h 5314278"/>
              <a:gd name="connsiteX233" fmla="*/ 7166128 w 9027201"/>
              <a:gd name="connsiteY233" fmla="*/ 4615031 h 5314278"/>
              <a:gd name="connsiteX234" fmla="*/ 7198401 w 9027201"/>
              <a:gd name="connsiteY234" fmla="*/ 4625788 h 5314278"/>
              <a:gd name="connsiteX235" fmla="*/ 7230674 w 9027201"/>
              <a:gd name="connsiteY235" fmla="*/ 4733365 h 5314278"/>
              <a:gd name="connsiteX236" fmla="*/ 7219916 w 9027201"/>
              <a:gd name="connsiteY236" fmla="*/ 4776395 h 5314278"/>
              <a:gd name="connsiteX237" fmla="*/ 7176885 w 9027201"/>
              <a:gd name="connsiteY237" fmla="*/ 4830183 h 5314278"/>
              <a:gd name="connsiteX238" fmla="*/ 7155370 w 9027201"/>
              <a:gd name="connsiteY238" fmla="*/ 4862456 h 5314278"/>
              <a:gd name="connsiteX239" fmla="*/ 7101582 w 9027201"/>
              <a:gd name="connsiteY239" fmla="*/ 4905487 h 5314278"/>
              <a:gd name="connsiteX240" fmla="*/ 7037036 w 9027201"/>
              <a:gd name="connsiteY240" fmla="*/ 4927002 h 5314278"/>
              <a:gd name="connsiteX241" fmla="*/ 7004763 w 9027201"/>
              <a:gd name="connsiteY241" fmla="*/ 4937760 h 5314278"/>
              <a:gd name="connsiteX242" fmla="*/ 6907944 w 9027201"/>
              <a:gd name="connsiteY242" fmla="*/ 4948518 h 5314278"/>
              <a:gd name="connsiteX243" fmla="*/ 6843398 w 9027201"/>
              <a:gd name="connsiteY243" fmla="*/ 4970033 h 5314278"/>
              <a:gd name="connsiteX244" fmla="*/ 6757337 w 9027201"/>
              <a:gd name="connsiteY244" fmla="*/ 4959275 h 5314278"/>
              <a:gd name="connsiteX245" fmla="*/ 6725064 w 9027201"/>
              <a:gd name="connsiteY245" fmla="*/ 4948518 h 5314278"/>
              <a:gd name="connsiteX246" fmla="*/ 6682034 w 9027201"/>
              <a:gd name="connsiteY246" fmla="*/ 4905487 h 5314278"/>
              <a:gd name="connsiteX247" fmla="*/ 6639003 w 9027201"/>
              <a:gd name="connsiteY247" fmla="*/ 4948518 h 5314278"/>
              <a:gd name="connsiteX248" fmla="*/ 6628245 w 9027201"/>
              <a:gd name="connsiteY248" fmla="*/ 4980791 h 5314278"/>
              <a:gd name="connsiteX249" fmla="*/ 6595973 w 9027201"/>
              <a:gd name="connsiteY249" fmla="*/ 4991548 h 5314278"/>
              <a:gd name="connsiteX250" fmla="*/ 6509911 w 9027201"/>
              <a:gd name="connsiteY250" fmla="*/ 5002306 h 5314278"/>
              <a:gd name="connsiteX251" fmla="*/ 6445365 w 9027201"/>
              <a:gd name="connsiteY251" fmla="*/ 5013063 h 5314278"/>
              <a:gd name="connsiteX252" fmla="*/ 6391577 w 9027201"/>
              <a:gd name="connsiteY252" fmla="*/ 5045336 h 5314278"/>
              <a:gd name="connsiteX253" fmla="*/ 6327031 w 9027201"/>
              <a:gd name="connsiteY253" fmla="*/ 5077609 h 5314278"/>
              <a:gd name="connsiteX254" fmla="*/ 6305516 w 9027201"/>
              <a:gd name="connsiteY254" fmla="*/ 5099125 h 5314278"/>
              <a:gd name="connsiteX255" fmla="*/ 6262485 w 9027201"/>
              <a:gd name="connsiteY255" fmla="*/ 5109882 h 5314278"/>
              <a:gd name="connsiteX256" fmla="*/ 6230213 w 9027201"/>
              <a:gd name="connsiteY256" fmla="*/ 5120640 h 5314278"/>
              <a:gd name="connsiteX257" fmla="*/ 6187182 w 9027201"/>
              <a:gd name="connsiteY257" fmla="*/ 5163671 h 5314278"/>
              <a:gd name="connsiteX258" fmla="*/ 6165667 w 9027201"/>
              <a:gd name="connsiteY258" fmla="*/ 5195943 h 5314278"/>
              <a:gd name="connsiteX259" fmla="*/ 6133394 w 9027201"/>
              <a:gd name="connsiteY259" fmla="*/ 5206701 h 5314278"/>
              <a:gd name="connsiteX260" fmla="*/ 6111878 w 9027201"/>
              <a:gd name="connsiteY260" fmla="*/ 5228216 h 5314278"/>
              <a:gd name="connsiteX261" fmla="*/ 6047333 w 9027201"/>
              <a:gd name="connsiteY261" fmla="*/ 5271247 h 5314278"/>
              <a:gd name="connsiteX262" fmla="*/ 5982787 w 9027201"/>
              <a:gd name="connsiteY262" fmla="*/ 5282005 h 5314278"/>
              <a:gd name="connsiteX263" fmla="*/ 5928998 w 9027201"/>
              <a:gd name="connsiteY263" fmla="*/ 5292762 h 5314278"/>
              <a:gd name="connsiteX264" fmla="*/ 5896725 w 9027201"/>
              <a:gd name="connsiteY264" fmla="*/ 5303520 h 5314278"/>
              <a:gd name="connsiteX265" fmla="*/ 5842937 w 9027201"/>
              <a:gd name="connsiteY265" fmla="*/ 5314278 h 5314278"/>
              <a:gd name="connsiteX266" fmla="*/ 5767634 w 9027201"/>
              <a:gd name="connsiteY266" fmla="*/ 5303520 h 5314278"/>
              <a:gd name="connsiteX267" fmla="*/ 5703088 w 9027201"/>
              <a:gd name="connsiteY267" fmla="*/ 5282005 h 5314278"/>
              <a:gd name="connsiteX268" fmla="*/ 5638542 w 9027201"/>
              <a:gd name="connsiteY268" fmla="*/ 5271247 h 5314278"/>
              <a:gd name="connsiteX269" fmla="*/ 5595511 w 9027201"/>
              <a:gd name="connsiteY269" fmla="*/ 5174428 h 5314278"/>
              <a:gd name="connsiteX270" fmla="*/ 5638542 w 9027201"/>
              <a:gd name="connsiteY270" fmla="*/ 5056094 h 5314278"/>
              <a:gd name="connsiteX271" fmla="*/ 5660057 w 9027201"/>
              <a:gd name="connsiteY271" fmla="*/ 4894729 h 5314278"/>
              <a:gd name="connsiteX272" fmla="*/ 5584754 w 9027201"/>
              <a:gd name="connsiteY272" fmla="*/ 4819426 h 5314278"/>
              <a:gd name="connsiteX273" fmla="*/ 5530965 w 9027201"/>
              <a:gd name="connsiteY273" fmla="*/ 4787153 h 5314278"/>
              <a:gd name="connsiteX274" fmla="*/ 5423389 w 9027201"/>
              <a:gd name="connsiteY274" fmla="*/ 4765638 h 5314278"/>
              <a:gd name="connsiteX275" fmla="*/ 5358843 w 9027201"/>
              <a:gd name="connsiteY275" fmla="*/ 4733365 h 5314278"/>
              <a:gd name="connsiteX276" fmla="*/ 5326570 w 9027201"/>
              <a:gd name="connsiteY276" fmla="*/ 4722607 h 5314278"/>
              <a:gd name="connsiteX277" fmla="*/ 5294297 w 9027201"/>
              <a:gd name="connsiteY277" fmla="*/ 4701092 h 5314278"/>
              <a:gd name="connsiteX278" fmla="*/ 5175776 w 9027201"/>
              <a:gd name="connsiteY278" fmla="*/ 4703744 h 5314278"/>
              <a:gd name="connsiteX279" fmla="*/ 5166214 w 9027201"/>
              <a:gd name="connsiteY279" fmla="*/ 4654662 h 5314278"/>
              <a:gd name="connsiteX280" fmla="*/ 5197478 w 9027201"/>
              <a:gd name="connsiteY280" fmla="*/ 4572000 h 5314278"/>
              <a:gd name="connsiteX281" fmla="*/ 5264639 w 9027201"/>
              <a:gd name="connsiteY281" fmla="*/ 4543537 h 5314278"/>
              <a:gd name="connsiteX282" fmla="*/ 5339980 w 9027201"/>
              <a:gd name="connsiteY282" fmla="*/ 4489114 h 5314278"/>
              <a:gd name="connsiteX283" fmla="*/ 5401874 w 9027201"/>
              <a:gd name="connsiteY283" fmla="*/ 4432151 h 5314278"/>
              <a:gd name="connsiteX284" fmla="*/ 5466420 w 9027201"/>
              <a:gd name="connsiteY284" fmla="*/ 4421393 h 5314278"/>
              <a:gd name="connsiteX285" fmla="*/ 5617027 w 9027201"/>
              <a:gd name="connsiteY285" fmla="*/ 4378362 h 5314278"/>
              <a:gd name="connsiteX286" fmla="*/ 5712277 w 9027201"/>
              <a:gd name="connsiteY286" fmla="*/ 4285428 h 5314278"/>
              <a:gd name="connsiteX287" fmla="*/ 5573996 w 9027201"/>
              <a:gd name="connsiteY287" fmla="*/ 4195482 h 5314278"/>
              <a:gd name="connsiteX288" fmla="*/ 5467129 w 9027201"/>
              <a:gd name="connsiteY288" fmla="*/ 4186667 h 5314278"/>
              <a:gd name="connsiteX289" fmla="*/ 5404339 w 9027201"/>
              <a:gd name="connsiteY289" fmla="*/ 4245087 h 5314278"/>
              <a:gd name="connsiteX290" fmla="*/ 5296389 w 9027201"/>
              <a:gd name="connsiteY290" fmla="*/ 4229212 h 5314278"/>
              <a:gd name="connsiteX291" fmla="*/ 5223364 w 9027201"/>
              <a:gd name="connsiteY291" fmla="*/ 4222862 h 5314278"/>
              <a:gd name="connsiteX292" fmla="*/ 5154448 w 9027201"/>
              <a:gd name="connsiteY292" fmla="*/ 4184725 h 5314278"/>
              <a:gd name="connsiteX293" fmla="*/ 5122175 w 9027201"/>
              <a:gd name="connsiteY293" fmla="*/ 4195482 h 5314278"/>
              <a:gd name="connsiteX294" fmla="*/ 5025356 w 9027201"/>
              <a:gd name="connsiteY294" fmla="*/ 4184725 h 5314278"/>
              <a:gd name="connsiteX295" fmla="*/ 4960810 w 9027201"/>
              <a:gd name="connsiteY295" fmla="*/ 4152452 h 5314278"/>
              <a:gd name="connsiteX296" fmla="*/ 4907022 w 9027201"/>
              <a:gd name="connsiteY296" fmla="*/ 4098663 h 5314278"/>
              <a:gd name="connsiteX297" fmla="*/ 4836014 w 9027201"/>
              <a:gd name="connsiteY297" fmla="*/ 4092687 h 5314278"/>
              <a:gd name="connsiteX298" fmla="*/ 4804899 w 9027201"/>
              <a:gd name="connsiteY298" fmla="*/ 4048050 h 5314278"/>
              <a:gd name="connsiteX299" fmla="*/ 4902689 w 9027201"/>
              <a:gd name="connsiteY299" fmla="*/ 4006962 h 5314278"/>
              <a:gd name="connsiteX300" fmla="*/ 4880576 w 9027201"/>
              <a:gd name="connsiteY300" fmla="*/ 3944172 h 5314278"/>
              <a:gd name="connsiteX301" fmla="*/ 4739307 w 9027201"/>
              <a:gd name="connsiteY301" fmla="*/ 3953174 h 5314278"/>
              <a:gd name="connsiteX302" fmla="*/ 4639500 w 9027201"/>
              <a:gd name="connsiteY302" fmla="*/ 3859343 h 5314278"/>
              <a:gd name="connsiteX303" fmla="*/ 4502639 w 9027201"/>
              <a:gd name="connsiteY303" fmla="*/ 3870437 h 5314278"/>
              <a:gd name="connsiteX304" fmla="*/ 4421695 w 9027201"/>
              <a:gd name="connsiteY304" fmla="*/ 3860053 h 5314278"/>
              <a:gd name="connsiteX305" fmla="*/ 4328014 w 9027201"/>
              <a:gd name="connsiteY305" fmla="*/ 3873612 h 5314278"/>
              <a:gd name="connsiteX306" fmla="*/ 4302614 w 9027201"/>
              <a:gd name="connsiteY306" fmla="*/ 3899012 h 5314278"/>
              <a:gd name="connsiteX307" fmla="*/ 4305789 w 9027201"/>
              <a:gd name="connsiteY307" fmla="*/ 3946637 h 5314278"/>
              <a:gd name="connsiteX308" fmla="*/ 4272321 w 9027201"/>
              <a:gd name="connsiteY308" fmla="*/ 4044875 h 5314278"/>
              <a:gd name="connsiteX309" fmla="*/ 4229290 w 9027201"/>
              <a:gd name="connsiteY309" fmla="*/ 4109421 h 5314278"/>
              <a:gd name="connsiteX310" fmla="*/ 4207775 w 9027201"/>
              <a:gd name="connsiteY310" fmla="*/ 4141694 h 5314278"/>
              <a:gd name="connsiteX311" fmla="*/ 4175502 w 9027201"/>
              <a:gd name="connsiteY311" fmla="*/ 4173967 h 5314278"/>
              <a:gd name="connsiteX312" fmla="*/ 4121714 w 9027201"/>
              <a:gd name="connsiteY312" fmla="*/ 4216998 h 5314278"/>
              <a:gd name="connsiteX313" fmla="*/ 4096239 w 9027201"/>
              <a:gd name="connsiteY313" fmla="*/ 4270487 h 5314278"/>
              <a:gd name="connsiteX314" fmla="*/ 4046410 w 9027201"/>
              <a:gd name="connsiteY314" fmla="*/ 4335332 h 5314278"/>
              <a:gd name="connsiteX315" fmla="*/ 4014137 w 9027201"/>
              <a:gd name="connsiteY315" fmla="*/ 4367605 h 5314278"/>
              <a:gd name="connsiteX316" fmla="*/ 3924191 w 9027201"/>
              <a:gd name="connsiteY316" fmla="*/ 4468121 h 5314278"/>
              <a:gd name="connsiteX317" fmla="*/ 3838130 w 9027201"/>
              <a:gd name="connsiteY317" fmla="*/ 4537075 h 5314278"/>
              <a:gd name="connsiteX318" fmla="*/ 3780457 w 9027201"/>
              <a:gd name="connsiteY318" fmla="*/ 4562998 h 5314278"/>
              <a:gd name="connsiteX319" fmla="*/ 3813664 w 9027201"/>
              <a:gd name="connsiteY319" fmla="*/ 4638787 h 5314278"/>
              <a:gd name="connsiteX320" fmla="*/ 3810489 w 9027201"/>
              <a:gd name="connsiteY320" fmla="*/ 4727687 h 5314278"/>
              <a:gd name="connsiteX321" fmla="*/ 3745196 w 9027201"/>
              <a:gd name="connsiteY321" fmla="*/ 4754880 h 5314278"/>
              <a:gd name="connsiteX322" fmla="*/ 3699364 w 9027201"/>
              <a:gd name="connsiteY322" fmla="*/ 4692762 h 5314278"/>
              <a:gd name="connsiteX323" fmla="*/ 3621745 w 9027201"/>
              <a:gd name="connsiteY323" fmla="*/ 4641476 h 5314278"/>
              <a:gd name="connsiteX324" fmla="*/ 3499339 w 9027201"/>
              <a:gd name="connsiteY324" fmla="*/ 4664187 h 5314278"/>
              <a:gd name="connsiteX325" fmla="*/ 3423139 w 9027201"/>
              <a:gd name="connsiteY325" fmla="*/ 4727687 h 5314278"/>
              <a:gd name="connsiteX326" fmla="*/ 3342046 w 9027201"/>
              <a:gd name="connsiteY326" fmla="*/ 4725072 h 5314278"/>
              <a:gd name="connsiteX327" fmla="*/ 3286614 w 9027201"/>
              <a:gd name="connsiteY327" fmla="*/ 4784837 h 5314278"/>
              <a:gd name="connsiteX328" fmla="*/ 3212431 w 9027201"/>
              <a:gd name="connsiteY328" fmla="*/ 4788386 h 5314278"/>
              <a:gd name="connsiteX329" fmla="*/ 3153525 w 9027201"/>
              <a:gd name="connsiteY329" fmla="*/ 4754880 h 5314278"/>
              <a:gd name="connsiteX330" fmla="*/ 3099737 w 9027201"/>
              <a:gd name="connsiteY330" fmla="*/ 4711849 h 5314278"/>
              <a:gd name="connsiteX331" fmla="*/ 3032614 w 9027201"/>
              <a:gd name="connsiteY331" fmla="*/ 4591162 h 5314278"/>
              <a:gd name="connsiteX332" fmla="*/ 3054839 w 9027201"/>
              <a:gd name="connsiteY332" fmla="*/ 4556237 h 5314278"/>
              <a:gd name="connsiteX333" fmla="*/ 3088980 w 9027201"/>
              <a:gd name="connsiteY333" fmla="*/ 4561242 h 5314278"/>
              <a:gd name="connsiteX334" fmla="*/ 3131039 w 9027201"/>
              <a:gd name="connsiteY334" fmla="*/ 4584812 h 5314278"/>
              <a:gd name="connsiteX335" fmla="*/ 3173995 w 9027201"/>
              <a:gd name="connsiteY335" fmla="*/ 4559673 h 5314278"/>
              <a:gd name="connsiteX336" fmla="*/ 3172314 w 9027201"/>
              <a:gd name="connsiteY336" fmla="*/ 4505437 h 5314278"/>
              <a:gd name="connsiteX337" fmla="*/ 3142768 w 9027201"/>
              <a:gd name="connsiteY337" fmla="*/ 4442908 h 5314278"/>
              <a:gd name="connsiteX338" fmla="*/ 3192148 w 9027201"/>
              <a:gd name="connsiteY338" fmla="*/ 4403762 h 5314278"/>
              <a:gd name="connsiteX339" fmla="*/ 3268871 w 9027201"/>
              <a:gd name="connsiteY339" fmla="*/ 4377316 h 5314278"/>
              <a:gd name="connsiteX340" fmla="*/ 3299725 w 9027201"/>
              <a:gd name="connsiteY340" fmla="*/ 4261448 h 5314278"/>
              <a:gd name="connsiteX341" fmla="*/ 3411896 w 9027201"/>
              <a:gd name="connsiteY341" fmla="*/ 4243294 h 5314278"/>
              <a:gd name="connsiteX342" fmla="*/ 3423139 w 9027201"/>
              <a:gd name="connsiteY342" fmla="*/ 4140312 h 5314278"/>
              <a:gd name="connsiteX343" fmla="*/ 3380669 w 9027201"/>
              <a:gd name="connsiteY343" fmla="*/ 4049806 h 5314278"/>
              <a:gd name="connsiteX344" fmla="*/ 3401997 w 9027201"/>
              <a:gd name="connsiteY344" fmla="*/ 3940997 h 5314278"/>
              <a:gd name="connsiteX345" fmla="*/ 3490188 w 9027201"/>
              <a:gd name="connsiteY345" fmla="*/ 3890906 h 5314278"/>
              <a:gd name="connsiteX346" fmla="*/ 3589658 w 9027201"/>
              <a:gd name="connsiteY346" fmla="*/ 3896733 h 5314278"/>
              <a:gd name="connsiteX347" fmla="*/ 3669893 w 9027201"/>
              <a:gd name="connsiteY347" fmla="*/ 3948056 h 5314278"/>
              <a:gd name="connsiteX348" fmla="*/ 3737613 w 9027201"/>
              <a:gd name="connsiteY348" fmla="*/ 3984214 h 5314278"/>
              <a:gd name="connsiteX349" fmla="*/ 3813440 w 9027201"/>
              <a:gd name="connsiteY349" fmla="*/ 3954406 h 5314278"/>
              <a:gd name="connsiteX350" fmla="*/ 3913620 w 9027201"/>
              <a:gd name="connsiteY350" fmla="*/ 3962699 h 5314278"/>
              <a:gd name="connsiteX351" fmla="*/ 3899688 w 9027201"/>
              <a:gd name="connsiteY351" fmla="*/ 3864647 h 5314278"/>
              <a:gd name="connsiteX352" fmla="*/ 3911155 w 9027201"/>
              <a:gd name="connsiteY352" fmla="*/ 3759349 h 5314278"/>
              <a:gd name="connsiteX353" fmla="*/ 3829315 w 9027201"/>
              <a:gd name="connsiteY353" fmla="*/ 3709633 h 5314278"/>
              <a:gd name="connsiteX354" fmla="*/ 3750127 w 9027201"/>
              <a:gd name="connsiteY354" fmla="*/ 3650727 h 5314278"/>
              <a:gd name="connsiteX355" fmla="*/ 3702165 w 9027201"/>
              <a:gd name="connsiteY355" fmla="*/ 3571539 h 5314278"/>
              <a:gd name="connsiteX356" fmla="*/ 3659135 w 9027201"/>
              <a:gd name="connsiteY356" fmla="*/ 3517751 h 5314278"/>
              <a:gd name="connsiteX357" fmla="*/ 3655437 w 9027201"/>
              <a:gd name="connsiteY357" fmla="*/ 3410174 h 5314278"/>
              <a:gd name="connsiteX358" fmla="*/ 3558431 w 9027201"/>
              <a:gd name="connsiteY358" fmla="*/ 3367853 h 5314278"/>
              <a:gd name="connsiteX359" fmla="*/ 3474126 w 9027201"/>
              <a:gd name="connsiteY359" fmla="*/ 3262742 h 5314278"/>
              <a:gd name="connsiteX360" fmla="*/ 3508528 w 9027201"/>
              <a:gd name="connsiteY360" fmla="*/ 3173506 h 5314278"/>
              <a:gd name="connsiteX361" fmla="*/ 3531463 w 9027201"/>
              <a:gd name="connsiteY361" fmla="*/ 3083560 h 5314278"/>
              <a:gd name="connsiteX362" fmla="*/ 3465497 w 9027201"/>
              <a:gd name="connsiteY362" fmla="*/ 2990626 h 5314278"/>
              <a:gd name="connsiteX363" fmla="*/ 3381901 w 9027201"/>
              <a:gd name="connsiteY363" fmla="*/ 2972995 h 5314278"/>
              <a:gd name="connsiteX364" fmla="*/ 3316310 w 9027201"/>
              <a:gd name="connsiteY364" fmla="*/ 2893807 h 5314278"/>
              <a:gd name="connsiteX365" fmla="*/ 3249112 w 9027201"/>
              <a:gd name="connsiteY365" fmla="*/ 2840187 h 5314278"/>
              <a:gd name="connsiteX366" fmla="*/ 3196920 w 9027201"/>
              <a:gd name="connsiteY366" fmla="*/ 2838562 h 5314278"/>
              <a:gd name="connsiteX367" fmla="*/ 3146466 w 9027201"/>
              <a:gd name="connsiteY367" fmla="*/ 2886495 h 5314278"/>
              <a:gd name="connsiteX368" fmla="*/ 3099737 w 9027201"/>
              <a:gd name="connsiteY368" fmla="*/ 2829261 h 5314278"/>
              <a:gd name="connsiteX369" fmla="*/ 3023370 w 9027201"/>
              <a:gd name="connsiteY369" fmla="*/ 2819652 h 5314278"/>
              <a:gd name="connsiteX370" fmla="*/ 2955209 w 9027201"/>
              <a:gd name="connsiteY370" fmla="*/ 2788612 h 5314278"/>
              <a:gd name="connsiteX371" fmla="*/ 2938288 w 9027201"/>
              <a:gd name="connsiteY371" fmla="*/ 2705183 h 5314278"/>
              <a:gd name="connsiteX372" fmla="*/ 2872594 w 9027201"/>
              <a:gd name="connsiteY372" fmla="*/ 2718154 h 5314278"/>
              <a:gd name="connsiteX373" fmla="*/ 2773310 w 9027201"/>
              <a:gd name="connsiteY373" fmla="*/ 2628648 h 5314278"/>
              <a:gd name="connsiteX374" fmla="*/ 2658674 w 9027201"/>
              <a:gd name="connsiteY374" fmla="*/ 2646381 h 5314278"/>
              <a:gd name="connsiteX375" fmla="*/ 2565300 w 9027201"/>
              <a:gd name="connsiteY375" fmla="*/ 2702383 h 5314278"/>
              <a:gd name="connsiteX376" fmla="*/ 2443521 w 9027201"/>
              <a:gd name="connsiteY376" fmla="*/ 2710927 h 5314278"/>
              <a:gd name="connsiteX377" fmla="*/ 2314429 w 9027201"/>
              <a:gd name="connsiteY377" fmla="*/ 2743200 h 5314278"/>
              <a:gd name="connsiteX378" fmla="*/ 2217610 w 9027201"/>
              <a:gd name="connsiteY378" fmla="*/ 2775473 h 5314278"/>
              <a:gd name="connsiteX379" fmla="*/ 2164971 w 9027201"/>
              <a:gd name="connsiteY379" fmla="*/ 2850608 h 5314278"/>
              <a:gd name="connsiteX380" fmla="*/ 2105187 w 9027201"/>
              <a:gd name="connsiteY380" fmla="*/ 2910392 h 5314278"/>
              <a:gd name="connsiteX381" fmla="*/ 2034730 w 9027201"/>
              <a:gd name="connsiteY381" fmla="*/ 2936838 h 5314278"/>
              <a:gd name="connsiteX382" fmla="*/ 1980942 w 9027201"/>
              <a:gd name="connsiteY382" fmla="*/ 2958353 h 5314278"/>
              <a:gd name="connsiteX383" fmla="*/ 1872217 w 9027201"/>
              <a:gd name="connsiteY383" fmla="*/ 2985947 h 5314278"/>
              <a:gd name="connsiteX384" fmla="*/ 1734291 w 9027201"/>
              <a:gd name="connsiteY384" fmla="*/ 2998292 h 5314278"/>
              <a:gd name="connsiteX385" fmla="*/ 1598430 w 9027201"/>
              <a:gd name="connsiteY385" fmla="*/ 2999087 h 5314278"/>
              <a:gd name="connsiteX386" fmla="*/ 1524443 w 9027201"/>
              <a:gd name="connsiteY386" fmla="*/ 3066014 h 5314278"/>
              <a:gd name="connsiteX387" fmla="*/ 1484773 w 9027201"/>
              <a:gd name="connsiteY387" fmla="*/ 3119718 h 5314278"/>
              <a:gd name="connsiteX388" fmla="*/ 1421544 w 9027201"/>
              <a:gd name="connsiteY388" fmla="*/ 3130475 h 5314278"/>
              <a:gd name="connsiteX389" fmla="*/ 1364142 w 9027201"/>
              <a:gd name="connsiteY389" fmla="*/ 3105431 h 5314278"/>
              <a:gd name="connsiteX390" fmla="*/ 1313968 w 9027201"/>
              <a:gd name="connsiteY390" fmla="*/ 3065929 h 5314278"/>
              <a:gd name="connsiteX391" fmla="*/ 1292453 w 9027201"/>
              <a:gd name="connsiteY391" fmla="*/ 3033656 h 5314278"/>
              <a:gd name="connsiteX392" fmla="*/ 1224209 w 9027201"/>
              <a:gd name="connsiteY392" fmla="*/ 2974041 h 5314278"/>
              <a:gd name="connsiteX393" fmla="*/ 1120330 w 9027201"/>
              <a:gd name="connsiteY393" fmla="*/ 2979868 h 5314278"/>
              <a:gd name="connsiteX394" fmla="*/ 1051021 w 9027201"/>
              <a:gd name="connsiteY394" fmla="*/ 2998834 h 5314278"/>
              <a:gd name="connsiteX395" fmla="*/ 994264 w 9027201"/>
              <a:gd name="connsiteY395" fmla="*/ 2981437 h 5314278"/>
              <a:gd name="connsiteX396" fmla="*/ 908539 w 9027201"/>
              <a:gd name="connsiteY396" fmla="*/ 2983818 h 5314278"/>
              <a:gd name="connsiteX397" fmla="*/ 849008 w 9027201"/>
              <a:gd name="connsiteY397" fmla="*/ 2960006 h 5314278"/>
              <a:gd name="connsiteX398" fmla="*/ 743813 w 9027201"/>
              <a:gd name="connsiteY398" fmla="*/ 2958353 h 5314278"/>
              <a:gd name="connsiteX399" fmla="*/ 668593 w 9027201"/>
              <a:gd name="connsiteY399" fmla="*/ 2936753 h 5314278"/>
              <a:gd name="connsiteX400" fmla="*/ 608894 w 9027201"/>
              <a:gd name="connsiteY400" fmla="*/ 2911709 h 5314278"/>
              <a:gd name="connsiteX401" fmla="*/ 582448 w 9027201"/>
              <a:gd name="connsiteY401" fmla="*/ 2883049 h 5314278"/>
              <a:gd name="connsiteX402" fmla="*/ 442598 w 9027201"/>
              <a:gd name="connsiteY402" fmla="*/ 2915322 h 5314278"/>
              <a:gd name="connsiteX403" fmla="*/ 431841 w 9027201"/>
              <a:gd name="connsiteY403" fmla="*/ 2947595 h 5314278"/>
              <a:gd name="connsiteX404" fmla="*/ 367995 w 9027201"/>
              <a:gd name="connsiteY404" fmla="*/ 2936193 h 5314278"/>
              <a:gd name="connsiteX405" fmla="*/ 315804 w 9027201"/>
              <a:gd name="connsiteY405" fmla="*/ 2889213 h 5314278"/>
              <a:gd name="connsiteX406" fmla="*/ 238203 w 9027201"/>
              <a:gd name="connsiteY406" fmla="*/ 2883049 h 5314278"/>
              <a:gd name="connsiteX407" fmla="*/ 202148 w 9027201"/>
              <a:gd name="connsiteY407" fmla="*/ 2794691 h 5314278"/>
              <a:gd name="connsiteX408" fmla="*/ 119869 w 9027201"/>
              <a:gd name="connsiteY408" fmla="*/ 2753958 h 5314278"/>
              <a:gd name="connsiteX409" fmla="*/ 42437 w 9027201"/>
              <a:gd name="connsiteY409" fmla="*/ 2693026 h 5314278"/>
              <a:gd name="connsiteX410" fmla="*/ 1703 w 9027201"/>
              <a:gd name="connsiteY410" fmla="*/ 2607133 h 5314278"/>
              <a:gd name="connsiteX411" fmla="*/ 43417 w 9027201"/>
              <a:gd name="connsiteY411" fmla="*/ 2482719 h 5314278"/>
              <a:gd name="connsiteX412" fmla="*/ 119869 w 9027201"/>
              <a:gd name="connsiteY412" fmla="*/ 2420471 h 5314278"/>
              <a:gd name="connsiteX413" fmla="*/ 122503 w 9027201"/>
              <a:gd name="connsiteY413" fmla="*/ 2316592 h 5314278"/>
              <a:gd name="connsiteX414" fmla="*/ 201251 w 9027201"/>
              <a:gd name="connsiteY414" fmla="*/ 2245966 h 5314278"/>
              <a:gd name="connsiteX415" fmla="*/ 233524 w 9027201"/>
              <a:gd name="connsiteY415" fmla="*/ 2191114 h 5314278"/>
              <a:gd name="connsiteX416" fmla="*/ 281234 w 9027201"/>
              <a:gd name="connsiteY416" fmla="*/ 2151529 h 5314278"/>
              <a:gd name="connsiteX417" fmla="*/ 296838 w 9027201"/>
              <a:gd name="connsiteY417" fmla="*/ 2053562 h 5314278"/>
              <a:gd name="connsiteX418" fmla="*/ 265966 w 9027201"/>
              <a:gd name="connsiteY418" fmla="*/ 1923322 h 5314278"/>
              <a:gd name="connsiteX419" fmla="*/ 309977 w 9027201"/>
              <a:gd name="connsiteY419" fmla="*/ 1850483 h 5314278"/>
              <a:gd name="connsiteX420" fmla="*/ 378053 w 9027201"/>
              <a:gd name="connsiteY420" fmla="*/ 1721223 h 5314278"/>
              <a:gd name="connsiteX421" fmla="*/ 464114 w 9027201"/>
              <a:gd name="connsiteY421" fmla="*/ 1667435 h 5314278"/>
              <a:gd name="connsiteX0" fmla="*/ 450079 w 9027201"/>
              <a:gd name="connsiteY0" fmla="*/ 1683117 h 5316989"/>
              <a:gd name="connsiteX1" fmla="*/ 475154 w 9027201"/>
              <a:gd name="connsiteY1" fmla="*/ 1631598 h 5316989"/>
              <a:gd name="connsiteX2" fmla="*/ 532304 w 9027201"/>
              <a:gd name="connsiteY2" fmla="*/ 1617311 h 5316989"/>
              <a:gd name="connsiteX3" fmla="*/ 563398 w 9027201"/>
              <a:gd name="connsiteY3" fmla="*/ 1549514 h 5316989"/>
              <a:gd name="connsiteX4" fmla="*/ 636236 w 9027201"/>
              <a:gd name="connsiteY4" fmla="*/ 1500573 h 5316989"/>
              <a:gd name="connsiteX5" fmla="*/ 673355 w 9027201"/>
              <a:gd name="connsiteY5" fmla="*/ 1444403 h 5316989"/>
              <a:gd name="connsiteX6" fmla="*/ 733055 w 9027201"/>
              <a:gd name="connsiteY6" fmla="*/ 1433478 h 5316989"/>
              <a:gd name="connsiteX7" fmla="*/ 769109 w 9027201"/>
              <a:gd name="connsiteY7" fmla="*/ 1349882 h 5316989"/>
              <a:gd name="connsiteX8" fmla="*/ 866825 w 9027201"/>
              <a:gd name="connsiteY8" fmla="*/ 1317609 h 5316989"/>
              <a:gd name="connsiteX9" fmla="*/ 969723 w 9027201"/>
              <a:gd name="connsiteY9" fmla="*/ 1304386 h 5316989"/>
              <a:gd name="connsiteX10" fmla="*/ 958965 w 9027201"/>
              <a:gd name="connsiteY10" fmla="*/ 1218325 h 5316989"/>
              <a:gd name="connsiteX11" fmla="*/ 951404 w 9027201"/>
              <a:gd name="connsiteY11" fmla="*/ 1160111 h 5316989"/>
              <a:gd name="connsiteX12" fmla="*/ 914870 w 9027201"/>
              <a:gd name="connsiteY12" fmla="*/ 1109768 h 5316989"/>
              <a:gd name="connsiteX13" fmla="*/ 941879 w 9027201"/>
              <a:gd name="connsiteY13" fmla="*/ 1052954 h 5316989"/>
              <a:gd name="connsiteX14" fmla="*/ 979248 w 9027201"/>
              <a:gd name="connsiteY14" fmla="*/ 1010315 h 5316989"/>
              <a:gd name="connsiteX15" fmla="*/ 905177 w 9027201"/>
              <a:gd name="connsiteY15" fmla="*/ 949384 h 5316989"/>
              <a:gd name="connsiteX16" fmla="*/ 877751 w 9027201"/>
              <a:gd name="connsiteY16" fmla="*/ 914730 h 5316989"/>
              <a:gd name="connsiteX17" fmla="*/ 851389 w 9027201"/>
              <a:gd name="connsiteY17" fmla="*/ 874080 h 5316989"/>
              <a:gd name="connsiteX18" fmla="*/ 794070 w 9027201"/>
              <a:gd name="connsiteY18" fmla="*/ 812981 h 5316989"/>
              <a:gd name="connsiteX19" fmla="*/ 740451 w 9027201"/>
              <a:gd name="connsiteY19" fmla="*/ 722157 h 5316989"/>
              <a:gd name="connsiteX20" fmla="*/ 745129 w 9027201"/>
              <a:gd name="connsiteY20" fmla="*/ 655397 h 5316989"/>
              <a:gd name="connsiteX21" fmla="*/ 711624 w 9027201"/>
              <a:gd name="connsiteY21" fmla="*/ 577629 h 5316989"/>
              <a:gd name="connsiteX22" fmla="*/ 739050 w 9027201"/>
              <a:gd name="connsiteY22" fmla="*/ 504791 h 5316989"/>
              <a:gd name="connsiteX23" fmla="*/ 797601 w 9027201"/>
              <a:gd name="connsiteY23" fmla="*/ 465290 h 5316989"/>
              <a:gd name="connsiteX24" fmla="*/ 858449 w 9027201"/>
              <a:gd name="connsiteY24" fmla="*/ 483107 h 5316989"/>
              <a:gd name="connsiteX25" fmla="*/ 917168 w 9027201"/>
              <a:gd name="connsiteY25" fmla="*/ 526053 h 5316989"/>
              <a:gd name="connsiteX26" fmla="*/ 975216 w 9027201"/>
              <a:gd name="connsiteY26" fmla="*/ 531461 h 5316989"/>
              <a:gd name="connsiteX27" fmla="*/ 1006927 w 9027201"/>
              <a:gd name="connsiteY27" fmla="*/ 495181 h 5316989"/>
              <a:gd name="connsiteX28" fmla="*/ 1070240 w 9027201"/>
              <a:gd name="connsiteY28" fmla="*/ 406907 h 5316989"/>
              <a:gd name="connsiteX29" fmla="*/ 1190872 w 9027201"/>
              <a:gd name="connsiteY29" fmla="*/ 331688 h 5316989"/>
              <a:gd name="connsiteX30" fmla="*/ 1365741 w 9027201"/>
              <a:gd name="connsiteY30" fmla="*/ 343342 h 5316989"/>
              <a:gd name="connsiteX31" fmla="*/ 1460961 w 9027201"/>
              <a:gd name="connsiteY31" fmla="*/ 328074 h 5316989"/>
              <a:gd name="connsiteX32" fmla="*/ 1548254 w 9027201"/>
              <a:gd name="connsiteY32" fmla="*/ 289806 h 5316989"/>
              <a:gd name="connsiteX33" fmla="*/ 1687210 w 9027201"/>
              <a:gd name="connsiteY33" fmla="*/ 340961 h 5316989"/>
              <a:gd name="connsiteX34" fmla="*/ 1801591 w 9027201"/>
              <a:gd name="connsiteY34" fmla="*/ 319613 h 5316989"/>
              <a:gd name="connsiteX35" fmla="*/ 1984472 w 9027201"/>
              <a:gd name="connsiteY35" fmla="*/ 324460 h 5316989"/>
              <a:gd name="connsiteX36" fmla="*/ 2130122 w 9027201"/>
              <a:gd name="connsiteY36" fmla="*/ 367155 h 5316989"/>
              <a:gd name="connsiteX37" fmla="*/ 2292914 w 9027201"/>
              <a:gd name="connsiteY37" fmla="*/ 400744 h 5316989"/>
              <a:gd name="connsiteX38" fmla="*/ 2454278 w 9027201"/>
              <a:gd name="connsiteY38" fmla="*/ 411669 h 5316989"/>
              <a:gd name="connsiteX39" fmla="*/ 2531963 w 9027201"/>
              <a:gd name="connsiteY39" fmla="*/ 448621 h 5316989"/>
              <a:gd name="connsiteX40" fmla="*/ 2579924 w 9027201"/>
              <a:gd name="connsiteY40" fmla="*/ 548801 h 5316989"/>
              <a:gd name="connsiteX41" fmla="*/ 2669431 w 9027201"/>
              <a:gd name="connsiteY41" fmla="*/ 540593 h 5316989"/>
              <a:gd name="connsiteX42" fmla="*/ 2746867 w 9027201"/>
              <a:gd name="connsiteY42" fmla="*/ 500504 h 5316989"/>
              <a:gd name="connsiteX43" fmla="*/ 2825447 w 9027201"/>
              <a:gd name="connsiteY43" fmla="*/ 552892 h 5316989"/>
              <a:gd name="connsiteX44" fmla="*/ 2904028 w 9027201"/>
              <a:gd name="connsiteY44" fmla="*/ 507648 h 5316989"/>
              <a:gd name="connsiteX45" fmla="*/ 2963560 w 9027201"/>
              <a:gd name="connsiteY45" fmla="*/ 571942 h 5316989"/>
              <a:gd name="connsiteX46" fmla="*/ 3020710 w 9027201"/>
              <a:gd name="connsiteY46" fmla="*/ 498123 h 5316989"/>
              <a:gd name="connsiteX47" fmla="*/ 3148931 w 9027201"/>
              <a:gd name="connsiteY47" fmla="*/ 560876 h 5316989"/>
              <a:gd name="connsiteX48" fmla="*/ 3251577 w 9027201"/>
              <a:gd name="connsiteY48" fmla="*/ 553816 h 5316989"/>
              <a:gd name="connsiteX49" fmla="*/ 3305281 w 9027201"/>
              <a:gd name="connsiteY49" fmla="*/ 616961 h 5316989"/>
              <a:gd name="connsiteX50" fmla="*/ 3392743 w 9027201"/>
              <a:gd name="connsiteY50" fmla="*/ 530003 h 5316989"/>
              <a:gd name="connsiteX51" fmla="*/ 3484632 w 9027201"/>
              <a:gd name="connsiteY51" fmla="*/ 502493 h 5316989"/>
              <a:gd name="connsiteX52" fmla="*/ 3537355 w 9027201"/>
              <a:gd name="connsiteY52" fmla="*/ 558494 h 5316989"/>
              <a:gd name="connsiteX53" fmla="*/ 3560018 w 9027201"/>
              <a:gd name="connsiteY53" fmla="*/ 619343 h 5316989"/>
              <a:gd name="connsiteX54" fmla="*/ 3617253 w 9027201"/>
              <a:gd name="connsiteY54" fmla="*/ 664670 h 5316989"/>
              <a:gd name="connsiteX55" fmla="*/ 3669893 w 9027201"/>
              <a:gd name="connsiteY55" fmla="*/ 637412 h 5316989"/>
              <a:gd name="connsiteX56" fmla="*/ 3736987 w 9027201"/>
              <a:gd name="connsiteY56" fmla="*/ 581410 h 5316989"/>
              <a:gd name="connsiteX57" fmla="*/ 3809742 w 9027201"/>
              <a:gd name="connsiteY57" fmla="*/ 615897 h 5316989"/>
              <a:gd name="connsiteX58" fmla="*/ 3885104 w 9027201"/>
              <a:gd name="connsiteY58" fmla="*/ 624329 h 5316989"/>
              <a:gd name="connsiteX59" fmla="*/ 3967493 w 9027201"/>
              <a:gd name="connsiteY59" fmla="*/ 593317 h 5316989"/>
              <a:gd name="connsiteX60" fmla="*/ 4035484 w 9027201"/>
              <a:gd name="connsiteY60" fmla="*/ 592168 h 5316989"/>
              <a:gd name="connsiteX61" fmla="*/ 4090673 w 9027201"/>
              <a:gd name="connsiteY61" fmla="*/ 687502 h 5316989"/>
              <a:gd name="connsiteX62" fmla="*/ 4173037 w 9027201"/>
              <a:gd name="connsiteY62" fmla="*/ 775776 h 5316989"/>
              <a:gd name="connsiteX63" fmla="*/ 4247108 w 9027201"/>
              <a:gd name="connsiteY63" fmla="*/ 723473 h 5316989"/>
              <a:gd name="connsiteX64" fmla="*/ 4256579 w 9027201"/>
              <a:gd name="connsiteY64" fmla="*/ 664811 h 5316989"/>
              <a:gd name="connsiteX65" fmla="*/ 4187522 w 9027201"/>
              <a:gd name="connsiteY65" fmla="*/ 581466 h 5316989"/>
              <a:gd name="connsiteX66" fmla="*/ 4166145 w 9027201"/>
              <a:gd name="connsiteY66" fmla="*/ 501344 h 5316989"/>
              <a:gd name="connsiteX67" fmla="*/ 4229290 w 9027201"/>
              <a:gd name="connsiteY67" fmla="*/ 454532 h 5316989"/>
              <a:gd name="connsiteX68" fmla="*/ 4250890 w 9027201"/>
              <a:gd name="connsiteY68" fmla="*/ 384076 h 5316989"/>
              <a:gd name="connsiteX69" fmla="*/ 4337035 w 9027201"/>
              <a:gd name="connsiteY69" fmla="*/ 321827 h 5316989"/>
              <a:gd name="connsiteX70" fmla="*/ 4410041 w 9027201"/>
              <a:gd name="connsiteY70" fmla="*/ 224027 h 5316989"/>
              <a:gd name="connsiteX71" fmla="*/ 4518514 w 9027201"/>
              <a:gd name="connsiteY71" fmla="*/ 219181 h 5316989"/>
              <a:gd name="connsiteX72" fmla="*/ 4614184 w 9027201"/>
              <a:gd name="connsiteY72" fmla="*/ 173853 h 5316989"/>
              <a:gd name="connsiteX73" fmla="*/ 4718541 w 9027201"/>
              <a:gd name="connsiteY73" fmla="*/ 205229 h 5316989"/>
              <a:gd name="connsiteX74" fmla="*/ 4853402 w 9027201"/>
              <a:gd name="connsiteY74" fmla="*/ 208339 h 5316989"/>
              <a:gd name="connsiteX75" fmla="*/ 4947755 w 9027201"/>
              <a:gd name="connsiteY75" fmla="*/ 239379 h 5316989"/>
              <a:gd name="connsiteX76" fmla="*/ 5024208 w 9027201"/>
              <a:gd name="connsiteY76" fmla="*/ 202428 h 5316989"/>
              <a:gd name="connsiteX77" fmla="*/ 5089902 w 9027201"/>
              <a:gd name="connsiteY77" fmla="*/ 142560 h 5316989"/>
              <a:gd name="connsiteX78" fmla="*/ 5092452 w 9027201"/>
              <a:gd name="connsiteY78" fmla="*/ 49439 h 5316989"/>
              <a:gd name="connsiteX79" fmla="*/ 5207003 w 9027201"/>
              <a:gd name="connsiteY79" fmla="*/ 80311 h 5316989"/>
              <a:gd name="connsiteX80" fmla="*/ 5309901 w 9027201"/>
              <a:gd name="connsiteY80" fmla="*/ 119644 h 5316989"/>
              <a:gd name="connsiteX81" fmla="*/ 5389799 w 9027201"/>
              <a:gd name="connsiteY81" fmla="*/ 106589 h 5316989"/>
              <a:gd name="connsiteX82" fmla="*/ 5444904 w 9027201"/>
              <a:gd name="connsiteY82" fmla="*/ 67257 h 5316989"/>
              <a:gd name="connsiteX83" fmla="*/ 5503456 w 9027201"/>
              <a:gd name="connsiteY83" fmla="*/ 2795 h 5316989"/>
              <a:gd name="connsiteX84" fmla="*/ 5573996 w 9027201"/>
              <a:gd name="connsiteY84" fmla="*/ 2711 h 5316989"/>
              <a:gd name="connsiteX85" fmla="*/ 5638542 w 9027201"/>
              <a:gd name="connsiteY85" fmla="*/ 13469 h 5316989"/>
              <a:gd name="connsiteX86" fmla="*/ 5735361 w 9027201"/>
              <a:gd name="connsiteY86" fmla="*/ 45742 h 5316989"/>
              <a:gd name="connsiteX87" fmla="*/ 5821422 w 9027201"/>
              <a:gd name="connsiteY87" fmla="*/ 56499 h 5316989"/>
              <a:gd name="connsiteX88" fmla="*/ 5853695 w 9027201"/>
              <a:gd name="connsiteY88" fmla="*/ 67257 h 5316989"/>
              <a:gd name="connsiteX89" fmla="*/ 5896725 w 9027201"/>
              <a:gd name="connsiteY89" fmla="*/ 78014 h 5316989"/>
              <a:gd name="connsiteX90" fmla="*/ 5918241 w 9027201"/>
              <a:gd name="connsiteY90" fmla="*/ 110287 h 5316989"/>
              <a:gd name="connsiteX91" fmla="*/ 5950514 w 9027201"/>
              <a:gd name="connsiteY91" fmla="*/ 121045 h 5316989"/>
              <a:gd name="connsiteX92" fmla="*/ 6004302 w 9027201"/>
              <a:gd name="connsiteY92" fmla="*/ 164076 h 5316989"/>
              <a:gd name="connsiteX93" fmla="*/ 6025817 w 9027201"/>
              <a:gd name="connsiteY93" fmla="*/ 196349 h 5316989"/>
              <a:gd name="connsiteX94" fmla="*/ 6047333 w 9027201"/>
              <a:gd name="connsiteY94" fmla="*/ 293167 h 5316989"/>
              <a:gd name="connsiteX95" fmla="*/ 6079605 w 9027201"/>
              <a:gd name="connsiteY95" fmla="*/ 314683 h 5316989"/>
              <a:gd name="connsiteX96" fmla="*/ 6101121 w 9027201"/>
              <a:gd name="connsiteY96" fmla="*/ 336198 h 5316989"/>
              <a:gd name="connsiteX97" fmla="*/ 6165667 w 9027201"/>
              <a:gd name="connsiteY97" fmla="*/ 422259 h 5316989"/>
              <a:gd name="connsiteX98" fmla="*/ 6154909 w 9027201"/>
              <a:gd name="connsiteY98" fmla="*/ 486805 h 5316989"/>
              <a:gd name="connsiteX99" fmla="*/ 6122636 w 9027201"/>
              <a:gd name="connsiteY99" fmla="*/ 497563 h 5316989"/>
              <a:gd name="connsiteX100" fmla="*/ 6090363 w 9027201"/>
              <a:gd name="connsiteY100" fmla="*/ 529836 h 5316989"/>
              <a:gd name="connsiteX101" fmla="*/ 6122636 w 9027201"/>
              <a:gd name="connsiteY101" fmla="*/ 648170 h 5316989"/>
              <a:gd name="connsiteX102" fmla="*/ 6133394 w 9027201"/>
              <a:gd name="connsiteY102" fmla="*/ 712716 h 5316989"/>
              <a:gd name="connsiteX103" fmla="*/ 6144151 w 9027201"/>
              <a:gd name="connsiteY103" fmla="*/ 744989 h 5316989"/>
              <a:gd name="connsiteX104" fmla="*/ 6176424 w 9027201"/>
              <a:gd name="connsiteY104" fmla="*/ 755746 h 5316989"/>
              <a:gd name="connsiteX105" fmla="*/ 6251728 w 9027201"/>
              <a:gd name="connsiteY105" fmla="*/ 766504 h 5316989"/>
              <a:gd name="connsiteX106" fmla="*/ 6337789 w 9027201"/>
              <a:gd name="connsiteY106" fmla="*/ 831050 h 5316989"/>
              <a:gd name="connsiteX107" fmla="*/ 6370062 w 9027201"/>
              <a:gd name="connsiteY107" fmla="*/ 820292 h 5316989"/>
              <a:gd name="connsiteX108" fmla="*/ 6499154 w 9027201"/>
              <a:gd name="connsiteY108" fmla="*/ 852565 h 5316989"/>
              <a:gd name="connsiteX109" fmla="*/ 6531427 w 9027201"/>
              <a:gd name="connsiteY109" fmla="*/ 874080 h 5316989"/>
              <a:gd name="connsiteX110" fmla="*/ 6574457 w 9027201"/>
              <a:gd name="connsiteY110" fmla="*/ 927869 h 5316989"/>
              <a:gd name="connsiteX111" fmla="*/ 6606730 w 9027201"/>
              <a:gd name="connsiteY111" fmla="*/ 938626 h 5316989"/>
              <a:gd name="connsiteX112" fmla="*/ 6649761 w 9027201"/>
              <a:gd name="connsiteY112" fmla="*/ 992414 h 5316989"/>
              <a:gd name="connsiteX113" fmla="*/ 6682034 w 9027201"/>
              <a:gd name="connsiteY113" fmla="*/ 1078476 h 5316989"/>
              <a:gd name="connsiteX114" fmla="*/ 6671276 w 9027201"/>
              <a:gd name="connsiteY114" fmla="*/ 1186052 h 5316989"/>
              <a:gd name="connsiteX115" fmla="*/ 6660518 w 9027201"/>
              <a:gd name="connsiteY115" fmla="*/ 1218325 h 5316989"/>
              <a:gd name="connsiteX116" fmla="*/ 6671276 w 9027201"/>
              <a:gd name="connsiteY116" fmla="*/ 1272113 h 5316989"/>
              <a:gd name="connsiteX117" fmla="*/ 6778853 w 9027201"/>
              <a:gd name="connsiteY117" fmla="*/ 1336659 h 5316989"/>
              <a:gd name="connsiteX118" fmla="*/ 6821883 w 9027201"/>
              <a:gd name="connsiteY118" fmla="*/ 1347417 h 5316989"/>
              <a:gd name="connsiteX119" fmla="*/ 7026278 w 9027201"/>
              <a:gd name="connsiteY119" fmla="*/ 1358174 h 5316989"/>
              <a:gd name="connsiteX120" fmla="*/ 7090824 w 9027201"/>
              <a:gd name="connsiteY120" fmla="*/ 1379690 h 5316989"/>
              <a:gd name="connsiteX121" fmla="*/ 7112340 w 9027201"/>
              <a:gd name="connsiteY121" fmla="*/ 1401205 h 5316989"/>
              <a:gd name="connsiteX122" fmla="*/ 7198401 w 9027201"/>
              <a:gd name="connsiteY122" fmla="*/ 1422720 h 5316989"/>
              <a:gd name="connsiteX123" fmla="*/ 7230674 w 9027201"/>
              <a:gd name="connsiteY123" fmla="*/ 1433478 h 5316989"/>
              <a:gd name="connsiteX124" fmla="*/ 7381281 w 9027201"/>
              <a:gd name="connsiteY124" fmla="*/ 1422720 h 5316989"/>
              <a:gd name="connsiteX125" fmla="*/ 7413554 w 9027201"/>
              <a:gd name="connsiteY125" fmla="*/ 1411963 h 5316989"/>
              <a:gd name="connsiteX126" fmla="*/ 7478100 w 9027201"/>
              <a:gd name="connsiteY126" fmla="*/ 1368932 h 5316989"/>
              <a:gd name="connsiteX127" fmla="*/ 7542645 w 9027201"/>
              <a:gd name="connsiteY127" fmla="*/ 1347417 h 5316989"/>
              <a:gd name="connsiteX128" fmla="*/ 7574918 w 9027201"/>
              <a:gd name="connsiteY128" fmla="*/ 1336659 h 5316989"/>
              <a:gd name="connsiteX129" fmla="*/ 7607191 w 9027201"/>
              <a:gd name="connsiteY129" fmla="*/ 1325902 h 5316989"/>
              <a:gd name="connsiteX130" fmla="*/ 7704010 w 9027201"/>
              <a:gd name="connsiteY130" fmla="*/ 1336659 h 5316989"/>
              <a:gd name="connsiteX131" fmla="*/ 7757798 w 9027201"/>
              <a:gd name="connsiteY131" fmla="*/ 1401205 h 5316989"/>
              <a:gd name="connsiteX132" fmla="*/ 7768556 w 9027201"/>
              <a:gd name="connsiteY132" fmla="*/ 1433478 h 5316989"/>
              <a:gd name="connsiteX133" fmla="*/ 7833102 w 9027201"/>
              <a:gd name="connsiteY133" fmla="*/ 1498024 h 5316989"/>
              <a:gd name="connsiteX134" fmla="*/ 7865375 w 9027201"/>
              <a:gd name="connsiteY134" fmla="*/ 1562570 h 5316989"/>
              <a:gd name="connsiteX135" fmla="*/ 7876133 w 9027201"/>
              <a:gd name="connsiteY135" fmla="*/ 1594843 h 5316989"/>
              <a:gd name="connsiteX136" fmla="*/ 7908405 w 9027201"/>
              <a:gd name="connsiteY136" fmla="*/ 1605600 h 5316989"/>
              <a:gd name="connsiteX137" fmla="*/ 7994467 w 9027201"/>
              <a:gd name="connsiteY137" fmla="*/ 1605600 h 5316989"/>
              <a:gd name="connsiteX138" fmla="*/ 8026740 w 9027201"/>
              <a:gd name="connsiteY138" fmla="*/ 1594843 h 5316989"/>
              <a:gd name="connsiteX139" fmla="*/ 8241893 w 9027201"/>
              <a:gd name="connsiteY139" fmla="*/ 1605600 h 5316989"/>
              <a:gd name="connsiteX140" fmla="*/ 8274165 w 9027201"/>
              <a:gd name="connsiteY140" fmla="*/ 1627116 h 5316989"/>
              <a:gd name="connsiteX141" fmla="*/ 8306438 w 9027201"/>
              <a:gd name="connsiteY141" fmla="*/ 1637873 h 5316989"/>
              <a:gd name="connsiteX142" fmla="*/ 8327954 w 9027201"/>
              <a:gd name="connsiteY142" fmla="*/ 1659389 h 5316989"/>
              <a:gd name="connsiteX143" fmla="*/ 8446288 w 9027201"/>
              <a:gd name="connsiteY143" fmla="*/ 1680904 h 5316989"/>
              <a:gd name="connsiteX144" fmla="*/ 8553864 w 9027201"/>
              <a:gd name="connsiteY144" fmla="*/ 1713177 h 5316989"/>
              <a:gd name="connsiteX145" fmla="*/ 8650683 w 9027201"/>
              <a:gd name="connsiteY145" fmla="*/ 1745450 h 5316989"/>
              <a:gd name="connsiteX146" fmla="*/ 8682956 w 9027201"/>
              <a:gd name="connsiteY146" fmla="*/ 1756207 h 5316989"/>
              <a:gd name="connsiteX147" fmla="*/ 8790533 w 9027201"/>
              <a:gd name="connsiteY147" fmla="*/ 1820753 h 5316989"/>
              <a:gd name="connsiteX148" fmla="*/ 8822805 w 9027201"/>
              <a:gd name="connsiteY148" fmla="*/ 1831511 h 5316989"/>
              <a:gd name="connsiteX149" fmla="*/ 8844321 w 9027201"/>
              <a:gd name="connsiteY149" fmla="*/ 1853026 h 5316989"/>
              <a:gd name="connsiteX150" fmla="*/ 8876594 w 9027201"/>
              <a:gd name="connsiteY150" fmla="*/ 1863784 h 5316989"/>
              <a:gd name="connsiteX151" fmla="*/ 8951897 w 9027201"/>
              <a:gd name="connsiteY151" fmla="*/ 1906814 h 5316989"/>
              <a:gd name="connsiteX152" fmla="*/ 8994928 w 9027201"/>
              <a:gd name="connsiteY152" fmla="*/ 1960603 h 5316989"/>
              <a:gd name="connsiteX153" fmla="*/ 9027201 w 9027201"/>
              <a:gd name="connsiteY153" fmla="*/ 1992876 h 5316989"/>
              <a:gd name="connsiteX154" fmla="*/ 9016443 w 9027201"/>
              <a:gd name="connsiteY154" fmla="*/ 2121967 h 5316989"/>
              <a:gd name="connsiteX155" fmla="*/ 8994928 w 9027201"/>
              <a:gd name="connsiteY155" fmla="*/ 2143483 h 5316989"/>
              <a:gd name="connsiteX156" fmla="*/ 8951897 w 9027201"/>
              <a:gd name="connsiteY156" fmla="*/ 2197271 h 5316989"/>
              <a:gd name="connsiteX157" fmla="*/ 8919624 w 9027201"/>
              <a:gd name="connsiteY157" fmla="*/ 2251059 h 5316989"/>
              <a:gd name="connsiteX158" fmla="*/ 8876594 w 9027201"/>
              <a:gd name="connsiteY158" fmla="*/ 2304847 h 5316989"/>
              <a:gd name="connsiteX159" fmla="*/ 8898109 w 9027201"/>
              <a:gd name="connsiteY159" fmla="*/ 2337120 h 5316989"/>
              <a:gd name="connsiteX160" fmla="*/ 8898109 w 9027201"/>
              <a:gd name="connsiteY160" fmla="*/ 2433939 h 5316989"/>
              <a:gd name="connsiteX161" fmla="*/ 8876594 w 9027201"/>
              <a:gd name="connsiteY161" fmla="*/ 2466212 h 5316989"/>
              <a:gd name="connsiteX162" fmla="*/ 8844321 w 9027201"/>
              <a:gd name="connsiteY162" fmla="*/ 2541516 h 5316989"/>
              <a:gd name="connsiteX163" fmla="*/ 8801290 w 9027201"/>
              <a:gd name="connsiteY163" fmla="*/ 2552273 h 5316989"/>
              <a:gd name="connsiteX164" fmla="*/ 8833563 w 9027201"/>
              <a:gd name="connsiteY164" fmla="*/ 2606062 h 5316989"/>
              <a:gd name="connsiteX165" fmla="*/ 8844321 w 9027201"/>
              <a:gd name="connsiteY165" fmla="*/ 2638334 h 5316989"/>
              <a:gd name="connsiteX166" fmla="*/ 8865836 w 9027201"/>
              <a:gd name="connsiteY166" fmla="*/ 2659850 h 5316989"/>
              <a:gd name="connsiteX167" fmla="*/ 8898109 w 9027201"/>
              <a:gd name="connsiteY167" fmla="*/ 2724396 h 5316989"/>
              <a:gd name="connsiteX168" fmla="*/ 8876594 w 9027201"/>
              <a:gd name="connsiteY168" fmla="*/ 2918033 h 5316989"/>
              <a:gd name="connsiteX169" fmla="*/ 8855078 w 9027201"/>
              <a:gd name="connsiteY169" fmla="*/ 2982579 h 5316989"/>
              <a:gd name="connsiteX170" fmla="*/ 8822805 w 9027201"/>
              <a:gd name="connsiteY170" fmla="*/ 3004094 h 5316989"/>
              <a:gd name="connsiteX171" fmla="*/ 8812048 w 9027201"/>
              <a:gd name="connsiteY171" fmla="*/ 3036367 h 5316989"/>
              <a:gd name="connsiteX172" fmla="*/ 8747502 w 9027201"/>
              <a:gd name="connsiteY172" fmla="*/ 3057883 h 5316989"/>
              <a:gd name="connsiteX173" fmla="*/ 8553864 w 9027201"/>
              <a:gd name="connsiteY173" fmla="*/ 3079398 h 5316989"/>
              <a:gd name="connsiteX174" fmla="*/ 8467803 w 9027201"/>
              <a:gd name="connsiteY174" fmla="*/ 3079398 h 5316989"/>
              <a:gd name="connsiteX175" fmla="*/ 8403257 w 9027201"/>
              <a:gd name="connsiteY175" fmla="*/ 3057883 h 5316989"/>
              <a:gd name="connsiteX176" fmla="*/ 8338711 w 9027201"/>
              <a:gd name="connsiteY176" fmla="*/ 3100913 h 5316989"/>
              <a:gd name="connsiteX177" fmla="*/ 8317196 w 9027201"/>
              <a:gd name="connsiteY177" fmla="*/ 3122429 h 5316989"/>
              <a:gd name="connsiteX178" fmla="*/ 8284923 w 9027201"/>
              <a:gd name="connsiteY178" fmla="*/ 3143944 h 5316989"/>
              <a:gd name="connsiteX179" fmla="*/ 8263408 w 9027201"/>
              <a:gd name="connsiteY179" fmla="*/ 3176217 h 5316989"/>
              <a:gd name="connsiteX180" fmla="*/ 8198862 w 9027201"/>
              <a:gd name="connsiteY180" fmla="*/ 3219247 h 5316989"/>
              <a:gd name="connsiteX181" fmla="*/ 8177347 w 9027201"/>
              <a:gd name="connsiteY181" fmla="*/ 3240763 h 5316989"/>
              <a:gd name="connsiteX182" fmla="*/ 8134316 w 9027201"/>
              <a:gd name="connsiteY182" fmla="*/ 3230005 h 5316989"/>
              <a:gd name="connsiteX183" fmla="*/ 8091285 w 9027201"/>
              <a:gd name="connsiteY183" fmla="*/ 3294551 h 5316989"/>
              <a:gd name="connsiteX184" fmla="*/ 8080528 w 9027201"/>
              <a:gd name="connsiteY184" fmla="*/ 3326824 h 5316989"/>
              <a:gd name="connsiteX185" fmla="*/ 8069770 w 9027201"/>
              <a:gd name="connsiteY185" fmla="*/ 3369854 h 5316989"/>
              <a:gd name="connsiteX186" fmla="*/ 8048255 w 9027201"/>
              <a:gd name="connsiteY186" fmla="*/ 3391370 h 5316989"/>
              <a:gd name="connsiteX187" fmla="*/ 8026740 w 9027201"/>
              <a:gd name="connsiteY187" fmla="*/ 3423643 h 5316989"/>
              <a:gd name="connsiteX188" fmla="*/ 8015982 w 9027201"/>
              <a:gd name="connsiteY188" fmla="*/ 3531219 h 5316989"/>
              <a:gd name="connsiteX189" fmla="*/ 7951436 w 9027201"/>
              <a:gd name="connsiteY189" fmla="*/ 3552734 h 5316989"/>
              <a:gd name="connsiteX190" fmla="*/ 7919163 w 9027201"/>
              <a:gd name="connsiteY190" fmla="*/ 3563492 h 5316989"/>
              <a:gd name="connsiteX191" fmla="*/ 7714768 w 9027201"/>
              <a:gd name="connsiteY191" fmla="*/ 3585007 h 5316989"/>
              <a:gd name="connsiteX192" fmla="*/ 7650222 w 9027201"/>
              <a:gd name="connsiteY192" fmla="*/ 3606523 h 5316989"/>
              <a:gd name="connsiteX193" fmla="*/ 7617949 w 9027201"/>
              <a:gd name="connsiteY193" fmla="*/ 3617280 h 5316989"/>
              <a:gd name="connsiteX194" fmla="*/ 7585676 w 9027201"/>
              <a:gd name="connsiteY194" fmla="*/ 3638796 h 5316989"/>
              <a:gd name="connsiteX195" fmla="*/ 7553403 w 9027201"/>
              <a:gd name="connsiteY195" fmla="*/ 3649553 h 5316989"/>
              <a:gd name="connsiteX196" fmla="*/ 7488857 w 9027201"/>
              <a:gd name="connsiteY196" fmla="*/ 3692584 h 5316989"/>
              <a:gd name="connsiteX197" fmla="*/ 7456584 w 9027201"/>
              <a:gd name="connsiteY197" fmla="*/ 3703342 h 5316989"/>
              <a:gd name="connsiteX198" fmla="*/ 7392038 w 9027201"/>
              <a:gd name="connsiteY198" fmla="*/ 3746372 h 5316989"/>
              <a:gd name="connsiteX199" fmla="*/ 7359765 w 9027201"/>
              <a:gd name="connsiteY199" fmla="*/ 3767887 h 5316989"/>
              <a:gd name="connsiteX200" fmla="*/ 7327493 w 9027201"/>
              <a:gd name="connsiteY200" fmla="*/ 3778645 h 5316989"/>
              <a:gd name="connsiteX201" fmla="*/ 7273704 w 9027201"/>
              <a:gd name="connsiteY201" fmla="*/ 3810918 h 5316989"/>
              <a:gd name="connsiteX202" fmla="*/ 7101582 w 9027201"/>
              <a:gd name="connsiteY202" fmla="*/ 3843191 h 5316989"/>
              <a:gd name="connsiteX203" fmla="*/ 7037036 w 9027201"/>
              <a:gd name="connsiteY203" fmla="*/ 3864706 h 5316989"/>
              <a:gd name="connsiteX204" fmla="*/ 7004763 w 9027201"/>
              <a:gd name="connsiteY204" fmla="*/ 3875464 h 5316989"/>
              <a:gd name="connsiteX205" fmla="*/ 6929460 w 9027201"/>
              <a:gd name="connsiteY205" fmla="*/ 3864706 h 5316989"/>
              <a:gd name="connsiteX206" fmla="*/ 6897187 w 9027201"/>
              <a:gd name="connsiteY206" fmla="*/ 3853949 h 5316989"/>
              <a:gd name="connsiteX207" fmla="*/ 6778853 w 9027201"/>
              <a:gd name="connsiteY207" fmla="*/ 3864706 h 5316989"/>
              <a:gd name="connsiteX208" fmla="*/ 6725064 w 9027201"/>
              <a:gd name="connsiteY208" fmla="*/ 3896979 h 5316989"/>
              <a:gd name="connsiteX209" fmla="*/ 6682034 w 9027201"/>
              <a:gd name="connsiteY209" fmla="*/ 3950767 h 5316989"/>
              <a:gd name="connsiteX210" fmla="*/ 6639003 w 9027201"/>
              <a:gd name="connsiteY210" fmla="*/ 4004556 h 5316989"/>
              <a:gd name="connsiteX211" fmla="*/ 6606730 w 9027201"/>
              <a:gd name="connsiteY211" fmla="*/ 4026071 h 5316989"/>
              <a:gd name="connsiteX212" fmla="*/ 6595973 w 9027201"/>
              <a:gd name="connsiteY212" fmla="*/ 4058344 h 5316989"/>
              <a:gd name="connsiteX213" fmla="*/ 6542184 w 9027201"/>
              <a:gd name="connsiteY213" fmla="*/ 4101374 h 5316989"/>
              <a:gd name="connsiteX214" fmla="*/ 6520669 w 9027201"/>
              <a:gd name="connsiteY214" fmla="*/ 4122890 h 5316989"/>
              <a:gd name="connsiteX215" fmla="*/ 6456123 w 9027201"/>
              <a:gd name="connsiteY215" fmla="*/ 4165920 h 5316989"/>
              <a:gd name="connsiteX216" fmla="*/ 6413093 w 9027201"/>
              <a:gd name="connsiteY216" fmla="*/ 4219709 h 5316989"/>
              <a:gd name="connsiteX217" fmla="*/ 6380820 w 9027201"/>
              <a:gd name="connsiteY217" fmla="*/ 4230466 h 5316989"/>
              <a:gd name="connsiteX218" fmla="*/ 6402335 w 9027201"/>
              <a:gd name="connsiteY218" fmla="*/ 4338043 h 5316989"/>
              <a:gd name="connsiteX219" fmla="*/ 6413093 w 9027201"/>
              <a:gd name="connsiteY219" fmla="*/ 4381073 h 5316989"/>
              <a:gd name="connsiteX220" fmla="*/ 6434608 w 9027201"/>
              <a:gd name="connsiteY220" fmla="*/ 4402589 h 5316989"/>
              <a:gd name="connsiteX221" fmla="*/ 6456123 w 9027201"/>
              <a:gd name="connsiteY221" fmla="*/ 4434862 h 5316989"/>
              <a:gd name="connsiteX222" fmla="*/ 6477638 w 9027201"/>
              <a:gd name="connsiteY222" fmla="*/ 4499407 h 5316989"/>
              <a:gd name="connsiteX223" fmla="*/ 6499154 w 9027201"/>
              <a:gd name="connsiteY223" fmla="*/ 4520923 h 5316989"/>
              <a:gd name="connsiteX224" fmla="*/ 6520669 w 9027201"/>
              <a:gd name="connsiteY224" fmla="*/ 4553196 h 5316989"/>
              <a:gd name="connsiteX225" fmla="*/ 6585215 w 9027201"/>
              <a:gd name="connsiteY225" fmla="*/ 4617742 h 5316989"/>
              <a:gd name="connsiteX226" fmla="*/ 6617488 w 9027201"/>
              <a:gd name="connsiteY226" fmla="*/ 4628499 h 5316989"/>
              <a:gd name="connsiteX227" fmla="*/ 6649761 w 9027201"/>
              <a:gd name="connsiteY227" fmla="*/ 4650014 h 5316989"/>
              <a:gd name="connsiteX228" fmla="*/ 6671276 w 9027201"/>
              <a:gd name="connsiteY228" fmla="*/ 4671530 h 5316989"/>
              <a:gd name="connsiteX229" fmla="*/ 6703549 w 9027201"/>
              <a:gd name="connsiteY229" fmla="*/ 4682287 h 5316989"/>
              <a:gd name="connsiteX230" fmla="*/ 6811125 w 9027201"/>
              <a:gd name="connsiteY230" fmla="*/ 4650014 h 5316989"/>
              <a:gd name="connsiteX231" fmla="*/ 6918702 w 9027201"/>
              <a:gd name="connsiteY231" fmla="*/ 4639257 h 5316989"/>
              <a:gd name="connsiteX232" fmla="*/ 6950975 w 9027201"/>
              <a:gd name="connsiteY232" fmla="*/ 4617742 h 5316989"/>
              <a:gd name="connsiteX233" fmla="*/ 7166128 w 9027201"/>
              <a:gd name="connsiteY233" fmla="*/ 4617742 h 5316989"/>
              <a:gd name="connsiteX234" fmla="*/ 7198401 w 9027201"/>
              <a:gd name="connsiteY234" fmla="*/ 4628499 h 5316989"/>
              <a:gd name="connsiteX235" fmla="*/ 7230674 w 9027201"/>
              <a:gd name="connsiteY235" fmla="*/ 4736076 h 5316989"/>
              <a:gd name="connsiteX236" fmla="*/ 7219916 w 9027201"/>
              <a:gd name="connsiteY236" fmla="*/ 4779106 h 5316989"/>
              <a:gd name="connsiteX237" fmla="*/ 7176885 w 9027201"/>
              <a:gd name="connsiteY237" fmla="*/ 4832894 h 5316989"/>
              <a:gd name="connsiteX238" fmla="*/ 7155370 w 9027201"/>
              <a:gd name="connsiteY238" fmla="*/ 4865167 h 5316989"/>
              <a:gd name="connsiteX239" fmla="*/ 7101582 w 9027201"/>
              <a:gd name="connsiteY239" fmla="*/ 4908198 h 5316989"/>
              <a:gd name="connsiteX240" fmla="*/ 7037036 w 9027201"/>
              <a:gd name="connsiteY240" fmla="*/ 4929713 h 5316989"/>
              <a:gd name="connsiteX241" fmla="*/ 7004763 w 9027201"/>
              <a:gd name="connsiteY241" fmla="*/ 4940471 h 5316989"/>
              <a:gd name="connsiteX242" fmla="*/ 6907944 w 9027201"/>
              <a:gd name="connsiteY242" fmla="*/ 4951229 h 5316989"/>
              <a:gd name="connsiteX243" fmla="*/ 6843398 w 9027201"/>
              <a:gd name="connsiteY243" fmla="*/ 4972744 h 5316989"/>
              <a:gd name="connsiteX244" fmla="*/ 6757337 w 9027201"/>
              <a:gd name="connsiteY244" fmla="*/ 4961986 h 5316989"/>
              <a:gd name="connsiteX245" fmla="*/ 6725064 w 9027201"/>
              <a:gd name="connsiteY245" fmla="*/ 4951229 h 5316989"/>
              <a:gd name="connsiteX246" fmla="*/ 6682034 w 9027201"/>
              <a:gd name="connsiteY246" fmla="*/ 4908198 h 5316989"/>
              <a:gd name="connsiteX247" fmla="*/ 6639003 w 9027201"/>
              <a:gd name="connsiteY247" fmla="*/ 4951229 h 5316989"/>
              <a:gd name="connsiteX248" fmla="*/ 6628245 w 9027201"/>
              <a:gd name="connsiteY248" fmla="*/ 4983502 h 5316989"/>
              <a:gd name="connsiteX249" fmla="*/ 6595973 w 9027201"/>
              <a:gd name="connsiteY249" fmla="*/ 4994259 h 5316989"/>
              <a:gd name="connsiteX250" fmla="*/ 6509911 w 9027201"/>
              <a:gd name="connsiteY250" fmla="*/ 5005017 h 5316989"/>
              <a:gd name="connsiteX251" fmla="*/ 6445365 w 9027201"/>
              <a:gd name="connsiteY251" fmla="*/ 5015774 h 5316989"/>
              <a:gd name="connsiteX252" fmla="*/ 6391577 w 9027201"/>
              <a:gd name="connsiteY252" fmla="*/ 5048047 h 5316989"/>
              <a:gd name="connsiteX253" fmla="*/ 6327031 w 9027201"/>
              <a:gd name="connsiteY253" fmla="*/ 5080320 h 5316989"/>
              <a:gd name="connsiteX254" fmla="*/ 6305516 w 9027201"/>
              <a:gd name="connsiteY254" fmla="*/ 5101836 h 5316989"/>
              <a:gd name="connsiteX255" fmla="*/ 6262485 w 9027201"/>
              <a:gd name="connsiteY255" fmla="*/ 5112593 h 5316989"/>
              <a:gd name="connsiteX256" fmla="*/ 6230213 w 9027201"/>
              <a:gd name="connsiteY256" fmla="*/ 5123351 h 5316989"/>
              <a:gd name="connsiteX257" fmla="*/ 6187182 w 9027201"/>
              <a:gd name="connsiteY257" fmla="*/ 5166382 h 5316989"/>
              <a:gd name="connsiteX258" fmla="*/ 6165667 w 9027201"/>
              <a:gd name="connsiteY258" fmla="*/ 5198654 h 5316989"/>
              <a:gd name="connsiteX259" fmla="*/ 6133394 w 9027201"/>
              <a:gd name="connsiteY259" fmla="*/ 5209412 h 5316989"/>
              <a:gd name="connsiteX260" fmla="*/ 6111878 w 9027201"/>
              <a:gd name="connsiteY260" fmla="*/ 5230927 h 5316989"/>
              <a:gd name="connsiteX261" fmla="*/ 6047333 w 9027201"/>
              <a:gd name="connsiteY261" fmla="*/ 5273958 h 5316989"/>
              <a:gd name="connsiteX262" fmla="*/ 5982787 w 9027201"/>
              <a:gd name="connsiteY262" fmla="*/ 5284716 h 5316989"/>
              <a:gd name="connsiteX263" fmla="*/ 5928998 w 9027201"/>
              <a:gd name="connsiteY263" fmla="*/ 5295473 h 5316989"/>
              <a:gd name="connsiteX264" fmla="*/ 5896725 w 9027201"/>
              <a:gd name="connsiteY264" fmla="*/ 5306231 h 5316989"/>
              <a:gd name="connsiteX265" fmla="*/ 5842937 w 9027201"/>
              <a:gd name="connsiteY265" fmla="*/ 5316989 h 5316989"/>
              <a:gd name="connsiteX266" fmla="*/ 5767634 w 9027201"/>
              <a:gd name="connsiteY266" fmla="*/ 5306231 h 5316989"/>
              <a:gd name="connsiteX267" fmla="*/ 5703088 w 9027201"/>
              <a:gd name="connsiteY267" fmla="*/ 5284716 h 5316989"/>
              <a:gd name="connsiteX268" fmla="*/ 5638542 w 9027201"/>
              <a:gd name="connsiteY268" fmla="*/ 5273958 h 5316989"/>
              <a:gd name="connsiteX269" fmla="*/ 5595511 w 9027201"/>
              <a:gd name="connsiteY269" fmla="*/ 5177139 h 5316989"/>
              <a:gd name="connsiteX270" fmla="*/ 5638542 w 9027201"/>
              <a:gd name="connsiteY270" fmla="*/ 5058805 h 5316989"/>
              <a:gd name="connsiteX271" fmla="*/ 5660057 w 9027201"/>
              <a:gd name="connsiteY271" fmla="*/ 4897440 h 5316989"/>
              <a:gd name="connsiteX272" fmla="*/ 5584754 w 9027201"/>
              <a:gd name="connsiteY272" fmla="*/ 4822137 h 5316989"/>
              <a:gd name="connsiteX273" fmla="*/ 5530965 w 9027201"/>
              <a:gd name="connsiteY273" fmla="*/ 4789864 h 5316989"/>
              <a:gd name="connsiteX274" fmla="*/ 5423389 w 9027201"/>
              <a:gd name="connsiteY274" fmla="*/ 4768349 h 5316989"/>
              <a:gd name="connsiteX275" fmla="*/ 5358843 w 9027201"/>
              <a:gd name="connsiteY275" fmla="*/ 4736076 h 5316989"/>
              <a:gd name="connsiteX276" fmla="*/ 5326570 w 9027201"/>
              <a:gd name="connsiteY276" fmla="*/ 4725318 h 5316989"/>
              <a:gd name="connsiteX277" fmla="*/ 5294297 w 9027201"/>
              <a:gd name="connsiteY277" fmla="*/ 4703803 h 5316989"/>
              <a:gd name="connsiteX278" fmla="*/ 5175776 w 9027201"/>
              <a:gd name="connsiteY278" fmla="*/ 4706455 h 5316989"/>
              <a:gd name="connsiteX279" fmla="*/ 5166214 w 9027201"/>
              <a:gd name="connsiteY279" fmla="*/ 4657373 h 5316989"/>
              <a:gd name="connsiteX280" fmla="*/ 5197478 w 9027201"/>
              <a:gd name="connsiteY280" fmla="*/ 4574711 h 5316989"/>
              <a:gd name="connsiteX281" fmla="*/ 5264639 w 9027201"/>
              <a:gd name="connsiteY281" fmla="*/ 4546248 h 5316989"/>
              <a:gd name="connsiteX282" fmla="*/ 5339980 w 9027201"/>
              <a:gd name="connsiteY282" fmla="*/ 4491825 h 5316989"/>
              <a:gd name="connsiteX283" fmla="*/ 5401874 w 9027201"/>
              <a:gd name="connsiteY283" fmla="*/ 4434862 h 5316989"/>
              <a:gd name="connsiteX284" fmla="*/ 5466420 w 9027201"/>
              <a:gd name="connsiteY284" fmla="*/ 4424104 h 5316989"/>
              <a:gd name="connsiteX285" fmla="*/ 5617027 w 9027201"/>
              <a:gd name="connsiteY285" fmla="*/ 4381073 h 5316989"/>
              <a:gd name="connsiteX286" fmla="*/ 5712277 w 9027201"/>
              <a:gd name="connsiteY286" fmla="*/ 4288139 h 5316989"/>
              <a:gd name="connsiteX287" fmla="*/ 5573996 w 9027201"/>
              <a:gd name="connsiteY287" fmla="*/ 4198193 h 5316989"/>
              <a:gd name="connsiteX288" fmla="*/ 5467129 w 9027201"/>
              <a:gd name="connsiteY288" fmla="*/ 4189378 h 5316989"/>
              <a:gd name="connsiteX289" fmla="*/ 5404339 w 9027201"/>
              <a:gd name="connsiteY289" fmla="*/ 4247798 h 5316989"/>
              <a:gd name="connsiteX290" fmla="*/ 5296389 w 9027201"/>
              <a:gd name="connsiteY290" fmla="*/ 4231923 h 5316989"/>
              <a:gd name="connsiteX291" fmla="*/ 5223364 w 9027201"/>
              <a:gd name="connsiteY291" fmla="*/ 4225573 h 5316989"/>
              <a:gd name="connsiteX292" fmla="*/ 5154448 w 9027201"/>
              <a:gd name="connsiteY292" fmla="*/ 4187436 h 5316989"/>
              <a:gd name="connsiteX293" fmla="*/ 5122175 w 9027201"/>
              <a:gd name="connsiteY293" fmla="*/ 4198193 h 5316989"/>
              <a:gd name="connsiteX294" fmla="*/ 5025356 w 9027201"/>
              <a:gd name="connsiteY294" fmla="*/ 4187436 h 5316989"/>
              <a:gd name="connsiteX295" fmla="*/ 4960810 w 9027201"/>
              <a:gd name="connsiteY295" fmla="*/ 4155163 h 5316989"/>
              <a:gd name="connsiteX296" fmla="*/ 4907022 w 9027201"/>
              <a:gd name="connsiteY296" fmla="*/ 4101374 h 5316989"/>
              <a:gd name="connsiteX297" fmla="*/ 4836014 w 9027201"/>
              <a:gd name="connsiteY297" fmla="*/ 4095398 h 5316989"/>
              <a:gd name="connsiteX298" fmla="*/ 4804899 w 9027201"/>
              <a:gd name="connsiteY298" fmla="*/ 4050761 h 5316989"/>
              <a:gd name="connsiteX299" fmla="*/ 4902689 w 9027201"/>
              <a:gd name="connsiteY299" fmla="*/ 4009673 h 5316989"/>
              <a:gd name="connsiteX300" fmla="*/ 4880576 w 9027201"/>
              <a:gd name="connsiteY300" fmla="*/ 3946883 h 5316989"/>
              <a:gd name="connsiteX301" fmla="*/ 4739307 w 9027201"/>
              <a:gd name="connsiteY301" fmla="*/ 3955885 h 5316989"/>
              <a:gd name="connsiteX302" fmla="*/ 4639500 w 9027201"/>
              <a:gd name="connsiteY302" fmla="*/ 3862054 h 5316989"/>
              <a:gd name="connsiteX303" fmla="*/ 4502639 w 9027201"/>
              <a:gd name="connsiteY303" fmla="*/ 3873148 h 5316989"/>
              <a:gd name="connsiteX304" fmla="*/ 4421695 w 9027201"/>
              <a:gd name="connsiteY304" fmla="*/ 3862764 h 5316989"/>
              <a:gd name="connsiteX305" fmla="*/ 4328014 w 9027201"/>
              <a:gd name="connsiteY305" fmla="*/ 3876323 h 5316989"/>
              <a:gd name="connsiteX306" fmla="*/ 4302614 w 9027201"/>
              <a:gd name="connsiteY306" fmla="*/ 3901723 h 5316989"/>
              <a:gd name="connsiteX307" fmla="*/ 4305789 w 9027201"/>
              <a:gd name="connsiteY307" fmla="*/ 3949348 h 5316989"/>
              <a:gd name="connsiteX308" fmla="*/ 4272321 w 9027201"/>
              <a:gd name="connsiteY308" fmla="*/ 4047586 h 5316989"/>
              <a:gd name="connsiteX309" fmla="*/ 4229290 w 9027201"/>
              <a:gd name="connsiteY309" fmla="*/ 4112132 h 5316989"/>
              <a:gd name="connsiteX310" fmla="*/ 4207775 w 9027201"/>
              <a:gd name="connsiteY310" fmla="*/ 4144405 h 5316989"/>
              <a:gd name="connsiteX311" fmla="*/ 4175502 w 9027201"/>
              <a:gd name="connsiteY311" fmla="*/ 4176678 h 5316989"/>
              <a:gd name="connsiteX312" fmla="*/ 4121714 w 9027201"/>
              <a:gd name="connsiteY312" fmla="*/ 4219709 h 5316989"/>
              <a:gd name="connsiteX313" fmla="*/ 4096239 w 9027201"/>
              <a:gd name="connsiteY313" fmla="*/ 4273198 h 5316989"/>
              <a:gd name="connsiteX314" fmla="*/ 4046410 w 9027201"/>
              <a:gd name="connsiteY314" fmla="*/ 4338043 h 5316989"/>
              <a:gd name="connsiteX315" fmla="*/ 4014137 w 9027201"/>
              <a:gd name="connsiteY315" fmla="*/ 4370316 h 5316989"/>
              <a:gd name="connsiteX316" fmla="*/ 3924191 w 9027201"/>
              <a:gd name="connsiteY316" fmla="*/ 4470832 h 5316989"/>
              <a:gd name="connsiteX317" fmla="*/ 3838130 w 9027201"/>
              <a:gd name="connsiteY317" fmla="*/ 4539786 h 5316989"/>
              <a:gd name="connsiteX318" fmla="*/ 3780457 w 9027201"/>
              <a:gd name="connsiteY318" fmla="*/ 4565709 h 5316989"/>
              <a:gd name="connsiteX319" fmla="*/ 3813664 w 9027201"/>
              <a:gd name="connsiteY319" fmla="*/ 4641498 h 5316989"/>
              <a:gd name="connsiteX320" fmla="*/ 3810489 w 9027201"/>
              <a:gd name="connsiteY320" fmla="*/ 4730398 h 5316989"/>
              <a:gd name="connsiteX321" fmla="*/ 3745196 w 9027201"/>
              <a:gd name="connsiteY321" fmla="*/ 4757591 h 5316989"/>
              <a:gd name="connsiteX322" fmla="*/ 3699364 w 9027201"/>
              <a:gd name="connsiteY322" fmla="*/ 4695473 h 5316989"/>
              <a:gd name="connsiteX323" fmla="*/ 3621745 w 9027201"/>
              <a:gd name="connsiteY323" fmla="*/ 4644187 h 5316989"/>
              <a:gd name="connsiteX324" fmla="*/ 3499339 w 9027201"/>
              <a:gd name="connsiteY324" fmla="*/ 4666898 h 5316989"/>
              <a:gd name="connsiteX325" fmla="*/ 3423139 w 9027201"/>
              <a:gd name="connsiteY325" fmla="*/ 4730398 h 5316989"/>
              <a:gd name="connsiteX326" fmla="*/ 3342046 w 9027201"/>
              <a:gd name="connsiteY326" fmla="*/ 4727783 h 5316989"/>
              <a:gd name="connsiteX327" fmla="*/ 3286614 w 9027201"/>
              <a:gd name="connsiteY327" fmla="*/ 4787548 h 5316989"/>
              <a:gd name="connsiteX328" fmla="*/ 3212431 w 9027201"/>
              <a:gd name="connsiteY328" fmla="*/ 4791097 h 5316989"/>
              <a:gd name="connsiteX329" fmla="*/ 3153525 w 9027201"/>
              <a:gd name="connsiteY329" fmla="*/ 4757591 h 5316989"/>
              <a:gd name="connsiteX330" fmla="*/ 3099737 w 9027201"/>
              <a:gd name="connsiteY330" fmla="*/ 4714560 h 5316989"/>
              <a:gd name="connsiteX331" fmla="*/ 3032614 w 9027201"/>
              <a:gd name="connsiteY331" fmla="*/ 4593873 h 5316989"/>
              <a:gd name="connsiteX332" fmla="*/ 3054839 w 9027201"/>
              <a:gd name="connsiteY332" fmla="*/ 4558948 h 5316989"/>
              <a:gd name="connsiteX333" fmla="*/ 3088980 w 9027201"/>
              <a:gd name="connsiteY333" fmla="*/ 4563953 h 5316989"/>
              <a:gd name="connsiteX334" fmla="*/ 3131039 w 9027201"/>
              <a:gd name="connsiteY334" fmla="*/ 4587523 h 5316989"/>
              <a:gd name="connsiteX335" fmla="*/ 3173995 w 9027201"/>
              <a:gd name="connsiteY335" fmla="*/ 4562384 h 5316989"/>
              <a:gd name="connsiteX336" fmla="*/ 3172314 w 9027201"/>
              <a:gd name="connsiteY336" fmla="*/ 4508148 h 5316989"/>
              <a:gd name="connsiteX337" fmla="*/ 3142768 w 9027201"/>
              <a:gd name="connsiteY337" fmla="*/ 4445619 h 5316989"/>
              <a:gd name="connsiteX338" fmla="*/ 3192148 w 9027201"/>
              <a:gd name="connsiteY338" fmla="*/ 4406473 h 5316989"/>
              <a:gd name="connsiteX339" fmla="*/ 3268871 w 9027201"/>
              <a:gd name="connsiteY339" fmla="*/ 4380027 h 5316989"/>
              <a:gd name="connsiteX340" fmla="*/ 3299725 w 9027201"/>
              <a:gd name="connsiteY340" fmla="*/ 4264159 h 5316989"/>
              <a:gd name="connsiteX341" fmla="*/ 3411896 w 9027201"/>
              <a:gd name="connsiteY341" fmla="*/ 4246005 h 5316989"/>
              <a:gd name="connsiteX342" fmla="*/ 3423139 w 9027201"/>
              <a:gd name="connsiteY342" fmla="*/ 4143023 h 5316989"/>
              <a:gd name="connsiteX343" fmla="*/ 3380669 w 9027201"/>
              <a:gd name="connsiteY343" fmla="*/ 4052517 h 5316989"/>
              <a:gd name="connsiteX344" fmla="*/ 3401997 w 9027201"/>
              <a:gd name="connsiteY344" fmla="*/ 3943708 h 5316989"/>
              <a:gd name="connsiteX345" fmla="*/ 3490188 w 9027201"/>
              <a:gd name="connsiteY345" fmla="*/ 3893617 h 5316989"/>
              <a:gd name="connsiteX346" fmla="*/ 3589658 w 9027201"/>
              <a:gd name="connsiteY346" fmla="*/ 3899444 h 5316989"/>
              <a:gd name="connsiteX347" fmla="*/ 3669893 w 9027201"/>
              <a:gd name="connsiteY347" fmla="*/ 3950767 h 5316989"/>
              <a:gd name="connsiteX348" fmla="*/ 3737613 w 9027201"/>
              <a:gd name="connsiteY348" fmla="*/ 3986925 h 5316989"/>
              <a:gd name="connsiteX349" fmla="*/ 3813440 w 9027201"/>
              <a:gd name="connsiteY349" fmla="*/ 3957117 h 5316989"/>
              <a:gd name="connsiteX350" fmla="*/ 3913620 w 9027201"/>
              <a:gd name="connsiteY350" fmla="*/ 3965410 h 5316989"/>
              <a:gd name="connsiteX351" fmla="*/ 3899688 w 9027201"/>
              <a:gd name="connsiteY351" fmla="*/ 3867358 h 5316989"/>
              <a:gd name="connsiteX352" fmla="*/ 3911155 w 9027201"/>
              <a:gd name="connsiteY352" fmla="*/ 3762060 h 5316989"/>
              <a:gd name="connsiteX353" fmla="*/ 3829315 w 9027201"/>
              <a:gd name="connsiteY353" fmla="*/ 3712344 h 5316989"/>
              <a:gd name="connsiteX354" fmla="*/ 3750127 w 9027201"/>
              <a:gd name="connsiteY354" fmla="*/ 3653438 h 5316989"/>
              <a:gd name="connsiteX355" fmla="*/ 3702165 w 9027201"/>
              <a:gd name="connsiteY355" fmla="*/ 3574250 h 5316989"/>
              <a:gd name="connsiteX356" fmla="*/ 3659135 w 9027201"/>
              <a:gd name="connsiteY356" fmla="*/ 3520462 h 5316989"/>
              <a:gd name="connsiteX357" fmla="*/ 3655437 w 9027201"/>
              <a:gd name="connsiteY357" fmla="*/ 3412885 h 5316989"/>
              <a:gd name="connsiteX358" fmla="*/ 3558431 w 9027201"/>
              <a:gd name="connsiteY358" fmla="*/ 3370564 h 5316989"/>
              <a:gd name="connsiteX359" fmla="*/ 3474126 w 9027201"/>
              <a:gd name="connsiteY359" fmla="*/ 3265453 h 5316989"/>
              <a:gd name="connsiteX360" fmla="*/ 3508528 w 9027201"/>
              <a:gd name="connsiteY360" fmla="*/ 3176217 h 5316989"/>
              <a:gd name="connsiteX361" fmla="*/ 3531463 w 9027201"/>
              <a:gd name="connsiteY361" fmla="*/ 3086271 h 5316989"/>
              <a:gd name="connsiteX362" fmla="*/ 3465497 w 9027201"/>
              <a:gd name="connsiteY362" fmla="*/ 2993337 h 5316989"/>
              <a:gd name="connsiteX363" fmla="*/ 3381901 w 9027201"/>
              <a:gd name="connsiteY363" fmla="*/ 2975706 h 5316989"/>
              <a:gd name="connsiteX364" fmla="*/ 3316310 w 9027201"/>
              <a:gd name="connsiteY364" fmla="*/ 2896518 h 5316989"/>
              <a:gd name="connsiteX365" fmla="*/ 3249112 w 9027201"/>
              <a:gd name="connsiteY365" fmla="*/ 2842898 h 5316989"/>
              <a:gd name="connsiteX366" fmla="*/ 3196920 w 9027201"/>
              <a:gd name="connsiteY366" fmla="*/ 2841273 h 5316989"/>
              <a:gd name="connsiteX367" fmla="*/ 3146466 w 9027201"/>
              <a:gd name="connsiteY367" fmla="*/ 2889206 h 5316989"/>
              <a:gd name="connsiteX368" fmla="*/ 3099737 w 9027201"/>
              <a:gd name="connsiteY368" fmla="*/ 2831972 h 5316989"/>
              <a:gd name="connsiteX369" fmla="*/ 3023370 w 9027201"/>
              <a:gd name="connsiteY369" fmla="*/ 2822363 h 5316989"/>
              <a:gd name="connsiteX370" fmla="*/ 2955209 w 9027201"/>
              <a:gd name="connsiteY370" fmla="*/ 2791323 h 5316989"/>
              <a:gd name="connsiteX371" fmla="*/ 2938288 w 9027201"/>
              <a:gd name="connsiteY371" fmla="*/ 2707894 h 5316989"/>
              <a:gd name="connsiteX372" fmla="*/ 2872594 w 9027201"/>
              <a:gd name="connsiteY372" fmla="*/ 2720865 h 5316989"/>
              <a:gd name="connsiteX373" fmla="*/ 2773310 w 9027201"/>
              <a:gd name="connsiteY373" fmla="*/ 2631359 h 5316989"/>
              <a:gd name="connsiteX374" fmla="*/ 2658674 w 9027201"/>
              <a:gd name="connsiteY374" fmla="*/ 2649092 h 5316989"/>
              <a:gd name="connsiteX375" fmla="*/ 2565300 w 9027201"/>
              <a:gd name="connsiteY375" fmla="*/ 2705094 h 5316989"/>
              <a:gd name="connsiteX376" fmla="*/ 2443521 w 9027201"/>
              <a:gd name="connsiteY376" fmla="*/ 2713638 h 5316989"/>
              <a:gd name="connsiteX377" fmla="*/ 2314429 w 9027201"/>
              <a:gd name="connsiteY377" fmla="*/ 2745911 h 5316989"/>
              <a:gd name="connsiteX378" fmla="*/ 2217610 w 9027201"/>
              <a:gd name="connsiteY378" fmla="*/ 2778184 h 5316989"/>
              <a:gd name="connsiteX379" fmla="*/ 2164971 w 9027201"/>
              <a:gd name="connsiteY379" fmla="*/ 2853319 h 5316989"/>
              <a:gd name="connsiteX380" fmla="*/ 2105187 w 9027201"/>
              <a:gd name="connsiteY380" fmla="*/ 2913103 h 5316989"/>
              <a:gd name="connsiteX381" fmla="*/ 2034730 w 9027201"/>
              <a:gd name="connsiteY381" fmla="*/ 2939549 h 5316989"/>
              <a:gd name="connsiteX382" fmla="*/ 1980942 w 9027201"/>
              <a:gd name="connsiteY382" fmla="*/ 2961064 h 5316989"/>
              <a:gd name="connsiteX383" fmla="*/ 1872217 w 9027201"/>
              <a:gd name="connsiteY383" fmla="*/ 2988658 h 5316989"/>
              <a:gd name="connsiteX384" fmla="*/ 1734291 w 9027201"/>
              <a:gd name="connsiteY384" fmla="*/ 3001003 h 5316989"/>
              <a:gd name="connsiteX385" fmla="*/ 1598430 w 9027201"/>
              <a:gd name="connsiteY385" fmla="*/ 3001798 h 5316989"/>
              <a:gd name="connsiteX386" fmla="*/ 1524443 w 9027201"/>
              <a:gd name="connsiteY386" fmla="*/ 3068725 h 5316989"/>
              <a:gd name="connsiteX387" fmla="*/ 1484773 w 9027201"/>
              <a:gd name="connsiteY387" fmla="*/ 3122429 h 5316989"/>
              <a:gd name="connsiteX388" fmla="*/ 1421544 w 9027201"/>
              <a:gd name="connsiteY388" fmla="*/ 3133186 h 5316989"/>
              <a:gd name="connsiteX389" fmla="*/ 1364142 w 9027201"/>
              <a:gd name="connsiteY389" fmla="*/ 3108142 h 5316989"/>
              <a:gd name="connsiteX390" fmla="*/ 1313968 w 9027201"/>
              <a:gd name="connsiteY390" fmla="*/ 3068640 h 5316989"/>
              <a:gd name="connsiteX391" fmla="*/ 1292453 w 9027201"/>
              <a:gd name="connsiteY391" fmla="*/ 3036367 h 5316989"/>
              <a:gd name="connsiteX392" fmla="*/ 1224209 w 9027201"/>
              <a:gd name="connsiteY392" fmla="*/ 2976752 h 5316989"/>
              <a:gd name="connsiteX393" fmla="*/ 1120330 w 9027201"/>
              <a:gd name="connsiteY393" fmla="*/ 2982579 h 5316989"/>
              <a:gd name="connsiteX394" fmla="*/ 1051021 w 9027201"/>
              <a:gd name="connsiteY394" fmla="*/ 3001545 h 5316989"/>
              <a:gd name="connsiteX395" fmla="*/ 994264 w 9027201"/>
              <a:gd name="connsiteY395" fmla="*/ 2984148 h 5316989"/>
              <a:gd name="connsiteX396" fmla="*/ 908539 w 9027201"/>
              <a:gd name="connsiteY396" fmla="*/ 2986529 h 5316989"/>
              <a:gd name="connsiteX397" fmla="*/ 849008 w 9027201"/>
              <a:gd name="connsiteY397" fmla="*/ 2962717 h 5316989"/>
              <a:gd name="connsiteX398" fmla="*/ 743813 w 9027201"/>
              <a:gd name="connsiteY398" fmla="*/ 2961064 h 5316989"/>
              <a:gd name="connsiteX399" fmla="*/ 668593 w 9027201"/>
              <a:gd name="connsiteY399" fmla="*/ 2939464 h 5316989"/>
              <a:gd name="connsiteX400" fmla="*/ 608894 w 9027201"/>
              <a:gd name="connsiteY400" fmla="*/ 2914420 h 5316989"/>
              <a:gd name="connsiteX401" fmla="*/ 582448 w 9027201"/>
              <a:gd name="connsiteY401" fmla="*/ 2885760 h 5316989"/>
              <a:gd name="connsiteX402" fmla="*/ 442598 w 9027201"/>
              <a:gd name="connsiteY402" fmla="*/ 2918033 h 5316989"/>
              <a:gd name="connsiteX403" fmla="*/ 431841 w 9027201"/>
              <a:gd name="connsiteY403" fmla="*/ 2950306 h 5316989"/>
              <a:gd name="connsiteX404" fmla="*/ 367995 w 9027201"/>
              <a:gd name="connsiteY404" fmla="*/ 2938904 h 5316989"/>
              <a:gd name="connsiteX405" fmla="*/ 315804 w 9027201"/>
              <a:gd name="connsiteY405" fmla="*/ 2891924 h 5316989"/>
              <a:gd name="connsiteX406" fmla="*/ 238203 w 9027201"/>
              <a:gd name="connsiteY406" fmla="*/ 2885760 h 5316989"/>
              <a:gd name="connsiteX407" fmla="*/ 202148 w 9027201"/>
              <a:gd name="connsiteY407" fmla="*/ 2797402 h 5316989"/>
              <a:gd name="connsiteX408" fmla="*/ 119869 w 9027201"/>
              <a:gd name="connsiteY408" fmla="*/ 2756669 h 5316989"/>
              <a:gd name="connsiteX409" fmla="*/ 42437 w 9027201"/>
              <a:gd name="connsiteY409" fmla="*/ 2695737 h 5316989"/>
              <a:gd name="connsiteX410" fmla="*/ 1703 w 9027201"/>
              <a:gd name="connsiteY410" fmla="*/ 2609844 h 5316989"/>
              <a:gd name="connsiteX411" fmla="*/ 43417 w 9027201"/>
              <a:gd name="connsiteY411" fmla="*/ 2485430 h 5316989"/>
              <a:gd name="connsiteX412" fmla="*/ 119869 w 9027201"/>
              <a:gd name="connsiteY412" fmla="*/ 2423182 h 5316989"/>
              <a:gd name="connsiteX413" fmla="*/ 122503 w 9027201"/>
              <a:gd name="connsiteY413" fmla="*/ 2319303 h 5316989"/>
              <a:gd name="connsiteX414" fmla="*/ 201251 w 9027201"/>
              <a:gd name="connsiteY414" fmla="*/ 2248677 h 5316989"/>
              <a:gd name="connsiteX415" fmla="*/ 233524 w 9027201"/>
              <a:gd name="connsiteY415" fmla="*/ 2193825 h 5316989"/>
              <a:gd name="connsiteX416" fmla="*/ 281234 w 9027201"/>
              <a:gd name="connsiteY416" fmla="*/ 2154240 h 5316989"/>
              <a:gd name="connsiteX417" fmla="*/ 296838 w 9027201"/>
              <a:gd name="connsiteY417" fmla="*/ 2056273 h 5316989"/>
              <a:gd name="connsiteX418" fmla="*/ 265966 w 9027201"/>
              <a:gd name="connsiteY418" fmla="*/ 1926033 h 5316989"/>
              <a:gd name="connsiteX419" fmla="*/ 309977 w 9027201"/>
              <a:gd name="connsiteY419" fmla="*/ 1853194 h 5316989"/>
              <a:gd name="connsiteX420" fmla="*/ 378053 w 9027201"/>
              <a:gd name="connsiteY420" fmla="*/ 1723934 h 5316989"/>
              <a:gd name="connsiteX421" fmla="*/ 464114 w 9027201"/>
              <a:gd name="connsiteY421" fmla="*/ 1670146 h 5316989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35361 w 9027201"/>
              <a:gd name="connsiteY86" fmla="*/ 43395 h 5314642"/>
              <a:gd name="connsiteX87" fmla="*/ 5821422 w 9027201"/>
              <a:gd name="connsiteY87" fmla="*/ 5415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6004302 w 9027201"/>
              <a:gd name="connsiteY92" fmla="*/ 161729 h 5314642"/>
              <a:gd name="connsiteX93" fmla="*/ 6025817 w 9027201"/>
              <a:gd name="connsiteY93" fmla="*/ 194002 h 5314642"/>
              <a:gd name="connsiteX94" fmla="*/ 6047333 w 9027201"/>
              <a:gd name="connsiteY94" fmla="*/ 290820 h 5314642"/>
              <a:gd name="connsiteX95" fmla="*/ 6079605 w 9027201"/>
              <a:gd name="connsiteY95" fmla="*/ 312336 h 5314642"/>
              <a:gd name="connsiteX96" fmla="*/ 6101121 w 9027201"/>
              <a:gd name="connsiteY96" fmla="*/ 333851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122636 w 9027201"/>
              <a:gd name="connsiteY99" fmla="*/ 495216 h 5314642"/>
              <a:gd name="connsiteX100" fmla="*/ 6090363 w 9027201"/>
              <a:gd name="connsiteY100" fmla="*/ 527489 h 5314642"/>
              <a:gd name="connsiteX101" fmla="*/ 6122636 w 9027201"/>
              <a:gd name="connsiteY101" fmla="*/ 645823 h 5314642"/>
              <a:gd name="connsiteX102" fmla="*/ 6133394 w 9027201"/>
              <a:gd name="connsiteY102" fmla="*/ 710369 h 5314642"/>
              <a:gd name="connsiteX103" fmla="*/ 6144151 w 9027201"/>
              <a:gd name="connsiteY103" fmla="*/ 742642 h 5314642"/>
              <a:gd name="connsiteX104" fmla="*/ 6176424 w 9027201"/>
              <a:gd name="connsiteY104" fmla="*/ 753399 h 5314642"/>
              <a:gd name="connsiteX105" fmla="*/ 6251728 w 9027201"/>
              <a:gd name="connsiteY105" fmla="*/ 764157 h 5314642"/>
              <a:gd name="connsiteX106" fmla="*/ 6337789 w 9027201"/>
              <a:gd name="connsiteY106" fmla="*/ 828703 h 5314642"/>
              <a:gd name="connsiteX107" fmla="*/ 6370062 w 9027201"/>
              <a:gd name="connsiteY107" fmla="*/ 817945 h 5314642"/>
              <a:gd name="connsiteX108" fmla="*/ 6499154 w 9027201"/>
              <a:gd name="connsiteY108" fmla="*/ 850218 h 5314642"/>
              <a:gd name="connsiteX109" fmla="*/ 6531427 w 9027201"/>
              <a:gd name="connsiteY109" fmla="*/ 871733 h 5314642"/>
              <a:gd name="connsiteX110" fmla="*/ 6574457 w 9027201"/>
              <a:gd name="connsiteY110" fmla="*/ 925522 h 5314642"/>
              <a:gd name="connsiteX111" fmla="*/ 6606730 w 9027201"/>
              <a:gd name="connsiteY111" fmla="*/ 936279 h 5314642"/>
              <a:gd name="connsiteX112" fmla="*/ 6649761 w 9027201"/>
              <a:gd name="connsiteY112" fmla="*/ 990067 h 5314642"/>
              <a:gd name="connsiteX113" fmla="*/ 6682034 w 9027201"/>
              <a:gd name="connsiteY113" fmla="*/ 1076129 h 5314642"/>
              <a:gd name="connsiteX114" fmla="*/ 6671276 w 9027201"/>
              <a:gd name="connsiteY114" fmla="*/ 1183705 h 5314642"/>
              <a:gd name="connsiteX115" fmla="*/ 6660518 w 9027201"/>
              <a:gd name="connsiteY115" fmla="*/ 1215978 h 5314642"/>
              <a:gd name="connsiteX116" fmla="*/ 6671276 w 9027201"/>
              <a:gd name="connsiteY116" fmla="*/ 1269766 h 5314642"/>
              <a:gd name="connsiteX117" fmla="*/ 6778853 w 9027201"/>
              <a:gd name="connsiteY117" fmla="*/ 1334312 h 5314642"/>
              <a:gd name="connsiteX118" fmla="*/ 6821883 w 9027201"/>
              <a:gd name="connsiteY118" fmla="*/ 1345070 h 5314642"/>
              <a:gd name="connsiteX119" fmla="*/ 7026278 w 9027201"/>
              <a:gd name="connsiteY119" fmla="*/ 1355827 h 5314642"/>
              <a:gd name="connsiteX120" fmla="*/ 7090824 w 9027201"/>
              <a:gd name="connsiteY120" fmla="*/ 1377343 h 5314642"/>
              <a:gd name="connsiteX121" fmla="*/ 7112340 w 9027201"/>
              <a:gd name="connsiteY121" fmla="*/ 1398858 h 5314642"/>
              <a:gd name="connsiteX122" fmla="*/ 7198401 w 9027201"/>
              <a:gd name="connsiteY122" fmla="*/ 1420373 h 5314642"/>
              <a:gd name="connsiteX123" fmla="*/ 7230674 w 9027201"/>
              <a:gd name="connsiteY123" fmla="*/ 1431131 h 5314642"/>
              <a:gd name="connsiteX124" fmla="*/ 7381281 w 9027201"/>
              <a:gd name="connsiteY124" fmla="*/ 1420373 h 5314642"/>
              <a:gd name="connsiteX125" fmla="*/ 7413554 w 9027201"/>
              <a:gd name="connsiteY125" fmla="*/ 1409616 h 5314642"/>
              <a:gd name="connsiteX126" fmla="*/ 7478100 w 9027201"/>
              <a:gd name="connsiteY126" fmla="*/ 1366585 h 5314642"/>
              <a:gd name="connsiteX127" fmla="*/ 7542645 w 9027201"/>
              <a:gd name="connsiteY127" fmla="*/ 1345070 h 5314642"/>
              <a:gd name="connsiteX128" fmla="*/ 7574918 w 9027201"/>
              <a:gd name="connsiteY128" fmla="*/ 1334312 h 5314642"/>
              <a:gd name="connsiteX129" fmla="*/ 7607191 w 9027201"/>
              <a:gd name="connsiteY129" fmla="*/ 1323555 h 5314642"/>
              <a:gd name="connsiteX130" fmla="*/ 7704010 w 9027201"/>
              <a:gd name="connsiteY130" fmla="*/ 1334312 h 5314642"/>
              <a:gd name="connsiteX131" fmla="*/ 7757798 w 9027201"/>
              <a:gd name="connsiteY131" fmla="*/ 1398858 h 5314642"/>
              <a:gd name="connsiteX132" fmla="*/ 7768556 w 9027201"/>
              <a:gd name="connsiteY132" fmla="*/ 1431131 h 5314642"/>
              <a:gd name="connsiteX133" fmla="*/ 7833102 w 9027201"/>
              <a:gd name="connsiteY133" fmla="*/ 1495677 h 5314642"/>
              <a:gd name="connsiteX134" fmla="*/ 7865375 w 9027201"/>
              <a:gd name="connsiteY134" fmla="*/ 1560223 h 5314642"/>
              <a:gd name="connsiteX135" fmla="*/ 7876133 w 9027201"/>
              <a:gd name="connsiteY135" fmla="*/ 1592496 h 5314642"/>
              <a:gd name="connsiteX136" fmla="*/ 7908405 w 9027201"/>
              <a:gd name="connsiteY136" fmla="*/ 1603253 h 5314642"/>
              <a:gd name="connsiteX137" fmla="*/ 7994467 w 9027201"/>
              <a:gd name="connsiteY137" fmla="*/ 1603253 h 5314642"/>
              <a:gd name="connsiteX138" fmla="*/ 8026740 w 9027201"/>
              <a:gd name="connsiteY138" fmla="*/ 1592496 h 5314642"/>
              <a:gd name="connsiteX139" fmla="*/ 8241893 w 9027201"/>
              <a:gd name="connsiteY139" fmla="*/ 1603253 h 5314642"/>
              <a:gd name="connsiteX140" fmla="*/ 8274165 w 9027201"/>
              <a:gd name="connsiteY140" fmla="*/ 1624769 h 5314642"/>
              <a:gd name="connsiteX141" fmla="*/ 8306438 w 9027201"/>
              <a:gd name="connsiteY141" fmla="*/ 1635526 h 5314642"/>
              <a:gd name="connsiteX142" fmla="*/ 8327954 w 9027201"/>
              <a:gd name="connsiteY142" fmla="*/ 1657042 h 5314642"/>
              <a:gd name="connsiteX143" fmla="*/ 8446288 w 9027201"/>
              <a:gd name="connsiteY143" fmla="*/ 1678557 h 5314642"/>
              <a:gd name="connsiteX144" fmla="*/ 8553864 w 9027201"/>
              <a:gd name="connsiteY144" fmla="*/ 1710830 h 5314642"/>
              <a:gd name="connsiteX145" fmla="*/ 8650683 w 9027201"/>
              <a:gd name="connsiteY145" fmla="*/ 1743103 h 5314642"/>
              <a:gd name="connsiteX146" fmla="*/ 8682956 w 9027201"/>
              <a:gd name="connsiteY146" fmla="*/ 1753860 h 5314642"/>
              <a:gd name="connsiteX147" fmla="*/ 8790533 w 9027201"/>
              <a:gd name="connsiteY147" fmla="*/ 1818406 h 5314642"/>
              <a:gd name="connsiteX148" fmla="*/ 8822805 w 9027201"/>
              <a:gd name="connsiteY148" fmla="*/ 1829164 h 5314642"/>
              <a:gd name="connsiteX149" fmla="*/ 8844321 w 9027201"/>
              <a:gd name="connsiteY149" fmla="*/ 1850679 h 5314642"/>
              <a:gd name="connsiteX150" fmla="*/ 8876594 w 9027201"/>
              <a:gd name="connsiteY150" fmla="*/ 1861437 h 5314642"/>
              <a:gd name="connsiteX151" fmla="*/ 8951897 w 9027201"/>
              <a:gd name="connsiteY151" fmla="*/ 1904467 h 5314642"/>
              <a:gd name="connsiteX152" fmla="*/ 8994928 w 9027201"/>
              <a:gd name="connsiteY152" fmla="*/ 1958256 h 5314642"/>
              <a:gd name="connsiteX153" fmla="*/ 9027201 w 9027201"/>
              <a:gd name="connsiteY153" fmla="*/ 1990529 h 5314642"/>
              <a:gd name="connsiteX154" fmla="*/ 9016443 w 9027201"/>
              <a:gd name="connsiteY154" fmla="*/ 2119620 h 5314642"/>
              <a:gd name="connsiteX155" fmla="*/ 8994928 w 9027201"/>
              <a:gd name="connsiteY155" fmla="*/ 2141136 h 5314642"/>
              <a:gd name="connsiteX156" fmla="*/ 8951897 w 9027201"/>
              <a:gd name="connsiteY156" fmla="*/ 2194924 h 5314642"/>
              <a:gd name="connsiteX157" fmla="*/ 8919624 w 9027201"/>
              <a:gd name="connsiteY157" fmla="*/ 2248712 h 5314642"/>
              <a:gd name="connsiteX158" fmla="*/ 8876594 w 9027201"/>
              <a:gd name="connsiteY158" fmla="*/ 2302500 h 5314642"/>
              <a:gd name="connsiteX159" fmla="*/ 8898109 w 9027201"/>
              <a:gd name="connsiteY159" fmla="*/ 2334773 h 5314642"/>
              <a:gd name="connsiteX160" fmla="*/ 8898109 w 9027201"/>
              <a:gd name="connsiteY160" fmla="*/ 2431592 h 5314642"/>
              <a:gd name="connsiteX161" fmla="*/ 8876594 w 9027201"/>
              <a:gd name="connsiteY161" fmla="*/ 2463865 h 5314642"/>
              <a:gd name="connsiteX162" fmla="*/ 8844321 w 9027201"/>
              <a:gd name="connsiteY162" fmla="*/ 2539169 h 5314642"/>
              <a:gd name="connsiteX163" fmla="*/ 8801290 w 9027201"/>
              <a:gd name="connsiteY163" fmla="*/ 2549926 h 5314642"/>
              <a:gd name="connsiteX164" fmla="*/ 8833563 w 9027201"/>
              <a:gd name="connsiteY164" fmla="*/ 2603715 h 5314642"/>
              <a:gd name="connsiteX165" fmla="*/ 8844321 w 9027201"/>
              <a:gd name="connsiteY165" fmla="*/ 2635987 h 5314642"/>
              <a:gd name="connsiteX166" fmla="*/ 8865836 w 9027201"/>
              <a:gd name="connsiteY166" fmla="*/ 2657503 h 5314642"/>
              <a:gd name="connsiteX167" fmla="*/ 8898109 w 9027201"/>
              <a:gd name="connsiteY167" fmla="*/ 2722049 h 5314642"/>
              <a:gd name="connsiteX168" fmla="*/ 8876594 w 9027201"/>
              <a:gd name="connsiteY168" fmla="*/ 2915686 h 5314642"/>
              <a:gd name="connsiteX169" fmla="*/ 8855078 w 9027201"/>
              <a:gd name="connsiteY169" fmla="*/ 2980232 h 5314642"/>
              <a:gd name="connsiteX170" fmla="*/ 8822805 w 9027201"/>
              <a:gd name="connsiteY170" fmla="*/ 3001747 h 5314642"/>
              <a:gd name="connsiteX171" fmla="*/ 8812048 w 9027201"/>
              <a:gd name="connsiteY171" fmla="*/ 3034020 h 5314642"/>
              <a:gd name="connsiteX172" fmla="*/ 8747502 w 9027201"/>
              <a:gd name="connsiteY172" fmla="*/ 3055536 h 5314642"/>
              <a:gd name="connsiteX173" fmla="*/ 8553864 w 9027201"/>
              <a:gd name="connsiteY173" fmla="*/ 3077051 h 5314642"/>
              <a:gd name="connsiteX174" fmla="*/ 8467803 w 9027201"/>
              <a:gd name="connsiteY174" fmla="*/ 3077051 h 5314642"/>
              <a:gd name="connsiteX175" fmla="*/ 8403257 w 9027201"/>
              <a:gd name="connsiteY175" fmla="*/ 3055536 h 5314642"/>
              <a:gd name="connsiteX176" fmla="*/ 8338711 w 9027201"/>
              <a:gd name="connsiteY176" fmla="*/ 3098566 h 5314642"/>
              <a:gd name="connsiteX177" fmla="*/ 8317196 w 9027201"/>
              <a:gd name="connsiteY177" fmla="*/ 3120082 h 5314642"/>
              <a:gd name="connsiteX178" fmla="*/ 8284923 w 9027201"/>
              <a:gd name="connsiteY178" fmla="*/ 3141597 h 5314642"/>
              <a:gd name="connsiteX179" fmla="*/ 8263408 w 9027201"/>
              <a:gd name="connsiteY179" fmla="*/ 3173870 h 5314642"/>
              <a:gd name="connsiteX180" fmla="*/ 8198862 w 9027201"/>
              <a:gd name="connsiteY180" fmla="*/ 3216900 h 5314642"/>
              <a:gd name="connsiteX181" fmla="*/ 8177347 w 9027201"/>
              <a:gd name="connsiteY181" fmla="*/ 3238416 h 5314642"/>
              <a:gd name="connsiteX182" fmla="*/ 8134316 w 9027201"/>
              <a:gd name="connsiteY182" fmla="*/ 3227658 h 5314642"/>
              <a:gd name="connsiteX183" fmla="*/ 8091285 w 9027201"/>
              <a:gd name="connsiteY183" fmla="*/ 3292204 h 5314642"/>
              <a:gd name="connsiteX184" fmla="*/ 8080528 w 9027201"/>
              <a:gd name="connsiteY184" fmla="*/ 3324477 h 5314642"/>
              <a:gd name="connsiteX185" fmla="*/ 8069770 w 9027201"/>
              <a:gd name="connsiteY185" fmla="*/ 3367507 h 5314642"/>
              <a:gd name="connsiteX186" fmla="*/ 8048255 w 9027201"/>
              <a:gd name="connsiteY186" fmla="*/ 3389023 h 5314642"/>
              <a:gd name="connsiteX187" fmla="*/ 8026740 w 9027201"/>
              <a:gd name="connsiteY187" fmla="*/ 3421296 h 5314642"/>
              <a:gd name="connsiteX188" fmla="*/ 8015982 w 9027201"/>
              <a:gd name="connsiteY188" fmla="*/ 3528872 h 5314642"/>
              <a:gd name="connsiteX189" fmla="*/ 7951436 w 9027201"/>
              <a:gd name="connsiteY189" fmla="*/ 3550387 h 5314642"/>
              <a:gd name="connsiteX190" fmla="*/ 7919163 w 9027201"/>
              <a:gd name="connsiteY190" fmla="*/ 3561145 h 5314642"/>
              <a:gd name="connsiteX191" fmla="*/ 7714768 w 9027201"/>
              <a:gd name="connsiteY191" fmla="*/ 3582660 h 5314642"/>
              <a:gd name="connsiteX192" fmla="*/ 7650222 w 9027201"/>
              <a:gd name="connsiteY192" fmla="*/ 3604176 h 5314642"/>
              <a:gd name="connsiteX193" fmla="*/ 7617949 w 9027201"/>
              <a:gd name="connsiteY193" fmla="*/ 3614933 h 5314642"/>
              <a:gd name="connsiteX194" fmla="*/ 7585676 w 9027201"/>
              <a:gd name="connsiteY194" fmla="*/ 3636449 h 5314642"/>
              <a:gd name="connsiteX195" fmla="*/ 7553403 w 9027201"/>
              <a:gd name="connsiteY195" fmla="*/ 3647206 h 5314642"/>
              <a:gd name="connsiteX196" fmla="*/ 7488857 w 9027201"/>
              <a:gd name="connsiteY196" fmla="*/ 3690237 h 5314642"/>
              <a:gd name="connsiteX197" fmla="*/ 7456584 w 9027201"/>
              <a:gd name="connsiteY197" fmla="*/ 3700995 h 5314642"/>
              <a:gd name="connsiteX198" fmla="*/ 7392038 w 9027201"/>
              <a:gd name="connsiteY198" fmla="*/ 3744025 h 5314642"/>
              <a:gd name="connsiteX199" fmla="*/ 7359765 w 9027201"/>
              <a:gd name="connsiteY199" fmla="*/ 3765540 h 5314642"/>
              <a:gd name="connsiteX200" fmla="*/ 7327493 w 9027201"/>
              <a:gd name="connsiteY200" fmla="*/ 3776298 h 5314642"/>
              <a:gd name="connsiteX201" fmla="*/ 7273704 w 9027201"/>
              <a:gd name="connsiteY201" fmla="*/ 3808571 h 5314642"/>
              <a:gd name="connsiteX202" fmla="*/ 7101582 w 9027201"/>
              <a:gd name="connsiteY202" fmla="*/ 3840844 h 5314642"/>
              <a:gd name="connsiteX203" fmla="*/ 7037036 w 9027201"/>
              <a:gd name="connsiteY203" fmla="*/ 3862359 h 5314642"/>
              <a:gd name="connsiteX204" fmla="*/ 7004763 w 9027201"/>
              <a:gd name="connsiteY204" fmla="*/ 3873117 h 5314642"/>
              <a:gd name="connsiteX205" fmla="*/ 6929460 w 9027201"/>
              <a:gd name="connsiteY205" fmla="*/ 3862359 h 5314642"/>
              <a:gd name="connsiteX206" fmla="*/ 6897187 w 9027201"/>
              <a:gd name="connsiteY206" fmla="*/ 3851602 h 5314642"/>
              <a:gd name="connsiteX207" fmla="*/ 6778853 w 9027201"/>
              <a:gd name="connsiteY207" fmla="*/ 3862359 h 5314642"/>
              <a:gd name="connsiteX208" fmla="*/ 6725064 w 9027201"/>
              <a:gd name="connsiteY208" fmla="*/ 3894632 h 5314642"/>
              <a:gd name="connsiteX209" fmla="*/ 6682034 w 9027201"/>
              <a:gd name="connsiteY209" fmla="*/ 3948420 h 5314642"/>
              <a:gd name="connsiteX210" fmla="*/ 6639003 w 9027201"/>
              <a:gd name="connsiteY210" fmla="*/ 4002209 h 5314642"/>
              <a:gd name="connsiteX211" fmla="*/ 6606730 w 9027201"/>
              <a:gd name="connsiteY211" fmla="*/ 4023724 h 5314642"/>
              <a:gd name="connsiteX212" fmla="*/ 6595973 w 9027201"/>
              <a:gd name="connsiteY212" fmla="*/ 4055997 h 5314642"/>
              <a:gd name="connsiteX213" fmla="*/ 6542184 w 9027201"/>
              <a:gd name="connsiteY213" fmla="*/ 4099027 h 5314642"/>
              <a:gd name="connsiteX214" fmla="*/ 6520669 w 9027201"/>
              <a:gd name="connsiteY214" fmla="*/ 4120543 h 5314642"/>
              <a:gd name="connsiteX215" fmla="*/ 6456123 w 9027201"/>
              <a:gd name="connsiteY215" fmla="*/ 4163573 h 5314642"/>
              <a:gd name="connsiteX216" fmla="*/ 6413093 w 9027201"/>
              <a:gd name="connsiteY216" fmla="*/ 4217362 h 5314642"/>
              <a:gd name="connsiteX217" fmla="*/ 6380820 w 9027201"/>
              <a:gd name="connsiteY217" fmla="*/ 4228119 h 5314642"/>
              <a:gd name="connsiteX218" fmla="*/ 6402335 w 9027201"/>
              <a:gd name="connsiteY218" fmla="*/ 4335696 h 5314642"/>
              <a:gd name="connsiteX219" fmla="*/ 6413093 w 9027201"/>
              <a:gd name="connsiteY219" fmla="*/ 4378726 h 5314642"/>
              <a:gd name="connsiteX220" fmla="*/ 6434608 w 9027201"/>
              <a:gd name="connsiteY220" fmla="*/ 4400242 h 5314642"/>
              <a:gd name="connsiteX221" fmla="*/ 6456123 w 9027201"/>
              <a:gd name="connsiteY221" fmla="*/ 4432515 h 5314642"/>
              <a:gd name="connsiteX222" fmla="*/ 6477638 w 9027201"/>
              <a:gd name="connsiteY222" fmla="*/ 4497060 h 5314642"/>
              <a:gd name="connsiteX223" fmla="*/ 6499154 w 9027201"/>
              <a:gd name="connsiteY223" fmla="*/ 4518576 h 5314642"/>
              <a:gd name="connsiteX224" fmla="*/ 6520669 w 9027201"/>
              <a:gd name="connsiteY224" fmla="*/ 4550849 h 5314642"/>
              <a:gd name="connsiteX225" fmla="*/ 6585215 w 9027201"/>
              <a:gd name="connsiteY225" fmla="*/ 4615395 h 5314642"/>
              <a:gd name="connsiteX226" fmla="*/ 6617488 w 9027201"/>
              <a:gd name="connsiteY226" fmla="*/ 4626152 h 5314642"/>
              <a:gd name="connsiteX227" fmla="*/ 6649761 w 9027201"/>
              <a:gd name="connsiteY227" fmla="*/ 4647667 h 5314642"/>
              <a:gd name="connsiteX228" fmla="*/ 6671276 w 9027201"/>
              <a:gd name="connsiteY228" fmla="*/ 4669183 h 5314642"/>
              <a:gd name="connsiteX229" fmla="*/ 6703549 w 9027201"/>
              <a:gd name="connsiteY229" fmla="*/ 4679940 h 5314642"/>
              <a:gd name="connsiteX230" fmla="*/ 6811125 w 9027201"/>
              <a:gd name="connsiteY230" fmla="*/ 4647667 h 5314642"/>
              <a:gd name="connsiteX231" fmla="*/ 6918702 w 9027201"/>
              <a:gd name="connsiteY231" fmla="*/ 4636910 h 5314642"/>
              <a:gd name="connsiteX232" fmla="*/ 6950975 w 9027201"/>
              <a:gd name="connsiteY232" fmla="*/ 4615395 h 5314642"/>
              <a:gd name="connsiteX233" fmla="*/ 7166128 w 9027201"/>
              <a:gd name="connsiteY233" fmla="*/ 4615395 h 5314642"/>
              <a:gd name="connsiteX234" fmla="*/ 7198401 w 9027201"/>
              <a:gd name="connsiteY234" fmla="*/ 4626152 h 5314642"/>
              <a:gd name="connsiteX235" fmla="*/ 7230674 w 9027201"/>
              <a:gd name="connsiteY235" fmla="*/ 4733729 h 5314642"/>
              <a:gd name="connsiteX236" fmla="*/ 7219916 w 9027201"/>
              <a:gd name="connsiteY236" fmla="*/ 4776759 h 5314642"/>
              <a:gd name="connsiteX237" fmla="*/ 7176885 w 9027201"/>
              <a:gd name="connsiteY237" fmla="*/ 4830547 h 5314642"/>
              <a:gd name="connsiteX238" fmla="*/ 7155370 w 9027201"/>
              <a:gd name="connsiteY238" fmla="*/ 4862820 h 5314642"/>
              <a:gd name="connsiteX239" fmla="*/ 7101582 w 9027201"/>
              <a:gd name="connsiteY239" fmla="*/ 4905851 h 5314642"/>
              <a:gd name="connsiteX240" fmla="*/ 7037036 w 9027201"/>
              <a:gd name="connsiteY240" fmla="*/ 4927366 h 5314642"/>
              <a:gd name="connsiteX241" fmla="*/ 7004763 w 9027201"/>
              <a:gd name="connsiteY241" fmla="*/ 4938124 h 5314642"/>
              <a:gd name="connsiteX242" fmla="*/ 6907944 w 9027201"/>
              <a:gd name="connsiteY242" fmla="*/ 4948882 h 5314642"/>
              <a:gd name="connsiteX243" fmla="*/ 6843398 w 9027201"/>
              <a:gd name="connsiteY243" fmla="*/ 4970397 h 5314642"/>
              <a:gd name="connsiteX244" fmla="*/ 6757337 w 9027201"/>
              <a:gd name="connsiteY244" fmla="*/ 4959639 h 5314642"/>
              <a:gd name="connsiteX245" fmla="*/ 6725064 w 9027201"/>
              <a:gd name="connsiteY245" fmla="*/ 4948882 h 5314642"/>
              <a:gd name="connsiteX246" fmla="*/ 6682034 w 9027201"/>
              <a:gd name="connsiteY246" fmla="*/ 4905851 h 5314642"/>
              <a:gd name="connsiteX247" fmla="*/ 6639003 w 9027201"/>
              <a:gd name="connsiteY247" fmla="*/ 4948882 h 5314642"/>
              <a:gd name="connsiteX248" fmla="*/ 6628245 w 9027201"/>
              <a:gd name="connsiteY248" fmla="*/ 4981155 h 5314642"/>
              <a:gd name="connsiteX249" fmla="*/ 6595973 w 9027201"/>
              <a:gd name="connsiteY249" fmla="*/ 4991912 h 5314642"/>
              <a:gd name="connsiteX250" fmla="*/ 6509911 w 9027201"/>
              <a:gd name="connsiteY250" fmla="*/ 5002670 h 5314642"/>
              <a:gd name="connsiteX251" fmla="*/ 6445365 w 9027201"/>
              <a:gd name="connsiteY251" fmla="*/ 5013427 h 5314642"/>
              <a:gd name="connsiteX252" fmla="*/ 6391577 w 9027201"/>
              <a:gd name="connsiteY252" fmla="*/ 5045700 h 5314642"/>
              <a:gd name="connsiteX253" fmla="*/ 6327031 w 9027201"/>
              <a:gd name="connsiteY253" fmla="*/ 5077973 h 5314642"/>
              <a:gd name="connsiteX254" fmla="*/ 6305516 w 9027201"/>
              <a:gd name="connsiteY254" fmla="*/ 5099489 h 5314642"/>
              <a:gd name="connsiteX255" fmla="*/ 6262485 w 9027201"/>
              <a:gd name="connsiteY255" fmla="*/ 5110246 h 5314642"/>
              <a:gd name="connsiteX256" fmla="*/ 6230213 w 9027201"/>
              <a:gd name="connsiteY256" fmla="*/ 5121004 h 5314642"/>
              <a:gd name="connsiteX257" fmla="*/ 6187182 w 9027201"/>
              <a:gd name="connsiteY257" fmla="*/ 5164035 h 5314642"/>
              <a:gd name="connsiteX258" fmla="*/ 6165667 w 9027201"/>
              <a:gd name="connsiteY258" fmla="*/ 5196307 h 5314642"/>
              <a:gd name="connsiteX259" fmla="*/ 6133394 w 9027201"/>
              <a:gd name="connsiteY259" fmla="*/ 5207065 h 5314642"/>
              <a:gd name="connsiteX260" fmla="*/ 6111878 w 9027201"/>
              <a:gd name="connsiteY260" fmla="*/ 5228580 h 5314642"/>
              <a:gd name="connsiteX261" fmla="*/ 6047333 w 9027201"/>
              <a:gd name="connsiteY261" fmla="*/ 5271611 h 5314642"/>
              <a:gd name="connsiteX262" fmla="*/ 5982787 w 9027201"/>
              <a:gd name="connsiteY262" fmla="*/ 5282369 h 5314642"/>
              <a:gd name="connsiteX263" fmla="*/ 5928998 w 9027201"/>
              <a:gd name="connsiteY263" fmla="*/ 5293126 h 5314642"/>
              <a:gd name="connsiteX264" fmla="*/ 5896725 w 9027201"/>
              <a:gd name="connsiteY264" fmla="*/ 5303884 h 5314642"/>
              <a:gd name="connsiteX265" fmla="*/ 5842937 w 9027201"/>
              <a:gd name="connsiteY265" fmla="*/ 5314642 h 5314642"/>
              <a:gd name="connsiteX266" fmla="*/ 5767634 w 9027201"/>
              <a:gd name="connsiteY266" fmla="*/ 5303884 h 5314642"/>
              <a:gd name="connsiteX267" fmla="*/ 5703088 w 9027201"/>
              <a:gd name="connsiteY267" fmla="*/ 5282369 h 5314642"/>
              <a:gd name="connsiteX268" fmla="*/ 5638542 w 9027201"/>
              <a:gd name="connsiteY268" fmla="*/ 5271611 h 5314642"/>
              <a:gd name="connsiteX269" fmla="*/ 5595511 w 9027201"/>
              <a:gd name="connsiteY269" fmla="*/ 5174792 h 5314642"/>
              <a:gd name="connsiteX270" fmla="*/ 5638542 w 9027201"/>
              <a:gd name="connsiteY270" fmla="*/ 5056458 h 5314642"/>
              <a:gd name="connsiteX271" fmla="*/ 5660057 w 9027201"/>
              <a:gd name="connsiteY271" fmla="*/ 4895093 h 5314642"/>
              <a:gd name="connsiteX272" fmla="*/ 5584754 w 9027201"/>
              <a:gd name="connsiteY272" fmla="*/ 4819790 h 5314642"/>
              <a:gd name="connsiteX273" fmla="*/ 5530965 w 9027201"/>
              <a:gd name="connsiteY273" fmla="*/ 4787517 h 5314642"/>
              <a:gd name="connsiteX274" fmla="*/ 5423389 w 9027201"/>
              <a:gd name="connsiteY274" fmla="*/ 4766002 h 5314642"/>
              <a:gd name="connsiteX275" fmla="*/ 5358843 w 9027201"/>
              <a:gd name="connsiteY275" fmla="*/ 4733729 h 5314642"/>
              <a:gd name="connsiteX276" fmla="*/ 5326570 w 9027201"/>
              <a:gd name="connsiteY276" fmla="*/ 4722971 h 5314642"/>
              <a:gd name="connsiteX277" fmla="*/ 5294297 w 9027201"/>
              <a:gd name="connsiteY277" fmla="*/ 4701456 h 5314642"/>
              <a:gd name="connsiteX278" fmla="*/ 5175776 w 9027201"/>
              <a:gd name="connsiteY278" fmla="*/ 4704108 h 5314642"/>
              <a:gd name="connsiteX279" fmla="*/ 5166214 w 9027201"/>
              <a:gd name="connsiteY279" fmla="*/ 4655026 h 5314642"/>
              <a:gd name="connsiteX280" fmla="*/ 5197478 w 9027201"/>
              <a:gd name="connsiteY280" fmla="*/ 4572364 h 5314642"/>
              <a:gd name="connsiteX281" fmla="*/ 5264639 w 9027201"/>
              <a:gd name="connsiteY281" fmla="*/ 4543901 h 5314642"/>
              <a:gd name="connsiteX282" fmla="*/ 5339980 w 9027201"/>
              <a:gd name="connsiteY282" fmla="*/ 4489478 h 5314642"/>
              <a:gd name="connsiteX283" fmla="*/ 5401874 w 9027201"/>
              <a:gd name="connsiteY283" fmla="*/ 4432515 h 5314642"/>
              <a:gd name="connsiteX284" fmla="*/ 5466420 w 9027201"/>
              <a:gd name="connsiteY284" fmla="*/ 4421757 h 5314642"/>
              <a:gd name="connsiteX285" fmla="*/ 5617027 w 9027201"/>
              <a:gd name="connsiteY285" fmla="*/ 4378726 h 5314642"/>
              <a:gd name="connsiteX286" fmla="*/ 5712277 w 9027201"/>
              <a:gd name="connsiteY286" fmla="*/ 4285792 h 5314642"/>
              <a:gd name="connsiteX287" fmla="*/ 5573996 w 9027201"/>
              <a:gd name="connsiteY287" fmla="*/ 4195846 h 5314642"/>
              <a:gd name="connsiteX288" fmla="*/ 5467129 w 9027201"/>
              <a:gd name="connsiteY288" fmla="*/ 4187031 h 5314642"/>
              <a:gd name="connsiteX289" fmla="*/ 5404339 w 9027201"/>
              <a:gd name="connsiteY289" fmla="*/ 4245451 h 5314642"/>
              <a:gd name="connsiteX290" fmla="*/ 5296389 w 9027201"/>
              <a:gd name="connsiteY290" fmla="*/ 4229576 h 5314642"/>
              <a:gd name="connsiteX291" fmla="*/ 5223364 w 9027201"/>
              <a:gd name="connsiteY291" fmla="*/ 4223226 h 5314642"/>
              <a:gd name="connsiteX292" fmla="*/ 5154448 w 9027201"/>
              <a:gd name="connsiteY292" fmla="*/ 4185089 h 5314642"/>
              <a:gd name="connsiteX293" fmla="*/ 5122175 w 9027201"/>
              <a:gd name="connsiteY293" fmla="*/ 4195846 h 5314642"/>
              <a:gd name="connsiteX294" fmla="*/ 5025356 w 9027201"/>
              <a:gd name="connsiteY294" fmla="*/ 4185089 h 5314642"/>
              <a:gd name="connsiteX295" fmla="*/ 4960810 w 9027201"/>
              <a:gd name="connsiteY295" fmla="*/ 4152816 h 5314642"/>
              <a:gd name="connsiteX296" fmla="*/ 4907022 w 9027201"/>
              <a:gd name="connsiteY296" fmla="*/ 4099027 h 5314642"/>
              <a:gd name="connsiteX297" fmla="*/ 4836014 w 9027201"/>
              <a:gd name="connsiteY297" fmla="*/ 4093051 h 5314642"/>
              <a:gd name="connsiteX298" fmla="*/ 4804899 w 9027201"/>
              <a:gd name="connsiteY298" fmla="*/ 4048414 h 5314642"/>
              <a:gd name="connsiteX299" fmla="*/ 4902689 w 9027201"/>
              <a:gd name="connsiteY299" fmla="*/ 4007326 h 5314642"/>
              <a:gd name="connsiteX300" fmla="*/ 4880576 w 9027201"/>
              <a:gd name="connsiteY300" fmla="*/ 3944536 h 5314642"/>
              <a:gd name="connsiteX301" fmla="*/ 4739307 w 9027201"/>
              <a:gd name="connsiteY301" fmla="*/ 3953538 h 5314642"/>
              <a:gd name="connsiteX302" fmla="*/ 4639500 w 9027201"/>
              <a:gd name="connsiteY302" fmla="*/ 3859707 h 5314642"/>
              <a:gd name="connsiteX303" fmla="*/ 4502639 w 9027201"/>
              <a:gd name="connsiteY303" fmla="*/ 3870801 h 5314642"/>
              <a:gd name="connsiteX304" fmla="*/ 4421695 w 9027201"/>
              <a:gd name="connsiteY304" fmla="*/ 3860417 h 5314642"/>
              <a:gd name="connsiteX305" fmla="*/ 4328014 w 9027201"/>
              <a:gd name="connsiteY305" fmla="*/ 3873976 h 5314642"/>
              <a:gd name="connsiteX306" fmla="*/ 4302614 w 9027201"/>
              <a:gd name="connsiteY306" fmla="*/ 3899376 h 5314642"/>
              <a:gd name="connsiteX307" fmla="*/ 4305789 w 9027201"/>
              <a:gd name="connsiteY307" fmla="*/ 3947001 h 5314642"/>
              <a:gd name="connsiteX308" fmla="*/ 4272321 w 9027201"/>
              <a:gd name="connsiteY308" fmla="*/ 4045239 h 5314642"/>
              <a:gd name="connsiteX309" fmla="*/ 4229290 w 9027201"/>
              <a:gd name="connsiteY309" fmla="*/ 4109785 h 5314642"/>
              <a:gd name="connsiteX310" fmla="*/ 4207775 w 9027201"/>
              <a:gd name="connsiteY310" fmla="*/ 4142058 h 5314642"/>
              <a:gd name="connsiteX311" fmla="*/ 4175502 w 9027201"/>
              <a:gd name="connsiteY311" fmla="*/ 4174331 h 5314642"/>
              <a:gd name="connsiteX312" fmla="*/ 4121714 w 9027201"/>
              <a:gd name="connsiteY312" fmla="*/ 4217362 h 5314642"/>
              <a:gd name="connsiteX313" fmla="*/ 4096239 w 9027201"/>
              <a:gd name="connsiteY313" fmla="*/ 4270851 h 5314642"/>
              <a:gd name="connsiteX314" fmla="*/ 4046410 w 9027201"/>
              <a:gd name="connsiteY314" fmla="*/ 4335696 h 5314642"/>
              <a:gd name="connsiteX315" fmla="*/ 4014137 w 9027201"/>
              <a:gd name="connsiteY315" fmla="*/ 4367969 h 5314642"/>
              <a:gd name="connsiteX316" fmla="*/ 3924191 w 9027201"/>
              <a:gd name="connsiteY316" fmla="*/ 4468485 h 5314642"/>
              <a:gd name="connsiteX317" fmla="*/ 3838130 w 9027201"/>
              <a:gd name="connsiteY317" fmla="*/ 4537439 h 5314642"/>
              <a:gd name="connsiteX318" fmla="*/ 3780457 w 9027201"/>
              <a:gd name="connsiteY318" fmla="*/ 4563362 h 5314642"/>
              <a:gd name="connsiteX319" fmla="*/ 3813664 w 9027201"/>
              <a:gd name="connsiteY319" fmla="*/ 4639151 h 5314642"/>
              <a:gd name="connsiteX320" fmla="*/ 3810489 w 9027201"/>
              <a:gd name="connsiteY320" fmla="*/ 4728051 h 5314642"/>
              <a:gd name="connsiteX321" fmla="*/ 3745196 w 9027201"/>
              <a:gd name="connsiteY321" fmla="*/ 4755244 h 5314642"/>
              <a:gd name="connsiteX322" fmla="*/ 3699364 w 9027201"/>
              <a:gd name="connsiteY322" fmla="*/ 4693126 h 5314642"/>
              <a:gd name="connsiteX323" fmla="*/ 3621745 w 9027201"/>
              <a:gd name="connsiteY323" fmla="*/ 4641840 h 5314642"/>
              <a:gd name="connsiteX324" fmla="*/ 3499339 w 9027201"/>
              <a:gd name="connsiteY324" fmla="*/ 4664551 h 5314642"/>
              <a:gd name="connsiteX325" fmla="*/ 3423139 w 9027201"/>
              <a:gd name="connsiteY325" fmla="*/ 4728051 h 5314642"/>
              <a:gd name="connsiteX326" fmla="*/ 3342046 w 9027201"/>
              <a:gd name="connsiteY326" fmla="*/ 4725436 h 5314642"/>
              <a:gd name="connsiteX327" fmla="*/ 3286614 w 9027201"/>
              <a:gd name="connsiteY327" fmla="*/ 4785201 h 5314642"/>
              <a:gd name="connsiteX328" fmla="*/ 3212431 w 9027201"/>
              <a:gd name="connsiteY328" fmla="*/ 4788750 h 5314642"/>
              <a:gd name="connsiteX329" fmla="*/ 3153525 w 9027201"/>
              <a:gd name="connsiteY329" fmla="*/ 4755244 h 5314642"/>
              <a:gd name="connsiteX330" fmla="*/ 3099737 w 9027201"/>
              <a:gd name="connsiteY330" fmla="*/ 4712213 h 5314642"/>
              <a:gd name="connsiteX331" fmla="*/ 3032614 w 9027201"/>
              <a:gd name="connsiteY331" fmla="*/ 4591526 h 5314642"/>
              <a:gd name="connsiteX332" fmla="*/ 3054839 w 9027201"/>
              <a:gd name="connsiteY332" fmla="*/ 4556601 h 5314642"/>
              <a:gd name="connsiteX333" fmla="*/ 3088980 w 9027201"/>
              <a:gd name="connsiteY333" fmla="*/ 4561606 h 5314642"/>
              <a:gd name="connsiteX334" fmla="*/ 3131039 w 9027201"/>
              <a:gd name="connsiteY334" fmla="*/ 4585176 h 5314642"/>
              <a:gd name="connsiteX335" fmla="*/ 3173995 w 9027201"/>
              <a:gd name="connsiteY335" fmla="*/ 4560037 h 5314642"/>
              <a:gd name="connsiteX336" fmla="*/ 3172314 w 9027201"/>
              <a:gd name="connsiteY336" fmla="*/ 4505801 h 5314642"/>
              <a:gd name="connsiteX337" fmla="*/ 3142768 w 9027201"/>
              <a:gd name="connsiteY337" fmla="*/ 4443272 h 5314642"/>
              <a:gd name="connsiteX338" fmla="*/ 3192148 w 9027201"/>
              <a:gd name="connsiteY338" fmla="*/ 4404126 h 5314642"/>
              <a:gd name="connsiteX339" fmla="*/ 3268871 w 9027201"/>
              <a:gd name="connsiteY339" fmla="*/ 4377680 h 5314642"/>
              <a:gd name="connsiteX340" fmla="*/ 3299725 w 9027201"/>
              <a:gd name="connsiteY340" fmla="*/ 4261812 h 5314642"/>
              <a:gd name="connsiteX341" fmla="*/ 3411896 w 9027201"/>
              <a:gd name="connsiteY341" fmla="*/ 4243658 h 5314642"/>
              <a:gd name="connsiteX342" fmla="*/ 3423139 w 9027201"/>
              <a:gd name="connsiteY342" fmla="*/ 4140676 h 5314642"/>
              <a:gd name="connsiteX343" fmla="*/ 3380669 w 9027201"/>
              <a:gd name="connsiteY343" fmla="*/ 4050170 h 5314642"/>
              <a:gd name="connsiteX344" fmla="*/ 3401997 w 9027201"/>
              <a:gd name="connsiteY344" fmla="*/ 3941361 h 5314642"/>
              <a:gd name="connsiteX345" fmla="*/ 3490188 w 9027201"/>
              <a:gd name="connsiteY345" fmla="*/ 3891270 h 5314642"/>
              <a:gd name="connsiteX346" fmla="*/ 3589658 w 9027201"/>
              <a:gd name="connsiteY346" fmla="*/ 3897097 h 5314642"/>
              <a:gd name="connsiteX347" fmla="*/ 3669893 w 9027201"/>
              <a:gd name="connsiteY347" fmla="*/ 3948420 h 5314642"/>
              <a:gd name="connsiteX348" fmla="*/ 3737613 w 9027201"/>
              <a:gd name="connsiteY348" fmla="*/ 3984578 h 5314642"/>
              <a:gd name="connsiteX349" fmla="*/ 3813440 w 9027201"/>
              <a:gd name="connsiteY349" fmla="*/ 3954770 h 5314642"/>
              <a:gd name="connsiteX350" fmla="*/ 3913620 w 9027201"/>
              <a:gd name="connsiteY350" fmla="*/ 3963063 h 5314642"/>
              <a:gd name="connsiteX351" fmla="*/ 3899688 w 9027201"/>
              <a:gd name="connsiteY351" fmla="*/ 3865011 h 5314642"/>
              <a:gd name="connsiteX352" fmla="*/ 3911155 w 9027201"/>
              <a:gd name="connsiteY352" fmla="*/ 3759713 h 5314642"/>
              <a:gd name="connsiteX353" fmla="*/ 3829315 w 9027201"/>
              <a:gd name="connsiteY353" fmla="*/ 3709997 h 5314642"/>
              <a:gd name="connsiteX354" fmla="*/ 3750127 w 9027201"/>
              <a:gd name="connsiteY354" fmla="*/ 3651091 h 5314642"/>
              <a:gd name="connsiteX355" fmla="*/ 3702165 w 9027201"/>
              <a:gd name="connsiteY355" fmla="*/ 3571903 h 5314642"/>
              <a:gd name="connsiteX356" fmla="*/ 3659135 w 9027201"/>
              <a:gd name="connsiteY356" fmla="*/ 3518115 h 5314642"/>
              <a:gd name="connsiteX357" fmla="*/ 3655437 w 9027201"/>
              <a:gd name="connsiteY357" fmla="*/ 3410538 h 5314642"/>
              <a:gd name="connsiteX358" fmla="*/ 3558431 w 9027201"/>
              <a:gd name="connsiteY358" fmla="*/ 3368217 h 5314642"/>
              <a:gd name="connsiteX359" fmla="*/ 3474126 w 9027201"/>
              <a:gd name="connsiteY359" fmla="*/ 3263106 h 5314642"/>
              <a:gd name="connsiteX360" fmla="*/ 3508528 w 9027201"/>
              <a:gd name="connsiteY360" fmla="*/ 3173870 h 5314642"/>
              <a:gd name="connsiteX361" fmla="*/ 3531463 w 9027201"/>
              <a:gd name="connsiteY361" fmla="*/ 3083924 h 5314642"/>
              <a:gd name="connsiteX362" fmla="*/ 3465497 w 9027201"/>
              <a:gd name="connsiteY362" fmla="*/ 2990990 h 5314642"/>
              <a:gd name="connsiteX363" fmla="*/ 3381901 w 9027201"/>
              <a:gd name="connsiteY363" fmla="*/ 2973359 h 5314642"/>
              <a:gd name="connsiteX364" fmla="*/ 3316310 w 9027201"/>
              <a:gd name="connsiteY364" fmla="*/ 2894171 h 5314642"/>
              <a:gd name="connsiteX365" fmla="*/ 3249112 w 9027201"/>
              <a:gd name="connsiteY365" fmla="*/ 2840551 h 5314642"/>
              <a:gd name="connsiteX366" fmla="*/ 3196920 w 9027201"/>
              <a:gd name="connsiteY366" fmla="*/ 2838926 h 5314642"/>
              <a:gd name="connsiteX367" fmla="*/ 3146466 w 9027201"/>
              <a:gd name="connsiteY367" fmla="*/ 2886859 h 5314642"/>
              <a:gd name="connsiteX368" fmla="*/ 3099737 w 9027201"/>
              <a:gd name="connsiteY368" fmla="*/ 2829625 h 5314642"/>
              <a:gd name="connsiteX369" fmla="*/ 3023370 w 9027201"/>
              <a:gd name="connsiteY369" fmla="*/ 2820016 h 5314642"/>
              <a:gd name="connsiteX370" fmla="*/ 2955209 w 9027201"/>
              <a:gd name="connsiteY370" fmla="*/ 2788976 h 5314642"/>
              <a:gd name="connsiteX371" fmla="*/ 2938288 w 9027201"/>
              <a:gd name="connsiteY371" fmla="*/ 2705547 h 5314642"/>
              <a:gd name="connsiteX372" fmla="*/ 2872594 w 9027201"/>
              <a:gd name="connsiteY372" fmla="*/ 2718518 h 5314642"/>
              <a:gd name="connsiteX373" fmla="*/ 2773310 w 9027201"/>
              <a:gd name="connsiteY373" fmla="*/ 2629012 h 5314642"/>
              <a:gd name="connsiteX374" fmla="*/ 2658674 w 9027201"/>
              <a:gd name="connsiteY374" fmla="*/ 2646745 h 5314642"/>
              <a:gd name="connsiteX375" fmla="*/ 2565300 w 9027201"/>
              <a:gd name="connsiteY375" fmla="*/ 2702747 h 5314642"/>
              <a:gd name="connsiteX376" fmla="*/ 2443521 w 9027201"/>
              <a:gd name="connsiteY376" fmla="*/ 2711291 h 5314642"/>
              <a:gd name="connsiteX377" fmla="*/ 2314429 w 9027201"/>
              <a:gd name="connsiteY377" fmla="*/ 2743564 h 5314642"/>
              <a:gd name="connsiteX378" fmla="*/ 2217610 w 9027201"/>
              <a:gd name="connsiteY378" fmla="*/ 2775837 h 5314642"/>
              <a:gd name="connsiteX379" fmla="*/ 2164971 w 9027201"/>
              <a:gd name="connsiteY379" fmla="*/ 2850972 h 5314642"/>
              <a:gd name="connsiteX380" fmla="*/ 2105187 w 9027201"/>
              <a:gd name="connsiteY380" fmla="*/ 2910756 h 5314642"/>
              <a:gd name="connsiteX381" fmla="*/ 2034730 w 9027201"/>
              <a:gd name="connsiteY381" fmla="*/ 2937202 h 5314642"/>
              <a:gd name="connsiteX382" fmla="*/ 1980942 w 9027201"/>
              <a:gd name="connsiteY382" fmla="*/ 2958717 h 5314642"/>
              <a:gd name="connsiteX383" fmla="*/ 1872217 w 9027201"/>
              <a:gd name="connsiteY383" fmla="*/ 2986311 h 5314642"/>
              <a:gd name="connsiteX384" fmla="*/ 1734291 w 9027201"/>
              <a:gd name="connsiteY384" fmla="*/ 2998656 h 5314642"/>
              <a:gd name="connsiteX385" fmla="*/ 1598430 w 9027201"/>
              <a:gd name="connsiteY385" fmla="*/ 2999451 h 5314642"/>
              <a:gd name="connsiteX386" fmla="*/ 1524443 w 9027201"/>
              <a:gd name="connsiteY386" fmla="*/ 3066378 h 5314642"/>
              <a:gd name="connsiteX387" fmla="*/ 1484773 w 9027201"/>
              <a:gd name="connsiteY387" fmla="*/ 3120082 h 5314642"/>
              <a:gd name="connsiteX388" fmla="*/ 1421544 w 9027201"/>
              <a:gd name="connsiteY388" fmla="*/ 3130839 h 5314642"/>
              <a:gd name="connsiteX389" fmla="*/ 1364142 w 9027201"/>
              <a:gd name="connsiteY389" fmla="*/ 3105795 h 5314642"/>
              <a:gd name="connsiteX390" fmla="*/ 1313968 w 9027201"/>
              <a:gd name="connsiteY390" fmla="*/ 3066293 h 5314642"/>
              <a:gd name="connsiteX391" fmla="*/ 1292453 w 9027201"/>
              <a:gd name="connsiteY391" fmla="*/ 3034020 h 5314642"/>
              <a:gd name="connsiteX392" fmla="*/ 1224209 w 9027201"/>
              <a:gd name="connsiteY392" fmla="*/ 2974405 h 5314642"/>
              <a:gd name="connsiteX393" fmla="*/ 1120330 w 9027201"/>
              <a:gd name="connsiteY393" fmla="*/ 2980232 h 5314642"/>
              <a:gd name="connsiteX394" fmla="*/ 1051021 w 9027201"/>
              <a:gd name="connsiteY394" fmla="*/ 2999198 h 5314642"/>
              <a:gd name="connsiteX395" fmla="*/ 994264 w 9027201"/>
              <a:gd name="connsiteY395" fmla="*/ 2981801 h 5314642"/>
              <a:gd name="connsiteX396" fmla="*/ 908539 w 9027201"/>
              <a:gd name="connsiteY396" fmla="*/ 2984182 h 5314642"/>
              <a:gd name="connsiteX397" fmla="*/ 849008 w 9027201"/>
              <a:gd name="connsiteY397" fmla="*/ 2960370 h 5314642"/>
              <a:gd name="connsiteX398" fmla="*/ 743813 w 9027201"/>
              <a:gd name="connsiteY398" fmla="*/ 2958717 h 5314642"/>
              <a:gd name="connsiteX399" fmla="*/ 668593 w 9027201"/>
              <a:gd name="connsiteY399" fmla="*/ 2937117 h 5314642"/>
              <a:gd name="connsiteX400" fmla="*/ 608894 w 9027201"/>
              <a:gd name="connsiteY400" fmla="*/ 2912073 h 5314642"/>
              <a:gd name="connsiteX401" fmla="*/ 582448 w 9027201"/>
              <a:gd name="connsiteY401" fmla="*/ 2883413 h 5314642"/>
              <a:gd name="connsiteX402" fmla="*/ 442598 w 9027201"/>
              <a:gd name="connsiteY402" fmla="*/ 2915686 h 5314642"/>
              <a:gd name="connsiteX403" fmla="*/ 431841 w 9027201"/>
              <a:gd name="connsiteY403" fmla="*/ 2947959 h 5314642"/>
              <a:gd name="connsiteX404" fmla="*/ 367995 w 9027201"/>
              <a:gd name="connsiteY404" fmla="*/ 2936557 h 5314642"/>
              <a:gd name="connsiteX405" fmla="*/ 315804 w 9027201"/>
              <a:gd name="connsiteY405" fmla="*/ 2889577 h 5314642"/>
              <a:gd name="connsiteX406" fmla="*/ 238203 w 9027201"/>
              <a:gd name="connsiteY406" fmla="*/ 2883413 h 5314642"/>
              <a:gd name="connsiteX407" fmla="*/ 202148 w 9027201"/>
              <a:gd name="connsiteY407" fmla="*/ 2795055 h 5314642"/>
              <a:gd name="connsiteX408" fmla="*/ 119869 w 9027201"/>
              <a:gd name="connsiteY408" fmla="*/ 2754322 h 5314642"/>
              <a:gd name="connsiteX409" fmla="*/ 42437 w 9027201"/>
              <a:gd name="connsiteY409" fmla="*/ 2693390 h 5314642"/>
              <a:gd name="connsiteX410" fmla="*/ 1703 w 9027201"/>
              <a:gd name="connsiteY410" fmla="*/ 2607497 h 5314642"/>
              <a:gd name="connsiteX411" fmla="*/ 43417 w 9027201"/>
              <a:gd name="connsiteY411" fmla="*/ 2483083 h 5314642"/>
              <a:gd name="connsiteX412" fmla="*/ 119869 w 9027201"/>
              <a:gd name="connsiteY412" fmla="*/ 2420835 h 5314642"/>
              <a:gd name="connsiteX413" fmla="*/ 122503 w 9027201"/>
              <a:gd name="connsiteY413" fmla="*/ 2316956 h 5314642"/>
              <a:gd name="connsiteX414" fmla="*/ 201251 w 9027201"/>
              <a:gd name="connsiteY414" fmla="*/ 2246330 h 5314642"/>
              <a:gd name="connsiteX415" fmla="*/ 233524 w 9027201"/>
              <a:gd name="connsiteY415" fmla="*/ 2191478 h 5314642"/>
              <a:gd name="connsiteX416" fmla="*/ 281234 w 9027201"/>
              <a:gd name="connsiteY416" fmla="*/ 2151893 h 5314642"/>
              <a:gd name="connsiteX417" fmla="*/ 296838 w 9027201"/>
              <a:gd name="connsiteY417" fmla="*/ 2053926 h 5314642"/>
              <a:gd name="connsiteX418" fmla="*/ 265966 w 9027201"/>
              <a:gd name="connsiteY418" fmla="*/ 1923686 h 5314642"/>
              <a:gd name="connsiteX419" fmla="*/ 309977 w 9027201"/>
              <a:gd name="connsiteY419" fmla="*/ 1850847 h 5314642"/>
              <a:gd name="connsiteX420" fmla="*/ 378053 w 9027201"/>
              <a:gd name="connsiteY420" fmla="*/ 1721587 h 5314642"/>
              <a:gd name="connsiteX421" fmla="*/ 464114 w 9027201"/>
              <a:gd name="connsiteY421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821422 w 9027201"/>
              <a:gd name="connsiteY87" fmla="*/ 5415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6004302 w 9027201"/>
              <a:gd name="connsiteY92" fmla="*/ 161729 h 5314642"/>
              <a:gd name="connsiteX93" fmla="*/ 6025817 w 9027201"/>
              <a:gd name="connsiteY93" fmla="*/ 194002 h 5314642"/>
              <a:gd name="connsiteX94" fmla="*/ 6047333 w 9027201"/>
              <a:gd name="connsiteY94" fmla="*/ 290820 h 5314642"/>
              <a:gd name="connsiteX95" fmla="*/ 6079605 w 9027201"/>
              <a:gd name="connsiteY95" fmla="*/ 312336 h 5314642"/>
              <a:gd name="connsiteX96" fmla="*/ 6101121 w 9027201"/>
              <a:gd name="connsiteY96" fmla="*/ 333851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122636 w 9027201"/>
              <a:gd name="connsiteY99" fmla="*/ 495216 h 5314642"/>
              <a:gd name="connsiteX100" fmla="*/ 6090363 w 9027201"/>
              <a:gd name="connsiteY100" fmla="*/ 527489 h 5314642"/>
              <a:gd name="connsiteX101" fmla="*/ 6122636 w 9027201"/>
              <a:gd name="connsiteY101" fmla="*/ 645823 h 5314642"/>
              <a:gd name="connsiteX102" fmla="*/ 6133394 w 9027201"/>
              <a:gd name="connsiteY102" fmla="*/ 710369 h 5314642"/>
              <a:gd name="connsiteX103" fmla="*/ 6144151 w 9027201"/>
              <a:gd name="connsiteY103" fmla="*/ 742642 h 5314642"/>
              <a:gd name="connsiteX104" fmla="*/ 6176424 w 9027201"/>
              <a:gd name="connsiteY104" fmla="*/ 753399 h 5314642"/>
              <a:gd name="connsiteX105" fmla="*/ 6251728 w 9027201"/>
              <a:gd name="connsiteY105" fmla="*/ 764157 h 5314642"/>
              <a:gd name="connsiteX106" fmla="*/ 6337789 w 9027201"/>
              <a:gd name="connsiteY106" fmla="*/ 828703 h 5314642"/>
              <a:gd name="connsiteX107" fmla="*/ 6370062 w 9027201"/>
              <a:gd name="connsiteY107" fmla="*/ 817945 h 5314642"/>
              <a:gd name="connsiteX108" fmla="*/ 6499154 w 9027201"/>
              <a:gd name="connsiteY108" fmla="*/ 850218 h 5314642"/>
              <a:gd name="connsiteX109" fmla="*/ 6531427 w 9027201"/>
              <a:gd name="connsiteY109" fmla="*/ 871733 h 5314642"/>
              <a:gd name="connsiteX110" fmla="*/ 6574457 w 9027201"/>
              <a:gd name="connsiteY110" fmla="*/ 925522 h 5314642"/>
              <a:gd name="connsiteX111" fmla="*/ 6606730 w 9027201"/>
              <a:gd name="connsiteY111" fmla="*/ 936279 h 5314642"/>
              <a:gd name="connsiteX112" fmla="*/ 6649761 w 9027201"/>
              <a:gd name="connsiteY112" fmla="*/ 990067 h 5314642"/>
              <a:gd name="connsiteX113" fmla="*/ 6682034 w 9027201"/>
              <a:gd name="connsiteY113" fmla="*/ 1076129 h 5314642"/>
              <a:gd name="connsiteX114" fmla="*/ 6671276 w 9027201"/>
              <a:gd name="connsiteY114" fmla="*/ 1183705 h 5314642"/>
              <a:gd name="connsiteX115" fmla="*/ 6660518 w 9027201"/>
              <a:gd name="connsiteY115" fmla="*/ 1215978 h 5314642"/>
              <a:gd name="connsiteX116" fmla="*/ 6671276 w 9027201"/>
              <a:gd name="connsiteY116" fmla="*/ 1269766 h 5314642"/>
              <a:gd name="connsiteX117" fmla="*/ 6778853 w 9027201"/>
              <a:gd name="connsiteY117" fmla="*/ 1334312 h 5314642"/>
              <a:gd name="connsiteX118" fmla="*/ 6821883 w 9027201"/>
              <a:gd name="connsiteY118" fmla="*/ 1345070 h 5314642"/>
              <a:gd name="connsiteX119" fmla="*/ 7026278 w 9027201"/>
              <a:gd name="connsiteY119" fmla="*/ 1355827 h 5314642"/>
              <a:gd name="connsiteX120" fmla="*/ 7090824 w 9027201"/>
              <a:gd name="connsiteY120" fmla="*/ 1377343 h 5314642"/>
              <a:gd name="connsiteX121" fmla="*/ 7112340 w 9027201"/>
              <a:gd name="connsiteY121" fmla="*/ 1398858 h 5314642"/>
              <a:gd name="connsiteX122" fmla="*/ 7198401 w 9027201"/>
              <a:gd name="connsiteY122" fmla="*/ 1420373 h 5314642"/>
              <a:gd name="connsiteX123" fmla="*/ 7230674 w 9027201"/>
              <a:gd name="connsiteY123" fmla="*/ 1431131 h 5314642"/>
              <a:gd name="connsiteX124" fmla="*/ 7381281 w 9027201"/>
              <a:gd name="connsiteY124" fmla="*/ 1420373 h 5314642"/>
              <a:gd name="connsiteX125" fmla="*/ 7413554 w 9027201"/>
              <a:gd name="connsiteY125" fmla="*/ 1409616 h 5314642"/>
              <a:gd name="connsiteX126" fmla="*/ 7478100 w 9027201"/>
              <a:gd name="connsiteY126" fmla="*/ 1366585 h 5314642"/>
              <a:gd name="connsiteX127" fmla="*/ 7542645 w 9027201"/>
              <a:gd name="connsiteY127" fmla="*/ 1345070 h 5314642"/>
              <a:gd name="connsiteX128" fmla="*/ 7574918 w 9027201"/>
              <a:gd name="connsiteY128" fmla="*/ 1334312 h 5314642"/>
              <a:gd name="connsiteX129" fmla="*/ 7607191 w 9027201"/>
              <a:gd name="connsiteY129" fmla="*/ 1323555 h 5314642"/>
              <a:gd name="connsiteX130" fmla="*/ 7704010 w 9027201"/>
              <a:gd name="connsiteY130" fmla="*/ 1334312 h 5314642"/>
              <a:gd name="connsiteX131" fmla="*/ 7757798 w 9027201"/>
              <a:gd name="connsiteY131" fmla="*/ 1398858 h 5314642"/>
              <a:gd name="connsiteX132" fmla="*/ 7768556 w 9027201"/>
              <a:gd name="connsiteY132" fmla="*/ 1431131 h 5314642"/>
              <a:gd name="connsiteX133" fmla="*/ 7833102 w 9027201"/>
              <a:gd name="connsiteY133" fmla="*/ 1495677 h 5314642"/>
              <a:gd name="connsiteX134" fmla="*/ 7865375 w 9027201"/>
              <a:gd name="connsiteY134" fmla="*/ 1560223 h 5314642"/>
              <a:gd name="connsiteX135" fmla="*/ 7876133 w 9027201"/>
              <a:gd name="connsiteY135" fmla="*/ 1592496 h 5314642"/>
              <a:gd name="connsiteX136" fmla="*/ 7908405 w 9027201"/>
              <a:gd name="connsiteY136" fmla="*/ 1603253 h 5314642"/>
              <a:gd name="connsiteX137" fmla="*/ 7994467 w 9027201"/>
              <a:gd name="connsiteY137" fmla="*/ 1603253 h 5314642"/>
              <a:gd name="connsiteX138" fmla="*/ 8026740 w 9027201"/>
              <a:gd name="connsiteY138" fmla="*/ 1592496 h 5314642"/>
              <a:gd name="connsiteX139" fmla="*/ 8241893 w 9027201"/>
              <a:gd name="connsiteY139" fmla="*/ 1603253 h 5314642"/>
              <a:gd name="connsiteX140" fmla="*/ 8274165 w 9027201"/>
              <a:gd name="connsiteY140" fmla="*/ 1624769 h 5314642"/>
              <a:gd name="connsiteX141" fmla="*/ 8306438 w 9027201"/>
              <a:gd name="connsiteY141" fmla="*/ 1635526 h 5314642"/>
              <a:gd name="connsiteX142" fmla="*/ 8327954 w 9027201"/>
              <a:gd name="connsiteY142" fmla="*/ 1657042 h 5314642"/>
              <a:gd name="connsiteX143" fmla="*/ 8446288 w 9027201"/>
              <a:gd name="connsiteY143" fmla="*/ 1678557 h 5314642"/>
              <a:gd name="connsiteX144" fmla="*/ 8553864 w 9027201"/>
              <a:gd name="connsiteY144" fmla="*/ 1710830 h 5314642"/>
              <a:gd name="connsiteX145" fmla="*/ 8650683 w 9027201"/>
              <a:gd name="connsiteY145" fmla="*/ 1743103 h 5314642"/>
              <a:gd name="connsiteX146" fmla="*/ 8682956 w 9027201"/>
              <a:gd name="connsiteY146" fmla="*/ 1753860 h 5314642"/>
              <a:gd name="connsiteX147" fmla="*/ 8790533 w 9027201"/>
              <a:gd name="connsiteY147" fmla="*/ 1818406 h 5314642"/>
              <a:gd name="connsiteX148" fmla="*/ 8822805 w 9027201"/>
              <a:gd name="connsiteY148" fmla="*/ 1829164 h 5314642"/>
              <a:gd name="connsiteX149" fmla="*/ 8844321 w 9027201"/>
              <a:gd name="connsiteY149" fmla="*/ 1850679 h 5314642"/>
              <a:gd name="connsiteX150" fmla="*/ 8876594 w 9027201"/>
              <a:gd name="connsiteY150" fmla="*/ 1861437 h 5314642"/>
              <a:gd name="connsiteX151" fmla="*/ 8951897 w 9027201"/>
              <a:gd name="connsiteY151" fmla="*/ 1904467 h 5314642"/>
              <a:gd name="connsiteX152" fmla="*/ 8994928 w 9027201"/>
              <a:gd name="connsiteY152" fmla="*/ 1958256 h 5314642"/>
              <a:gd name="connsiteX153" fmla="*/ 9027201 w 9027201"/>
              <a:gd name="connsiteY153" fmla="*/ 1990529 h 5314642"/>
              <a:gd name="connsiteX154" fmla="*/ 9016443 w 9027201"/>
              <a:gd name="connsiteY154" fmla="*/ 2119620 h 5314642"/>
              <a:gd name="connsiteX155" fmla="*/ 8994928 w 9027201"/>
              <a:gd name="connsiteY155" fmla="*/ 2141136 h 5314642"/>
              <a:gd name="connsiteX156" fmla="*/ 8951897 w 9027201"/>
              <a:gd name="connsiteY156" fmla="*/ 2194924 h 5314642"/>
              <a:gd name="connsiteX157" fmla="*/ 8919624 w 9027201"/>
              <a:gd name="connsiteY157" fmla="*/ 2248712 h 5314642"/>
              <a:gd name="connsiteX158" fmla="*/ 8876594 w 9027201"/>
              <a:gd name="connsiteY158" fmla="*/ 2302500 h 5314642"/>
              <a:gd name="connsiteX159" fmla="*/ 8898109 w 9027201"/>
              <a:gd name="connsiteY159" fmla="*/ 2334773 h 5314642"/>
              <a:gd name="connsiteX160" fmla="*/ 8898109 w 9027201"/>
              <a:gd name="connsiteY160" fmla="*/ 2431592 h 5314642"/>
              <a:gd name="connsiteX161" fmla="*/ 8876594 w 9027201"/>
              <a:gd name="connsiteY161" fmla="*/ 2463865 h 5314642"/>
              <a:gd name="connsiteX162" fmla="*/ 8844321 w 9027201"/>
              <a:gd name="connsiteY162" fmla="*/ 2539169 h 5314642"/>
              <a:gd name="connsiteX163" fmla="*/ 8801290 w 9027201"/>
              <a:gd name="connsiteY163" fmla="*/ 2549926 h 5314642"/>
              <a:gd name="connsiteX164" fmla="*/ 8833563 w 9027201"/>
              <a:gd name="connsiteY164" fmla="*/ 2603715 h 5314642"/>
              <a:gd name="connsiteX165" fmla="*/ 8844321 w 9027201"/>
              <a:gd name="connsiteY165" fmla="*/ 2635987 h 5314642"/>
              <a:gd name="connsiteX166" fmla="*/ 8865836 w 9027201"/>
              <a:gd name="connsiteY166" fmla="*/ 2657503 h 5314642"/>
              <a:gd name="connsiteX167" fmla="*/ 8898109 w 9027201"/>
              <a:gd name="connsiteY167" fmla="*/ 2722049 h 5314642"/>
              <a:gd name="connsiteX168" fmla="*/ 8876594 w 9027201"/>
              <a:gd name="connsiteY168" fmla="*/ 2915686 h 5314642"/>
              <a:gd name="connsiteX169" fmla="*/ 8855078 w 9027201"/>
              <a:gd name="connsiteY169" fmla="*/ 2980232 h 5314642"/>
              <a:gd name="connsiteX170" fmla="*/ 8822805 w 9027201"/>
              <a:gd name="connsiteY170" fmla="*/ 3001747 h 5314642"/>
              <a:gd name="connsiteX171" fmla="*/ 8812048 w 9027201"/>
              <a:gd name="connsiteY171" fmla="*/ 3034020 h 5314642"/>
              <a:gd name="connsiteX172" fmla="*/ 8747502 w 9027201"/>
              <a:gd name="connsiteY172" fmla="*/ 3055536 h 5314642"/>
              <a:gd name="connsiteX173" fmla="*/ 8553864 w 9027201"/>
              <a:gd name="connsiteY173" fmla="*/ 3077051 h 5314642"/>
              <a:gd name="connsiteX174" fmla="*/ 8467803 w 9027201"/>
              <a:gd name="connsiteY174" fmla="*/ 3077051 h 5314642"/>
              <a:gd name="connsiteX175" fmla="*/ 8403257 w 9027201"/>
              <a:gd name="connsiteY175" fmla="*/ 3055536 h 5314642"/>
              <a:gd name="connsiteX176" fmla="*/ 8338711 w 9027201"/>
              <a:gd name="connsiteY176" fmla="*/ 3098566 h 5314642"/>
              <a:gd name="connsiteX177" fmla="*/ 8317196 w 9027201"/>
              <a:gd name="connsiteY177" fmla="*/ 3120082 h 5314642"/>
              <a:gd name="connsiteX178" fmla="*/ 8284923 w 9027201"/>
              <a:gd name="connsiteY178" fmla="*/ 3141597 h 5314642"/>
              <a:gd name="connsiteX179" fmla="*/ 8263408 w 9027201"/>
              <a:gd name="connsiteY179" fmla="*/ 3173870 h 5314642"/>
              <a:gd name="connsiteX180" fmla="*/ 8198862 w 9027201"/>
              <a:gd name="connsiteY180" fmla="*/ 3216900 h 5314642"/>
              <a:gd name="connsiteX181" fmla="*/ 8177347 w 9027201"/>
              <a:gd name="connsiteY181" fmla="*/ 3238416 h 5314642"/>
              <a:gd name="connsiteX182" fmla="*/ 8134316 w 9027201"/>
              <a:gd name="connsiteY182" fmla="*/ 3227658 h 5314642"/>
              <a:gd name="connsiteX183" fmla="*/ 8091285 w 9027201"/>
              <a:gd name="connsiteY183" fmla="*/ 3292204 h 5314642"/>
              <a:gd name="connsiteX184" fmla="*/ 8080528 w 9027201"/>
              <a:gd name="connsiteY184" fmla="*/ 3324477 h 5314642"/>
              <a:gd name="connsiteX185" fmla="*/ 8069770 w 9027201"/>
              <a:gd name="connsiteY185" fmla="*/ 3367507 h 5314642"/>
              <a:gd name="connsiteX186" fmla="*/ 8048255 w 9027201"/>
              <a:gd name="connsiteY186" fmla="*/ 3389023 h 5314642"/>
              <a:gd name="connsiteX187" fmla="*/ 8026740 w 9027201"/>
              <a:gd name="connsiteY187" fmla="*/ 3421296 h 5314642"/>
              <a:gd name="connsiteX188" fmla="*/ 8015982 w 9027201"/>
              <a:gd name="connsiteY188" fmla="*/ 3528872 h 5314642"/>
              <a:gd name="connsiteX189" fmla="*/ 7951436 w 9027201"/>
              <a:gd name="connsiteY189" fmla="*/ 3550387 h 5314642"/>
              <a:gd name="connsiteX190" fmla="*/ 7919163 w 9027201"/>
              <a:gd name="connsiteY190" fmla="*/ 3561145 h 5314642"/>
              <a:gd name="connsiteX191" fmla="*/ 7714768 w 9027201"/>
              <a:gd name="connsiteY191" fmla="*/ 3582660 h 5314642"/>
              <a:gd name="connsiteX192" fmla="*/ 7650222 w 9027201"/>
              <a:gd name="connsiteY192" fmla="*/ 3604176 h 5314642"/>
              <a:gd name="connsiteX193" fmla="*/ 7617949 w 9027201"/>
              <a:gd name="connsiteY193" fmla="*/ 3614933 h 5314642"/>
              <a:gd name="connsiteX194" fmla="*/ 7585676 w 9027201"/>
              <a:gd name="connsiteY194" fmla="*/ 3636449 h 5314642"/>
              <a:gd name="connsiteX195" fmla="*/ 7553403 w 9027201"/>
              <a:gd name="connsiteY195" fmla="*/ 3647206 h 5314642"/>
              <a:gd name="connsiteX196" fmla="*/ 7488857 w 9027201"/>
              <a:gd name="connsiteY196" fmla="*/ 3690237 h 5314642"/>
              <a:gd name="connsiteX197" fmla="*/ 7456584 w 9027201"/>
              <a:gd name="connsiteY197" fmla="*/ 3700995 h 5314642"/>
              <a:gd name="connsiteX198" fmla="*/ 7392038 w 9027201"/>
              <a:gd name="connsiteY198" fmla="*/ 3744025 h 5314642"/>
              <a:gd name="connsiteX199" fmla="*/ 7359765 w 9027201"/>
              <a:gd name="connsiteY199" fmla="*/ 3765540 h 5314642"/>
              <a:gd name="connsiteX200" fmla="*/ 7327493 w 9027201"/>
              <a:gd name="connsiteY200" fmla="*/ 3776298 h 5314642"/>
              <a:gd name="connsiteX201" fmla="*/ 7273704 w 9027201"/>
              <a:gd name="connsiteY201" fmla="*/ 3808571 h 5314642"/>
              <a:gd name="connsiteX202" fmla="*/ 7101582 w 9027201"/>
              <a:gd name="connsiteY202" fmla="*/ 3840844 h 5314642"/>
              <a:gd name="connsiteX203" fmla="*/ 7037036 w 9027201"/>
              <a:gd name="connsiteY203" fmla="*/ 3862359 h 5314642"/>
              <a:gd name="connsiteX204" fmla="*/ 7004763 w 9027201"/>
              <a:gd name="connsiteY204" fmla="*/ 3873117 h 5314642"/>
              <a:gd name="connsiteX205" fmla="*/ 6929460 w 9027201"/>
              <a:gd name="connsiteY205" fmla="*/ 3862359 h 5314642"/>
              <a:gd name="connsiteX206" fmla="*/ 6897187 w 9027201"/>
              <a:gd name="connsiteY206" fmla="*/ 3851602 h 5314642"/>
              <a:gd name="connsiteX207" fmla="*/ 6778853 w 9027201"/>
              <a:gd name="connsiteY207" fmla="*/ 3862359 h 5314642"/>
              <a:gd name="connsiteX208" fmla="*/ 6725064 w 9027201"/>
              <a:gd name="connsiteY208" fmla="*/ 3894632 h 5314642"/>
              <a:gd name="connsiteX209" fmla="*/ 6682034 w 9027201"/>
              <a:gd name="connsiteY209" fmla="*/ 3948420 h 5314642"/>
              <a:gd name="connsiteX210" fmla="*/ 6639003 w 9027201"/>
              <a:gd name="connsiteY210" fmla="*/ 4002209 h 5314642"/>
              <a:gd name="connsiteX211" fmla="*/ 6606730 w 9027201"/>
              <a:gd name="connsiteY211" fmla="*/ 4023724 h 5314642"/>
              <a:gd name="connsiteX212" fmla="*/ 6595973 w 9027201"/>
              <a:gd name="connsiteY212" fmla="*/ 4055997 h 5314642"/>
              <a:gd name="connsiteX213" fmla="*/ 6542184 w 9027201"/>
              <a:gd name="connsiteY213" fmla="*/ 4099027 h 5314642"/>
              <a:gd name="connsiteX214" fmla="*/ 6520669 w 9027201"/>
              <a:gd name="connsiteY214" fmla="*/ 4120543 h 5314642"/>
              <a:gd name="connsiteX215" fmla="*/ 6456123 w 9027201"/>
              <a:gd name="connsiteY215" fmla="*/ 4163573 h 5314642"/>
              <a:gd name="connsiteX216" fmla="*/ 6413093 w 9027201"/>
              <a:gd name="connsiteY216" fmla="*/ 4217362 h 5314642"/>
              <a:gd name="connsiteX217" fmla="*/ 6380820 w 9027201"/>
              <a:gd name="connsiteY217" fmla="*/ 4228119 h 5314642"/>
              <a:gd name="connsiteX218" fmla="*/ 6402335 w 9027201"/>
              <a:gd name="connsiteY218" fmla="*/ 4335696 h 5314642"/>
              <a:gd name="connsiteX219" fmla="*/ 6413093 w 9027201"/>
              <a:gd name="connsiteY219" fmla="*/ 4378726 h 5314642"/>
              <a:gd name="connsiteX220" fmla="*/ 6434608 w 9027201"/>
              <a:gd name="connsiteY220" fmla="*/ 4400242 h 5314642"/>
              <a:gd name="connsiteX221" fmla="*/ 6456123 w 9027201"/>
              <a:gd name="connsiteY221" fmla="*/ 4432515 h 5314642"/>
              <a:gd name="connsiteX222" fmla="*/ 6477638 w 9027201"/>
              <a:gd name="connsiteY222" fmla="*/ 4497060 h 5314642"/>
              <a:gd name="connsiteX223" fmla="*/ 6499154 w 9027201"/>
              <a:gd name="connsiteY223" fmla="*/ 4518576 h 5314642"/>
              <a:gd name="connsiteX224" fmla="*/ 6520669 w 9027201"/>
              <a:gd name="connsiteY224" fmla="*/ 4550849 h 5314642"/>
              <a:gd name="connsiteX225" fmla="*/ 6585215 w 9027201"/>
              <a:gd name="connsiteY225" fmla="*/ 4615395 h 5314642"/>
              <a:gd name="connsiteX226" fmla="*/ 6617488 w 9027201"/>
              <a:gd name="connsiteY226" fmla="*/ 4626152 h 5314642"/>
              <a:gd name="connsiteX227" fmla="*/ 6649761 w 9027201"/>
              <a:gd name="connsiteY227" fmla="*/ 4647667 h 5314642"/>
              <a:gd name="connsiteX228" fmla="*/ 6671276 w 9027201"/>
              <a:gd name="connsiteY228" fmla="*/ 4669183 h 5314642"/>
              <a:gd name="connsiteX229" fmla="*/ 6703549 w 9027201"/>
              <a:gd name="connsiteY229" fmla="*/ 4679940 h 5314642"/>
              <a:gd name="connsiteX230" fmla="*/ 6811125 w 9027201"/>
              <a:gd name="connsiteY230" fmla="*/ 4647667 h 5314642"/>
              <a:gd name="connsiteX231" fmla="*/ 6918702 w 9027201"/>
              <a:gd name="connsiteY231" fmla="*/ 4636910 h 5314642"/>
              <a:gd name="connsiteX232" fmla="*/ 6950975 w 9027201"/>
              <a:gd name="connsiteY232" fmla="*/ 4615395 h 5314642"/>
              <a:gd name="connsiteX233" fmla="*/ 7166128 w 9027201"/>
              <a:gd name="connsiteY233" fmla="*/ 4615395 h 5314642"/>
              <a:gd name="connsiteX234" fmla="*/ 7198401 w 9027201"/>
              <a:gd name="connsiteY234" fmla="*/ 4626152 h 5314642"/>
              <a:gd name="connsiteX235" fmla="*/ 7230674 w 9027201"/>
              <a:gd name="connsiteY235" fmla="*/ 4733729 h 5314642"/>
              <a:gd name="connsiteX236" fmla="*/ 7219916 w 9027201"/>
              <a:gd name="connsiteY236" fmla="*/ 4776759 h 5314642"/>
              <a:gd name="connsiteX237" fmla="*/ 7176885 w 9027201"/>
              <a:gd name="connsiteY237" fmla="*/ 4830547 h 5314642"/>
              <a:gd name="connsiteX238" fmla="*/ 7155370 w 9027201"/>
              <a:gd name="connsiteY238" fmla="*/ 4862820 h 5314642"/>
              <a:gd name="connsiteX239" fmla="*/ 7101582 w 9027201"/>
              <a:gd name="connsiteY239" fmla="*/ 4905851 h 5314642"/>
              <a:gd name="connsiteX240" fmla="*/ 7037036 w 9027201"/>
              <a:gd name="connsiteY240" fmla="*/ 4927366 h 5314642"/>
              <a:gd name="connsiteX241" fmla="*/ 7004763 w 9027201"/>
              <a:gd name="connsiteY241" fmla="*/ 4938124 h 5314642"/>
              <a:gd name="connsiteX242" fmla="*/ 6907944 w 9027201"/>
              <a:gd name="connsiteY242" fmla="*/ 4948882 h 5314642"/>
              <a:gd name="connsiteX243" fmla="*/ 6843398 w 9027201"/>
              <a:gd name="connsiteY243" fmla="*/ 4970397 h 5314642"/>
              <a:gd name="connsiteX244" fmla="*/ 6757337 w 9027201"/>
              <a:gd name="connsiteY244" fmla="*/ 4959639 h 5314642"/>
              <a:gd name="connsiteX245" fmla="*/ 6725064 w 9027201"/>
              <a:gd name="connsiteY245" fmla="*/ 4948882 h 5314642"/>
              <a:gd name="connsiteX246" fmla="*/ 6682034 w 9027201"/>
              <a:gd name="connsiteY246" fmla="*/ 4905851 h 5314642"/>
              <a:gd name="connsiteX247" fmla="*/ 6639003 w 9027201"/>
              <a:gd name="connsiteY247" fmla="*/ 4948882 h 5314642"/>
              <a:gd name="connsiteX248" fmla="*/ 6628245 w 9027201"/>
              <a:gd name="connsiteY248" fmla="*/ 4981155 h 5314642"/>
              <a:gd name="connsiteX249" fmla="*/ 6595973 w 9027201"/>
              <a:gd name="connsiteY249" fmla="*/ 4991912 h 5314642"/>
              <a:gd name="connsiteX250" fmla="*/ 6509911 w 9027201"/>
              <a:gd name="connsiteY250" fmla="*/ 5002670 h 5314642"/>
              <a:gd name="connsiteX251" fmla="*/ 6445365 w 9027201"/>
              <a:gd name="connsiteY251" fmla="*/ 5013427 h 5314642"/>
              <a:gd name="connsiteX252" fmla="*/ 6391577 w 9027201"/>
              <a:gd name="connsiteY252" fmla="*/ 5045700 h 5314642"/>
              <a:gd name="connsiteX253" fmla="*/ 6327031 w 9027201"/>
              <a:gd name="connsiteY253" fmla="*/ 5077973 h 5314642"/>
              <a:gd name="connsiteX254" fmla="*/ 6305516 w 9027201"/>
              <a:gd name="connsiteY254" fmla="*/ 5099489 h 5314642"/>
              <a:gd name="connsiteX255" fmla="*/ 6262485 w 9027201"/>
              <a:gd name="connsiteY255" fmla="*/ 5110246 h 5314642"/>
              <a:gd name="connsiteX256" fmla="*/ 6230213 w 9027201"/>
              <a:gd name="connsiteY256" fmla="*/ 5121004 h 5314642"/>
              <a:gd name="connsiteX257" fmla="*/ 6187182 w 9027201"/>
              <a:gd name="connsiteY257" fmla="*/ 5164035 h 5314642"/>
              <a:gd name="connsiteX258" fmla="*/ 6165667 w 9027201"/>
              <a:gd name="connsiteY258" fmla="*/ 5196307 h 5314642"/>
              <a:gd name="connsiteX259" fmla="*/ 6133394 w 9027201"/>
              <a:gd name="connsiteY259" fmla="*/ 5207065 h 5314642"/>
              <a:gd name="connsiteX260" fmla="*/ 6111878 w 9027201"/>
              <a:gd name="connsiteY260" fmla="*/ 5228580 h 5314642"/>
              <a:gd name="connsiteX261" fmla="*/ 6047333 w 9027201"/>
              <a:gd name="connsiteY261" fmla="*/ 5271611 h 5314642"/>
              <a:gd name="connsiteX262" fmla="*/ 5982787 w 9027201"/>
              <a:gd name="connsiteY262" fmla="*/ 5282369 h 5314642"/>
              <a:gd name="connsiteX263" fmla="*/ 5928998 w 9027201"/>
              <a:gd name="connsiteY263" fmla="*/ 5293126 h 5314642"/>
              <a:gd name="connsiteX264" fmla="*/ 5896725 w 9027201"/>
              <a:gd name="connsiteY264" fmla="*/ 5303884 h 5314642"/>
              <a:gd name="connsiteX265" fmla="*/ 5842937 w 9027201"/>
              <a:gd name="connsiteY265" fmla="*/ 5314642 h 5314642"/>
              <a:gd name="connsiteX266" fmla="*/ 5767634 w 9027201"/>
              <a:gd name="connsiteY266" fmla="*/ 5303884 h 5314642"/>
              <a:gd name="connsiteX267" fmla="*/ 5703088 w 9027201"/>
              <a:gd name="connsiteY267" fmla="*/ 5282369 h 5314642"/>
              <a:gd name="connsiteX268" fmla="*/ 5638542 w 9027201"/>
              <a:gd name="connsiteY268" fmla="*/ 5271611 h 5314642"/>
              <a:gd name="connsiteX269" fmla="*/ 5595511 w 9027201"/>
              <a:gd name="connsiteY269" fmla="*/ 5174792 h 5314642"/>
              <a:gd name="connsiteX270" fmla="*/ 5638542 w 9027201"/>
              <a:gd name="connsiteY270" fmla="*/ 5056458 h 5314642"/>
              <a:gd name="connsiteX271" fmla="*/ 5660057 w 9027201"/>
              <a:gd name="connsiteY271" fmla="*/ 4895093 h 5314642"/>
              <a:gd name="connsiteX272" fmla="*/ 5584754 w 9027201"/>
              <a:gd name="connsiteY272" fmla="*/ 4819790 h 5314642"/>
              <a:gd name="connsiteX273" fmla="*/ 5530965 w 9027201"/>
              <a:gd name="connsiteY273" fmla="*/ 4787517 h 5314642"/>
              <a:gd name="connsiteX274" fmla="*/ 5423389 w 9027201"/>
              <a:gd name="connsiteY274" fmla="*/ 4766002 h 5314642"/>
              <a:gd name="connsiteX275" fmla="*/ 5358843 w 9027201"/>
              <a:gd name="connsiteY275" fmla="*/ 4733729 h 5314642"/>
              <a:gd name="connsiteX276" fmla="*/ 5326570 w 9027201"/>
              <a:gd name="connsiteY276" fmla="*/ 4722971 h 5314642"/>
              <a:gd name="connsiteX277" fmla="*/ 5294297 w 9027201"/>
              <a:gd name="connsiteY277" fmla="*/ 4701456 h 5314642"/>
              <a:gd name="connsiteX278" fmla="*/ 5175776 w 9027201"/>
              <a:gd name="connsiteY278" fmla="*/ 4704108 h 5314642"/>
              <a:gd name="connsiteX279" fmla="*/ 5166214 w 9027201"/>
              <a:gd name="connsiteY279" fmla="*/ 4655026 h 5314642"/>
              <a:gd name="connsiteX280" fmla="*/ 5197478 w 9027201"/>
              <a:gd name="connsiteY280" fmla="*/ 4572364 h 5314642"/>
              <a:gd name="connsiteX281" fmla="*/ 5264639 w 9027201"/>
              <a:gd name="connsiteY281" fmla="*/ 4543901 h 5314642"/>
              <a:gd name="connsiteX282" fmla="*/ 5339980 w 9027201"/>
              <a:gd name="connsiteY282" fmla="*/ 4489478 h 5314642"/>
              <a:gd name="connsiteX283" fmla="*/ 5401874 w 9027201"/>
              <a:gd name="connsiteY283" fmla="*/ 4432515 h 5314642"/>
              <a:gd name="connsiteX284" fmla="*/ 5466420 w 9027201"/>
              <a:gd name="connsiteY284" fmla="*/ 4421757 h 5314642"/>
              <a:gd name="connsiteX285" fmla="*/ 5617027 w 9027201"/>
              <a:gd name="connsiteY285" fmla="*/ 4378726 h 5314642"/>
              <a:gd name="connsiteX286" fmla="*/ 5712277 w 9027201"/>
              <a:gd name="connsiteY286" fmla="*/ 4285792 h 5314642"/>
              <a:gd name="connsiteX287" fmla="*/ 5573996 w 9027201"/>
              <a:gd name="connsiteY287" fmla="*/ 4195846 h 5314642"/>
              <a:gd name="connsiteX288" fmla="*/ 5467129 w 9027201"/>
              <a:gd name="connsiteY288" fmla="*/ 4187031 h 5314642"/>
              <a:gd name="connsiteX289" fmla="*/ 5404339 w 9027201"/>
              <a:gd name="connsiteY289" fmla="*/ 4245451 h 5314642"/>
              <a:gd name="connsiteX290" fmla="*/ 5296389 w 9027201"/>
              <a:gd name="connsiteY290" fmla="*/ 4229576 h 5314642"/>
              <a:gd name="connsiteX291" fmla="*/ 5223364 w 9027201"/>
              <a:gd name="connsiteY291" fmla="*/ 4223226 h 5314642"/>
              <a:gd name="connsiteX292" fmla="*/ 5154448 w 9027201"/>
              <a:gd name="connsiteY292" fmla="*/ 4185089 h 5314642"/>
              <a:gd name="connsiteX293" fmla="*/ 5122175 w 9027201"/>
              <a:gd name="connsiteY293" fmla="*/ 4195846 h 5314642"/>
              <a:gd name="connsiteX294" fmla="*/ 5025356 w 9027201"/>
              <a:gd name="connsiteY294" fmla="*/ 4185089 h 5314642"/>
              <a:gd name="connsiteX295" fmla="*/ 4960810 w 9027201"/>
              <a:gd name="connsiteY295" fmla="*/ 4152816 h 5314642"/>
              <a:gd name="connsiteX296" fmla="*/ 4907022 w 9027201"/>
              <a:gd name="connsiteY296" fmla="*/ 4099027 h 5314642"/>
              <a:gd name="connsiteX297" fmla="*/ 4836014 w 9027201"/>
              <a:gd name="connsiteY297" fmla="*/ 4093051 h 5314642"/>
              <a:gd name="connsiteX298" fmla="*/ 4804899 w 9027201"/>
              <a:gd name="connsiteY298" fmla="*/ 4048414 h 5314642"/>
              <a:gd name="connsiteX299" fmla="*/ 4902689 w 9027201"/>
              <a:gd name="connsiteY299" fmla="*/ 4007326 h 5314642"/>
              <a:gd name="connsiteX300" fmla="*/ 4880576 w 9027201"/>
              <a:gd name="connsiteY300" fmla="*/ 3944536 h 5314642"/>
              <a:gd name="connsiteX301" fmla="*/ 4739307 w 9027201"/>
              <a:gd name="connsiteY301" fmla="*/ 3953538 h 5314642"/>
              <a:gd name="connsiteX302" fmla="*/ 4639500 w 9027201"/>
              <a:gd name="connsiteY302" fmla="*/ 3859707 h 5314642"/>
              <a:gd name="connsiteX303" fmla="*/ 4502639 w 9027201"/>
              <a:gd name="connsiteY303" fmla="*/ 3870801 h 5314642"/>
              <a:gd name="connsiteX304" fmla="*/ 4421695 w 9027201"/>
              <a:gd name="connsiteY304" fmla="*/ 3860417 h 5314642"/>
              <a:gd name="connsiteX305" fmla="*/ 4328014 w 9027201"/>
              <a:gd name="connsiteY305" fmla="*/ 3873976 h 5314642"/>
              <a:gd name="connsiteX306" fmla="*/ 4302614 w 9027201"/>
              <a:gd name="connsiteY306" fmla="*/ 3899376 h 5314642"/>
              <a:gd name="connsiteX307" fmla="*/ 4305789 w 9027201"/>
              <a:gd name="connsiteY307" fmla="*/ 3947001 h 5314642"/>
              <a:gd name="connsiteX308" fmla="*/ 4272321 w 9027201"/>
              <a:gd name="connsiteY308" fmla="*/ 4045239 h 5314642"/>
              <a:gd name="connsiteX309" fmla="*/ 4229290 w 9027201"/>
              <a:gd name="connsiteY309" fmla="*/ 4109785 h 5314642"/>
              <a:gd name="connsiteX310" fmla="*/ 4207775 w 9027201"/>
              <a:gd name="connsiteY310" fmla="*/ 4142058 h 5314642"/>
              <a:gd name="connsiteX311" fmla="*/ 4175502 w 9027201"/>
              <a:gd name="connsiteY311" fmla="*/ 4174331 h 5314642"/>
              <a:gd name="connsiteX312" fmla="*/ 4121714 w 9027201"/>
              <a:gd name="connsiteY312" fmla="*/ 4217362 h 5314642"/>
              <a:gd name="connsiteX313" fmla="*/ 4096239 w 9027201"/>
              <a:gd name="connsiteY313" fmla="*/ 4270851 h 5314642"/>
              <a:gd name="connsiteX314" fmla="*/ 4046410 w 9027201"/>
              <a:gd name="connsiteY314" fmla="*/ 4335696 h 5314642"/>
              <a:gd name="connsiteX315" fmla="*/ 4014137 w 9027201"/>
              <a:gd name="connsiteY315" fmla="*/ 4367969 h 5314642"/>
              <a:gd name="connsiteX316" fmla="*/ 3924191 w 9027201"/>
              <a:gd name="connsiteY316" fmla="*/ 4468485 h 5314642"/>
              <a:gd name="connsiteX317" fmla="*/ 3838130 w 9027201"/>
              <a:gd name="connsiteY317" fmla="*/ 4537439 h 5314642"/>
              <a:gd name="connsiteX318" fmla="*/ 3780457 w 9027201"/>
              <a:gd name="connsiteY318" fmla="*/ 4563362 h 5314642"/>
              <a:gd name="connsiteX319" fmla="*/ 3813664 w 9027201"/>
              <a:gd name="connsiteY319" fmla="*/ 4639151 h 5314642"/>
              <a:gd name="connsiteX320" fmla="*/ 3810489 w 9027201"/>
              <a:gd name="connsiteY320" fmla="*/ 4728051 h 5314642"/>
              <a:gd name="connsiteX321" fmla="*/ 3745196 w 9027201"/>
              <a:gd name="connsiteY321" fmla="*/ 4755244 h 5314642"/>
              <a:gd name="connsiteX322" fmla="*/ 3699364 w 9027201"/>
              <a:gd name="connsiteY322" fmla="*/ 4693126 h 5314642"/>
              <a:gd name="connsiteX323" fmla="*/ 3621745 w 9027201"/>
              <a:gd name="connsiteY323" fmla="*/ 4641840 h 5314642"/>
              <a:gd name="connsiteX324" fmla="*/ 3499339 w 9027201"/>
              <a:gd name="connsiteY324" fmla="*/ 4664551 h 5314642"/>
              <a:gd name="connsiteX325" fmla="*/ 3423139 w 9027201"/>
              <a:gd name="connsiteY325" fmla="*/ 4728051 h 5314642"/>
              <a:gd name="connsiteX326" fmla="*/ 3342046 w 9027201"/>
              <a:gd name="connsiteY326" fmla="*/ 4725436 h 5314642"/>
              <a:gd name="connsiteX327" fmla="*/ 3286614 w 9027201"/>
              <a:gd name="connsiteY327" fmla="*/ 4785201 h 5314642"/>
              <a:gd name="connsiteX328" fmla="*/ 3212431 w 9027201"/>
              <a:gd name="connsiteY328" fmla="*/ 4788750 h 5314642"/>
              <a:gd name="connsiteX329" fmla="*/ 3153525 w 9027201"/>
              <a:gd name="connsiteY329" fmla="*/ 4755244 h 5314642"/>
              <a:gd name="connsiteX330" fmla="*/ 3099737 w 9027201"/>
              <a:gd name="connsiteY330" fmla="*/ 4712213 h 5314642"/>
              <a:gd name="connsiteX331" fmla="*/ 3032614 w 9027201"/>
              <a:gd name="connsiteY331" fmla="*/ 4591526 h 5314642"/>
              <a:gd name="connsiteX332" fmla="*/ 3054839 w 9027201"/>
              <a:gd name="connsiteY332" fmla="*/ 4556601 h 5314642"/>
              <a:gd name="connsiteX333" fmla="*/ 3088980 w 9027201"/>
              <a:gd name="connsiteY333" fmla="*/ 4561606 h 5314642"/>
              <a:gd name="connsiteX334" fmla="*/ 3131039 w 9027201"/>
              <a:gd name="connsiteY334" fmla="*/ 4585176 h 5314642"/>
              <a:gd name="connsiteX335" fmla="*/ 3173995 w 9027201"/>
              <a:gd name="connsiteY335" fmla="*/ 4560037 h 5314642"/>
              <a:gd name="connsiteX336" fmla="*/ 3172314 w 9027201"/>
              <a:gd name="connsiteY336" fmla="*/ 4505801 h 5314642"/>
              <a:gd name="connsiteX337" fmla="*/ 3142768 w 9027201"/>
              <a:gd name="connsiteY337" fmla="*/ 4443272 h 5314642"/>
              <a:gd name="connsiteX338" fmla="*/ 3192148 w 9027201"/>
              <a:gd name="connsiteY338" fmla="*/ 4404126 h 5314642"/>
              <a:gd name="connsiteX339" fmla="*/ 3268871 w 9027201"/>
              <a:gd name="connsiteY339" fmla="*/ 4377680 h 5314642"/>
              <a:gd name="connsiteX340" fmla="*/ 3299725 w 9027201"/>
              <a:gd name="connsiteY340" fmla="*/ 4261812 h 5314642"/>
              <a:gd name="connsiteX341" fmla="*/ 3411896 w 9027201"/>
              <a:gd name="connsiteY341" fmla="*/ 4243658 h 5314642"/>
              <a:gd name="connsiteX342" fmla="*/ 3423139 w 9027201"/>
              <a:gd name="connsiteY342" fmla="*/ 4140676 h 5314642"/>
              <a:gd name="connsiteX343" fmla="*/ 3380669 w 9027201"/>
              <a:gd name="connsiteY343" fmla="*/ 4050170 h 5314642"/>
              <a:gd name="connsiteX344" fmla="*/ 3401997 w 9027201"/>
              <a:gd name="connsiteY344" fmla="*/ 3941361 h 5314642"/>
              <a:gd name="connsiteX345" fmla="*/ 3490188 w 9027201"/>
              <a:gd name="connsiteY345" fmla="*/ 3891270 h 5314642"/>
              <a:gd name="connsiteX346" fmla="*/ 3589658 w 9027201"/>
              <a:gd name="connsiteY346" fmla="*/ 3897097 h 5314642"/>
              <a:gd name="connsiteX347" fmla="*/ 3669893 w 9027201"/>
              <a:gd name="connsiteY347" fmla="*/ 3948420 h 5314642"/>
              <a:gd name="connsiteX348" fmla="*/ 3737613 w 9027201"/>
              <a:gd name="connsiteY348" fmla="*/ 3984578 h 5314642"/>
              <a:gd name="connsiteX349" fmla="*/ 3813440 w 9027201"/>
              <a:gd name="connsiteY349" fmla="*/ 3954770 h 5314642"/>
              <a:gd name="connsiteX350" fmla="*/ 3913620 w 9027201"/>
              <a:gd name="connsiteY350" fmla="*/ 3963063 h 5314642"/>
              <a:gd name="connsiteX351" fmla="*/ 3899688 w 9027201"/>
              <a:gd name="connsiteY351" fmla="*/ 3865011 h 5314642"/>
              <a:gd name="connsiteX352" fmla="*/ 3911155 w 9027201"/>
              <a:gd name="connsiteY352" fmla="*/ 3759713 h 5314642"/>
              <a:gd name="connsiteX353" fmla="*/ 3829315 w 9027201"/>
              <a:gd name="connsiteY353" fmla="*/ 3709997 h 5314642"/>
              <a:gd name="connsiteX354" fmla="*/ 3750127 w 9027201"/>
              <a:gd name="connsiteY354" fmla="*/ 3651091 h 5314642"/>
              <a:gd name="connsiteX355" fmla="*/ 3702165 w 9027201"/>
              <a:gd name="connsiteY355" fmla="*/ 3571903 h 5314642"/>
              <a:gd name="connsiteX356" fmla="*/ 3659135 w 9027201"/>
              <a:gd name="connsiteY356" fmla="*/ 3518115 h 5314642"/>
              <a:gd name="connsiteX357" fmla="*/ 3655437 w 9027201"/>
              <a:gd name="connsiteY357" fmla="*/ 3410538 h 5314642"/>
              <a:gd name="connsiteX358" fmla="*/ 3558431 w 9027201"/>
              <a:gd name="connsiteY358" fmla="*/ 3368217 h 5314642"/>
              <a:gd name="connsiteX359" fmla="*/ 3474126 w 9027201"/>
              <a:gd name="connsiteY359" fmla="*/ 3263106 h 5314642"/>
              <a:gd name="connsiteX360" fmla="*/ 3508528 w 9027201"/>
              <a:gd name="connsiteY360" fmla="*/ 3173870 h 5314642"/>
              <a:gd name="connsiteX361" fmla="*/ 3531463 w 9027201"/>
              <a:gd name="connsiteY361" fmla="*/ 3083924 h 5314642"/>
              <a:gd name="connsiteX362" fmla="*/ 3465497 w 9027201"/>
              <a:gd name="connsiteY362" fmla="*/ 2990990 h 5314642"/>
              <a:gd name="connsiteX363" fmla="*/ 3381901 w 9027201"/>
              <a:gd name="connsiteY363" fmla="*/ 2973359 h 5314642"/>
              <a:gd name="connsiteX364" fmla="*/ 3316310 w 9027201"/>
              <a:gd name="connsiteY364" fmla="*/ 2894171 h 5314642"/>
              <a:gd name="connsiteX365" fmla="*/ 3249112 w 9027201"/>
              <a:gd name="connsiteY365" fmla="*/ 2840551 h 5314642"/>
              <a:gd name="connsiteX366" fmla="*/ 3196920 w 9027201"/>
              <a:gd name="connsiteY366" fmla="*/ 2838926 h 5314642"/>
              <a:gd name="connsiteX367" fmla="*/ 3146466 w 9027201"/>
              <a:gd name="connsiteY367" fmla="*/ 2886859 h 5314642"/>
              <a:gd name="connsiteX368" fmla="*/ 3099737 w 9027201"/>
              <a:gd name="connsiteY368" fmla="*/ 2829625 h 5314642"/>
              <a:gd name="connsiteX369" fmla="*/ 3023370 w 9027201"/>
              <a:gd name="connsiteY369" fmla="*/ 2820016 h 5314642"/>
              <a:gd name="connsiteX370" fmla="*/ 2955209 w 9027201"/>
              <a:gd name="connsiteY370" fmla="*/ 2788976 h 5314642"/>
              <a:gd name="connsiteX371" fmla="*/ 2938288 w 9027201"/>
              <a:gd name="connsiteY371" fmla="*/ 2705547 h 5314642"/>
              <a:gd name="connsiteX372" fmla="*/ 2872594 w 9027201"/>
              <a:gd name="connsiteY372" fmla="*/ 2718518 h 5314642"/>
              <a:gd name="connsiteX373" fmla="*/ 2773310 w 9027201"/>
              <a:gd name="connsiteY373" fmla="*/ 2629012 h 5314642"/>
              <a:gd name="connsiteX374" fmla="*/ 2658674 w 9027201"/>
              <a:gd name="connsiteY374" fmla="*/ 2646745 h 5314642"/>
              <a:gd name="connsiteX375" fmla="*/ 2565300 w 9027201"/>
              <a:gd name="connsiteY375" fmla="*/ 2702747 h 5314642"/>
              <a:gd name="connsiteX376" fmla="*/ 2443521 w 9027201"/>
              <a:gd name="connsiteY376" fmla="*/ 2711291 h 5314642"/>
              <a:gd name="connsiteX377" fmla="*/ 2314429 w 9027201"/>
              <a:gd name="connsiteY377" fmla="*/ 2743564 h 5314642"/>
              <a:gd name="connsiteX378" fmla="*/ 2217610 w 9027201"/>
              <a:gd name="connsiteY378" fmla="*/ 2775837 h 5314642"/>
              <a:gd name="connsiteX379" fmla="*/ 2164971 w 9027201"/>
              <a:gd name="connsiteY379" fmla="*/ 2850972 h 5314642"/>
              <a:gd name="connsiteX380" fmla="*/ 2105187 w 9027201"/>
              <a:gd name="connsiteY380" fmla="*/ 2910756 h 5314642"/>
              <a:gd name="connsiteX381" fmla="*/ 2034730 w 9027201"/>
              <a:gd name="connsiteY381" fmla="*/ 2937202 h 5314642"/>
              <a:gd name="connsiteX382" fmla="*/ 1980942 w 9027201"/>
              <a:gd name="connsiteY382" fmla="*/ 2958717 h 5314642"/>
              <a:gd name="connsiteX383" fmla="*/ 1872217 w 9027201"/>
              <a:gd name="connsiteY383" fmla="*/ 2986311 h 5314642"/>
              <a:gd name="connsiteX384" fmla="*/ 1734291 w 9027201"/>
              <a:gd name="connsiteY384" fmla="*/ 2998656 h 5314642"/>
              <a:gd name="connsiteX385" fmla="*/ 1598430 w 9027201"/>
              <a:gd name="connsiteY385" fmla="*/ 2999451 h 5314642"/>
              <a:gd name="connsiteX386" fmla="*/ 1524443 w 9027201"/>
              <a:gd name="connsiteY386" fmla="*/ 3066378 h 5314642"/>
              <a:gd name="connsiteX387" fmla="*/ 1484773 w 9027201"/>
              <a:gd name="connsiteY387" fmla="*/ 3120082 h 5314642"/>
              <a:gd name="connsiteX388" fmla="*/ 1421544 w 9027201"/>
              <a:gd name="connsiteY388" fmla="*/ 3130839 h 5314642"/>
              <a:gd name="connsiteX389" fmla="*/ 1364142 w 9027201"/>
              <a:gd name="connsiteY389" fmla="*/ 3105795 h 5314642"/>
              <a:gd name="connsiteX390" fmla="*/ 1313968 w 9027201"/>
              <a:gd name="connsiteY390" fmla="*/ 3066293 h 5314642"/>
              <a:gd name="connsiteX391" fmla="*/ 1292453 w 9027201"/>
              <a:gd name="connsiteY391" fmla="*/ 3034020 h 5314642"/>
              <a:gd name="connsiteX392" fmla="*/ 1224209 w 9027201"/>
              <a:gd name="connsiteY392" fmla="*/ 2974405 h 5314642"/>
              <a:gd name="connsiteX393" fmla="*/ 1120330 w 9027201"/>
              <a:gd name="connsiteY393" fmla="*/ 2980232 h 5314642"/>
              <a:gd name="connsiteX394" fmla="*/ 1051021 w 9027201"/>
              <a:gd name="connsiteY394" fmla="*/ 2999198 h 5314642"/>
              <a:gd name="connsiteX395" fmla="*/ 994264 w 9027201"/>
              <a:gd name="connsiteY395" fmla="*/ 2981801 h 5314642"/>
              <a:gd name="connsiteX396" fmla="*/ 908539 w 9027201"/>
              <a:gd name="connsiteY396" fmla="*/ 2984182 h 5314642"/>
              <a:gd name="connsiteX397" fmla="*/ 849008 w 9027201"/>
              <a:gd name="connsiteY397" fmla="*/ 2960370 h 5314642"/>
              <a:gd name="connsiteX398" fmla="*/ 743813 w 9027201"/>
              <a:gd name="connsiteY398" fmla="*/ 2958717 h 5314642"/>
              <a:gd name="connsiteX399" fmla="*/ 668593 w 9027201"/>
              <a:gd name="connsiteY399" fmla="*/ 2937117 h 5314642"/>
              <a:gd name="connsiteX400" fmla="*/ 608894 w 9027201"/>
              <a:gd name="connsiteY400" fmla="*/ 2912073 h 5314642"/>
              <a:gd name="connsiteX401" fmla="*/ 582448 w 9027201"/>
              <a:gd name="connsiteY401" fmla="*/ 2883413 h 5314642"/>
              <a:gd name="connsiteX402" fmla="*/ 442598 w 9027201"/>
              <a:gd name="connsiteY402" fmla="*/ 2915686 h 5314642"/>
              <a:gd name="connsiteX403" fmla="*/ 431841 w 9027201"/>
              <a:gd name="connsiteY403" fmla="*/ 2947959 h 5314642"/>
              <a:gd name="connsiteX404" fmla="*/ 367995 w 9027201"/>
              <a:gd name="connsiteY404" fmla="*/ 2936557 h 5314642"/>
              <a:gd name="connsiteX405" fmla="*/ 315804 w 9027201"/>
              <a:gd name="connsiteY405" fmla="*/ 2889577 h 5314642"/>
              <a:gd name="connsiteX406" fmla="*/ 238203 w 9027201"/>
              <a:gd name="connsiteY406" fmla="*/ 2883413 h 5314642"/>
              <a:gd name="connsiteX407" fmla="*/ 202148 w 9027201"/>
              <a:gd name="connsiteY407" fmla="*/ 2795055 h 5314642"/>
              <a:gd name="connsiteX408" fmla="*/ 119869 w 9027201"/>
              <a:gd name="connsiteY408" fmla="*/ 2754322 h 5314642"/>
              <a:gd name="connsiteX409" fmla="*/ 42437 w 9027201"/>
              <a:gd name="connsiteY409" fmla="*/ 2693390 h 5314642"/>
              <a:gd name="connsiteX410" fmla="*/ 1703 w 9027201"/>
              <a:gd name="connsiteY410" fmla="*/ 2607497 h 5314642"/>
              <a:gd name="connsiteX411" fmla="*/ 43417 w 9027201"/>
              <a:gd name="connsiteY411" fmla="*/ 2483083 h 5314642"/>
              <a:gd name="connsiteX412" fmla="*/ 119869 w 9027201"/>
              <a:gd name="connsiteY412" fmla="*/ 2420835 h 5314642"/>
              <a:gd name="connsiteX413" fmla="*/ 122503 w 9027201"/>
              <a:gd name="connsiteY413" fmla="*/ 2316956 h 5314642"/>
              <a:gd name="connsiteX414" fmla="*/ 201251 w 9027201"/>
              <a:gd name="connsiteY414" fmla="*/ 2246330 h 5314642"/>
              <a:gd name="connsiteX415" fmla="*/ 233524 w 9027201"/>
              <a:gd name="connsiteY415" fmla="*/ 2191478 h 5314642"/>
              <a:gd name="connsiteX416" fmla="*/ 281234 w 9027201"/>
              <a:gd name="connsiteY416" fmla="*/ 2151893 h 5314642"/>
              <a:gd name="connsiteX417" fmla="*/ 296838 w 9027201"/>
              <a:gd name="connsiteY417" fmla="*/ 2053926 h 5314642"/>
              <a:gd name="connsiteX418" fmla="*/ 265966 w 9027201"/>
              <a:gd name="connsiteY418" fmla="*/ 1923686 h 5314642"/>
              <a:gd name="connsiteX419" fmla="*/ 309977 w 9027201"/>
              <a:gd name="connsiteY419" fmla="*/ 1850847 h 5314642"/>
              <a:gd name="connsiteX420" fmla="*/ 378053 w 9027201"/>
              <a:gd name="connsiteY420" fmla="*/ 1721587 h 5314642"/>
              <a:gd name="connsiteX421" fmla="*/ 464114 w 9027201"/>
              <a:gd name="connsiteY421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6004302 w 9027201"/>
              <a:gd name="connsiteY92" fmla="*/ 161729 h 5314642"/>
              <a:gd name="connsiteX93" fmla="*/ 6025817 w 9027201"/>
              <a:gd name="connsiteY93" fmla="*/ 194002 h 5314642"/>
              <a:gd name="connsiteX94" fmla="*/ 6047333 w 9027201"/>
              <a:gd name="connsiteY94" fmla="*/ 290820 h 5314642"/>
              <a:gd name="connsiteX95" fmla="*/ 6079605 w 9027201"/>
              <a:gd name="connsiteY95" fmla="*/ 312336 h 5314642"/>
              <a:gd name="connsiteX96" fmla="*/ 6101121 w 9027201"/>
              <a:gd name="connsiteY96" fmla="*/ 333851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122636 w 9027201"/>
              <a:gd name="connsiteY99" fmla="*/ 495216 h 5314642"/>
              <a:gd name="connsiteX100" fmla="*/ 6090363 w 9027201"/>
              <a:gd name="connsiteY100" fmla="*/ 527489 h 5314642"/>
              <a:gd name="connsiteX101" fmla="*/ 6122636 w 9027201"/>
              <a:gd name="connsiteY101" fmla="*/ 645823 h 5314642"/>
              <a:gd name="connsiteX102" fmla="*/ 6133394 w 9027201"/>
              <a:gd name="connsiteY102" fmla="*/ 710369 h 5314642"/>
              <a:gd name="connsiteX103" fmla="*/ 6144151 w 9027201"/>
              <a:gd name="connsiteY103" fmla="*/ 742642 h 5314642"/>
              <a:gd name="connsiteX104" fmla="*/ 6176424 w 9027201"/>
              <a:gd name="connsiteY104" fmla="*/ 753399 h 5314642"/>
              <a:gd name="connsiteX105" fmla="*/ 6251728 w 9027201"/>
              <a:gd name="connsiteY105" fmla="*/ 764157 h 5314642"/>
              <a:gd name="connsiteX106" fmla="*/ 6337789 w 9027201"/>
              <a:gd name="connsiteY106" fmla="*/ 828703 h 5314642"/>
              <a:gd name="connsiteX107" fmla="*/ 6370062 w 9027201"/>
              <a:gd name="connsiteY107" fmla="*/ 817945 h 5314642"/>
              <a:gd name="connsiteX108" fmla="*/ 6499154 w 9027201"/>
              <a:gd name="connsiteY108" fmla="*/ 850218 h 5314642"/>
              <a:gd name="connsiteX109" fmla="*/ 6531427 w 9027201"/>
              <a:gd name="connsiteY109" fmla="*/ 871733 h 5314642"/>
              <a:gd name="connsiteX110" fmla="*/ 6574457 w 9027201"/>
              <a:gd name="connsiteY110" fmla="*/ 925522 h 5314642"/>
              <a:gd name="connsiteX111" fmla="*/ 6606730 w 9027201"/>
              <a:gd name="connsiteY111" fmla="*/ 936279 h 5314642"/>
              <a:gd name="connsiteX112" fmla="*/ 6649761 w 9027201"/>
              <a:gd name="connsiteY112" fmla="*/ 990067 h 5314642"/>
              <a:gd name="connsiteX113" fmla="*/ 6682034 w 9027201"/>
              <a:gd name="connsiteY113" fmla="*/ 1076129 h 5314642"/>
              <a:gd name="connsiteX114" fmla="*/ 6671276 w 9027201"/>
              <a:gd name="connsiteY114" fmla="*/ 1183705 h 5314642"/>
              <a:gd name="connsiteX115" fmla="*/ 6660518 w 9027201"/>
              <a:gd name="connsiteY115" fmla="*/ 1215978 h 5314642"/>
              <a:gd name="connsiteX116" fmla="*/ 6671276 w 9027201"/>
              <a:gd name="connsiteY116" fmla="*/ 1269766 h 5314642"/>
              <a:gd name="connsiteX117" fmla="*/ 6778853 w 9027201"/>
              <a:gd name="connsiteY117" fmla="*/ 1334312 h 5314642"/>
              <a:gd name="connsiteX118" fmla="*/ 6821883 w 9027201"/>
              <a:gd name="connsiteY118" fmla="*/ 1345070 h 5314642"/>
              <a:gd name="connsiteX119" fmla="*/ 7026278 w 9027201"/>
              <a:gd name="connsiteY119" fmla="*/ 1355827 h 5314642"/>
              <a:gd name="connsiteX120" fmla="*/ 7090824 w 9027201"/>
              <a:gd name="connsiteY120" fmla="*/ 1377343 h 5314642"/>
              <a:gd name="connsiteX121" fmla="*/ 7112340 w 9027201"/>
              <a:gd name="connsiteY121" fmla="*/ 1398858 h 5314642"/>
              <a:gd name="connsiteX122" fmla="*/ 7198401 w 9027201"/>
              <a:gd name="connsiteY122" fmla="*/ 1420373 h 5314642"/>
              <a:gd name="connsiteX123" fmla="*/ 7230674 w 9027201"/>
              <a:gd name="connsiteY123" fmla="*/ 1431131 h 5314642"/>
              <a:gd name="connsiteX124" fmla="*/ 7381281 w 9027201"/>
              <a:gd name="connsiteY124" fmla="*/ 1420373 h 5314642"/>
              <a:gd name="connsiteX125" fmla="*/ 7413554 w 9027201"/>
              <a:gd name="connsiteY125" fmla="*/ 1409616 h 5314642"/>
              <a:gd name="connsiteX126" fmla="*/ 7478100 w 9027201"/>
              <a:gd name="connsiteY126" fmla="*/ 1366585 h 5314642"/>
              <a:gd name="connsiteX127" fmla="*/ 7542645 w 9027201"/>
              <a:gd name="connsiteY127" fmla="*/ 1345070 h 5314642"/>
              <a:gd name="connsiteX128" fmla="*/ 7574918 w 9027201"/>
              <a:gd name="connsiteY128" fmla="*/ 1334312 h 5314642"/>
              <a:gd name="connsiteX129" fmla="*/ 7607191 w 9027201"/>
              <a:gd name="connsiteY129" fmla="*/ 1323555 h 5314642"/>
              <a:gd name="connsiteX130" fmla="*/ 7704010 w 9027201"/>
              <a:gd name="connsiteY130" fmla="*/ 1334312 h 5314642"/>
              <a:gd name="connsiteX131" fmla="*/ 7757798 w 9027201"/>
              <a:gd name="connsiteY131" fmla="*/ 1398858 h 5314642"/>
              <a:gd name="connsiteX132" fmla="*/ 7768556 w 9027201"/>
              <a:gd name="connsiteY132" fmla="*/ 1431131 h 5314642"/>
              <a:gd name="connsiteX133" fmla="*/ 7833102 w 9027201"/>
              <a:gd name="connsiteY133" fmla="*/ 1495677 h 5314642"/>
              <a:gd name="connsiteX134" fmla="*/ 7865375 w 9027201"/>
              <a:gd name="connsiteY134" fmla="*/ 1560223 h 5314642"/>
              <a:gd name="connsiteX135" fmla="*/ 7876133 w 9027201"/>
              <a:gd name="connsiteY135" fmla="*/ 1592496 h 5314642"/>
              <a:gd name="connsiteX136" fmla="*/ 7908405 w 9027201"/>
              <a:gd name="connsiteY136" fmla="*/ 1603253 h 5314642"/>
              <a:gd name="connsiteX137" fmla="*/ 7994467 w 9027201"/>
              <a:gd name="connsiteY137" fmla="*/ 1603253 h 5314642"/>
              <a:gd name="connsiteX138" fmla="*/ 8026740 w 9027201"/>
              <a:gd name="connsiteY138" fmla="*/ 1592496 h 5314642"/>
              <a:gd name="connsiteX139" fmla="*/ 8241893 w 9027201"/>
              <a:gd name="connsiteY139" fmla="*/ 1603253 h 5314642"/>
              <a:gd name="connsiteX140" fmla="*/ 8274165 w 9027201"/>
              <a:gd name="connsiteY140" fmla="*/ 1624769 h 5314642"/>
              <a:gd name="connsiteX141" fmla="*/ 8306438 w 9027201"/>
              <a:gd name="connsiteY141" fmla="*/ 1635526 h 5314642"/>
              <a:gd name="connsiteX142" fmla="*/ 8327954 w 9027201"/>
              <a:gd name="connsiteY142" fmla="*/ 1657042 h 5314642"/>
              <a:gd name="connsiteX143" fmla="*/ 8446288 w 9027201"/>
              <a:gd name="connsiteY143" fmla="*/ 1678557 h 5314642"/>
              <a:gd name="connsiteX144" fmla="*/ 8553864 w 9027201"/>
              <a:gd name="connsiteY144" fmla="*/ 1710830 h 5314642"/>
              <a:gd name="connsiteX145" fmla="*/ 8650683 w 9027201"/>
              <a:gd name="connsiteY145" fmla="*/ 1743103 h 5314642"/>
              <a:gd name="connsiteX146" fmla="*/ 8682956 w 9027201"/>
              <a:gd name="connsiteY146" fmla="*/ 1753860 h 5314642"/>
              <a:gd name="connsiteX147" fmla="*/ 8790533 w 9027201"/>
              <a:gd name="connsiteY147" fmla="*/ 1818406 h 5314642"/>
              <a:gd name="connsiteX148" fmla="*/ 8822805 w 9027201"/>
              <a:gd name="connsiteY148" fmla="*/ 1829164 h 5314642"/>
              <a:gd name="connsiteX149" fmla="*/ 8844321 w 9027201"/>
              <a:gd name="connsiteY149" fmla="*/ 1850679 h 5314642"/>
              <a:gd name="connsiteX150" fmla="*/ 8876594 w 9027201"/>
              <a:gd name="connsiteY150" fmla="*/ 1861437 h 5314642"/>
              <a:gd name="connsiteX151" fmla="*/ 8951897 w 9027201"/>
              <a:gd name="connsiteY151" fmla="*/ 1904467 h 5314642"/>
              <a:gd name="connsiteX152" fmla="*/ 8994928 w 9027201"/>
              <a:gd name="connsiteY152" fmla="*/ 1958256 h 5314642"/>
              <a:gd name="connsiteX153" fmla="*/ 9027201 w 9027201"/>
              <a:gd name="connsiteY153" fmla="*/ 1990529 h 5314642"/>
              <a:gd name="connsiteX154" fmla="*/ 9016443 w 9027201"/>
              <a:gd name="connsiteY154" fmla="*/ 2119620 h 5314642"/>
              <a:gd name="connsiteX155" fmla="*/ 8994928 w 9027201"/>
              <a:gd name="connsiteY155" fmla="*/ 2141136 h 5314642"/>
              <a:gd name="connsiteX156" fmla="*/ 8951897 w 9027201"/>
              <a:gd name="connsiteY156" fmla="*/ 2194924 h 5314642"/>
              <a:gd name="connsiteX157" fmla="*/ 8919624 w 9027201"/>
              <a:gd name="connsiteY157" fmla="*/ 2248712 h 5314642"/>
              <a:gd name="connsiteX158" fmla="*/ 8876594 w 9027201"/>
              <a:gd name="connsiteY158" fmla="*/ 2302500 h 5314642"/>
              <a:gd name="connsiteX159" fmla="*/ 8898109 w 9027201"/>
              <a:gd name="connsiteY159" fmla="*/ 2334773 h 5314642"/>
              <a:gd name="connsiteX160" fmla="*/ 8898109 w 9027201"/>
              <a:gd name="connsiteY160" fmla="*/ 2431592 h 5314642"/>
              <a:gd name="connsiteX161" fmla="*/ 8876594 w 9027201"/>
              <a:gd name="connsiteY161" fmla="*/ 2463865 h 5314642"/>
              <a:gd name="connsiteX162" fmla="*/ 8844321 w 9027201"/>
              <a:gd name="connsiteY162" fmla="*/ 2539169 h 5314642"/>
              <a:gd name="connsiteX163" fmla="*/ 8801290 w 9027201"/>
              <a:gd name="connsiteY163" fmla="*/ 2549926 h 5314642"/>
              <a:gd name="connsiteX164" fmla="*/ 8833563 w 9027201"/>
              <a:gd name="connsiteY164" fmla="*/ 2603715 h 5314642"/>
              <a:gd name="connsiteX165" fmla="*/ 8844321 w 9027201"/>
              <a:gd name="connsiteY165" fmla="*/ 2635987 h 5314642"/>
              <a:gd name="connsiteX166" fmla="*/ 8865836 w 9027201"/>
              <a:gd name="connsiteY166" fmla="*/ 2657503 h 5314642"/>
              <a:gd name="connsiteX167" fmla="*/ 8898109 w 9027201"/>
              <a:gd name="connsiteY167" fmla="*/ 2722049 h 5314642"/>
              <a:gd name="connsiteX168" fmla="*/ 8876594 w 9027201"/>
              <a:gd name="connsiteY168" fmla="*/ 2915686 h 5314642"/>
              <a:gd name="connsiteX169" fmla="*/ 8855078 w 9027201"/>
              <a:gd name="connsiteY169" fmla="*/ 2980232 h 5314642"/>
              <a:gd name="connsiteX170" fmla="*/ 8822805 w 9027201"/>
              <a:gd name="connsiteY170" fmla="*/ 3001747 h 5314642"/>
              <a:gd name="connsiteX171" fmla="*/ 8812048 w 9027201"/>
              <a:gd name="connsiteY171" fmla="*/ 3034020 h 5314642"/>
              <a:gd name="connsiteX172" fmla="*/ 8747502 w 9027201"/>
              <a:gd name="connsiteY172" fmla="*/ 3055536 h 5314642"/>
              <a:gd name="connsiteX173" fmla="*/ 8553864 w 9027201"/>
              <a:gd name="connsiteY173" fmla="*/ 3077051 h 5314642"/>
              <a:gd name="connsiteX174" fmla="*/ 8467803 w 9027201"/>
              <a:gd name="connsiteY174" fmla="*/ 3077051 h 5314642"/>
              <a:gd name="connsiteX175" fmla="*/ 8403257 w 9027201"/>
              <a:gd name="connsiteY175" fmla="*/ 3055536 h 5314642"/>
              <a:gd name="connsiteX176" fmla="*/ 8338711 w 9027201"/>
              <a:gd name="connsiteY176" fmla="*/ 3098566 h 5314642"/>
              <a:gd name="connsiteX177" fmla="*/ 8317196 w 9027201"/>
              <a:gd name="connsiteY177" fmla="*/ 3120082 h 5314642"/>
              <a:gd name="connsiteX178" fmla="*/ 8284923 w 9027201"/>
              <a:gd name="connsiteY178" fmla="*/ 3141597 h 5314642"/>
              <a:gd name="connsiteX179" fmla="*/ 8263408 w 9027201"/>
              <a:gd name="connsiteY179" fmla="*/ 3173870 h 5314642"/>
              <a:gd name="connsiteX180" fmla="*/ 8198862 w 9027201"/>
              <a:gd name="connsiteY180" fmla="*/ 3216900 h 5314642"/>
              <a:gd name="connsiteX181" fmla="*/ 8177347 w 9027201"/>
              <a:gd name="connsiteY181" fmla="*/ 3238416 h 5314642"/>
              <a:gd name="connsiteX182" fmla="*/ 8134316 w 9027201"/>
              <a:gd name="connsiteY182" fmla="*/ 3227658 h 5314642"/>
              <a:gd name="connsiteX183" fmla="*/ 8091285 w 9027201"/>
              <a:gd name="connsiteY183" fmla="*/ 3292204 h 5314642"/>
              <a:gd name="connsiteX184" fmla="*/ 8080528 w 9027201"/>
              <a:gd name="connsiteY184" fmla="*/ 3324477 h 5314642"/>
              <a:gd name="connsiteX185" fmla="*/ 8069770 w 9027201"/>
              <a:gd name="connsiteY185" fmla="*/ 3367507 h 5314642"/>
              <a:gd name="connsiteX186" fmla="*/ 8048255 w 9027201"/>
              <a:gd name="connsiteY186" fmla="*/ 3389023 h 5314642"/>
              <a:gd name="connsiteX187" fmla="*/ 8026740 w 9027201"/>
              <a:gd name="connsiteY187" fmla="*/ 3421296 h 5314642"/>
              <a:gd name="connsiteX188" fmla="*/ 8015982 w 9027201"/>
              <a:gd name="connsiteY188" fmla="*/ 3528872 h 5314642"/>
              <a:gd name="connsiteX189" fmla="*/ 7951436 w 9027201"/>
              <a:gd name="connsiteY189" fmla="*/ 3550387 h 5314642"/>
              <a:gd name="connsiteX190" fmla="*/ 7919163 w 9027201"/>
              <a:gd name="connsiteY190" fmla="*/ 3561145 h 5314642"/>
              <a:gd name="connsiteX191" fmla="*/ 7714768 w 9027201"/>
              <a:gd name="connsiteY191" fmla="*/ 3582660 h 5314642"/>
              <a:gd name="connsiteX192" fmla="*/ 7650222 w 9027201"/>
              <a:gd name="connsiteY192" fmla="*/ 3604176 h 5314642"/>
              <a:gd name="connsiteX193" fmla="*/ 7617949 w 9027201"/>
              <a:gd name="connsiteY193" fmla="*/ 3614933 h 5314642"/>
              <a:gd name="connsiteX194" fmla="*/ 7585676 w 9027201"/>
              <a:gd name="connsiteY194" fmla="*/ 3636449 h 5314642"/>
              <a:gd name="connsiteX195" fmla="*/ 7553403 w 9027201"/>
              <a:gd name="connsiteY195" fmla="*/ 3647206 h 5314642"/>
              <a:gd name="connsiteX196" fmla="*/ 7488857 w 9027201"/>
              <a:gd name="connsiteY196" fmla="*/ 3690237 h 5314642"/>
              <a:gd name="connsiteX197" fmla="*/ 7456584 w 9027201"/>
              <a:gd name="connsiteY197" fmla="*/ 3700995 h 5314642"/>
              <a:gd name="connsiteX198" fmla="*/ 7392038 w 9027201"/>
              <a:gd name="connsiteY198" fmla="*/ 3744025 h 5314642"/>
              <a:gd name="connsiteX199" fmla="*/ 7359765 w 9027201"/>
              <a:gd name="connsiteY199" fmla="*/ 3765540 h 5314642"/>
              <a:gd name="connsiteX200" fmla="*/ 7327493 w 9027201"/>
              <a:gd name="connsiteY200" fmla="*/ 3776298 h 5314642"/>
              <a:gd name="connsiteX201" fmla="*/ 7273704 w 9027201"/>
              <a:gd name="connsiteY201" fmla="*/ 3808571 h 5314642"/>
              <a:gd name="connsiteX202" fmla="*/ 7101582 w 9027201"/>
              <a:gd name="connsiteY202" fmla="*/ 3840844 h 5314642"/>
              <a:gd name="connsiteX203" fmla="*/ 7037036 w 9027201"/>
              <a:gd name="connsiteY203" fmla="*/ 3862359 h 5314642"/>
              <a:gd name="connsiteX204" fmla="*/ 7004763 w 9027201"/>
              <a:gd name="connsiteY204" fmla="*/ 3873117 h 5314642"/>
              <a:gd name="connsiteX205" fmla="*/ 6929460 w 9027201"/>
              <a:gd name="connsiteY205" fmla="*/ 3862359 h 5314642"/>
              <a:gd name="connsiteX206" fmla="*/ 6897187 w 9027201"/>
              <a:gd name="connsiteY206" fmla="*/ 3851602 h 5314642"/>
              <a:gd name="connsiteX207" fmla="*/ 6778853 w 9027201"/>
              <a:gd name="connsiteY207" fmla="*/ 3862359 h 5314642"/>
              <a:gd name="connsiteX208" fmla="*/ 6725064 w 9027201"/>
              <a:gd name="connsiteY208" fmla="*/ 3894632 h 5314642"/>
              <a:gd name="connsiteX209" fmla="*/ 6682034 w 9027201"/>
              <a:gd name="connsiteY209" fmla="*/ 3948420 h 5314642"/>
              <a:gd name="connsiteX210" fmla="*/ 6639003 w 9027201"/>
              <a:gd name="connsiteY210" fmla="*/ 4002209 h 5314642"/>
              <a:gd name="connsiteX211" fmla="*/ 6606730 w 9027201"/>
              <a:gd name="connsiteY211" fmla="*/ 4023724 h 5314642"/>
              <a:gd name="connsiteX212" fmla="*/ 6595973 w 9027201"/>
              <a:gd name="connsiteY212" fmla="*/ 4055997 h 5314642"/>
              <a:gd name="connsiteX213" fmla="*/ 6542184 w 9027201"/>
              <a:gd name="connsiteY213" fmla="*/ 4099027 h 5314642"/>
              <a:gd name="connsiteX214" fmla="*/ 6520669 w 9027201"/>
              <a:gd name="connsiteY214" fmla="*/ 4120543 h 5314642"/>
              <a:gd name="connsiteX215" fmla="*/ 6456123 w 9027201"/>
              <a:gd name="connsiteY215" fmla="*/ 4163573 h 5314642"/>
              <a:gd name="connsiteX216" fmla="*/ 6413093 w 9027201"/>
              <a:gd name="connsiteY216" fmla="*/ 4217362 h 5314642"/>
              <a:gd name="connsiteX217" fmla="*/ 6380820 w 9027201"/>
              <a:gd name="connsiteY217" fmla="*/ 4228119 h 5314642"/>
              <a:gd name="connsiteX218" fmla="*/ 6402335 w 9027201"/>
              <a:gd name="connsiteY218" fmla="*/ 4335696 h 5314642"/>
              <a:gd name="connsiteX219" fmla="*/ 6413093 w 9027201"/>
              <a:gd name="connsiteY219" fmla="*/ 4378726 h 5314642"/>
              <a:gd name="connsiteX220" fmla="*/ 6434608 w 9027201"/>
              <a:gd name="connsiteY220" fmla="*/ 4400242 h 5314642"/>
              <a:gd name="connsiteX221" fmla="*/ 6456123 w 9027201"/>
              <a:gd name="connsiteY221" fmla="*/ 4432515 h 5314642"/>
              <a:gd name="connsiteX222" fmla="*/ 6477638 w 9027201"/>
              <a:gd name="connsiteY222" fmla="*/ 4497060 h 5314642"/>
              <a:gd name="connsiteX223" fmla="*/ 6499154 w 9027201"/>
              <a:gd name="connsiteY223" fmla="*/ 4518576 h 5314642"/>
              <a:gd name="connsiteX224" fmla="*/ 6520669 w 9027201"/>
              <a:gd name="connsiteY224" fmla="*/ 4550849 h 5314642"/>
              <a:gd name="connsiteX225" fmla="*/ 6585215 w 9027201"/>
              <a:gd name="connsiteY225" fmla="*/ 4615395 h 5314642"/>
              <a:gd name="connsiteX226" fmla="*/ 6617488 w 9027201"/>
              <a:gd name="connsiteY226" fmla="*/ 4626152 h 5314642"/>
              <a:gd name="connsiteX227" fmla="*/ 6649761 w 9027201"/>
              <a:gd name="connsiteY227" fmla="*/ 4647667 h 5314642"/>
              <a:gd name="connsiteX228" fmla="*/ 6671276 w 9027201"/>
              <a:gd name="connsiteY228" fmla="*/ 4669183 h 5314642"/>
              <a:gd name="connsiteX229" fmla="*/ 6703549 w 9027201"/>
              <a:gd name="connsiteY229" fmla="*/ 4679940 h 5314642"/>
              <a:gd name="connsiteX230" fmla="*/ 6811125 w 9027201"/>
              <a:gd name="connsiteY230" fmla="*/ 4647667 h 5314642"/>
              <a:gd name="connsiteX231" fmla="*/ 6918702 w 9027201"/>
              <a:gd name="connsiteY231" fmla="*/ 4636910 h 5314642"/>
              <a:gd name="connsiteX232" fmla="*/ 6950975 w 9027201"/>
              <a:gd name="connsiteY232" fmla="*/ 4615395 h 5314642"/>
              <a:gd name="connsiteX233" fmla="*/ 7166128 w 9027201"/>
              <a:gd name="connsiteY233" fmla="*/ 4615395 h 5314642"/>
              <a:gd name="connsiteX234" fmla="*/ 7198401 w 9027201"/>
              <a:gd name="connsiteY234" fmla="*/ 4626152 h 5314642"/>
              <a:gd name="connsiteX235" fmla="*/ 7230674 w 9027201"/>
              <a:gd name="connsiteY235" fmla="*/ 4733729 h 5314642"/>
              <a:gd name="connsiteX236" fmla="*/ 7219916 w 9027201"/>
              <a:gd name="connsiteY236" fmla="*/ 4776759 h 5314642"/>
              <a:gd name="connsiteX237" fmla="*/ 7176885 w 9027201"/>
              <a:gd name="connsiteY237" fmla="*/ 4830547 h 5314642"/>
              <a:gd name="connsiteX238" fmla="*/ 7155370 w 9027201"/>
              <a:gd name="connsiteY238" fmla="*/ 4862820 h 5314642"/>
              <a:gd name="connsiteX239" fmla="*/ 7101582 w 9027201"/>
              <a:gd name="connsiteY239" fmla="*/ 4905851 h 5314642"/>
              <a:gd name="connsiteX240" fmla="*/ 7037036 w 9027201"/>
              <a:gd name="connsiteY240" fmla="*/ 4927366 h 5314642"/>
              <a:gd name="connsiteX241" fmla="*/ 7004763 w 9027201"/>
              <a:gd name="connsiteY241" fmla="*/ 4938124 h 5314642"/>
              <a:gd name="connsiteX242" fmla="*/ 6907944 w 9027201"/>
              <a:gd name="connsiteY242" fmla="*/ 4948882 h 5314642"/>
              <a:gd name="connsiteX243" fmla="*/ 6843398 w 9027201"/>
              <a:gd name="connsiteY243" fmla="*/ 4970397 h 5314642"/>
              <a:gd name="connsiteX244" fmla="*/ 6757337 w 9027201"/>
              <a:gd name="connsiteY244" fmla="*/ 4959639 h 5314642"/>
              <a:gd name="connsiteX245" fmla="*/ 6725064 w 9027201"/>
              <a:gd name="connsiteY245" fmla="*/ 4948882 h 5314642"/>
              <a:gd name="connsiteX246" fmla="*/ 6682034 w 9027201"/>
              <a:gd name="connsiteY246" fmla="*/ 4905851 h 5314642"/>
              <a:gd name="connsiteX247" fmla="*/ 6639003 w 9027201"/>
              <a:gd name="connsiteY247" fmla="*/ 4948882 h 5314642"/>
              <a:gd name="connsiteX248" fmla="*/ 6628245 w 9027201"/>
              <a:gd name="connsiteY248" fmla="*/ 4981155 h 5314642"/>
              <a:gd name="connsiteX249" fmla="*/ 6595973 w 9027201"/>
              <a:gd name="connsiteY249" fmla="*/ 4991912 h 5314642"/>
              <a:gd name="connsiteX250" fmla="*/ 6509911 w 9027201"/>
              <a:gd name="connsiteY250" fmla="*/ 5002670 h 5314642"/>
              <a:gd name="connsiteX251" fmla="*/ 6445365 w 9027201"/>
              <a:gd name="connsiteY251" fmla="*/ 5013427 h 5314642"/>
              <a:gd name="connsiteX252" fmla="*/ 6391577 w 9027201"/>
              <a:gd name="connsiteY252" fmla="*/ 5045700 h 5314642"/>
              <a:gd name="connsiteX253" fmla="*/ 6327031 w 9027201"/>
              <a:gd name="connsiteY253" fmla="*/ 5077973 h 5314642"/>
              <a:gd name="connsiteX254" fmla="*/ 6305516 w 9027201"/>
              <a:gd name="connsiteY254" fmla="*/ 5099489 h 5314642"/>
              <a:gd name="connsiteX255" fmla="*/ 6262485 w 9027201"/>
              <a:gd name="connsiteY255" fmla="*/ 5110246 h 5314642"/>
              <a:gd name="connsiteX256" fmla="*/ 6230213 w 9027201"/>
              <a:gd name="connsiteY256" fmla="*/ 5121004 h 5314642"/>
              <a:gd name="connsiteX257" fmla="*/ 6187182 w 9027201"/>
              <a:gd name="connsiteY257" fmla="*/ 5164035 h 5314642"/>
              <a:gd name="connsiteX258" fmla="*/ 6165667 w 9027201"/>
              <a:gd name="connsiteY258" fmla="*/ 5196307 h 5314642"/>
              <a:gd name="connsiteX259" fmla="*/ 6133394 w 9027201"/>
              <a:gd name="connsiteY259" fmla="*/ 5207065 h 5314642"/>
              <a:gd name="connsiteX260" fmla="*/ 6111878 w 9027201"/>
              <a:gd name="connsiteY260" fmla="*/ 5228580 h 5314642"/>
              <a:gd name="connsiteX261" fmla="*/ 6047333 w 9027201"/>
              <a:gd name="connsiteY261" fmla="*/ 5271611 h 5314642"/>
              <a:gd name="connsiteX262" fmla="*/ 5982787 w 9027201"/>
              <a:gd name="connsiteY262" fmla="*/ 5282369 h 5314642"/>
              <a:gd name="connsiteX263" fmla="*/ 5928998 w 9027201"/>
              <a:gd name="connsiteY263" fmla="*/ 5293126 h 5314642"/>
              <a:gd name="connsiteX264" fmla="*/ 5896725 w 9027201"/>
              <a:gd name="connsiteY264" fmla="*/ 5303884 h 5314642"/>
              <a:gd name="connsiteX265" fmla="*/ 5842937 w 9027201"/>
              <a:gd name="connsiteY265" fmla="*/ 5314642 h 5314642"/>
              <a:gd name="connsiteX266" fmla="*/ 5767634 w 9027201"/>
              <a:gd name="connsiteY266" fmla="*/ 5303884 h 5314642"/>
              <a:gd name="connsiteX267" fmla="*/ 5703088 w 9027201"/>
              <a:gd name="connsiteY267" fmla="*/ 5282369 h 5314642"/>
              <a:gd name="connsiteX268" fmla="*/ 5638542 w 9027201"/>
              <a:gd name="connsiteY268" fmla="*/ 5271611 h 5314642"/>
              <a:gd name="connsiteX269" fmla="*/ 5595511 w 9027201"/>
              <a:gd name="connsiteY269" fmla="*/ 5174792 h 5314642"/>
              <a:gd name="connsiteX270" fmla="*/ 5638542 w 9027201"/>
              <a:gd name="connsiteY270" fmla="*/ 5056458 h 5314642"/>
              <a:gd name="connsiteX271" fmla="*/ 5660057 w 9027201"/>
              <a:gd name="connsiteY271" fmla="*/ 4895093 h 5314642"/>
              <a:gd name="connsiteX272" fmla="*/ 5584754 w 9027201"/>
              <a:gd name="connsiteY272" fmla="*/ 4819790 h 5314642"/>
              <a:gd name="connsiteX273" fmla="*/ 5530965 w 9027201"/>
              <a:gd name="connsiteY273" fmla="*/ 4787517 h 5314642"/>
              <a:gd name="connsiteX274" fmla="*/ 5423389 w 9027201"/>
              <a:gd name="connsiteY274" fmla="*/ 4766002 h 5314642"/>
              <a:gd name="connsiteX275" fmla="*/ 5358843 w 9027201"/>
              <a:gd name="connsiteY275" fmla="*/ 4733729 h 5314642"/>
              <a:gd name="connsiteX276" fmla="*/ 5326570 w 9027201"/>
              <a:gd name="connsiteY276" fmla="*/ 4722971 h 5314642"/>
              <a:gd name="connsiteX277" fmla="*/ 5294297 w 9027201"/>
              <a:gd name="connsiteY277" fmla="*/ 4701456 h 5314642"/>
              <a:gd name="connsiteX278" fmla="*/ 5175776 w 9027201"/>
              <a:gd name="connsiteY278" fmla="*/ 4704108 h 5314642"/>
              <a:gd name="connsiteX279" fmla="*/ 5166214 w 9027201"/>
              <a:gd name="connsiteY279" fmla="*/ 4655026 h 5314642"/>
              <a:gd name="connsiteX280" fmla="*/ 5197478 w 9027201"/>
              <a:gd name="connsiteY280" fmla="*/ 4572364 h 5314642"/>
              <a:gd name="connsiteX281" fmla="*/ 5264639 w 9027201"/>
              <a:gd name="connsiteY281" fmla="*/ 4543901 h 5314642"/>
              <a:gd name="connsiteX282" fmla="*/ 5339980 w 9027201"/>
              <a:gd name="connsiteY282" fmla="*/ 4489478 h 5314642"/>
              <a:gd name="connsiteX283" fmla="*/ 5401874 w 9027201"/>
              <a:gd name="connsiteY283" fmla="*/ 4432515 h 5314642"/>
              <a:gd name="connsiteX284" fmla="*/ 5466420 w 9027201"/>
              <a:gd name="connsiteY284" fmla="*/ 4421757 h 5314642"/>
              <a:gd name="connsiteX285" fmla="*/ 5617027 w 9027201"/>
              <a:gd name="connsiteY285" fmla="*/ 4378726 h 5314642"/>
              <a:gd name="connsiteX286" fmla="*/ 5712277 w 9027201"/>
              <a:gd name="connsiteY286" fmla="*/ 4285792 h 5314642"/>
              <a:gd name="connsiteX287" fmla="*/ 5573996 w 9027201"/>
              <a:gd name="connsiteY287" fmla="*/ 4195846 h 5314642"/>
              <a:gd name="connsiteX288" fmla="*/ 5467129 w 9027201"/>
              <a:gd name="connsiteY288" fmla="*/ 4187031 h 5314642"/>
              <a:gd name="connsiteX289" fmla="*/ 5404339 w 9027201"/>
              <a:gd name="connsiteY289" fmla="*/ 4245451 h 5314642"/>
              <a:gd name="connsiteX290" fmla="*/ 5296389 w 9027201"/>
              <a:gd name="connsiteY290" fmla="*/ 4229576 h 5314642"/>
              <a:gd name="connsiteX291" fmla="*/ 5223364 w 9027201"/>
              <a:gd name="connsiteY291" fmla="*/ 4223226 h 5314642"/>
              <a:gd name="connsiteX292" fmla="*/ 5154448 w 9027201"/>
              <a:gd name="connsiteY292" fmla="*/ 4185089 h 5314642"/>
              <a:gd name="connsiteX293" fmla="*/ 5122175 w 9027201"/>
              <a:gd name="connsiteY293" fmla="*/ 4195846 h 5314642"/>
              <a:gd name="connsiteX294" fmla="*/ 5025356 w 9027201"/>
              <a:gd name="connsiteY294" fmla="*/ 4185089 h 5314642"/>
              <a:gd name="connsiteX295" fmla="*/ 4960810 w 9027201"/>
              <a:gd name="connsiteY295" fmla="*/ 4152816 h 5314642"/>
              <a:gd name="connsiteX296" fmla="*/ 4907022 w 9027201"/>
              <a:gd name="connsiteY296" fmla="*/ 4099027 h 5314642"/>
              <a:gd name="connsiteX297" fmla="*/ 4836014 w 9027201"/>
              <a:gd name="connsiteY297" fmla="*/ 4093051 h 5314642"/>
              <a:gd name="connsiteX298" fmla="*/ 4804899 w 9027201"/>
              <a:gd name="connsiteY298" fmla="*/ 4048414 h 5314642"/>
              <a:gd name="connsiteX299" fmla="*/ 4902689 w 9027201"/>
              <a:gd name="connsiteY299" fmla="*/ 4007326 h 5314642"/>
              <a:gd name="connsiteX300" fmla="*/ 4880576 w 9027201"/>
              <a:gd name="connsiteY300" fmla="*/ 3944536 h 5314642"/>
              <a:gd name="connsiteX301" fmla="*/ 4739307 w 9027201"/>
              <a:gd name="connsiteY301" fmla="*/ 3953538 h 5314642"/>
              <a:gd name="connsiteX302" fmla="*/ 4639500 w 9027201"/>
              <a:gd name="connsiteY302" fmla="*/ 3859707 h 5314642"/>
              <a:gd name="connsiteX303" fmla="*/ 4502639 w 9027201"/>
              <a:gd name="connsiteY303" fmla="*/ 3870801 h 5314642"/>
              <a:gd name="connsiteX304" fmla="*/ 4421695 w 9027201"/>
              <a:gd name="connsiteY304" fmla="*/ 3860417 h 5314642"/>
              <a:gd name="connsiteX305" fmla="*/ 4328014 w 9027201"/>
              <a:gd name="connsiteY305" fmla="*/ 3873976 h 5314642"/>
              <a:gd name="connsiteX306" fmla="*/ 4302614 w 9027201"/>
              <a:gd name="connsiteY306" fmla="*/ 3899376 h 5314642"/>
              <a:gd name="connsiteX307" fmla="*/ 4305789 w 9027201"/>
              <a:gd name="connsiteY307" fmla="*/ 3947001 h 5314642"/>
              <a:gd name="connsiteX308" fmla="*/ 4272321 w 9027201"/>
              <a:gd name="connsiteY308" fmla="*/ 4045239 h 5314642"/>
              <a:gd name="connsiteX309" fmla="*/ 4229290 w 9027201"/>
              <a:gd name="connsiteY309" fmla="*/ 4109785 h 5314642"/>
              <a:gd name="connsiteX310" fmla="*/ 4207775 w 9027201"/>
              <a:gd name="connsiteY310" fmla="*/ 4142058 h 5314642"/>
              <a:gd name="connsiteX311" fmla="*/ 4175502 w 9027201"/>
              <a:gd name="connsiteY311" fmla="*/ 4174331 h 5314642"/>
              <a:gd name="connsiteX312" fmla="*/ 4121714 w 9027201"/>
              <a:gd name="connsiteY312" fmla="*/ 4217362 h 5314642"/>
              <a:gd name="connsiteX313" fmla="*/ 4096239 w 9027201"/>
              <a:gd name="connsiteY313" fmla="*/ 4270851 h 5314642"/>
              <a:gd name="connsiteX314" fmla="*/ 4046410 w 9027201"/>
              <a:gd name="connsiteY314" fmla="*/ 4335696 h 5314642"/>
              <a:gd name="connsiteX315" fmla="*/ 4014137 w 9027201"/>
              <a:gd name="connsiteY315" fmla="*/ 4367969 h 5314642"/>
              <a:gd name="connsiteX316" fmla="*/ 3924191 w 9027201"/>
              <a:gd name="connsiteY316" fmla="*/ 4468485 h 5314642"/>
              <a:gd name="connsiteX317" fmla="*/ 3838130 w 9027201"/>
              <a:gd name="connsiteY317" fmla="*/ 4537439 h 5314642"/>
              <a:gd name="connsiteX318" fmla="*/ 3780457 w 9027201"/>
              <a:gd name="connsiteY318" fmla="*/ 4563362 h 5314642"/>
              <a:gd name="connsiteX319" fmla="*/ 3813664 w 9027201"/>
              <a:gd name="connsiteY319" fmla="*/ 4639151 h 5314642"/>
              <a:gd name="connsiteX320" fmla="*/ 3810489 w 9027201"/>
              <a:gd name="connsiteY320" fmla="*/ 4728051 h 5314642"/>
              <a:gd name="connsiteX321" fmla="*/ 3745196 w 9027201"/>
              <a:gd name="connsiteY321" fmla="*/ 4755244 h 5314642"/>
              <a:gd name="connsiteX322" fmla="*/ 3699364 w 9027201"/>
              <a:gd name="connsiteY322" fmla="*/ 4693126 h 5314642"/>
              <a:gd name="connsiteX323" fmla="*/ 3621745 w 9027201"/>
              <a:gd name="connsiteY323" fmla="*/ 4641840 h 5314642"/>
              <a:gd name="connsiteX324" fmla="*/ 3499339 w 9027201"/>
              <a:gd name="connsiteY324" fmla="*/ 4664551 h 5314642"/>
              <a:gd name="connsiteX325" fmla="*/ 3423139 w 9027201"/>
              <a:gd name="connsiteY325" fmla="*/ 4728051 h 5314642"/>
              <a:gd name="connsiteX326" fmla="*/ 3342046 w 9027201"/>
              <a:gd name="connsiteY326" fmla="*/ 4725436 h 5314642"/>
              <a:gd name="connsiteX327" fmla="*/ 3286614 w 9027201"/>
              <a:gd name="connsiteY327" fmla="*/ 4785201 h 5314642"/>
              <a:gd name="connsiteX328" fmla="*/ 3212431 w 9027201"/>
              <a:gd name="connsiteY328" fmla="*/ 4788750 h 5314642"/>
              <a:gd name="connsiteX329" fmla="*/ 3153525 w 9027201"/>
              <a:gd name="connsiteY329" fmla="*/ 4755244 h 5314642"/>
              <a:gd name="connsiteX330" fmla="*/ 3099737 w 9027201"/>
              <a:gd name="connsiteY330" fmla="*/ 4712213 h 5314642"/>
              <a:gd name="connsiteX331" fmla="*/ 3032614 w 9027201"/>
              <a:gd name="connsiteY331" fmla="*/ 4591526 h 5314642"/>
              <a:gd name="connsiteX332" fmla="*/ 3054839 w 9027201"/>
              <a:gd name="connsiteY332" fmla="*/ 4556601 h 5314642"/>
              <a:gd name="connsiteX333" fmla="*/ 3088980 w 9027201"/>
              <a:gd name="connsiteY333" fmla="*/ 4561606 h 5314642"/>
              <a:gd name="connsiteX334" fmla="*/ 3131039 w 9027201"/>
              <a:gd name="connsiteY334" fmla="*/ 4585176 h 5314642"/>
              <a:gd name="connsiteX335" fmla="*/ 3173995 w 9027201"/>
              <a:gd name="connsiteY335" fmla="*/ 4560037 h 5314642"/>
              <a:gd name="connsiteX336" fmla="*/ 3172314 w 9027201"/>
              <a:gd name="connsiteY336" fmla="*/ 4505801 h 5314642"/>
              <a:gd name="connsiteX337" fmla="*/ 3142768 w 9027201"/>
              <a:gd name="connsiteY337" fmla="*/ 4443272 h 5314642"/>
              <a:gd name="connsiteX338" fmla="*/ 3192148 w 9027201"/>
              <a:gd name="connsiteY338" fmla="*/ 4404126 h 5314642"/>
              <a:gd name="connsiteX339" fmla="*/ 3268871 w 9027201"/>
              <a:gd name="connsiteY339" fmla="*/ 4377680 h 5314642"/>
              <a:gd name="connsiteX340" fmla="*/ 3299725 w 9027201"/>
              <a:gd name="connsiteY340" fmla="*/ 4261812 h 5314642"/>
              <a:gd name="connsiteX341" fmla="*/ 3411896 w 9027201"/>
              <a:gd name="connsiteY341" fmla="*/ 4243658 h 5314642"/>
              <a:gd name="connsiteX342" fmla="*/ 3423139 w 9027201"/>
              <a:gd name="connsiteY342" fmla="*/ 4140676 h 5314642"/>
              <a:gd name="connsiteX343" fmla="*/ 3380669 w 9027201"/>
              <a:gd name="connsiteY343" fmla="*/ 4050170 h 5314642"/>
              <a:gd name="connsiteX344" fmla="*/ 3401997 w 9027201"/>
              <a:gd name="connsiteY344" fmla="*/ 3941361 h 5314642"/>
              <a:gd name="connsiteX345" fmla="*/ 3490188 w 9027201"/>
              <a:gd name="connsiteY345" fmla="*/ 3891270 h 5314642"/>
              <a:gd name="connsiteX346" fmla="*/ 3589658 w 9027201"/>
              <a:gd name="connsiteY346" fmla="*/ 3897097 h 5314642"/>
              <a:gd name="connsiteX347" fmla="*/ 3669893 w 9027201"/>
              <a:gd name="connsiteY347" fmla="*/ 3948420 h 5314642"/>
              <a:gd name="connsiteX348" fmla="*/ 3737613 w 9027201"/>
              <a:gd name="connsiteY348" fmla="*/ 3984578 h 5314642"/>
              <a:gd name="connsiteX349" fmla="*/ 3813440 w 9027201"/>
              <a:gd name="connsiteY349" fmla="*/ 3954770 h 5314642"/>
              <a:gd name="connsiteX350" fmla="*/ 3913620 w 9027201"/>
              <a:gd name="connsiteY350" fmla="*/ 3963063 h 5314642"/>
              <a:gd name="connsiteX351" fmla="*/ 3899688 w 9027201"/>
              <a:gd name="connsiteY351" fmla="*/ 3865011 h 5314642"/>
              <a:gd name="connsiteX352" fmla="*/ 3911155 w 9027201"/>
              <a:gd name="connsiteY352" fmla="*/ 3759713 h 5314642"/>
              <a:gd name="connsiteX353" fmla="*/ 3829315 w 9027201"/>
              <a:gd name="connsiteY353" fmla="*/ 3709997 h 5314642"/>
              <a:gd name="connsiteX354" fmla="*/ 3750127 w 9027201"/>
              <a:gd name="connsiteY354" fmla="*/ 3651091 h 5314642"/>
              <a:gd name="connsiteX355" fmla="*/ 3702165 w 9027201"/>
              <a:gd name="connsiteY355" fmla="*/ 3571903 h 5314642"/>
              <a:gd name="connsiteX356" fmla="*/ 3659135 w 9027201"/>
              <a:gd name="connsiteY356" fmla="*/ 3518115 h 5314642"/>
              <a:gd name="connsiteX357" fmla="*/ 3655437 w 9027201"/>
              <a:gd name="connsiteY357" fmla="*/ 3410538 h 5314642"/>
              <a:gd name="connsiteX358" fmla="*/ 3558431 w 9027201"/>
              <a:gd name="connsiteY358" fmla="*/ 3368217 h 5314642"/>
              <a:gd name="connsiteX359" fmla="*/ 3474126 w 9027201"/>
              <a:gd name="connsiteY359" fmla="*/ 3263106 h 5314642"/>
              <a:gd name="connsiteX360" fmla="*/ 3508528 w 9027201"/>
              <a:gd name="connsiteY360" fmla="*/ 3173870 h 5314642"/>
              <a:gd name="connsiteX361" fmla="*/ 3531463 w 9027201"/>
              <a:gd name="connsiteY361" fmla="*/ 3083924 h 5314642"/>
              <a:gd name="connsiteX362" fmla="*/ 3465497 w 9027201"/>
              <a:gd name="connsiteY362" fmla="*/ 2990990 h 5314642"/>
              <a:gd name="connsiteX363" fmla="*/ 3381901 w 9027201"/>
              <a:gd name="connsiteY363" fmla="*/ 2973359 h 5314642"/>
              <a:gd name="connsiteX364" fmla="*/ 3316310 w 9027201"/>
              <a:gd name="connsiteY364" fmla="*/ 2894171 h 5314642"/>
              <a:gd name="connsiteX365" fmla="*/ 3249112 w 9027201"/>
              <a:gd name="connsiteY365" fmla="*/ 2840551 h 5314642"/>
              <a:gd name="connsiteX366" fmla="*/ 3196920 w 9027201"/>
              <a:gd name="connsiteY366" fmla="*/ 2838926 h 5314642"/>
              <a:gd name="connsiteX367" fmla="*/ 3146466 w 9027201"/>
              <a:gd name="connsiteY367" fmla="*/ 2886859 h 5314642"/>
              <a:gd name="connsiteX368" fmla="*/ 3099737 w 9027201"/>
              <a:gd name="connsiteY368" fmla="*/ 2829625 h 5314642"/>
              <a:gd name="connsiteX369" fmla="*/ 3023370 w 9027201"/>
              <a:gd name="connsiteY369" fmla="*/ 2820016 h 5314642"/>
              <a:gd name="connsiteX370" fmla="*/ 2955209 w 9027201"/>
              <a:gd name="connsiteY370" fmla="*/ 2788976 h 5314642"/>
              <a:gd name="connsiteX371" fmla="*/ 2938288 w 9027201"/>
              <a:gd name="connsiteY371" fmla="*/ 2705547 h 5314642"/>
              <a:gd name="connsiteX372" fmla="*/ 2872594 w 9027201"/>
              <a:gd name="connsiteY372" fmla="*/ 2718518 h 5314642"/>
              <a:gd name="connsiteX373" fmla="*/ 2773310 w 9027201"/>
              <a:gd name="connsiteY373" fmla="*/ 2629012 h 5314642"/>
              <a:gd name="connsiteX374" fmla="*/ 2658674 w 9027201"/>
              <a:gd name="connsiteY374" fmla="*/ 2646745 h 5314642"/>
              <a:gd name="connsiteX375" fmla="*/ 2565300 w 9027201"/>
              <a:gd name="connsiteY375" fmla="*/ 2702747 h 5314642"/>
              <a:gd name="connsiteX376" fmla="*/ 2443521 w 9027201"/>
              <a:gd name="connsiteY376" fmla="*/ 2711291 h 5314642"/>
              <a:gd name="connsiteX377" fmla="*/ 2314429 w 9027201"/>
              <a:gd name="connsiteY377" fmla="*/ 2743564 h 5314642"/>
              <a:gd name="connsiteX378" fmla="*/ 2217610 w 9027201"/>
              <a:gd name="connsiteY378" fmla="*/ 2775837 h 5314642"/>
              <a:gd name="connsiteX379" fmla="*/ 2164971 w 9027201"/>
              <a:gd name="connsiteY379" fmla="*/ 2850972 h 5314642"/>
              <a:gd name="connsiteX380" fmla="*/ 2105187 w 9027201"/>
              <a:gd name="connsiteY380" fmla="*/ 2910756 h 5314642"/>
              <a:gd name="connsiteX381" fmla="*/ 2034730 w 9027201"/>
              <a:gd name="connsiteY381" fmla="*/ 2937202 h 5314642"/>
              <a:gd name="connsiteX382" fmla="*/ 1980942 w 9027201"/>
              <a:gd name="connsiteY382" fmla="*/ 2958717 h 5314642"/>
              <a:gd name="connsiteX383" fmla="*/ 1872217 w 9027201"/>
              <a:gd name="connsiteY383" fmla="*/ 2986311 h 5314642"/>
              <a:gd name="connsiteX384" fmla="*/ 1734291 w 9027201"/>
              <a:gd name="connsiteY384" fmla="*/ 2998656 h 5314642"/>
              <a:gd name="connsiteX385" fmla="*/ 1598430 w 9027201"/>
              <a:gd name="connsiteY385" fmla="*/ 2999451 h 5314642"/>
              <a:gd name="connsiteX386" fmla="*/ 1524443 w 9027201"/>
              <a:gd name="connsiteY386" fmla="*/ 3066378 h 5314642"/>
              <a:gd name="connsiteX387" fmla="*/ 1484773 w 9027201"/>
              <a:gd name="connsiteY387" fmla="*/ 3120082 h 5314642"/>
              <a:gd name="connsiteX388" fmla="*/ 1421544 w 9027201"/>
              <a:gd name="connsiteY388" fmla="*/ 3130839 h 5314642"/>
              <a:gd name="connsiteX389" fmla="*/ 1364142 w 9027201"/>
              <a:gd name="connsiteY389" fmla="*/ 3105795 h 5314642"/>
              <a:gd name="connsiteX390" fmla="*/ 1313968 w 9027201"/>
              <a:gd name="connsiteY390" fmla="*/ 3066293 h 5314642"/>
              <a:gd name="connsiteX391" fmla="*/ 1292453 w 9027201"/>
              <a:gd name="connsiteY391" fmla="*/ 3034020 h 5314642"/>
              <a:gd name="connsiteX392" fmla="*/ 1224209 w 9027201"/>
              <a:gd name="connsiteY392" fmla="*/ 2974405 h 5314642"/>
              <a:gd name="connsiteX393" fmla="*/ 1120330 w 9027201"/>
              <a:gd name="connsiteY393" fmla="*/ 2980232 h 5314642"/>
              <a:gd name="connsiteX394" fmla="*/ 1051021 w 9027201"/>
              <a:gd name="connsiteY394" fmla="*/ 2999198 h 5314642"/>
              <a:gd name="connsiteX395" fmla="*/ 994264 w 9027201"/>
              <a:gd name="connsiteY395" fmla="*/ 2981801 h 5314642"/>
              <a:gd name="connsiteX396" fmla="*/ 908539 w 9027201"/>
              <a:gd name="connsiteY396" fmla="*/ 2984182 h 5314642"/>
              <a:gd name="connsiteX397" fmla="*/ 849008 w 9027201"/>
              <a:gd name="connsiteY397" fmla="*/ 2960370 h 5314642"/>
              <a:gd name="connsiteX398" fmla="*/ 743813 w 9027201"/>
              <a:gd name="connsiteY398" fmla="*/ 2958717 h 5314642"/>
              <a:gd name="connsiteX399" fmla="*/ 668593 w 9027201"/>
              <a:gd name="connsiteY399" fmla="*/ 2937117 h 5314642"/>
              <a:gd name="connsiteX400" fmla="*/ 608894 w 9027201"/>
              <a:gd name="connsiteY400" fmla="*/ 2912073 h 5314642"/>
              <a:gd name="connsiteX401" fmla="*/ 582448 w 9027201"/>
              <a:gd name="connsiteY401" fmla="*/ 2883413 h 5314642"/>
              <a:gd name="connsiteX402" fmla="*/ 442598 w 9027201"/>
              <a:gd name="connsiteY402" fmla="*/ 2915686 h 5314642"/>
              <a:gd name="connsiteX403" fmla="*/ 431841 w 9027201"/>
              <a:gd name="connsiteY403" fmla="*/ 2947959 h 5314642"/>
              <a:gd name="connsiteX404" fmla="*/ 367995 w 9027201"/>
              <a:gd name="connsiteY404" fmla="*/ 2936557 h 5314642"/>
              <a:gd name="connsiteX405" fmla="*/ 315804 w 9027201"/>
              <a:gd name="connsiteY405" fmla="*/ 2889577 h 5314642"/>
              <a:gd name="connsiteX406" fmla="*/ 238203 w 9027201"/>
              <a:gd name="connsiteY406" fmla="*/ 2883413 h 5314642"/>
              <a:gd name="connsiteX407" fmla="*/ 202148 w 9027201"/>
              <a:gd name="connsiteY407" fmla="*/ 2795055 h 5314642"/>
              <a:gd name="connsiteX408" fmla="*/ 119869 w 9027201"/>
              <a:gd name="connsiteY408" fmla="*/ 2754322 h 5314642"/>
              <a:gd name="connsiteX409" fmla="*/ 42437 w 9027201"/>
              <a:gd name="connsiteY409" fmla="*/ 2693390 h 5314642"/>
              <a:gd name="connsiteX410" fmla="*/ 1703 w 9027201"/>
              <a:gd name="connsiteY410" fmla="*/ 2607497 h 5314642"/>
              <a:gd name="connsiteX411" fmla="*/ 43417 w 9027201"/>
              <a:gd name="connsiteY411" fmla="*/ 2483083 h 5314642"/>
              <a:gd name="connsiteX412" fmla="*/ 119869 w 9027201"/>
              <a:gd name="connsiteY412" fmla="*/ 2420835 h 5314642"/>
              <a:gd name="connsiteX413" fmla="*/ 122503 w 9027201"/>
              <a:gd name="connsiteY413" fmla="*/ 2316956 h 5314642"/>
              <a:gd name="connsiteX414" fmla="*/ 201251 w 9027201"/>
              <a:gd name="connsiteY414" fmla="*/ 2246330 h 5314642"/>
              <a:gd name="connsiteX415" fmla="*/ 233524 w 9027201"/>
              <a:gd name="connsiteY415" fmla="*/ 2191478 h 5314642"/>
              <a:gd name="connsiteX416" fmla="*/ 281234 w 9027201"/>
              <a:gd name="connsiteY416" fmla="*/ 2151893 h 5314642"/>
              <a:gd name="connsiteX417" fmla="*/ 296838 w 9027201"/>
              <a:gd name="connsiteY417" fmla="*/ 2053926 h 5314642"/>
              <a:gd name="connsiteX418" fmla="*/ 265966 w 9027201"/>
              <a:gd name="connsiteY418" fmla="*/ 1923686 h 5314642"/>
              <a:gd name="connsiteX419" fmla="*/ 309977 w 9027201"/>
              <a:gd name="connsiteY419" fmla="*/ 1850847 h 5314642"/>
              <a:gd name="connsiteX420" fmla="*/ 378053 w 9027201"/>
              <a:gd name="connsiteY420" fmla="*/ 1721587 h 5314642"/>
              <a:gd name="connsiteX421" fmla="*/ 464114 w 9027201"/>
              <a:gd name="connsiteY421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6025817 w 9027201"/>
              <a:gd name="connsiteY93" fmla="*/ 194002 h 5314642"/>
              <a:gd name="connsiteX94" fmla="*/ 6047333 w 9027201"/>
              <a:gd name="connsiteY94" fmla="*/ 290820 h 5314642"/>
              <a:gd name="connsiteX95" fmla="*/ 6079605 w 9027201"/>
              <a:gd name="connsiteY95" fmla="*/ 312336 h 5314642"/>
              <a:gd name="connsiteX96" fmla="*/ 6101121 w 9027201"/>
              <a:gd name="connsiteY96" fmla="*/ 333851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122636 w 9027201"/>
              <a:gd name="connsiteY99" fmla="*/ 495216 h 5314642"/>
              <a:gd name="connsiteX100" fmla="*/ 6090363 w 9027201"/>
              <a:gd name="connsiteY100" fmla="*/ 527489 h 5314642"/>
              <a:gd name="connsiteX101" fmla="*/ 6122636 w 9027201"/>
              <a:gd name="connsiteY101" fmla="*/ 645823 h 5314642"/>
              <a:gd name="connsiteX102" fmla="*/ 6133394 w 9027201"/>
              <a:gd name="connsiteY102" fmla="*/ 710369 h 5314642"/>
              <a:gd name="connsiteX103" fmla="*/ 6144151 w 9027201"/>
              <a:gd name="connsiteY103" fmla="*/ 742642 h 5314642"/>
              <a:gd name="connsiteX104" fmla="*/ 6176424 w 9027201"/>
              <a:gd name="connsiteY104" fmla="*/ 753399 h 5314642"/>
              <a:gd name="connsiteX105" fmla="*/ 6251728 w 9027201"/>
              <a:gd name="connsiteY105" fmla="*/ 764157 h 5314642"/>
              <a:gd name="connsiteX106" fmla="*/ 6337789 w 9027201"/>
              <a:gd name="connsiteY106" fmla="*/ 828703 h 5314642"/>
              <a:gd name="connsiteX107" fmla="*/ 6370062 w 9027201"/>
              <a:gd name="connsiteY107" fmla="*/ 817945 h 5314642"/>
              <a:gd name="connsiteX108" fmla="*/ 6499154 w 9027201"/>
              <a:gd name="connsiteY108" fmla="*/ 850218 h 5314642"/>
              <a:gd name="connsiteX109" fmla="*/ 6531427 w 9027201"/>
              <a:gd name="connsiteY109" fmla="*/ 871733 h 5314642"/>
              <a:gd name="connsiteX110" fmla="*/ 6574457 w 9027201"/>
              <a:gd name="connsiteY110" fmla="*/ 925522 h 5314642"/>
              <a:gd name="connsiteX111" fmla="*/ 6606730 w 9027201"/>
              <a:gd name="connsiteY111" fmla="*/ 936279 h 5314642"/>
              <a:gd name="connsiteX112" fmla="*/ 6649761 w 9027201"/>
              <a:gd name="connsiteY112" fmla="*/ 990067 h 5314642"/>
              <a:gd name="connsiteX113" fmla="*/ 6682034 w 9027201"/>
              <a:gd name="connsiteY113" fmla="*/ 1076129 h 5314642"/>
              <a:gd name="connsiteX114" fmla="*/ 6671276 w 9027201"/>
              <a:gd name="connsiteY114" fmla="*/ 1183705 h 5314642"/>
              <a:gd name="connsiteX115" fmla="*/ 6660518 w 9027201"/>
              <a:gd name="connsiteY115" fmla="*/ 1215978 h 5314642"/>
              <a:gd name="connsiteX116" fmla="*/ 6671276 w 9027201"/>
              <a:gd name="connsiteY116" fmla="*/ 1269766 h 5314642"/>
              <a:gd name="connsiteX117" fmla="*/ 6778853 w 9027201"/>
              <a:gd name="connsiteY117" fmla="*/ 1334312 h 5314642"/>
              <a:gd name="connsiteX118" fmla="*/ 6821883 w 9027201"/>
              <a:gd name="connsiteY118" fmla="*/ 1345070 h 5314642"/>
              <a:gd name="connsiteX119" fmla="*/ 7026278 w 9027201"/>
              <a:gd name="connsiteY119" fmla="*/ 1355827 h 5314642"/>
              <a:gd name="connsiteX120" fmla="*/ 7090824 w 9027201"/>
              <a:gd name="connsiteY120" fmla="*/ 1377343 h 5314642"/>
              <a:gd name="connsiteX121" fmla="*/ 7112340 w 9027201"/>
              <a:gd name="connsiteY121" fmla="*/ 1398858 h 5314642"/>
              <a:gd name="connsiteX122" fmla="*/ 7198401 w 9027201"/>
              <a:gd name="connsiteY122" fmla="*/ 1420373 h 5314642"/>
              <a:gd name="connsiteX123" fmla="*/ 7230674 w 9027201"/>
              <a:gd name="connsiteY123" fmla="*/ 1431131 h 5314642"/>
              <a:gd name="connsiteX124" fmla="*/ 7381281 w 9027201"/>
              <a:gd name="connsiteY124" fmla="*/ 1420373 h 5314642"/>
              <a:gd name="connsiteX125" fmla="*/ 7413554 w 9027201"/>
              <a:gd name="connsiteY125" fmla="*/ 1409616 h 5314642"/>
              <a:gd name="connsiteX126" fmla="*/ 7478100 w 9027201"/>
              <a:gd name="connsiteY126" fmla="*/ 1366585 h 5314642"/>
              <a:gd name="connsiteX127" fmla="*/ 7542645 w 9027201"/>
              <a:gd name="connsiteY127" fmla="*/ 1345070 h 5314642"/>
              <a:gd name="connsiteX128" fmla="*/ 7574918 w 9027201"/>
              <a:gd name="connsiteY128" fmla="*/ 1334312 h 5314642"/>
              <a:gd name="connsiteX129" fmla="*/ 7607191 w 9027201"/>
              <a:gd name="connsiteY129" fmla="*/ 1323555 h 5314642"/>
              <a:gd name="connsiteX130" fmla="*/ 7704010 w 9027201"/>
              <a:gd name="connsiteY130" fmla="*/ 1334312 h 5314642"/>
              <a:gd name="connsiteX131" fmla="*/ 7757798 w 9027201"/>
              <a:gd name="connsiteY131" fmla="*/ 1398858 h 5314642"/>
              <a:gd name="connsiteX132" fmla="*/ 7768556 w 9027201"/>
              <a:gd name="connsiteY132" fmla="*/ 1431131 h 5314642"/>
              <a:gd name="connsiteX133" fmla="*/ 7833102 w 9027201"/>
              <a:gd name="connsiteY133" fmla="*/ 1495677 h 5314642"/>
              <a:gd name="connsiteX134" fmla="*/ 7865375 w 9027201"/>
              <a:gd name="connsiteY134" fmla="*/ 1560223 h 5314642"/>
              <a:gd name="connsiteX135" fmla="*/ 7876133 w 9027201"/>
              <a:gd name="connsiteY135" fmla="*/ 1592496 h 5314642"/>
              <a:gd name="connsiteX136" fmla="*/ 7908405 w 9027201"/>
              <a:gd name="connsiteY136" fmla="*/ 1603253 h 5314642"/>
              <a:gd name="connsiteX137" fmla="*/ 7994467 w 9027201"/>
              <a:gd name="connsiteY137" fmla="*/ 1603253 h 5314642"/>
              <a:gd name="connsiteX138" fmla="*/ 8026740 w 9027201"/>
              <a:gd name="connsiteY138" fmla="*/ 1592496 h 5314642"/>
              <a:gd name="connsiteX139" fmla="*/ 8241893 w 9027201"/>
              <a:gd name="connsiteY139" fmla="*/ 1603253 h 5314642"/>
              <a:gd name="connsiteX140" fmla="*/ 8274165 w 9027201"/>
              <a:gd name="connsiteY140" fmla="*/ 1624769 h 5314642"/>
              <a:gd name="connsiteX141" fmla="*/ 8306438 w 9027201"/>
              <a:gd name="connsiteY141" fmla="*/ 1635526 h 5314642"/>
              <a:gd name="connsiteX142" fmla="*/ 8327954 w 9027201"/>
              <a:gd name="connsiteY142" fmla="*/ 1657042 h 5314642"/>
              <a:gd name="connsiteX143" fmla="*/ 8446288 w 9027201"/>
              <a:gd name="connsiteY143" fmla="*/ 1678557 h 5314642"/>
              <a:gd name="connsiteX144" fmla="*/ 8553864 w 9027201"/>
              <a:gd name="connsiteY144" fmla="*/ 1710830 h 5314642"/>
              <a:gd name="connsiteX145" fmla="*/ 8650683 w 9027201"/>
              <a:gd name="connsiteY145" fmla="*/ 1743103 h 5314642"/>
              <a:gd name="connsiteX146" fmla="*/ 8682956 w 9027201"/>
              <a:gd name="connsiteY146" fmla="*/ 1753860 h 5314642"/>
              <a:gd name="connsiteX147" fmla="*/ 8790533 w 9027201"/>
              <a:gd name="connsiteY147" fmla="*/ 1818406 h 5314642"/>
              <a:gd name="connsiteX148" fmla="*/ 8822805 w 9027201"/>
              <a:gd name="connsiteY148" fmla="*/ 1829164 h 5314642"/>
              <a:gd name="connsiteX149" fmla="*/ 8844321 w 9027201"/>
              <a:gd name="connsiteY149" fmla="*/ 1850679 h 5314642"/>
              <a:gd name="connsiteX150" fmla="*/ 8876594 w 9027201"/>
              <a:gd name="connsiteY150" fmla="*/ 1861437 h 5314642"/>
              <a:gd name="connsiteX151" fmla="*/ 8951897 w 9027201"/>
              <a:gd name="connsiteY151" fmla="*/ 1904467 h 5314642"/>
              <a:gd name="connsiteX152" fmla="*/ 8994928 w 9027201"/>
              <a:gd name="connsiteY152" fmla="*/ 1958256 h 5314642"/>
              <a:gd name="connsiteX153" fmla="*/ 9027201 w 9027201"/>
              <a:gd name="connsiteY153" fmla="*/ 1990529 h 5314642"/>
              <a:gd name="connsiteX154" fmla="*/ 9016443 w 9027201"/>
              <a:gd name="connsiteY154" fmla="*/ 2119620 h 5314642"/>
              <a:gd name="connsiteX155" fmla="*/ 8994928 w 9027201"/>
              <a:gd name="connsiteY155" fmla="*/ 2141136 h 5314642"/>
              <a:gd name="connsiteX156" fmla="*/ 8951897 w 9027201"/>
              <a:gd name="connsiteY156" fmla="*/ 2194924 h 5314642"/>
              <a:gd name="connsiteX157" fmla="*/ 8919624 w 9027201"/>
              <a:gd name="connsiteY157" fmla="*/ 2248712 h 5314642"/>
              <a:gd name="connsiteX158" fmla="*/ 8876594 w 9027201"/>
              <a:gd name="connsiteY158" fmla="*/ 2302500 h 5314642"/>
              <a:gd name="connsiteX159" fmla="*/ 8898109 w 9027201"/>
              <a:gd name="connsiteY159" fmla="*/ 2334773 h 5314642"/>
              <a:gd name="connsiteX160" fmla="*/ 8898109 w 9027201"/>
              <a:gd name="connsiteY160" fmla="*/ 2431592 h 5314642"/>
              <a:gd name="connsiteX161" fmla="*/ 8876594 w 9027201"/>
              <a:gd name="connsiteY161" fmla="*/ 2463865 h 5314642"/>
              <a:gd name="connsiteX162" fmla="*/ 8844321 w 9027201"/>
              <a:gd name="connsiteY162" fmla="*/ 2539169 h 5314642"/>
              <a:gd name="connsiteX163" fmla="*/ 8801290 w 9027201"/>
              <a:gd name="connsiteY163" fmla="*/ 2549926 h 5314642"/>
              <a:gd name="connsiteX164" fmla="*/ 8833563 w 9027201"/>
              <a:gd name="connsiteY164" fmla="*/ 2603715 h 5314642"/>
              <a:gd name="connsiteX165" fmla="*/ 8844321 w 9027201"/>
              <a:gd name="connsiteY165" fmla="*/ 2635987 h 5314642"/>
              <a:gd name="connsiteX166" fmla="*/ 8865836 w 9027201"/>
              <a:gd name="connsiteY166" fmla="*/ 2657503 h 5314642"/>
              <a:gd name="connsiteX167" fmla="*/ 8898109 w 9027201"/>
              <a:gd name="connsiteY167" fmla="*/ 2722049 h 5314642"/>
              <a:gd name="connsiteX168" fmla="*/ 8876594 w 9027201"/>
              <a:gd name="connsiteY168" fmla="*/ 2915686 h 5314642"/>
              <a:gd name="connsiteX169" fmla="*/ 8855078 w 9027201"/>
              <a:gd name="connsiteY169" fmla="*/ 2980232 h 5314642"/>
              <a:gd name="connsiteX170" fmla="*/ 8822805 w 9027201"/>
              <a:gd name="connsiteY170" fmla="*/ 3001747 h 5314642"/>
              <a:gd name="connsiteX171" fmla="*/ 8812048 w 9027201"/>
              <a:gd name="connsiteY171" fmla="*/ 3034020 h 5314642"/>
              <a:gd name="connsiteX172" fmla="*/ 8747502 w 9027201"/>
              <a:gd name="connsiteY172" fmla="*/ 3055536 h 5314642"/>
              <a:gd name="connsiteX173" fmla="*/ 8553864 w 9027201"/>
              <a:gd name="connsiteY173" fmla="*/ 3077051 h 5314642"/>
              <a:gd name="connsiteX174" fmla="*/ 8467803 w 9027201"/>
              <a:gd name="connsiteY174" fmla="*/ 3077051 h 5314642"/>
              <a:gd name="connsiteX175" fmla="*/ 8403257 w 9027201"/>
              <a:gd name="connsiteY175" fmla="*/ 3055536 h 5314642"/>
              <a:gd name="connsiteX176" fmla="*/ 8338711 w 9027201"/>
              <a:gd name="connsiteY176" fmla="*/ 3098566 h 5314642"/>
              <a:gd name="connsiteX177" fmla="*/ 8317196 w 9027201"/>
              <a:gd name="connsiteY177" fmla="*/ 3120082 h 5314642"/>
              <a:gd name="connsiteX178" fmla="*/ 8284923 w 9027201"/>
              <a:gd name="connsiteY178" fmla="*/ 3141597 h 5314642"/>
              <a:gd name="connsiteX179" fmla="*/ 8263408 w 9027201"/>
              <a:gd name="connsiteY179" fmla="*/ 3173870 h 5314642"/>
              <a:gd name="connsiteX180" fmla="*/ 8198862 w 9027201"/>
              <a:gd name="connsiteY180" fmla="*/ 3216900 h 5314642"/>
              <a:gd name="connsiteX181" fmla="*/ 8177347 w 9027201"/>
              <a:gd name="connsiteY181" fmla="*/ 3238416 h 5314642"/>
              <a:gd name="connsiteX182" fmla="*/ 8134316 w 9027201"/>
              <a:gd name="connsiteY182" fmla="*/ 3227658 h 5314642"/>
              <a:gd name="connsiteX183" fmla="*/ 8091285 w 9027201"/>
              <a:gd name="connsiteY183" fmla="*/ 3292204 h 5314642"/>
              <a:gd name="connsiteX184" fmla="*/ 8080528 w 9027201"/>
              <a:gd name="connsiteY184" fmla="*/ 3324477 h 5314642"/>
              <a:gd name="connsiteX185" fmla="*/ 8069770 w 9027201"/>
              <a:gd name="connsiteY185" fmla="*/ 3367507 h 5314642"/>
              <a:gd name="connsiteX186" fmla="*/ 8048255 w 9027201"/>
              <a:gd name="connsiteY186" fmla="*/ 3389023 h 5314642"/>
              <a:gd name="connsiteX187" fmla="*/ 8026740 w 9027201"/>
              <a:gd name="connsiteY187" fmla="*/ 3421296 h 5314642"/>
              <a:gd name="connsiteX188" fmla="*/ 8015982 w 9027201"/>
              <a:gd name="connsiteY188" fmla="*/ 3528872 h 5314642"/>
              <a:gd name="connsiteX189" fmla="*/ 7951436 w 9027201"/>
              <a:gd name="connsiteY189" fmla="*/ 3550387 h 5314642"/>
              <a:gd name="connsiteX190" fmla="*/ 7919163 w 9027201"/>
              <a:gd name="connsiteY190" fmla="*/ 3561145 h 5314642"/>
              <a:gd name="connsiteX191" fmla="*/ 7714768 w 9027201"/>
              <a:gd name="connsiteY191" fmla="*/ 3582660 h 5314642"/>
              <a:gd name="connsiteX192" fmla="*/ 7650222 w 9027201"/>
              <a:gd name="connsiteY192" fmla="*/ 3604176 h 5314642"/>
              <a:gd name="connsiteX193" fmla="*/ 7617949 w 9027201"/>
              <a:gd name="connsiteY193" fmla="*/ 3614933 h 5314642"/>
              <a:gd name="connsiteX194" fmla="*/ 7585676 w 9027201"/>
              <a:gd name="connsiteY194" fmla="*/ 3636449 h 5314642"/>
              <a:gd name="connsiteX195" fmla="*/ 7553403 w 9027201"/>
              <a:gd name="connsiteY195" fmla="*/ 3647206 h 5314642"/>
              <a:gd name="connsiteX196" fmla="*/ 7488857 w 9027201"/>
              <a:gd name="connsiteY196" fmla="*/ 3690237 h 5314642"/>
              <a:gd name="connsiteX197" fmla="*/ 7456584 w 9027201"/>
              <a:gd name="connsiteY197" fmla="*/ 3700995 h 5314642"/>
              <a:gd name="connsiteX198" fmla="*/ 7392038 w 9027201"/>
              <a:gd name="connsiteY198" fmla="*/ 3744025 h 5314642"/>
              <a:gd name="connsiteX199" fmla="*/ 7359765 w 9027201"/>
              <a:gd name="connsiteY199" fmla="*/ 3765540 h 5314642"/>
              <a:gd name="connsiteX200" fmla="*/ 7327493 w 9027201"/>
              <a:gd name="connsiteY200" fmla="*/ 3776298 h 5314642"/>
              <a:gd name="connsiteX201" fmla="*/ 7273704 w 9027201"/>
              <a:gd name="connsiteY201" fmla="*/ 3808571 h 5314642"/>
              <a:gd name="connsiteX202" fmla="*/ 7101582 w 9027201"/>
              <a:gd name="connsiteY202" fmla="*/ 3840844 h 5314642"/>
              <a:gd name="connsiteX203" fmla="*/ 7037036 w 9027201"/>
              <a:gd name="connsiteY203" fmla="*/ 3862359 h 5314642"/>
              <a:gd name="connsiteX204" fmla="*/ 7004763 w 9027201"/>
              <a:gd name="connsiteY204" fmla="*/ 3873117 h 5314642"/>
              <a:gd name="connsiteX205" fmla="*/ 6929460 w 9027201"/>
              <a:gd name="connsiteY205" fmla="*/ 3862359 h 5314642"/>
              <a:gd name="connsiteX206" fmla="*/ 6897187 w 9027201"/>
              <a:gd name="connsiteY206" fmla="*/ 3851602 h 5314642"/>
              <a:gd name="connsiteX207" fmla="*/ 6778853 w 9027201"/>
              <a:gd name="connsiteY207" fmla="*/ 3862359 h 5314642"/>
              <a:gd name="connsiteX208" fmla="*/ 6725064 w 9027201"/>
              <a:gd name="connsiteY208" fmla="*/ 3894632 h 5314642"/>
              <a:gd name="connsiteX209" fmla="*/ 6682034 w 9027201"/>
              <a:gd name="connsiteY209" fmla="*/ 3948420 h 5314642"/>
              <a:gd name="connsiteX210" fmla="*/ 6639003 w 9027201"/>
              <a:gd name="connsiteY210" fmla="*/ 4002209 h 5314642"/>
              <a:gd name="connsiteX211" fmla="*/ 6606730 w 9027201"/>
              <a:gd name="connsiteY211" fmla="*/ 4023724 h 5314642"/>
              <a:gd name="connsiteX212" fmla="*/ 6595973 w 9027201"/>
              <a:gd name="connsiteY212" fmla="*/ 4055997 h 5314642"/>
              <a:gd name="connsiteX213" fmla="*/ 6542184 w 9027201"/>
              <a:gd name="connsiteY213" fmla="*/ 4099027 h 5314642"/>
              <a:gd name="connsiteX214" fmla="*/ 6520669 w 9027201"/>
              <a:gd name="connsiteY214" fmla="*/ 4120543 h 5314642"/>
              <a:gd name="connsiteX215" fmla="*/ 6456123 w 9027201"/>
              <a:gd name="connsiteY215" fmla="*/ 4163573 h 5314642"/>
              <a:gd name="connsiteX216" fmla="*/ 6413093 w 9027201"/>
              <a:gd name="connsiteY216" fmla="*/ 4217362 h 5314642"/>
              <a:gd name="connsiteX217" fmla="*/ 6380820 w 9027201"/>
              <a:gd name="connsiteY217" fmla="*/ 4228119 h 5314642"/>
              <a:gd name="connsiteX218" fmla="*/ 6402335 w 9027201"/>
              <a:gd name="connsiteY218" fmla="*/ 4335696 h 5314642"/>
              <a:gd name="connsiteX219" fmla="*/ 6413093 w 9027201"/>
              <a:gd name="connsiteY219" fmla="*/ 4378726 h 5314642"/>
              <a:gd name="connsiteX220" fmla="*/ 6434608 w 9027201"/>
              <a:gd name="connsiteY220" fmla="*/ 4400242 h 5314642"/>
              <a:gd name="connsiteX221" fmla="*/ 6456123 w 9027201"/>
              <a:gd name="connsiteY221" fmla="*/ 4432515 h 5314642"/>
              <a:gd name="connsiteX222" fmla="*/ 6477638 w 9027201"/>
              <a:gd name="connsiteY222" fmla="*/ 4497060 h 5314642"/>
              <a:gd name="connsiteX223" fmla="*/ 6499154 w 9027201"/>
              <a:gd name="connsiteY223" fmla="*/ 4518576 h 5314642"/>
              <a:gd name="connsiteX224" fmla="*/ 6520669 w 9027201"/>
              <a:gd name="connsiteY224" fmla="*/ 4550849 h 5314642"/>
              <a:gd name="connsiteX225" fmla="*/ 6585215 w 9027201"/>
              <a:gd name="connsiteY225" fmla="*/ 4615395 h 5314642"/>
              <a:gd name="connsiteX226" fmla="*/ 6617488 w 9027201"/>
              <a:gd name="connsiteY226" fmla="*/ 4626152 h 5314642"/>
              <a:gd name="connsiteX227" fmla="*/ 6649761 w 9027201"/>
              <a:gd name="connsiteY227" fmla="*/ 4647667 h 5314642"/>
              <a:gd name="connsiteX228" fmla="*/ 6671276 w 9027201"/>
              <a:gd name="connsiteY228" fmla="*/ 4669183 h 5314642"/>
              <a:gd name="connsiteX229" fmla="*/ 6703549 w 9027201"/>
              <a:gd name="connsiteY229" fmla="*/ 4679940 h 5314642"/>
              <a:gd name="connsiteX230" fmla="*/ 6811125 w 9027201"/>
              <a:gd name="connsiteY230" fmla="*/ 4647667 h 5314642"/>
              <a:gd name="connsiteX231" fmla="*/ 6918702 w 9027201"/>
              <a:gd name="connsiteY231" fmla="*/ 4636910 h 5314642"/>
              <a:gd name="connsiteX232" fmla="*/ 6950975 w 9027201"/>
              <a:gd name="connsiteY232" fmla="*/ 4615395 h 5314642"/>
              <a:gd name="connsiteX233" fmla="*/ 7166128 w 9027201"/>
              <a:gd name="connsiteY233" fmla="*/ 4615395 h 5314642"/>
              <a:gd name="connsiteX234" fmla="*/ 7198401 w 9027201"/>
              <a:gd name="connsiteY234" fmla="*/ 4626152 h 5314642"/>
              <a:gd name="connsiteX235" fmla="*/ 7230674 w 9027201"/>
              <a:gd name="connsiteY235" fmla="*/ 4733729 h 5314642"/>
              <a:gd name="connsiteX236" fmla="*/ 7219916 w 9027201"/>
              <a:gd name="connsiteY236" fmla="*/ 4776759 h 5314642"/>
              <a:gd name="connsiteX237" fmla="*/ 7176885 w 9027201"/>
              <a:gd name="connsiteY237" fmla="*/ 4830547 h 5314642"/>
              <a:gd name="connsiteX238" fmla="*/ 7155370 w 9027201"/>
              <a:gd name="connsiteY238" fmla="*/ 4862820 h 5314642"/>
              <a:gd name="connsiteX239" fmla="*/ 7101582 w 9027201"/>
              <a:gd name="connsiteY239" fmla="*/ 4905851 h 5314642"/>
              <a:gd name="connsiteX240" fmla="*/ 7037036 w 9027201"/>
              <a:gd name="connsiteY240" fmla="*/ 4927366 h 5314642"/>
              <a:gd name="connsiteX241" fmla="*/ 7004763 w 9027201"/>
              <a:gd name="connsiteY241" fmla="*/ 4938124 h 5314642"/>
              <a:gd name="connsiteX242" fmla="*/ 6907944 w 9027201"/>
              <a:gd name="connsiteY242" fmla="*/ 4948882 h 5314642"/>
              <a:gd name="connsiteX243" fmla="*/ 6843398 w 9027201"/>
              <a:gd name="connsiteY243" fmla="*/ 4970397 h 5314642"/>
              <a:gd name="connsiteX244" fmla="*/ 6757337 w 9027201"/>
              <a:gd name="connsiteY244" fmla="*/ 4959639 h 5314642"/>
              <a:gd name="connsiteX245" fmla="*/ 6725064 w 9027201"/>
              <a:gd name="connsiteY245" fmla="*/ 4948882 h 5314642"/>
              <a:gd name="connsiteX246" fmla="*/ 6682034 w 9027201"/>
              <a:gd name="connsiteY246" fmla="*/ 4905851 h 5314642"/>
              <a:gd name="connsiteX247" fmla="*/ 6639003 w 9027201"/>
              <a:gd name="connsiteY247" fmla="*/ 4948882 h 5314642"/>
              <a:gd name="connsiteX248" fmla="*/ 6628245 w 9027201"/>
              <a:gd name="connsiteY248" fmla="*/ 4981155 h 5314642"/>
              <a:gd name="connsiteX249" fmla="*/ 6595973 w 9027201"/>
              <a:gd name="connsiteY249" fmla="*/ 4991912 h 5314642"/>
              <a:gd name="connsiteX250" fmla="*/ 6509911 w 9027201"/>
              <a:gd name="connsiteY250" fmla="*/ 5002670 h 5314642"/>
              <a:gd name="connsiteX251" fmla="*/ 6445365 w 9027201"/>
              <a:gd name="connsiteY251" fmla="*/ 5013427 h 5314642"/>
              <a:gd name="connsiteX252" fmla="*/ 6391577 w 9027201"/>
              <a:gd name="connsiteY252" fmla="*/ 5045700 h 5314642"/>
              <a:gd name="connsiteX253" fmla="*/ 6327031 w 9027201"/>
              <a:gd name="connsiteY253" fmla="*/ 5077973 h 5314642"/>
              <a:gd name="connsiteX254" fmla="*/ 6305516 w 9027201"/>
              <a:gd name="connsiteY254" fmla="*/ 5099489 h 5314642"/>
              <a:gd name="connsiteX255" fmla="*/ 6262485 w 9027201"/>
              <a:gd name="connsiteY255" fmla="*/ 5110246 h 5314642"/>
              <a:gd name="connsiteX256" fmla="*/ 6230213 w 9027201"/>
              <a:gd name="connsiteY256" fmla="*/ 5121004 h 5314642"/>
              <a:gd name="connsiteX257" fmla="*/ 6187182 w 9027201"/>
              <a:gd name="connsiteY257" fmla="*/ 5164035 h 5314642"/>
              <a:gd name="connsiteX258" fmla="*/ 6165667 w 9027201"/>
              <a:gd name="connsiteY258" fmla="*/ 5196307 h 5314642"/>
              <a:gd name="connsiteX259" fmla="*/ 6133394 w 9027201"/>
              <a:gd name="connsiteY259" fmla="*/ 5207065 h 5314642"/>
              <a:gd name="connsiteX260" fmla="*/ 6111878 w 9027201"/>
              <a:gd name="connsiteY260" fmla="*/ 5228580 h 5314642"/>
              <a:gd name="connsiteX261" fmla="*/ 6047333 w 9027201"/>
              <a:gd name="connsiteY261" fmla="*/ 5271611 h 5314642"/>
              <a:gd name="connsiteX262" fmla="*/ 5982787 w 9027201"/>
              <a:gd name="connsiteY262" fmla="*/ 5282369 h 5314642"/>
              <a:gd name="connsiteX263" fmla="*/ 5928998 w 9027201"/>
              <a:gd name="connsiteY263" fmla="*/ 5293126 h 5314642"/>
              <a:gd name="connsiteX264" fmla="*/ 5896725 w 9027201"/>
              <a:gd name="connsiteY264" fmla="*/ 5303884 h 5314642"/>
              <a:gd name="connsiteX265" fmla="*/ 5842937 w 9027201"/>
              <a:gd name="connsiteY265" fmla="*/ 5314642 h 5314642"/>
              <a:gd name="connsiteX266" fmla="*/ 5767634 w 9027201"/>
              <a:gd name="connsiteY266" fmla="*/ 5303884 h 5314642"/>
              <a:gd name="connsiteX267" fmla="*/ 5703088 w 9027201"/>
              <a:gd name="connsiteY267" fmla="*/ 5282369 h 5314642"/>
              <a:gd name="connsiteX268" fmla="*/ 5638542 w 9027201"/>
              <a:gd name="connsiteY268" fmla="*/ 5271611 h 5314642"/>
              <a:gd name="connsiteX269" fmla="*/ 5595511 w 9027201"/>
              <a:gd name="connsiteY269" fmla="*/ 5174792 h 5314642"/>
              <a:gd name="connsiteX270" fmla="*/ 5638542 w 9027201"/>
              <a:gd name="connsiteY270" fmla="*/ 5056458 h 5314642"/>
              <a:gd name="connsiteX271" fmla="*/ 5660057 w 9027201"/>
              <a:gd name="connsiteY271" fmla="*/ 4895093 h 5314642"/>
              <a:gd name="connsiteX272" fmla="*/ 5584754 w 9027201"/>
              <a:gd name="connsiteY272" fmla="*/ 4819790 h 5314642"/>
              <a:gd name="connsiteX273" fmla="*/ 5530965 w 9027201"/>
              <a:gd name="connsiteY273" fmla="*/ 4787517 h 5314642"/>
              <a:gd name="connsiteX274" fmla="*/ 5423389 w 9027201"/>
              <a:gd name="connsiteY274" fmla="*/ 4766002 h 5314642"/>
              <a:gd name="connsiteX275" fmla="*/ 5358843 w 9027201"/>
              <a:gd name="connsiteY275" fmla="*/ 4733729 h 5314642"/>
              <a:gd name="connsiteX276" fmla="*/ 5326570 w 9027201"/>
              <a:gd name="connsiteY276" fmla="*/ 4722971 h 5314642"/>
              <a:gd name="connsiteX277" fmla="*/ 5294297 w 9027201"/>
              <a:gd name="connsiteY277" fmla="*/ 4701456 h 5314642"/>
              <a:gd name="connsiteX278" fmla="*/ 5175776 w 9027201"/>
              <a:gd name="connsiteY278" fmla="*/ 4704108 h 5314642"/>
              <a:gd name="connsiteX279" fmla="*/ 5166214 w 9027201"/>
              <a:gd name="connsiteY279" fmla="*/ 4655026 h 5314642"/>
              <a:gd name="connsiteX280" fmla="*/ 5197478 w 9027201"/>
              <a:gd name="connsiteY280" fmla="*/ 4572364 h 5314642"/>
              <a:gd name="connsiteX281" fmla="*/ 5264639 w 9027201"/>
              <a:gd name="connsiteY281" fmla="*/ 4543901 h 5314642"/>
              <a:gd name="connsiteX282" fmla="*/ 5339980 w 9027201"/>
              <a:gd name="connsiteY282" fmla="*/ 4489478 h 5314642"/>
              <a:gd name="connsiteX283" fmla="*/ 5401874 w 9027201"/>
              <a:gd name="connsiteY283" fmla="*/ 4432515 h 5314642"/>
              <a:gd name="connsiteX284" fmla="*/ 5466420 w 9027201"/>
              <a:gd name="connsiteY284" fmla="*/ 4421757 h 5314642"/>
              <a:gd name="connsiteX285" fmla="*/ 5617027 w 9027201"/>
              <a:gd name="connsiteY285" fmla="*/ 4378726 h 5314642"/>
              <a:gd name="connsiteX286" fmla="*/ 5712277 w 9027201"/>
              <a:gd name="connsiteY286" fmla="*/ 4285792 h 5314642"/>
              <a:gd name="connsiteX287" fmla="*/ 5573996 w 9027201"/>
              <a:gd name="connsiteY287" fmla="*/ 4195846 h 5314642"/>
              <a:gd name="connsiteX288" fmla="*/ 5467129 w 9027201"/>
              <a:gd name="connsiteY288" fmla="*/ 4187031 h 5314642"/>
              <a:gd name="connsiteX289" fmla="*/ 5404339 w 9027201"/>
              <a:gd name="connsiteY289" fmla="*/ 4245451 h 5314642"/>
              <a:gd name="connsiteX290" fmla="*/ 5296389 w 9027201"/>
              <a:gd name="connsiteY290" fmla="*/ 4229576 h 5314642"/>
              <a:gd name="connsiteX291" fmla="*/ 5223364 w 9027201"/>
              <a:gd name="connsiteY291" fmla="*/ 4223226 h 5314642"/>
              <a:gd name="connsiteX292" fmla="*/ 5154448 w 9027201"/>
              <a:gd name="connsiteY292" fmla="*/ 4185089 h 5314642"/>
              <a:gd name="connsiteX293" fmla="*/ 5122175 w 9027201"/>
              <a:gd name="connsiteY293" fmla="*/ 4195846 h 5314642"/>
              <a:gd name="connsiteX294" fmla="*/ 5025356 w 9027201"/>
              <a:gd name="connsiteY294" fmla="*/ 4185089 h 5314642"/>
              <a:gd name="connsiteX295" fmla="*/ 4960810 w 9027201"/>
              <a:gd name="connsiteY295" fmla="*/ 4152816 h 5314642"/>
              <a:gd name="connsiteX296" fmla="*/ 4907022 w 9027201"/>
              <a:gd name="connsiteY296" fmla="*/ 4099027 h 5314642"/>
              <a:gd name="connsiteX297" fmla="*/ 4836014 w 9027201"/>
              <a:gd name="connsiteY297" fmla="*/ 4093051 h 5314642"/>
              <a:gd name="connsiteX298" fmla="*/ 4804899 w 9027201"/>
              <a:gd name="connsiteY298" fmla="*/ 4048414 h 5314642"/>
              <a:gd name="connsiteX299" fmla="*/ 4902689 w 9027201"/>
              <a:gd name="connsiteY299" fmla="*/ 4007326 h 5314642"/>
              <a:gd name="connsiteX300" fmla="*/ 4880576 w 9027201"/>
              <a:gd name="connsiteY300" fmla="*/ 3944536 h 5314642"/>
              <a:gd name="connsiteX301" fmla="*/ 4739307 w 9027201"/>
              <a:gd name="connsiteY301" fmla="*/ 3953538 h 5314642"/>
              <a:gd name="connsiteX302" fmla="*/ 4639500 w 9027201"/>
              <a:gd name="connsiteY302" fmla="*/ 3859707 h 5314642"/>
              <a:gd name="connsiteX303" fmla="*/ 4502639 w 9027201"/>
              <a:gd name="connsiteY303" fmla="*/ 3870801 h 5314642"/>
              <a:gd name="connsiteX304" fmla="*/ 4421695 w 9027201"/>
              <a:gd name="connsiteY304" fmla="*/ 3860417 h 5314642"/>
              <a:gd name="connsiteX305" fmla="*/ 4328014 w 9027201"/>
              <a:gd name="connsiteY305" fmla="*/ 3873976 h 5314642"/>
              <a:gd name="connsiteX306" fmla="*/ 4302614 w 9027201"/>
              <a:gd name="connsiteY306" fmla="*/ 3899376 h 5314642"/>
              <a:gd name="connsiteX307" fmla="*/ 4305789 w 9027201"/>
              <a:gd name="connsiteY307" fmla="*/ 3947001 h 5314642"/>
              <a:gd name="connsiteX308" fmla="*/ 4272321 w 9027201"/>
              <a:gd name="connsiteY308" fmla="*/ 4045239 h 5314642"/>
              <a:gd name="connsiteX309" fmla="*/ 4229290 w 9027201"/>
              <a:gd name="connsiteY309" fmla="*/ 4109785 h 5314642"/>
              <a:gd name="connsiteX310" fmla="*/ 4207775 w 9027201"/>
              <a:gd name="connsiteY310" fmla="*/ 4142058 h 5314642"/>
              <a:gd name="connsiteX311" fmla="*/ 4175502 w 9027201"/>
              <a:gd name="connsiteY311" fmla="*/ 4174331 h 5314642"/>
              <a:gd name="connsiteX312" fmla="*/ 4121714 w 9027201"/>
              <a:gd name="connsiteY312" fmla="*/ 4217362 h 5314642"/>
              <a:gd name="connsiteX313" fmla="*/ 4096239 w 9027201"/>
              <a:gd name="connsiteY313" fmla="*/ 4270851 h 5314642"/>
              <a:gd name="connsiteX314" fmla="*/ 4046410 w 9027201"/>
              <a:gd name="connsiteY314" fmla="*/ 4335696 h 5314642"/>
              <a:gd name="connsiteX315" fmla="*/ 4014137 w 9027201"/>
              <a:gd name="connsiteY315" fmla="*/ 4367969 h 5314642"/>
              <a:gd name="connsiteX316" fmla="*/ 3924191 w 9027201"/>
              <a:gd name="connsiteY316" fmla="*/ 4468485 h 5314642"/>
              <a:gd name="connsiteX317" fmla="*/ 3838130 w 9027201"/>
              <a:gd name="connsiteY317" fmla="*/ 4537439 h 5314642"/>
              <a:gd name="connsiteX318" fmla="*/ 3780457 w 9027201"/>
              <a:gd name="connsiteY318" fmla="*/ 4563362 h 5314642"/>
              <a:gd name="connsiteX319" fmla="*/ 3813664 w 9027201"/>
              <a:gd name="connsiteY319" fmla="*/ 4639151 h 5314642"/>
              <a:gd name="connsiteX320" fmla="*/ 3810489 w 9027201"/>
              <a:gd name="connsiteY320" fmla="*/ 4728051 h 5314642"/>
              <a:gd name="connsiteX321" fmla="*/ 3745196 w 9027201"/>
              <a:gd name="connsiteY321" fmla="*/ 4755244 h 5314642"/>
              <a:gd name="connsiteX322" fmla="*/ 3699364 w 9027201"/>
              <a:gd name="connsiteY322" fmla="*/ 4693126 h 5314642"/>
              <a:gd name="connsiteX323" fmla="*/ 3621745 w 9027201"/>
              <a:gd name="connsiteY323" fmla="*/ 4641840 h 5314642"/>
              <a:gd name="connsiteX324" fmla="*/ 3499339 w 9027201"/>
              <a:gd name="connsiteY324" fmla="*/ 4664551 h 5314642"/>
              <a:gd name="connsiteX325" fmla="*/ 3423139 w 9027201"/>
              <a:gd name="connsiteY325" fmla="*/ 4728051 h 5314642"/>
              <a:gd name="connsiteX326" fmla="*/ 3342046 w 9027201"/>
              <a:gd name="connsiteY326" fmla="*/ 4725436 h 5314642"/>
              <a:gd name="connsiteX327" fmla="*/ 3286614 w 9027201"/>
              <a:gd name="connsiteY327" fmla="*/ 4785201 h 5314642"/>
              <a:gd name="connsiteX328" fmla="*/ 3212431 w 9027201"/>
              <a:gd name="connsiteY328" fmla="*/ 4788750 h 5314642"/>
              <a:gd name="connsiteX329" fmla="*/ 3153525 w 9027201"/>
              <a:gd name="connsiteY329" fmla="*/ 4755244 h 5314642"/>
              <a:gd name="connsiteX330" fmla="*/ 3099737 w 9027201"/>
              <a:gd name="connsiteY330" fmla="*/ 4712213 h 5314642"/>
              <a:gd name="connsiteX331" fmla="*/ 3032614 w 9027201"/>
              <a:gd name="connsiteY331" fmla="*/ 4591526 h 5314642"/>
              <a:gd name="connsiteX332" fmla="*/ 3054839 w 9027201"/>
              <a:gd name="connsiteY332" fmla="*/ 4556601 h 5314642"/>
              <a:gd name="connsiteX333" fmla="*/ 3088980 w 9027201"/>
              <a:gd name="connsiteY333" fmla="*/ 4561606 h 5314642"/>
              <a:gd name="connsiteX334" fmla="*/ 3131039 w 9027201"/>
              <a:gd name="connsiteY334" fmla="*/ 4585176 h 5314642"/>
              <a:gd name="connsiteX335" fmla="*/ 3173995 w 9027201"/>
              <a:gd name="connsiteY335" fmla="*/ 4560037 h 5314642"/>
              <a:gd name="connsiteX336" fmla="*/ 3172314 w 9027201"/>
              <a:gd name="connsiteY336" fmla="*/ 4505801 h 5314642"/>
              <a:gd name="connsiteX337" fmla="*/ 3142768 w 9027201"/>
              <a:gd name="connsiteY337" fmla="*/ 4443272 h 5314642"/>
              <a:gd name="connsiteX338" fmla="*/ 3192148 w 9027201"/>
              <a:gd name="connsiteY338" fmla="*/ 4404126 h 5314642"/>
              <a:gd name="connsiteX339" fmla="*/ 3268871 w 9027201"/>
              <a:gd name="connsiteY339" fmla="*/ 4377680 h 5314642"/>
              <a:gd name="connsiteX340" fmla="*/ 3299725 w 9027201"/>
              <a:gd name="connsiteY340" fmla="*/ 4261812 h 5314642"/>
              <a:gd name="connsiteX341" fmla="*/ 3411896 w 9027201"/>
              <a:gd name="connsiteY341" fmla="*/ 4243658 h 5314642"/>
              <a:gd name="connsiteX342" fmla="*/ 3423139 w 9027201"/>
              <a:gd name="connsiteY342" fmla="*/ 4140676 h 5314642"/>
              <a:gd name="connsiteX343" fmla="*/ 3380669 w 9027201"/>
              <a:gd name="connsiteY343" fmla="*/ 4050170 h 5314642"/>
              <a:gd name="connsiteX344" fmla="*/ 3401997 w 9027201"/>
              <a:gd name="connsiteY344" fmla="*/ 3941361 h 5314642"/>
              <a:gd name="connsiteX345" fmla="*/ 3490188 w 9027201"/>
              <a:gd name="connsiteY345" fmla="*/ 3891270 h 5314642"/>
              <a:gd name="connsiteX346" fmla="*/ 3589658 w 9027201"/>
              <a:gd name="connsiteY346" fmla="*/ 3897097 h 5314642"/>
              <a:gd name="connsiteX347" fmla="*/ 3669893 w 9027201"/>
              <a:gd name="connsiteY347" fmla="*/ 3948420 h 5314642"/>
              <a:gd name="connsiteX348" fmla="*/ 3737613 w 9027201"/>
              <a:gd name="connsiteY348" fmla="*/ 3984578 h 5314642"/>
              <a:gd name="connsiteX349" fmla="*/ 3813440 w 9027201"/>
              <a:gd name="connsiteY349" fmla="*/ 3954770 h 5314642"/>
              <a:gd name="connsiteX350" fmla="*/ 3913620 w 9027201"/>
              <a:gd name="connsiteY350" fmla="*/ 3963063 h 5314642"/>
              <a:gd name="connsiteX351" fmla="*/ 3899688 w 9027201"/>
              <a:gd name="connsiteY351" fmla="*/ 3865011 h 5314642"/>
              <a:gd name="connsiteX352" fmla="*/ 3911155 w 9027201"/>
              <a:gd name="connsiteY352" fmla="*/ 3759713 h 5314642"/>
              <a:gd name="connsiteX353" fmla="*/ 3829315 w 9027201"/>
              <a:gd name="connsiteY353" fmla="*/ 3709997 h 5314642"/>
              <a:gd name="connsiteX354" fmla="*/ 3750127 w 9027201"/>
              <a:gd name="connsiteY354" fmla="*/ 3651091 h 5314642"/>
              <a:gd name="connsiteX355" fmla="*/ 3702165 w 9027201"/>
              <a:gd name="connsiteY355" fmla="*/ 3571903 h 5314642"/>
              <a:gd name="connsiteX356" fmla="*/ 3659135 w 9027201"/>
              <a:gd name="connsiteY356" fmla="*/ 3518115 h 5314642"/>
              <a:gd name="connsiteX357" fmla="*/ 3655437 w 9027201"/>
              <a:gd name="connsiteY357" fmla="*/ 3410538 h 5314642"/>
              <a:gd name="connsiteX358" fmla="*/ 3558431 w 9027201"/>
              <a:gd name="connsiteY358" fmla="*/ 3368217 h 5314642"/>
              <a:gd name="connsiteX359" fmla="*/ 3474126 w 9027201"/>
              <a:gd name="connsiteY359" fmla="*/ 3263106 h 5314642"/>
              <a:gd name="connsiteX360" fmla="*/ 3508528 w 9027201"/>
              <a:gd name="connsiteY360" fmla="*/ 3173870 h 5314642"/>
              <a:gd name="connsiteX361" fmla="*/ 3531463 w 9027201"/>
              <a:gd name="connsiteY361" fmla="*/ 3083924 h 5314642"/>
              <a:gd name="connsiteX362" fmla="*/ 3465497 w 9027201"/>
              <a:gd name="connsiteY362" fmla="*/ 2990990 h 5314642"/>
              <a:gd name="connsiteX363" fmla="*/ 3381901 w 9027201"/>
              <a:gd name="connsiteY363" fmla="*/ 2973359 h 5314642"/>
              <a:gd name="connsiteX364" fmla="*/ 3316310 w 9027201"/>
              <a:gd name="connsiteY364" fmla="*/ 2894171 h 5314642"/>
              <a:gd name="connsiteX365" fmla="*/ 3249112 w 9027201"/>
              <a:gd name="connsiteY365" fmla="*/ 2840551 h 5314642"/>
              <a:gd name="connsiteX366" fmla="*/ 3196920 w 9027201"/>
              <a:gd name="connsiteY366" fmla="*/ 2838926 h 5314642"/>
              <a:gd name="connsiteX367" fmla="*/ 3146466 w 9027201"/>
              <a:gd name="connsiteY367" fmla="*/ 2886859 h 5314642"/>
              <a:gd name="connsiteX368" fmla="*/ 3099737 w 9027201"/>
              <a:gd name="connsiteY368" fmla="*/ 2829625 h 5314642"/>
              <a:gd name="connsiteX369" fmla="*/ 3023370 w 9027201"/>
              <a:gd name="connsiteY369" fmla="*/ 2820016 h 5314642"/>
              <a:gd name="connsiteX370" fmla="*/ 2955209 w 9027201"/>
              <a:gd name="connsiteY370" fmla="*/ 2788976 h 5314642"/>
              <a:gd name="connsiteX371" fmla="*/ 2938288 w 9027201"/>
              <a:gd name="connsiteY371" fmla="*/ 2705547 h 5314642"/>
              <a:gd name="connsiteX372" fmla="*/ 2872594 w 9027201"/>
              <a:gd name="connsiteY372" fmla="*/ 2718518 h 5314642"/>
              <a:gd name="connsiteX373" fmla="*/ 2773310 w 9027201"/>
              <a:gd name="connsiteY373" fmla="*/ 2629012 h 5314642"/>
              <a:gd name="connsiteX374" fmla="*/ 2658674 w 9027201"/>
              <a:gd name="connsiteY374" fmla="*/ 2646745 h 5314642"/>
              <a:gd name="connsiteX375" fmla="*/ 2565300 w 9027201"/>
              <a:gd name="connsiteY375" fmla="*/ 2702747 h 5314642"/>
              <a:gd name="connsiteX376" fmla="*/ 2443521 w 9027201"/>
              <a:gd name="connsiteY376" fmla="*/ 2711291 h 5314642"/>
              <a:gd name="connsiteX377" fmla="*/ 2314429 w 9027201"/>
              <a:gd name="connsiteY377" fmla="*/ 2743564 h 5314642"/>
              <a:gd name="connsiteX378" fmla="*/ 2217610 w 9027201"/>
              <a:gd name="connsiteY378" fmla="*/ 2775837 h 5314642"/>
              <a:gd name="connsiteX379" fmla="*/ 2164971 w 9027201"/>
              <a:gd name="connsiteY379" fmla="*/ 2850972 h 5314642"/>
              <a:gd name="connsiteX380" fmla="*/ 2105187 w 9027201"/>
              <a:gd name="connsiteY380" fmla="*/ 2910756 h 5314642"/>
              <a:gd name="connsiteX381" fmla="*/ 2034730 w 9027201"/>
              <a:gd name="connsiteY381" fmla="*/ 2937202 h 5314642"/>
              <a:gd name="connsiteX382" fmla="*/ 1980942 w 9027201"/>
              <a:gd name="connsiteY382" fmla="*/ 2958717 h 5314642"/>
              <a:gd name="connsiteX383" fmla="*/ 1872217 w 9027201"/>
              <a:gd name="connsiteY383" fmla="*/ 2986311 h 5314642"/>
              <a:gd name="connsiteX384" fmla="*/ 1734291 w 9027201"/>
              <a:gd name="connsiteY384" fmla="*/ 2998656 h 5314642"/>
              <a:gd name="connsiteX385" fmla="*/ 1598430 w 9027201"/>
              <a:gd name="connsiteY385" fmla="*/ 2999451 h 5314642"/>
              <a:gd name="connsiteX386" fmla="*/ 1524443 w 9027201"/>
              <a:gd name="connsiteY386" fmla="*/ 3066378 h 5314642"/>
              <a:gd name="connsiteX387" fmla="*/ 1484773 w 9027201"/>
              <a:gd name="connsiteY387" fmla="*/ 3120082 h 5314642"/>
              <a:gd name="connsiteX388" fmla="*/ 1421544 w 9027201"/>
              <a:gd name="connsiteY388" fmla="*/ 3130839 h 5314642"/>
              <a:gd name="connsiteX389" fmla="*/ 1364142 w 9027201"/>
              <a:gd name="connsiteY389" fmla="*/ 3105795 h 5314642"/>
              <a:gd name="connsiteX390" fmla="*/ 1313968 w 9027201"/>
              <a:gd name="connsiteY390" fmla="*/ 3066293 h 5314642"/>
              <a:gd name="connsiteX391" fmla="*/ 1292453 w 9027201"/>
              <a:gd name="connsiteY391" fmla="*/ 3034020 h 5314642"/>
              <a:gd name="connsiteX392" fmla="*/ 1224209 w 9027201"/>
              <a:gd name="connsiteY392" fmla="*/ 2974405 h 5314642"/>
              <a:gd name="connsiteX393" fmla="*/ 1120330 w 9027201"/>
              <a:gd name="connsiteY393" fmla="*/ 2980232 h 5314642"/>
              <a:gd name="connsiteX394" fmla="*/ 1051021 w 9027201"/>
              <a:gd name="connsiteY394" fmla="*/ 2999198 h 5314642"/>
              <a:gd name="connsiteX395" fmla="*/ 994264 w 9027201"/>
              <a:gd name="connsiteY395" fmla="*/ 2981801 h 5314642"/>
              <a:gd name="connsiteX396" fmla="*/ 908539 w 9027201"/>
              <a:gd name="connsiteY396" fmla="*/ 2984182 h 5314642"/>
              <a:gd name="connsiteX397" fmla="*/ 849008 w 9027201"/>
              <a:gd name="connsiteY397" fmla="*/ 2960370 h 5314642"/>
              <a:gd name="connsiteX398" fmla="*/ 743813 w 9027201"/>
              <a:gd name="connsiteY398" fmla="*/ 2958717 h 5314642"/>
              <a:gd name="connsiteX399" fmla="*/ 668593 w 9027201"/>
              <a:gd name="connsiteY399" fmla="*/ 2937117 h 5314642"/>
              <a:gd name="connsiteX400" fmla="*/ 608894 w 9027201"/>
              <a:gd name="connsiteY400" fmla="*/ 2912073 h 5314642"/>
              <a:gd name="connsiteX401" fmla="*/ 582448 w 9027201"/>
              <a:gd name="connsiteY401" fmla="*/ 2883413 h 5314642"/>
              <a:gd name="connsiteX402" fmla="*/ 442598 w 9027201"/>
              <a:gd name="connsiteY402" fmla="*/ 2915686 h 5314642"/>
              <a:gd name="connsiteX403" fmla="*/ 431841 w 9027201"/>
              <a:gd name="connsiteY403" fmla="*/ 2947959 h 5314642"/>
              <a:gd name="connsiteX404" fmla="*/ 367995 w 9027201"/>
              <a:gd name="connsiteY404" fmla="*/ 2936557 h 5314642"/>
              <a:gd name="connsiteX405" fmla="*/ 315804 w 9027201"/>
              <a:gd name="connsiteY405" fmla="*/ 2889577 h 5314642"/>
              <a:gd name="connsiteX406" fmla="*/ 238203 w 9027201"/>
              <a:gd name="connsiteY406" fmla="*/ 2883413 h 5314642"/>
              <a:gd name="connsiteX407" fmla="*/ 202148 w 9027201"/>
              <a:gd name="connsiteY407" fmla="*/ 2795055 h 5314642"/>
              <a:gd name="connsiteX408" fmla="*/ 119869 w 9027201"/>
              <a:gd name="connsiteY408" fmla="*/ 2754322 h 5314642"/>
              <a:gd name="connsiteX409" fmla="*/ 42437 w 9027201"/>
              <a:gd name="connsiteY409" fmla="*/ 2693390 h 5314642"/>
              <a:gd name="connsiteX410" fmla="*/ 1703 w 9027201"/>
              <a:gd name="connsiteY410" fmla="*/ 2607497 h 5314642"/>
              <a:gd name="connsiteX411" fmla="*/ 43417 w 9027201"/>
              <a:gd name="connsiteY411" fmla="*/ 2483083 h 5314642"/>
              <a:gd name="connsiteX412" fmla="*/ 119869 w 9027201"/>
              <a:gd name="connsiteY412" fmla="*/ 2420835 h 5314642"/>
              <a:gd name="connsiteX413" fmla="*/ 122503 w 9027201"/>
              <a:gd name="connsiteY413" fmla="*/ 2316956 h 5314642"/>
              <a:gd name="connsiteX414" fmla="*/ 201251 w 9027201"/>
              <a:gd name="connsiteY414" fmla="*/ 2246330 h 5314642"/>
              <a:gd name="connsiteX415" fmla="*/ 233524 w 9027201"/>
              <a:gd name="connsiteY415" fmla="*/ 2191478 h 5314642"/>
              <a:gd name="connsiteX416" fmla="*/ 281234 w 9027201"/>
              <a:gd name="connsiteY416" fmla="*/ 2151893 h 5314642"/>
              <a:gd name="connsiteX417" fmla="*/ 296838 w 9027201"/>
              <a:gd name="connsiteY417" fmla="*/ 2053926 h 5314642"/>
              <a:gd name="connsiteX418" fmla="*/ 265966 w 9027201"/>
              <a:gd name="connsiteY418" fmla="*/ 1923686 h 5314642"/>
              <a:gd name="connsiteX419" fmla="*/ 309977 w 9027201"/>
              <a:gd name="connsiteY419" fmla="*/ 1850847 h 5314642"/>
              <a:gd name="connsiteX420" fmla="*/ 378053 w 9027201"/>
              <a:gd name="connsiteY420" fmla="*/ 1721587 h 5314642"/>
              <a:gd name="connsiteX421" fmla="*/ 464114 w 9027201"/>
              <a:gd name="connsiteY421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6047333 w 9027201"/>
              <a:gd name="connsiteY93" fmla="*/ 290820 h 5314642"/>
              <a:gd name="connsiteX94" fmla="*/ 6079605 w 9027201"/>
              <a:gd name="connsiteY94" fmla="*/ 312336 h 5314642"/>
              <a:gd name="connsiteX95" fmla="*/ 6101121 w 9027201"/>
              <a:gd name="connsiteY95" fmla="*/ 333851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122636 w 9027201"/>
              <a:gd name="connsiteY98" fmla="*/ 495216 h 5314642"/>
              <a:gd name="connsiteX99" fmla="*/ 6090363 w 9027201"/>
              <a:gd name="connsiteY99" fmla="*/ 527489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79605 w 9027201"/>
              <a:gd name="connsiteY94" fmla="*/ 312336 h 5314642"/>
              <a:gd name="connsiteX95" fmla="*/ 6101121 w 9027201"/>
              <a:gd name="connsiteY95" fmla="*/ 333851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122636 w 9027201"/>
              <a:gd name="connsiteY98" fmla="*/ 495216 h 5314642"/>
              <a:gd name="connsiteX99" fmla="*/ 6090363 w 9027201"/>
              <a:gd name="connsiteY99" fmla="*/ 527489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1121 w 9027201"/>
              <a:gd name="connsiteY95" fmla="*/ 333851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122636 w 9027201"/>
              <a:gd name="connsiteY98" fmla="*/ 495216 h 5314642"/>
              <a:gd name="connsiteX99" fmla="*/ 6090363 w 9027201"/>
              <a:gd name="connsiteY99" fmla="*/ 527489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122636 w 9027201"/>
              <a:gd name="connsiteY98" fmla="*/ 495216 h 5314642"/>
              <a:gd name="connsiteX99" fmla="*/ 6090363 w 9027201"/>
              <a:gd name="connsiteY99" fmla="*/ 527489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70249 w 9027201"/>
              <a:gd name="connsiteY98" fmla="*/ 483310 h 5314642"/>
              <a:gd name="connsiteX99" fmla="*/ 6090363 w 9027201"/>
              <a:gd name="connsiteY99" fmla="*/ 527489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70249 w 9027201"/>
              <a:gd name="connsiteY98" fmla="*/ 483310 h 5314642"/>
              <a:gd name="connsiteX99" fmla="*/ 6047500 w 9027201"/>
              <a:gd name="connsiteY99" fmla="*/ 551302 h 5314642"/>
              <a:gd name="connsiteX100" fmla="*/ 6122636 w 9027201"/>
              <a:gd name="connsiteY100" fmla="*/ 645823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70249 w 9027201"/>
              <a:gd name="connsiteY98" fmla="*/ 483310 h 5314642"/>
              <a:gd name="connsiteX99" fmla="*/ 6047500 w 9027201"/>
              <a:gd name="connsiteY99" fmla="*/ 551302 h 5314642"/>
              <a:gd name="connsiteX100" fmla="*/ 6072630 w 9027201"/>
              <a:gd name="connsiteY100" fmla="*/ 688685 h 5314642"/>
              <a:gd name="connsiteX101" fmla="*/ 6133394 w 9027201"/>
              <a:gd name="connsiteY101" fmla="*/ 710369 h 5314642"/>
              <a:gd name="connsiteX102" fmla="*/ 6144151 w 9027201"/>
              <a:gd name="connsiteY102" fmla="*/ 742642 h 5314642"/>
              <a:gd name="connsiteX103" fmla="*/ 6176424 w 9027201"/>
              <a:gd name="connsiteY103" fmla="*/ 753399 h 5314642"/>
              <a:gd name="connsiteX104" fmla="*/ 6251728 w 9027201"/>
              <a:gd name="connsiteY104" fmla="*/ 764157 h 5314642"/>
              <a:gd name="connsiteX105" fmla="*/ 6337789 w 9027201"/>
              <a:gd name="connsiteY105" fmla="*/ 828703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70249 w 9027201"/>
              <a:gd name="connsiteY98" fmla="*/ 483310 h 5314642"/>
              <a:gd name="connsiteX99" fmla="*/ 6047500 w 9027201"/>
              <a:gd name="connsiteY99" fmla="*/ 551302 h 5314642"/>
              <a:gd name="connsiteX100" fmla="*/ 6072630 w 9027201"/>
              <a:gd name="connsiteY100" fmla="*/ 688685 h 5314642"/>
              <a:gd name="connsiteX101" fmla="*/ 6133394 w 9027201"/>
              <a:gd name="connsiteY101" fmla="*/ 710369 h 5314642"/>
              <a:gd name="connsiteX102" fmla="*/ 6176424 w 9027201"/>
              <a:gd name="connsiteY102" fmla="*/ 753399 h 5314642"/>
              <a:gd name="connsiteX103" fmla="*/ 6251728 w 9027201"/>
              <a:gd name="connsiteY103" fmla="*/ 764157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70249 w 9027201"/>
              <a:gd name="connsiteY98" fmla="*/ 483310 h 5314642"/>
              <a:gd name="connsiteX99" fmla="*/ 6047500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51728 w 9027201"/>
              <a:gd name="connsiteY103" fmla="*/ 764157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47500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51728 w 9027201"/>
              <a:gd name="connsiteY103" fmla="*/ 764157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33213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51728 w 9027201"/>
              <a:gd name="connsiteY103" fmla="*/ 764157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33213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51728 w 9027201"/>
              <a:gd name="connsiteY103" fmla="*/ 764157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33213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46966 w 9027201"/>
              <a:gd name="connsiteY103" fmla="*/ 797495 h 5314642"/>
              <a:gd name="connsiteX104" fmla="*/ 6337789 w 9027201"/>
              <a:gd name="connsiteY104" fmla="*/ 828703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18514 w 9027201"/>
              <a:gd name="connsiteY71" fmla="*/ 216834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33213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46966 w 9027201"/>
              <a:gd name="connsiteY103" fmla="*/ 797495 h 5314642"/>
              <a:gd name="connsiteX104" fmla="*/ 6370062 w 9027201"/>
              <a:gd name="connsiteY104" fmla="*/ 817945 h 5314642"/>
              <a:gd name="connsiteX105" fmla="*/ 6499154 w 9027201"/>
              <a:gd name="connsiteY105" fmla="*/ 850218 h 5314642"/>
              <a:gd name="connsiteX106" fmla="*/ 6531427 w 9027201"/>
              <a:gd name="connsiteY106" fmla="*/ 871733 h 5314642"/>
              <a:gd name="connsiteX107" fmla="*/ 6574457 w 9027201"/>
              <a:gd name="connsiteY107" fmla="*/ 925522 h 5314642"/>
              <a:gd name="connsiteX108" fmla="*/ 6606730 w 9027201"/>
              <a:gd name="connsiteY108" fmla="*/ 936279 h 5314642"/>
              <a:gd name="connsiteX109" fmla="*/ 6649761 w 9027201"/>
              <a:gd name="connsiteY109" fmla="*/ 990067 h 5314642"/>
              <a:gd name="connsiteX110" fmla="*/ 6682034 w 9027201"/>
              <a:gd name="connsiteY110" fmla="*/ 1076129 h 5314642"/>
              <a:gd name="connsiteX111" fmla="*/ 6671276 w 9027201"/>
              <a:gd name="connsiteY111" fmla="*/ 1183705 h 5314642"/>
              <a:gd name="connsiteX112" fmla="*/ 6660518 w 9027201"/>
              <a:gd name="connsiteY112" fmla="*/ 1215978 h 5314642"/>
              <a:gd name="connsiteX113" fmla="*/ 6671276 w 9027201"/>
              <a:gd name="connsiteY113" fmla="*/ 1269766 h 5314642"/>
              <a:gd name="connsiteX114" fmla="*/ 6778853 w 9027201"/>
              <a:gd name="connsiteY114" fmla="*/ 1334312 h 5314642"/>
              <a:gd name="connsiteX115" fmla="*/ 6821883 w 9027201"/>
              <a:gd name="connsiteY115" fmla="*/ 1345070 h 5314642"/>
              <a:gd name="connsiteX116" fmla="*/ 7026278 w 9027201"/>
              <a:gd name="connsiteY116" fmla="*/ 1355827 h 5314642"/>
              <a:gd name="connsiteX117" fmla="*/ 7090824 w 9027201"/>
              <a:gd name="connsiteY117" fmla="*/ 1377343 h 5314642"/>
              <a:gd name="connsiteX118" fmla="*/ 7112340 w 9027201"/>
              <a:gd name="connsiteY118" fmla="*/ 1398858 h 5314642"/>
              <a:gd name="connsiteX119" fmla="*/ 7198401 w 9027201"/>
              <a:gd name="connsiteY119" fmla="*/ 1420373 h 5314642"/>
              <a:gd name="connsiteX120" fmla="*/ 7230674 w 9027201"/>
              <a:gd name="connsiteY120" fmla="*/ 1431131 h 5314642"/>
              <a:gd name="connsiteX121" fmla="*/ 7381281 w 9027201"/>
              <a:gd name="connsiteY121" fmla="*/ 1420373 h 5314642"/>
              <a:gd name="connsiteX122" fmla="*/ 7413554 w 9027201"/>
              <a:gd name="connsiteY122" fmla="*/ 1409616 h 5314642"/>
              <a:gd name="connsiteX123" fmla="*/ 7478100 w 9027201"/>
              <a:gd name="connsiteY123" fmla="*/ 1366585 h 5314642"/>
              <a:gd name="connsiteX124" fmla="*/ 7542645 w 9027201"/>
              <a:gd name="connsiteY124" fmla="*/ 1345070 h 5314642"/>
              <a:gd name="connsiteX125" fmla="*/ 7574918 w 9027201"/>
              <a:gd name="connsiteY125" fmla="*/ 1334312 h 5314642"/>
              <a:gd name="connsiteX126" fmla="*/ 7607191 w 9027201"/>
              <a:gd name="connsiteY126" fmla="*/ 1323555 h 5314642"/>
              <a:gd name="connsiteX127" fmla="*/ 7704010 w 9027201"/>
              <a:gd name="connsiteY127" fmla="*/ 1334312 h 5314642"/>
              <a:gd name="connsiteX128" fmla="*/ 7757798 w 9027201"/>
              <a:gd name="connsiteY128" fmla="*/ 1398858 h 5314642"/>
              <a:gd name="connsiteX129" fmla="*/ 7768556 w 9027201"/>
              <a:gd name="connsiteY129" fmla="*/ 1431131 h 5314642"/>
              <a:gd name="connsiteX130" fmla="*/ 7833102 w 9027201"/>
              <a:gd name="connsiteY130" fmla="*/ 1495677 h 5314642"/>
              <a:gd name="connsiteX131" fmla="*/ 7865375 w 9027201"/>
              <a:gd name="connsiteY131" fmla="*/ 1560223 h 5314642"/>
              <a:gd name="connsiteX132" fmla="*/ 7876133 w 9027201"/>
              <a:gd name="connsiteY132" fmla="*/ 1592496 h 5314642"/>
              <a:gd name="connsiteX133" fmla="*/ 7908405 w 9027201"/>
              <a:gd name="connsiteY133" fmla="*/ 1603253 h 5314642"/>
              <a:gd name="connsiteX134" fmla="*/ 7994467 w 9027201"/>
              <a:gd name="connsiteY134" fmla="*/ 1603253 h 5314642"/>
              <a:gd name="connsiteX135" fmla="*/ 8026740 w 9027201"/>
              <a:gd name="connsiteY135" fmla="*/ 1592496 h 5314642"/>
              <a:gd name="connsiteX136" fmla="*/ 8241893 w 9027201"/>
              <a:gd name="connsiteY136" fmla="*/ 1603253 h 5314642"/>
              <a:gd name="connsiteX137" fmla="*/ 8274165 w 9027201"/>
              <a:gd name="connsiteY137" fmla="*/ 1624769 h 5314642"/>
              <a:gd name="connsiteX138" fmla="*/ 8306438 w 9027201"/>
              <a:gd name="connsiteY138" fmla="*/ 1635526 h 5314642"/>
              <a:gd name="connsiteX139" fmla="*/ 8327954 w 9027201"/>
              <a:gd name="connsiteY139" fmla="*/ 1657042 h 5314642"/>
              <a:gd name="connsiteX140" fmla="*/ 8446288 w 9027201"/>
              <a:gd name="connsiteY140" fmla="*/ 1678557 h 5314642"/>
              <a:gd name="connsiteX141" fmla="*/ 8553864 w 9027201"/>
              <a:gd name="connsiteY141" fmla="*/ 1710830 h 5314642"/>
              <a:gd name="connsiteX142" fmla="*/ 8650683 w 9027201"/>
              <a:gd name="connsiteY142" fmla="*/ 1743103 h 5314642"/>
              <a:gd name="connsiteX143" fmla="*/ 8682956 w 9027201"/>
              <a:gd name="connsiteY143" fmla="*/ 1753860 h 5314642"/>
              <a:gd name="connsiteX144" fmla="*/ 8790533 w 9027201"/>
              <a:gd name="connsiteY144" fmla="*/ 1818406 h 5314642"/>
              <a:gd name="connsiteX145" fmla="*/ 8822805 w 9027201"/>
              <a:gd name="connsiteY145" fmla="*/ 1829164 h 5314642"/>
              <a:gd name="connsiteX146" fmla="*/ 8844321 w 9027201"/>
              <a:gd name="connsiteY146" fmla="*/ 1850679 h 5314642"/>
              <a:gd name="connsiteX147" fmla="*/ 8876594 w 9027201"/>
              <a:gd name="connsiteY147" fmla="*/ 1861437 h 5314642"/>
              <a:gd name="connsiteX148" fmla="*/ 8951897 w 9027201"/>
              <a:gd name="connsiteY148" fmla="*/ 1904467 h 5314642"/>
              <a:gd name="connsiteX149" fmla="*/ 8994928 w 9027201"/>
              <a:gd name="connsiteY149" fmla="*/ 1958256 h 5314642"/>
              <a:gd name="connsiteX150" fmla="*/ 9027201 w 9027201"/>
              <a:gd name="connsiteY150" fmla="*/ 1990529 h 5314642"/>
              <a:gd name="connsiteX151" fmla="*/ 9016443 w 9027201"/>
              <a:gd name="connsiteY151" fmla="*/ 2119620 h 5314642"/>
              <a:gd name="connsiteX152" fmla="*/ 8994928 w 9027201"/>
              <a:gd name="connsiteY152" fmla="*/ 2141136 h 5314642"/>
              <a:gd name="connsiteX153" fmla="*/ 8951897 w 9027201"/>
              <a:gd name="connsiteY153" fmla="*/ 2194924 h 5314642"/>
              <a:gd name="connsiteX154" fmla="*/ 8919624 w 9027201"/>
              <a:gd name="connsiteY154" fmla="*/ 2248712 h 5314642"/>
              <a:gd name="connsiteX155" fmla="*/ 8876594 w 9027201"/>
              <a:gd name="connsiteY155" fmla="*/ 2302500 h 5314642"/>
              <a:gd name="connsiteX156" fmla="*/ 8898109 w 9027201"/>
              <a:gd name="connsiteY156" fmla="*/ 2334773 h 5314642"/>
              <a:gd name="connsiteX157" fmla="*/ 8898109 w 9027201"/>
              <a:gd name="connsiteY157" fmla="*/ 2431592 h 5314642"/>
              <a:gd name="connsiteX158" fmla="*/ 8876594 w 9027201"/>
              <a:gd name="connsiteY158" fmla="*/ 2463865 h 5314642"/>
              <a:gd name="connsiteX159" fmla="*/ 8844321 w 9027201"/>
              <a:gd name="connsiteY159" fmla="*/ 2539169 h 5314642"/>
              <a:gd name="connsiteX160" fmla="*/ 8801290 w 9027201"/>
              <a:gd name="connsiteY160" fmla="*/ 2549926 h 5314642"/>
              <a:gd name="connsiteX161" fmla="*/ 8833563 w 9027201"/>
              <a:gd name="connsiteY161" fmla="*/ 2603715 h 5314642"/>
              <a:gd name="connsiteX162" fmla="*/ 8844321 w 9027201"/>
              <a:gd name="connsiteY162" fmla="*/ 2635987 h 5314642"/>
              <a:gd name="connsiteX163" fmla="*/ 8865836 w 9027201"/>
              <a:gd name="connsiteY163" fmla="*/ 2657503 h 5314642"/>
              <a:gd name="connsiteX164" fmla="*/ 8898109 w 9027201"/>
              <a:gd name="connsiteY164" fmla="*/ 2722049 h 5314642"/>
              <a:gd name="connsiteX165" fmla="*/ 8876594 w 9027201"/>
              <a:gd name="connsiteY165" fmla="*/ 2915686 h 5314642"/>
              <a:gd name="connsiteX166" fmla="*/ 8855078 w 9027201"/>
              <a:gd name="connsiteY166" fmla="*/ 2980232 h 5314642"/>
              <a:gd name="connsiteX167" fmla="*/ 8822805 w 9027201"/>
              <a:gd name="connsiteY167" fmla="*/ 3001747 h 5314642"/>
              <a:gd name="connsiteX168" fmla="*/ 8812048 w 9027201"/>
              <a:gd name="connsiteY168" fmla="*/ 3034020 h 5314642"/>
              <a:gd name="connsiteX169" fmla="*/ 8747502 w 9027201"/>
              <a:gd name="connsiteY169" fmla="*/ 3055536 h 5314642"/>
              <a:gd name="connsiteX170" fmla="*/ 8553864 w 9027201"/>
              <a:gd name="connsiteY170" fmla="*/ 3077051 h 5314642"/>
              <a:gd name="connsiteX171" fmla="*/ 8467803 w 9027201"/>
              <a:gd name="connsiteY171" fmla="*/ 3077051 h 5314642"/>
              <a:gd name="connsiteX172" fmla="*/ 8403257 w 9027201"/>
              <a:gd name="connsiteY172" fmla="*/ 3055536 h 5314642"/>
              <a:gd name="connsiteX173" fmla="*/ 8338711 w 9027201"/>
              <a:gd name="connsiteY173" fmla="*/ 3098566 h 5314642"/>
              <a:gd name="connsiteX174" fmla="*/ 8317196 w 9027201"/>
              <a:gd name="connsiteY174" fmla="*/ 3120082 h 5314642"/>
              <a:gd name="connsiteX175" fmla="*/ 8284923 w 9027201"/>
              <a:gd name="connsiteY175" fmla="*/ 3141597 h 5314642"/>
              <a:gd name="connsiteX176" fmla="*/ 8263408 w 9027201"/>
              <a:gd name="connsiteY176" fmla="*/ 3173870 h 5314642"/>
              <a:gd name="connsiteX177" fmla="*/ 8198862 w 9027201"/>
              <a:gd name="connsiteY177" fmla="*/ 3216900 h 5314642"/>
              <a:gd name="connsiteX178" fmla="*/ 8177347 w 9027201"/>
              <a:gd name="connsiteY178" fmla="*/ 3238416 h 5314642"/>
              <a:gd name="connsiteX179" fmla="*/ 8134316 w 9027201"/>
              <a:gd name="connsiteY179" fmla="*/ 3227658 h 5314642"/>
              <a:gd name="connsiteX180" fmla="*/ 8091285 w 9027201"/>
              <a:gd name="connsiteY180" fmla="*/ 3292204 h 5314642"/>
              <a:gd name="connsiteX181" fmla="*/ 8080528 w 9027201"/>
              <a:gd name="connsiteY181" fmla="*/ 3324477 h 5314642"/>
              <a:gd name="connsiteX182" fmla="*/ 8069770 w 9027201"/>
              <a:gd name="connsiteY182" fmla="*/ 3367507 h 5314642"/>
              <a:gd name="connsiteX183" fmla="*/ 8048255 w 9027201"/>
              <a:gd name="connsiteY183" fmla="*/ 3389023 h 5314642"/>
              <a:gd name="connsiteX184" fmla="*/ 8026740 w 9027201"/>
              <a:gd name="connsiteY184" fmla="*/ 3421296 h 5314642"/>
              <a:gd name="connsiteX185" fmla="*/ 8015982 w 9027201"/>
              <a:gd name="connsiteY185" fmla="*/ 3528872 h 5314642"/>
              <a:gd name="connsiteX186" fmla="*/ 7951436 w 9027201"/>
              <a:gd name="connsiteY186" fmla="*/ 3550387 h 5314642"/>
              <a:gd name="connsiteX187" fmla="*/ 7919163 w 9027201"/>
              <a:gd name="connsiteY187" fmla="*/ 3561145 h 5314642"/>
              <a:gd name="connsiteX188" fmla="*/ 7714768 w 9027201"/>
              <a:gd name="connsiteY188" fmla="*/ 3582660 h 5314642"/>
              <a:gd name="connsiteX189" fmla="*/ 7650222 w 9027201"/>
              <a:gd name="connsiteY189" fmla="*/ 3604176 h 5314642"/>
              <a:gd name="connsiteX190" fmla="*/ 7617949 w 9027201"/>
              <a:gd name="connsiteY190" fmla="*/ 3614933 h 5314642"/>
              <a:gd name="connsiteX191" fmla="*/ 7585676 w 9027201"/>
              <a:gd name="connsiteY191" fmla="*/ 3636449 h 5314642"/>
              <a:gd name="connsiteX192" fmla="*/ 7553403 w 9027201"/>
              <a:gd name="connsiteY192" fmla="*/ 3647206 h 5314642"/>
              <a:gd name="connsiteX193" fmla="*/ 7488857 w 9027201"/>
              <a:gd name="connsiteY193" fmla="*/ 3690237 h 5314642"/>
              <a:gd name="connsiteX194" fmla="*/ 7456584 w 9027201"/>
              <a:gd name="connsiteY194" fmla="*/ 3700995 h 5314642"/>
              <a:gd name="connsiteX195" fmla="*/ 7392038 w 9027201"/>
              <a:gd name="connsiteY195" fmla="*/ 3744025 h 5314642"/>
              <a:gd name="connsiteX196" fmla="*/ 7359765 w 9027201"/>
              <a:gd name="connsiteY196" fmla="*/ 3765540 h 5314642"/>
              <a:gd name="connsiteX197" fmla="*/ 7327493 w 9027201"/>
              <a:gd name="connsiteY197" fmla="*/ 3776298 h 5314642"/>
              <a:gd name="connsiteX198" fmla="*/ 7273704 w 9027201"/>
              <a:gd name="connsiteY198" fmla="*/ 3808571 h 5314642"/>
              <a:gd name="connsiteX199" fmla="*/ 7101582 w 9027201"/>
              <a:gd name="connsiteY199" fmla="*/ 3840844 h 5314642"/>
              <a:gd name="connsiteX200" fmla="*/ 7037036 w 9027201"/>
              <a:gd name="connsiteY200" fmla="*/ 3862359 h 5314642"/>
              <a:gd name="connsiteX201" fmla="*/ 7004763 w 9027201"/>
              <a:gd name="connsiteY201" fmla="*/ 3873117 h 5314642"/>
              <a:gd name="connsiteX202" fmla="*/ 6929460 w 9027201"/>
              <a:gd name="connsiteY202" fmla="*/ 3862359 h 5314642"/>
              <a:gd name="connsiteX203" fmla="*/ 6897187 w 9027201"/>
              <a:gd name="connsiteY203" fmla="*/ 3851602 h 5314642"/>
              <a:gd name="connsiteX204" fmla="*/ 6778853 w 9027201"/>
              <a:gd name="connsiteY204" fmla="*/ 3862359 h 5314642"/>
              <a:gd name="connsiteX205" fmla="*/ 6725064 w 9027201"/>
              <a:gd name="connsiteY205" fmla="*/ 3894632 h 5314642"/>
              <a:gd name="connsiteX206" fmla="*/ 6682034 w 9027201"/>
              <a:gd name="connsiteY206" fmla="*/ 3948420 h 5314642"/>
              <a:gd name="connsiteX207" fmla="*/ 6639003 w 9027201"/>
              <a:gd name="connsiteY207" fmla="*/ 4002209 h 5314642"/>
              <a:gd name="connsiteX208" fmla="*/ 6606730 w 9027201"/>
              <a:gd name="connsiteY208" fmla="*/ 4023724 h 5314642"/>
              <a:gd name="connsiteX209" fmla="*/ 6595973 w 9027201"/>
              <a:gd name="connsiteY209" fmla="*/ 4055997 h 5314642"/>
              <a:gd name="connsiteX210" fmla="*/ 6542184 w 9027201"/>
              <a:gd name="connsiteY210" fmla="*/ 4099027 h 5314642"/>
              <a:gd name="connsiteX211" fmla="*/ 6520669 w 9027201"/>
              <a:gd name="connsiteY211" fmla="*/ 4120543 h 5314642"/>
              <a:gd name="connsiteX212" fmla="*/ 6456123 w 9027201"/>
              <a:gd name="connsiteY212" fmla="*/ 4163573 h 5314642"/>
              <a:gd name="connsiteX213" fmla="*/ 6413093 w 9027201"/>
              <a:gd name="connsiteY213" fmla="*/ 4217362 h 5314642"/>
              <a:gd name="connsiteX214" fmla="*/ 6380820 w 9027201"/>
              <a:gd name="connsiteY214" fmla="*/ 4228119 h 5314642"/>
              <a:gd name="connsiteX215" fmla="*/ 6402335 w 9027201"/>
              <a:gd name="connsiteY215" fmla="*/ 4335696 h 5314642"/>
              <a:gd name="connsiteX216" fmla="*/ 6413093 w 9027201"/>
              <a:gd name="connsiteY216" fmla="*/ 4378726 h 5314642"/>
              <a:gd name="connsiteX217" fmla="*/ 6434608 w 9027201"/>
              <a:gd name="connsiteY217" fmla="*/ 4400242 h 5314642"/>
              <a:gd name="connsiteX218" fmla="*/ 6456123 w 9027201"/>
              <a:gd name="connsiteY218" fmla="*/ 4432515 h 5314642"/>
              <a:gd name="connsiteX219" fmla="*/ 6477638 w 9027201"/>
              <a:gd name="connsiteY219" fmla="*/ 4497060 h 5314642"/>
              <a:gd name="connsiteX220" fmla="*/ 6499154 w 9027201"/>
              <a:gd name="connsiteY220" fmla="*/ 4518576 h 5314642"/>
              <a:gd name="connsiteX221" fmla="*/ 6520669 w 9027201"/>
              <a:gd name="connsiteY221" fmla="*/ 4550849 h 5314642"/>
              <a:gd name="connsiteX222" fmla="*/ 6585215 w 9027201"/>
              <a:gd name="connsiteY222" fmla="*/ 4615395 h 5314642"/>
              <a:gd name="connsiteX223" fmla="*/ 6617488 w 9027201"/>
              <a:gd name="connsiteY223" fmla="*/ 4626152 h 5314642"/>
              <a:gd name="connsiteX224" fmla="*/ 6649761 w 9027201"/>
              <a:gd name="connsiteY224" fmla="*/ 4647667 h 5314642"/>
              <a:gd name="connsiteX225" fmla="*/ 6671276 w 9027201"/>
              <a:gd name="connsiteY225" fmla="*/ 4669183 h 5314642"/>
              <a:gd name="connsiteX226" fmla="*/ 6703549 w 9027201"/>
              <a:gd name="connsiteY226" fmla="*/ 4679940 h 5314642"/>
              <a:gd name="connsiteX227" fmla="*/ 6811125 w 9027201"/>
              <a:gd name="connsiteY227" fmla="*/ 4647667 h 5314642"/>
              <a:gd name="connsiteX228" fmla="*/ 6918702 w 9027201"/>
              <a:gd name="connsiteY228" fmla="*/ 4636910 h 5314642"/>
              <a:gd name="connsiteX229" fmla="*/ 6950975 w 9027201"/>
              <a:gd name="connsiteY229" fmla="*/ 4615395 h 5314642"/>
              <a:gd name="connsiteX230" fmla="*/ 7166128 w 9027201"/>
              <a:gd name="connsiteY230" fmla="*/ 4615395 h 5314642"/>
              <a:gd name="connsiteX231" fmla="*/ 7198401 w 9027201"/>
              <a:gd name="connsiteY231" fmla="*/ 4626152 h 5314642"/>
              <a:gd name="connsiteX232" fmla="*/ 7230674 w 9027201"/>
              <a:gd name="connsiteY232" fmla="*/ 4733729 h 5314642"/>
              <a:gd name="connsiteX233" fmla="*/ 7219916 w 9027201"/>
              <a:gd name="connsiteY233" fmla="*/ 4776759 h 5314642"/>
              <a:gd name="connsiteX234" fmla="*/ 7176885 w 9027201"/>
              <a:gd name="connsiteY234" fmla="*/ 4830547 h 5314642"/>
              <a:gd name="connsiteX235" fmla="*/ 7155370 w 9027201"/>
              <a:gd name="connsiteY235" fmla="*/ 4862820 h 5314642"/>
              <a:gd name="connsiteX236" fmla="*/ 7101582 w 9027201"/>
              <a:gd name="connsiteY236" fmla="*/ 4905851 h 5314642"/>
              <a:gd name="connsiteX237" fmla="*/ 7037036 w 9027201"/>
              <a:gd name="connsiteY237" fmla="*/ 4927366 h 5314642"/>
              <a:gd name="connsiteX238" fmla="*/ 7004763 w 9027201"/>
              <a:gd name="connsiteY238" fmla="*/ 4938124 h 5314642"/>
              <a:gd name="connsiteX239" fmla="*/ 6907944 w 9027201"/>
              <a:gd name="connsiteY239" fmla="*/ 4948882 h 5314642"/>
              <a:gd name="connsiteX240" fmla="*/ 6843398 w 9027201"/>
              <a:gd name="connsiteY240" fmla="*/ 4970397 h 5314642"/>
              <a:gd name="connsiteX241" fmla="*/ 6757337 w 9027201"/>
              <a:gd name="connsiteY241" fmla="*/ 4959639 h 5314642"/>
              <a:gd name="connsiteX242" fmla="*/ 6725064 w 9027201"/>
              <a:gd name="connsiteY242" fmla="*/ 4948882 h 5314642"/>
              <a:gd name="connsiteX243" fmla="*/ 6682034 w 9027201"/>
              <a:gd name="connsiteY243" fmla="*/ 4905851 h 5314642"/>
              <a:gd name="connsiteX244" fmla="*/ 6639003 w 9027201"/>
              <a:gd name="connsiteY244" fmla="*/ 4948882 h 5314642"/>
              <a:gd name="connsiteX245" fmla="*/ 6628245 w 9027201"/>
              <a:gd name="connsiteY245" fmla="*/ 4981155 h 5314642"/>
              <a:gd name="connsiteX246" fmla="*/ 6595973 w 9027201"/>
              <a:gd name="connsiteY246" fmla="*/ 4991912 h 5314642"/>
              <a:gd name="connsiteX247" fmla="*/ 6509911 w 9027201"/>
              <a:gd name="connsiteY247" fmla="*/ 5002670 h 5314642"/>
              <a:gd name="connsiteX248" fmla="*/ 6445365 w 9027201"/>
              <a:gd name="connsiteY248" fmla="*/ 5013427 h 5314642"/>
              <a:gd name="connsiteX249" fmla="*/ 6391577 w 9027201"/>
              <a:gd name="connsiteY249" fmla="*/ 5045700 h 5314642"/>
              <a:gd name="connsiteX250" fmla="*/ 6327031 w 9027201"/>
              <a:gd name="connsiteY250" fmla="*/ 5077973 h 5314642"/>
              <a:gd name="connsiteX251" fmla="*/ 6305516 w 9027201"/>
              <a:gd name="connsiteY251" fmla="*/ 5099489 h 5314642"/>
              <a:gd name="connsiteX252" fmla="*/ 6262485 w 9027201"/>
              <a:gd name="connsiteY252" fmla="*/ 5110246 h 5314642"/>
              <a:gd name="connsiteX253" fmla="*/ 6230213 w 9027201"/>
              <a:gd name="connsiteY253" fmla="*/ 5121004 h 5314642"/>
              <a:gd name="connsiteX254" fmla="*/ 6187182 w 9027201"/>
              <a:gd name="connsiteY254" fmla="*/ 5164035 h 5314642"/>
              <a:gd name="connsiteX255" fmla="*/ 6165667 w 9027201"/>
              <a:gd name="connsiteY255" fmla="*/ 5196307 h 5314642"/>
              <a:gd name="connsiteX256" fmla="*/ 6133394 w 9027201"/>
              <a:gd name="connsiteY256" fmla="*/ 5207065 h 5314642"/>
              <a:gd name="connsiteX257" fmla="*/ 6111878 w 9027201"/>
              <a:gd name="connsiteY257" fmla="*/ 5228580 h 5314642"/>
              <a:gd name="connsiteX258" fmla="*/ 6047333 w 9027201"/>
              <a:gd name="connsiteY258" fmla="*/ 5271611 h 5314642"/>
              <a:gd name="connsiteX259" fmla="*/ 5982787 w 9027201"/>
              <a:gd name="connsiteY259" fmla="*/ 5282369 h 5314642"/>
              <a:gd name="connsiteX260" fmla="*/ 5928998 w 9027201"/>
              <a:gd name="connsiteY260" fmla="*/ 5293126 h 5314642"/>
              <a:gd name="connsiteX261" fmla="*/ 5896725 w 9027201"/>
              <a:gd name="connsiteY261" fmla="*/ 5303884 h 5314642"/>
              <a:gd name="connsiteX262" fmla="*/ 5842937 w 9027201"/>
              <a:gd name="connsiteY262" fmla="*/ 5314642 h 5314642"/>
              <a:gd name="connsiteX263" fmla="*/ 5767634 w 9027201"/>
              <a:gd name="connsiteY263" fmla="*/ 5303884 h 5314642"/>
              <a:gd name="connsiteX264" fmla="*/ 5703088 w 9027201"/>
              <a:gd name="connsiteY264" fmla="*/ 5282369 h 5314642"/>
              <a:gd name="connsiteX265" fmla="*/ 5638542 w 9027201"/>
              <a:gd name="connsiteY265" fmla="*/ 5271611 h 5314642"/>
              <a:gd name="connsiteX266" fmla="*/ 5595511 w 9027201"/>
              <a:gd name="connsiteY266" fmla="*/ 5174792 h 5314642"/>
              <a:gd name="connsiteX267" fmla="*/ 5638542 w 9027201"/>
              <a:gd name="connsiteY267" fmla="*/ 5056458 h 5314642"/>
              <a:gd name="connsiteX268" fmla="*/ 5660057 w 9027201"/>
              <a:gd name="connsiteY268" fmla="*/ 4895093 h 5314642"/>
              <a:gd name="connsiteX269" fmla="*/ 5584754 w 9027201"/>
              <a:gd name="connsiteY269" fmla="*/ 4819790 h 5314642"/>
              <a:gd name="connsiteX270" fmla="*/ 5530965 w 9027201"/>
              <a:gd name="connsiteY270" fmla="*/ 4787517 h 5314642"/>
              <a:gd name="connsiteX271" fmla="*/ 5423389 w 9027201"/>
              <a:gd name="connsiteY271" fmla="*/ 4766002 h 5314642"/>
              <a:gd name="connsiteX272" fmla="*/ 5358843 w 9027201"/>
              <a:gd name="connsiteY272" fmla="*/ 4733729 h 5314642"/>
              <a:gd name="connsiteX273" fmla="*/ 5326570 w 9027201"/>
              <a:gd name="connsiteY273" fmla="*/ 4722971 h 5314642"/>
              <a:gd name="connsiteX274" fmla="*/ 5294297 w 9027201"/>
              <a:gd name="connsiteY274" fmla="*/ 4701456 h 5314642"/>
              <a:gd name="connsiteX275" fmla="*/ 5175776 w 9027201"/>
              <a:gd name="connsiteY275" fmla="*/ 4704108 h 5314642"/>
              <a:gd name="connsiteX276" fmla="*/ 5166214 w 9027201"/>
              <a:gd name="connsiteY276" fmla="*/ 4655026 h 5314642"/>
              <a:gd name="connsiteX277" fmla="*/ 5197478 w 9027201"/>
              <a:gd name="connsiteY277" fmla="*/ 4572364 h 5314642"/>
              <a:gd name="connsiteX278" fmla="*/ 5264639 w 9027201"/>
              <a:gd name="connsiteY278" fmla="*/ 4543901 h 5314642"/>
              <a:gd name="connsiteX279" fmla="*/ 5339980 w 9027201"/>
              <a:gd name="connsiteY279" fmla="*/ 4489478 h 5314642"/>
              <a:gd name="connsiteX280" fmla="*/ 5401874 w 9027201"/>
              <a:gd name="connsiteY280" fmla="*/ 4432515 h 5314642"/>
              <a:gd name="connsiteX281" fmla="*/ 5466420 w 9027201"/>
              <a:gd name="connsiteY281" fmla="*/ 4421757 h 5314642"/>
              <a:gd name="connsiteX282" fmla="*/ 5617027 w 9027201"/>
              <a:gd name="connsiteY282" fmla="*/ 4378726 h 5314642"/>
              <a:gd name="connsiteX283" fmla="*/ 5712277 w 9027201"/>
              <a:gd name="connsiteY283" fmla="*/ 4285792 h 5314642"/>
              <a:gd name="connsiteX284" fmla="*/ 5573996 w 9027201"/>
              <a:gd name="connsiteY284" fmla="*/ 4195846 h 5314642"/>
              <a:gd name="connsiteX285" fmla="*/ 5467129 w 9027201"/>
              <a:gd name="connsiteY285" fmla="*/ 4187031 h 5314642"/>
              <a:gd name="connsiteX286" fmla="*/ 5404339 w 9027201"/>
              <a:gd name="connsiteY286" fmla="*/ 4245451 h 5314642"/>
              <a:gd name="connsiteX287" fmla="*/ 5296389 w 9027201"/>
              <a:gd name="connsiteY287" fmla="*/ 4229576 h 5314642"/>
              <a:gd name="connsiteX288" fmla="*/ 5223364 w 9027201"/>
              <a:gd name="connsiteY288" fmla="*/ 4223226 h 5314642"/>
              <a:gd name="connsiteX289" fmla="*/ 5154448 w 9027201"/>
              <a:gd name="connsiteY289" fmla="*/ 4185089 h 5314642"/>
              <a:gd name="connsiteX290" fmla="*/ 5122175 w 9027201"/>
              <a:gd name="connsiteY290" fmla="*/ 4195846 h 5314642"/>
              <a:gd name="connsiteX291" fmla="*/ 5025356 w 9027201"/>
              <a:gd name="connsiteY291" fmla="*/ 4185089 h 5314642"/>
              <a:gd name="connsiteX292" fmla="*/ 4960810 w 9027201"/>
              <a:gd name="connsiteY292" fmla="*/ 4152816 h 5314642"/>
              <a:gd name="connsiteX293" fmla="*/ 4907022 w 9027201"/>
              <a:gd name="connsiteY293" fmla="*/ 4099027 h 5314642"/>
              <a:gd name="connsiteX294" fmla="*/ 4836014 w 9027201"/>
              <a:gd name="connsiteY294" fmla="*/ 4093051 h 5314642"/>
              <a:gd name="connsiteX295" fmla="*/ 4804899 w 9027201"/>
              <a:gd name="connsiteY295" fmla="*/ 4048414 h 5314642"/>
              <a:gd name="connsiteX296" fmla="*/ 4902689 w 9027201"/>
              <a:gd name="connsiteY296" fmla="*/ 4007326 h 5314642"/>
              <a:gd name="connsiteX297" fmla="*/ 4880576 w 9027201"/>
              <a:gd name="connsiteY297" fmla="*/ 3944536 h 5314642"/>
              <a:gd name="connsiteX298" fmla="*/ 4739307 w 9027201"/>
              <a:gd name="connsiteY298" fmla="*/ 3953538 h 5314642"/>
              <a:gd name="connsiteX299" fmla="*/ 4639500 w 9027201"/>
              <a:gd name="connsiteY299" fmla="*/ 3859707 h 5314642"/>
              <a:gd name="connsiteX300" fmla="*/ 4502639 w 9027201"/>
              <a:gd name="connsiteY300" fmla="*/ 3870801 h 5314642"/>
              <a:gd name="connsiteX301" fmla="*/ 4421695 w 9027201"/>
              <a:gd name="connsiteY301" fmla="*/ 3860417 h 5314642"/>
              <a:gd name="connsiteX302" fmla="*/ 4328014 w 9027201"/>
              <a:gd name="connsiteY302" fmla="*/ 3873976 h 5314642"/>
              <a:gd name="connsiteX303" fmla="*/ 4302614 w 9027201"/>
              <a:gd name="connsiteY303" fmla="*/ 3899376 h 5314642"/>
              <a:gd name="connsiteX304" fmla="*/ 4305789 w 9027201"/>
              <a:gd name="connsiteY304" fmla="*/ 3947001 h 5314642"/>
              <a:gd name="connsiteX305" fmla="*/ 4272321 w 9027201"/>
              <a:gd name="connsiteY305" fmla="*/ 4045239 h 5314642"/>
              <a:gd name="connsiteX306" fmla="*/ 4229290 w 9027201"/>
              <a:gd name="connsiteY306" fmla="*/ 4109785 h 5314642"/>
              <a:gd name="connsiteX307" fmla="*/ 4207775 w 9027201"/>
              <a:gd name="connsiteY307" fmla="*/ 4142058 h 5314642"/>
              <a:gd name="connsiteX308" fmla="*/ 4175502 w 9027201"/>
              <a:gd name="connsiteY308" fmla="*/ 4174331 h 5314642"/>
              <a:gd name="connsiteX309" fmla="*/ 4121714 w 9027201"/>
              <a:gd name="connsiteY309" fmla="*/ 4217362 h 5314642"/>
              <a:gd name="connsiteX310" fmla="*/ 4096239 w 9027201"/>
              <a:gd name="connsiteY310" fmla="*/ 4270851 h 5314642"/>
              <a:gd name="connsiteX311" fmla="*/ 4046410 w 9027201"/>
              <a:gd name="connsiteY311" fmla="*/ 4335696 h 5314642"/>
              <a:gd name="connsiteX312" fmla="*/ 4014137 w 9027201"/>
              <a:gd name="connsiteY312" fmla="*/ 4367969 h 5314642"/>
              <a:gd name="connsiteX313" fmla="*/ 3924191 w 9027201"/>
              <a:gd name="connsiteY313" fmla="*/ 4468485 h 5314642"/>
              <a:gd name="connsiteX314" fmla="*/ 3838130 w 9027201"/>
              <a:gd name="connsiteY314" fmla="*/ 4537439 h 5314642"/>
              <a:gd name="connsiteX315" fmla="*/ 3780457 w 9027201"/>
              <a:gd name="connsiteY315" fmla="*/ 4563362 h 5314642"/>
              <a:gd name="connsiteX316" fmla="*/ 3813664 w 9027201"/>
              <a:gd name="connsiteY316" fmla="*/ 4639151 h 5314642"/>
              <a:gd name="connsiteX317" fmla="*/ 3810489 w 9027201"/>
              <a:gd name="connsiteY317" fmla="*/ 4728051 h 5314642"/>
              <a:gd name="connsiteX318" fmla="*/ 3745196 w 9027201"/>
              <a:gd name="connsiteY318" fmla="*/ 4755244 h 5314642"/>
              <a:gd name="connsiteX319" fmla="*/ 3699364 w 9027201"/>
              <a:gd name="connsiteY319" fmla="*/ 4693126 h 5314642"/>
              <a:gd name="connsiteX320" fmla="*/ 3621745 w 9027201"/>
              <a:gd name="connsiteY320" fmla="*/ 4641840 h 5314642"/>
              <a:gd name="connsiteX321" fmla="*/ 3499339 w 9027201"/>
              <a:gd name="connsiteY321" fmla="*/ 4664551 h 5314642"/>
              <a:gd name="connsiteX322" fmla="*/ 3423139 w 9027201"/>
              <a:gd name="connsiteY322" fmla="*/ 4728051 h 5314642"/>
              <a:gd name="connsiteX323" fmla="*/ 3342046 w 9027201"/>
              <a:gd name="connsiteY323" fmla="*/ 4725436 h 5314642"/>
              <a:gd name="connsiteX324" fmla="*/ 3286614 w 9027201"/>
              <a:gd name="connsiteY324" fmla="*/ 4785201 h 5314642"/>
              <a:gd name="connsiteX325" fmla="*/ 3212431 w 9027201"/>
              <a:gd name="connsiteY325" fmla="*/ 4788750 h 5314642"/>
              <a:gd name="connsiteX326" fmla="*/ 3153525 w 9027201"/>
              <a:gd name="connsiteY326" fmla="*/ 4755244 h 5314642"/>
              <a:gd name="connsiteX327" fmla="*/ 3099737 w 9027201"/>
              <a:gd name="connsiteY327" fmla="*/ 4712213 h 5314642"/>
              <a:gd name="connsiteX328" fmla="*/ 3032614 w 9027201"/>
              <a:gd name="connsiteY328" fmla="*/ 4591526 h 5314642"/>
              <a:gd name="connsiteX329" fmla="*/ 3054839 w 9027201"/>
              <a:gd name="connsiteY329" fmla="*/ 4556601 h 5314642"/>
              <a:gd name="connsiteX330" fmla="*/ 3088980 w 9027201"/>
              <a:gd name="connsiteY330" fmla="*/ 4561606 h 5314642"/>
              <a:gd name="connsiteX331" fmla="*/ 3131039 w 9027201"/>
              <a:gd name="connsiteY331" fmla="*/ 4585176 h 5314642"/>
              <a:gd name="connsiteX332" fmla="*/ 3173995 w 9027201"/>
              <a:gd name="connsiteY332" fmla="*/ 4560037 h 5314642"/>
              <a:gd name="connsiteX333" fmla="*/ 3172314 w 9027201"/>
              <a:gd name="connsiteY333" fmla="*/ 4505801 h 5314642"/>
              <a:gd name="connsiteX334" fmla="*/ 3142768 w 9027201"/>
              <a:gd name="connsiteY334" fmla="*/ 4443272 h 5314642"/>
              <a:gd name="connsiteX335" fmla="*/ 3192148 w 9027201"/>
              <a:gd name="connsiteY335" fmla="*/ 4404126 h 5314642"/>
              <a:gd name="connsiteX336" fmla="*/ 3268871 w 9027201"/>
              <a:gd name="connsiteY336" fmla="*/ 4377680 h 5314642"/>
              <a:gd name="connsiteX337" fmla="*/ 3299725 w 9027201"/>
              <a:gd name="connsiteY337" fmla="*/ 4261812 h 5314642"/>
              <a:gd name="connsiteX338" fmla="*/ 3411896 w 9027201"/>
              <a:gd name="connsiteY338" fmla="*/ 4243658 h 5314642"/>
              <a:gd name="connsiteX339" fmla="*/ 3423139 w 9027201"/>
              <a:gd name="connsiteY339" fmla="*/ 4140676 h 5314642"/>
              <a:gd name="connsiteX340" fmla="*/ 3380669 w 9027201"/>
              <a:gd name="connsiteY340" fmla="*/ 4050170 h 5314642"/>
              <a:gd name="connsiteX341" fmla="*/ 3401997 w 9027201"/>
              <a:gd name="connsiteY341" fmla="*/ 3941361 h 5314642"/>
              <a:gd name="connsiteX342" fmla="*/ 3490188 w 9027201"/>
              <a:gd name="connsiteY342" fmla="*/ 3891270 h 5314642"/>
              <a:gd name="connsiteX343" fmla="*/ 3589658 w 9027201"/>
              <a:gd name="connsiteY343" fmla="*/ 3897097 h 5314642"/>
              <a:gd name="connsiteX344" fmla="*/ 3669893 w 9027201"/>
              <a:gd name="connsiteY344" fmla="*/ 3948420 h 5314642"/>
              <a:gd name="connsiteX345" fmla="*/ 3737613 w 9027201"/>
              <a:gd name="connsiteY345" fmla="*/ 3984578 h 5314642"/>
              <a:gd name="connsiteX346" fmla="*/ 3813440 w 9027201"/>
              <a:gd name="connsiteY346" fmla="*/ 3954770 h 5314642"/>
              <a:gd name="connsiteX347" fmla="*/ 3913620 w 9027201"/>
              <a:gd name="connsiteY347" fmla="*/ 3963063 h 5314642"/>
              <a:gd name="connsiteX348" fmla="*/ 3899688 w 9027201"/>
              <a:gd name="connsiteY348" fmla="*/ 3865011 h 5314642"/>
              <a:gd name="connsiteX349" fmla="*/ 3911155 w 9027201"/>
              <a:gd name="connsiteY349" fmla="*/ 3759713 h 5314642"/>
              <a:gd name="connsiteX350" fmla="*/ 3829315 w 9027201"/>
              <a:gd name="connsiteY350" fmla="*/ 3709997 h 5314642"/>
              <a:gd name="connsiteX351" fmla="*/ 3750127 w 9027201"/>
              <a:gd name="connsiteY351" fmla="*/ 3651091 h 5314642"/>
              <a:gd name="connsiteX352" fmla="*/ 3702165 w 9027201"/>
              <a:gd name="connsiteY352" fmla="*/ 3571903 h 5314642"/>
              <a:gd name="connsiteX353" fmla="*/ 3659135 w 9027201"/>
              <a:gd name="connsiteY353" fmla="*/ 3518115 h 5314642"/>
              <a:gd name="connsiteX354" fmla="*/ 3655437 w 9027201"/>
              <a:gd name="connsiteY354" fmla="*/ 3410538 h 5314642"/>
              <a:gd name="connsiteX355" fmla="*/ 3558431 w 9027201"/>
              <a:gd name="connsiteY355" fmla="*/ 3368217 h 5314642"/>
              <a:gd name="connsiteX356" fmla="*/ 3474126 w 9027201"/>
              <a:gd name="connsiteY356" fmla="*/ 3263106 h 5314642"/>
              <a:gd name="connsiteX357" fmla="*/ 3508528 w 9027201"/>
              <a:gd name="connsiteY357" fmla="*/ 3173870 h 5314642"/>
              <a:gd name="connsiteX358" fmla="*/ 3531463 w 9027201"/>
              <a:gd name="connsiteY358" fmla="*/ 3083924 h 5314642"/>
              <a:gd name="connsiteX359" fmla="*/ 3465497 w 9027201"/>
              <a:gd name="connsiteY359" fmla="*/ 2990990 h 5314642"/>
              <a:gd name="connsiteX360" fmla="*/ 3381901 w 9027201"/>
              <a:gd name="connsiteY360" fmla="*/ 2973359 h 5314642"/>
              <a:gd name="connsiteX361" fmla="*/ 3316310 w 9027201"/>
              <a:gd name="connsiteY361" fmla="*/ 2894171 h 5314642"/>
              <a:gd name="connsiteX362" fmla="*/ 3249112 w 9027201"/>
              <a:gd name="connsiteY362" fmla="*/ 2840551 h 5314642"/>
              <a:gd name="connsiteX363" fmla="*/ 3196920 w 9027201"/>
              <a:gd name="connsiteY363" fmla="*/ 2838926 h 5314642"/>
              <a:gd name="connsiteX364" fmla="*/ 3146466 w 9027201"/>
              <a:gd name="connsiteY364" fmla="*/ 2886859 h 5314642"/>
              <a:gd name="connsiteX365" fmla="*/ 3099737 w 9027201"/>
              <a:gd name="connsiteY365" fmla="*/ 2829625 h 5314642"/>
              <a:gd name="connsiteX366" fmla="*/ 3023370 w 9027201"/>
              <a:gd name="connsiteY366" fmla="*/ 2820016 h 5314642"/>
              <a:gd name="connsiteX367" fmla="*/ 2955209 w 9027201"/>
              <a:gd name="connsiteY367" fmla="*/ 2788976 h 5314642"/>
              <a:gd name="connsiteX368" fmla="*/ 2938288 w 9027201"/>
              <a:gd name="connsiteY368" fmla="*/ 2705547 h 5314642"/>
              <a:gd name="connsiteX369" fmla="*/ 2872594 w 9027201"/>
              <a:gd name="connsiteY369" fmla="*/ 2718518 h 5314642"/>
              <a:gd name="connsiteX370" fmla="*/ 2773310 w 9027201"/>
              <a:gd name="connsiteY370" fmla="*/ 2629012 h 5314642"/>
              <a:gd name="connsiteX371" fmla="*/ 2658674 w 9027201"/>
              <a:gd name="connsiteY371" fmla="*/ 2646745 h 5314642"/>
              <a:gd name="connsiteX372" fmla="*/ 2565300 w 9027201"/>
              <a:gd name="connsiteY372" fmla="*/ 2702747 h 5314642"/>
              <a:gd name="connsiteX373" fmla="*/ 2443521 w 9027201"/>
              <a:gd name="connsiteY373" fmla="*/ 2711291 h 5314642"/>
              <a:gd name="connsiteX374" fmla="*/ 2314429 w 9027201"/>
              <a:gd name="connsiteY374" fmla="*/ 2743564 h 5314642"/>
              <a:gd name="connsiteX375" fmla="*/ 2217610 w 9027201"/>
              <a:gd name="connsiteY375" fmla="*/ 2775837 h 5314642"/>
              <a:gd name="connsiteX376" fmla="*/ 2164971 w 9027201"/>
              <a:gd name="connsiteY376" fmla="*/ 2850972 h 5314642"/>
              <a:gd name="connsiteX377" fmla="*/ 2105187 w 9027201"/>
              <a:gd name="connsiteY377" fmla="*/ 2910756 h 5314642"/>
              <a:gd name="connsiteX378" fmla="*/ 2034730 w 9027201"/>
              <a:gd name="connsiteY378" fmla="*/ 2937202 h 5314642"/>
              <a:gd name="connsiteX379" fmla="*/ 1980942 w 9027201"/>
              <a:gd name="connsiteY379" fmla="*/ 2958717 h 5314642"/>
              <a:gd name="connsiteX380" fmla="*/ 1872217 w 9027201"/>
              <a:gd name="connsiteY380" fmla="*/ 2986311 h 5314642"/>
              <a:gd name="connsiteX381" fmla="*/ 1734291 w 9027201"/>
              <a:gd name="connsiteY381" fmla="*/ 2998656 h 5314642"/>
              <a:gd name="connsiteX382" fmla="*/ 1598430 w 9027201"/>
              <a:gd name="connsiteY382" fmla="*/ 2999451 h 5314642"/>
              <a:gd name="connsiteX383" fmla="*/ 1524443 w 9027201"/>
              <a:gd name="connsiteY383" fmla="*/ 3066378 h 5314642"/>
              <a:gd name="connsiteX384" fmla="*/ 1484773 w 9027201"/>
              <a:gd name="connsiteY384" fmla="*/ 3120082 h 5314642"/>
              <a:gd name="connsiteX385" fmla="*/ 1421544 w 9027201"/>
              <a:gd name="connsiteY385" fmla="*/ 3130839 h 5314642"/>
              <a:gd name="connsiteX386" fmla="*/ 1364142 w 9027201"/>
              <a:gd name="connsiteY386" fmla="*/ 3105795 h 5314642"/>
              <a:gd name="connsiteX387" fmla="*/ 1313968 w 9027201"/>
              <a:gd name="connsiteY387" fmla="*/ 3066293 h 5314642"/>
              <a:gd name="connsiteX388" fmla="*/ 1292453 w 9027201"/>
              <a:gd name="connsiteY388" fmla="*/ 3034020 h 5314642"/>
              <a:gd name="connsiteX389" fmla="*/ 1224209 w 9027201"/>
              <a:gd name="connsiteY389" fmla="*/ 2974405 h 5314642"/>
              <a:gd name="connsiteX390" fmla="*/ 1120330 w 9027201"/>
              <a:gd name="connsiteY390" fmla="*/ 2980232 h 5314642"/>
              <a:gd name="connsiteX391" fmla="*/ 1051021 w 9027201"/>
              <a:gd name="connsiteY391" fmla="*/ 2999198 h 5314642"/>
              <a:gd name="connsiteX392" fmla="*/ 994264 w 9027201"/>
              <a:gd name="connsiteY392" fmla="*/ 2981801 h 5314642"/>
              <a:gd name="connsiteX393" fmla="*/ 908539 w 9027201"/>
              <a:gd name="connsiteY393" fmla="*/ 2984182 h 5314642"/>
              <a:gd name="connsiteX394" fmla="*/ 849008 w 9027201"/>
              <a:gd name="connsiteY394" fmla="*/ 2960370 h 5314642"/>
              <a:gd name="connsiteX395" fmla="*/ 743813 w 9027201"/>
              <a:gd name="connsiteY395" fmla="*/ 2958717 h 5314642"/>
              <a:gd name="connsiteX396" fmla="*/ 668593 w 9027201"/>
              <a:gd name="connsiteY396" fmla="*/ 2937117 h 5314642"/>
              <a:gd name="connsiteX397" fmla="*/ 608894 w 9027201"/>
              <a:gd name="connsiteY397" fmla="*/ 2912073 h 5314642"/>
              <a:gd name="connsiteX398" fmla="*/ 582448 w 9027201"/>
              <a:gd name="connsiteY398" fmla="*/ 2883413 h 5314642"/>
              <a:gd name="connsiteX399" fmla="*/ 442598 w 9027201"/>
              <a:gd name="connsiteY399" fmla="*/ 2915686 h 5314642"/>
              <a:gd name="connsiteX400" fmla="*/ 431841 w 9027201"/>
              <a:gd name="connsiteY400" fmla="*/ 2947959 h 5314642"/>
              <a:gd name="connsiteX401" fmla="*/ 367995 w 9027201"/>
              <a:gd name="connsiteY401" fmla="*/ 2936557 h 5314642"/>
              <a:gd name="connsiteX402" fmla="*/ 315804 w 9027201"/>
              <a:gd name="connsiteY402" fmla="*/ 2889577 h 5314642"/>
              <a:gd name="connsiteX403" fmla="*/ 238203 w 9027201"/>
              <a:gd name="connsiteY403" fmla="*/ 2883413 h 5314642"/>
              <a:gd name="connsiteX404" fmla="*/ 202148 w 9027201"/>
              <a:gd name="connsiteY404" fmla="*/ 2795055 h 5314642"/>
              <a:gd name="connsiteX405" fmla="*/ 119869 w 9027201"/>
              <a:gd name="connsiteY405" fmla="*/ 2754322 h 5314642"/>
              <a:gd name="connsiteX406" fmla="*/ 42437 w 9027201"/>
              <a:gd name="connsiteY406" fmla="*/ 2693390 h 5314642"/>
              <a:gd name="connsiteX407" fmla="*/ 1703 w 9027201"/>
              <a:gd name="connsiteY407" fmla="*/ 2607497 h 5314642"/>
              <a:gd name="connsiteX408" fmla="*/ 43417 w 9027201"/>
              <a:gd name="connsiteY408" fmla="*/ 2483083 h 5314642"/>
              <a:gd name="connsiteX409" fmla="*/ 119869 w 9027201"/>
              <a:gd name="connsiteY409" fmla="*/ 2420835 h 5314642"/>
              <a:gd name="connsiteX410" fmla="*/ 122503 w 9027201"/>
              <a:gd name="connsiteY410" fmla="*/ 2316956 h 5314642"/>
              <a:gd name="connsiteX411" fmla="*/ 201251 w 9027201"/>
              <a:gd name="connsiteY411" fmla="*/ 2246330 h 5314642"/>
              <a:gd name="connsiteX412" fmla="*/ 233524 w 9027201"/>
              <a:gd name="connsiteY412" fmla="*/ 2191478 h 5314642"/>
              <a:gd name="connsiteX413" fmla="*/ 281234 w 9027201"/>
              <a:gd name="connsiteY413" fmla="*/ 2151893 h 5314642"/>
              <a:gd name="connsiteX414" fmla="*/ 296838 w 9027201"/>
              <a:gd name="connsiteY414" fmla="*/ 2053926 h 5314642"/>
              <a:gd name="connsiteX415" fmla="*/ 265966 w 9027201"/>
              <a:gd name="connsiteY415" fmla="*/ 1923686 h 5314642"/>
              <a:gd name="connsiteX416" fmla="*/ 309977 w 9027201"/>
              <a:gd name="connsiteY416" fmla="*/ 1850847 h 5314642"/>
              <a:gd name="connsiteX417" fmla="*/ 378053 w 9027201"/>
              <a:gd name="connsiteY417" fmla="*/ 1721587 h 5314642"/>
              <a:gd name="connsiteX418" fmla="*/ 464114 w 9027201"/>
              <a:gd name="connsiteY418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535182 w 9027201"/>
              <a:gd name="connsiteY71" fmla="*/ 250171 h 5314642"/>
              <a:gd name="connsiteX72" fmla="*/ 4614184 w 9027201"/>
              <a:gd name="connsiteY72" fmla="*/ 171506 h 5314642"/>
              <a:gd name="connsiteX73" fmla="*/ 4718541 w 9027201"/>
              <a:gd name="connsiteY73" fmla="*/ 202882 h 5314642"/>
              <a:gd name="connsiteX74" fmla="*/ 4853402 w 9027201"/>
              <a:gd name="connsiteY74" fmla="*/ 205992 h 5314642"/>
              <a:gd name="connsiteX75" fmla="*/ 4947755 w 9027201"/>
              <a:gd name="connsiteY75" fmla="*/ 237032 h 5314642"/>
              <a:gd name="connsiteX76" fmla="*/ 5024208 w 9027201"/>
              <a:gd name="connsiteY76" fmla="*/ 200081 h 5314642"/>
              <a:gd name="connsiteX77" fmla="*/ 5089902 w 9027201"/>
              <a:gd name="connsiteY77" fmla="*/ 140213 h 5314642"/>
              <a:gd name="connsiteX78" fmla="*/ 5092452 w 9027201"/>
              <a:gd name="connsiteY78" fmla="*/ 47092 h 5314642"/>
              <a:gd name="connsiteX79" fmla="*/ 5207003 w 9027201"/>
              <a:gd name="connsiteY79" fmla="*/ 77964 h 5314642"/>
              <a:gd name="connsiteX80" fmla="*/ 5309901 w 9027201"/>
              <a:gd name="connsiteY80" fmla="*/ 117297 h 5314642"/>
              <a:gd name="connsiteX81" fmla="*/ 5389799 w 9027201"/>
              <a:gd name="connsiteY81" fmla="*/ 104242 h 5314642"/>
              <a:gd name="connsiteX82" fmla="*/ 5444904 w 9027201"/>
              <a:gd name="connsiteY82" fmla="*/ 64910 h 5314642"/>
              <a:gd name="connsiteX83" fmla="*/ 5503456 w 9027201"/>
              <a:gd name="connsiteY83" fmla="*/ 448 h 5314642"/>
              <a:gd name="connsiteX84" fmla="*/ 5576377 w 9027201"/>
              <a:gd name="connsiteY84" fmla="*/ 33702 h 5314642"/>
              <a:gd name="connsiteX85" fmla="*/ 5638542 w 9027201"/>
              <a:gd name="connsiteY85" fmla="*/ 11122 h 5314642"/>
              <a:gd name="connsiteX86" fmla="*/ 5716311 w 9027201"/>
              <a:gd name="connsiteY86" fmla="*/ 71970 h 5314642"/>
              <a:gd name="connsiteX87" fmla="*/ 5799991 w 9027201"/>
              <a:gd name="connsiteY87" fmla="*/ 35102 h 5314642"/>
              <a:gd name="connsiteX88" fmla="*/ 5853695 w 9027201"/>
              <a:gd name="connsiteY88" fmla="*/ 64910 h 5314642"/>
              <a:gd name="connsiteX89" fmla="*/ 5896725 w 9027201"/>
              <a:gd name="connsiteY89" fmla="*/ 75667 h 5314642"/>
              <a:gd name="connsiteX90" fmla="*/ 5918241 w 9027201"/>
              <a:gd name="connsiteY90" fmla="*/ 107940 h 5314642"/>
              <a:gd name="connsiteX91" fmla="*/ 5950514 w 9027201"/>
              <a:gd name="connsiteY91" fmla="*/ 118698 h 5314642"/>
              <a:gd name="connsiteX92" fmla="*/ 5968583 w 9027201"/>
              <a:gd name="connsiteY92" fmla="*/ 197448 h 5314642"/>
              <a:gd name="connsiteX93" fmla="*/ 5983039 w 9027201"/>
              <a:gd name="connsiteY93" fmla="*/ 300345 h 5314642"/>
              <a:gd name="connsiteX94" fmla="*/ 6048649 w 9027201"/>
              <a:gd name="connsiteY94" fmla="*/ 331386 h 5314642"/>
              <a:gd name="connsiteX95" fmla="*/ 6108264 w 9027201"/>
              <a:gd name="connsiteY95" fmla="*/ 367188 h 5314642"/>
              <a:gd name="connsiteX96" fmla="*/ 6165667 w 9027201"/>
              <a:gd name="connsiteY96" fmla="*/ 419912 h 5314642"/>
              <a:gd name="connsiteX97" fmla="*/ 6154909 w 9027201"/>
              <a:gd name="connsiteY97" fmla="*/ 484458 h 5314642"/>
              <a:gd name="connsiteX98" fmla="*/ 6025006 w 9027201"/>
              <a:gd name="connsiteY98" fmla="*/ 471404 h 5314642"/>
              <a:gd name="connsiteX99" fmla="*/ 6033213 w 9027201"/>
              <a:gd name="connsiteY99" fmla="*/ 551302 h 5314642"/>
              <a:gd name="connsiteX100" fmla="*/ 6072630 w 9027201"/>
              <a:gd name="connsiteY100" fmla="*/ 688685 h 5314642"/>
              <a:gd name="connsiteX101" fmla="*/ 6104819 w 9027201"/>
              <a:gd name="connsiteY101" fmla="*/ 767519 h 5314642"/>
              <a:gd name="connsiteX102" fmla="*/ 6176424 w 9027201"/>
              <a:gd name="connsiteY102" fmla="*/ 753399 h 5314642"/>
              <a:gd name="connsiteX103" fmla="*/ 6246966 w 9027201"/>
              <a:gd name="connsiteY103" fmla="*/ 797495 h 5314642"/>
              <a:gd name="connsiteX104" fmla="*/ 6370062 w 9027201"/>
              <a:gd name="connsiteY104" fmla="*/ 817945 h 5314642"/>
              <a:gd name="connsiteX105" fmla="*/ 6499154 w 9027201"/>
              <a:gd name="connsiteY105" fmla="*/ 850218 h 5314642"/>
              <a:gd name="connsiteX106" fmla="*/ 6531427 w 9027201"/>
              <a:gd name="connsiteY106" fmla="*/ 871733 h 5314642"/>
              <a:gd name="connsiteX107" fmla="*/ 6574457 w 9027201"/>
              <a:gd name="connsiteY107" fmla="*/ 925522 h 5314642"/>
              <a:gd name="connsiteX108" fmla="*/ 6606730 w 9027201"/>
              <a:gd name="connsiteY108" fmla="*/ 936279 h 5314642"/>
              <a:gd name="connsiteX109" fmla="*/ 6649761 w 9027201"/>
              <a:gd name="connsiteY109" fmla="*/ 990067 h 5314642"/>
              <a:gd name="connsiteX110" fmla="*/ 6682034 w 9027201"/>
              <a:gd name="connsiteY110" fmla="*/ 1076129 h 5314642"/>
              <a:gd name="connsiteX111" fmla="*/ 6671276 w 9027201"/>
              <a:gd name="connsiteY111" fmla="*/ 1183705 h 5314642"/>
              <a:gd name="connsiteX112" fmla="*/ 6660518 w 9027201"/>
              <a:gd name="connsiteY112" fmla="*/ 1215978 h 5314642"/>
              <a:gd name="connsiteX113" fmla="*/ 6671276 w 9027201"/>
              <a:gd name="connsiteY113" fmla="*/ 1269766 h 5314642"/>
              <a:gd name="connsiteX114" fmla="*/ 6778853 w 9027201"/>
              <a:gd name="connsiteY114" fmla="*/ 1334312 h 5314642"/>
              <a:gd name="connsiteX115" fmla="*/ 6821883 w 9027201"/>
              <a:gd name="connsiteY115" fmla="*/ 1345070 h 5314642"/>
              <a:gd name="connsiteX116" fmla="*/ 7026278 w 9027201"/>
              <a:gd name="connsiteY116" fmla="*/ 1355827 h 5314642"/>
              <a:gd name="connsiteX117" fmla="*/ 7090824 w 9027201"/>
              <a:gd name="connsiteY117" fmla="*/ 1377343 h 5314642"/>
              <a:gd name="connsiteX118" fmla="*/ 7112340 w 9027201"/>
              <a:gd name="connsiteY118" fmla="*/ 1398858 h 5314642"/>
              <a:gd name="connsiteX119" fmla="*/ 7198401 w 9027201"/>
              <a:gd name="connsiteY119" fmla="*/ 1420373 h 5314642"/>
              <a:gd name="connsiteX120" fmla="*/ 7230674 w 9027201"/>
              <a:gd name="connsiteY120" fmla="*/ 1431131 h 5314642"/>
              <a:gd name="connsiteX121" fmla="*/ 7381281 w 9027201"/>
              <a:gd name="connsiteY121" fmla="*/ 1420373 h 5314642"/>
              <a:gd name="connsiteX122" fmla="*/ 7413554 w 9027201"/>
              <a:gd name="connsiteY122" fmla="*/ 1409616 h 5314642"/>
              <a:gd name="connsiteX123" fmla="*/ 7478100 w 9027201"/>
              <a:gd name="connsiteY123" fmla="*/ 1366585 h 5314642"/>
              <a:gd name="connsiteX124" fmla="*/ 7542645 w 9027201"/>
              <a:gd name="connsiteY124" fmla="*/ 1345070 h 5314642"/>
              <a:gd name="connsiteX125" fmla="*/ 7574918 w 9027201"/>
              <a:gd name="connsiteY125" fmla="*/ 1334312 h 5314642"/>
              <a:gd name="connsiteX126" fmla="*/ 7607191 w 9027201"/>
              <a:gd name="connsiteY126" fmla="*/ 1323555 h 5314642"/>
              <a:gd name="connsiteX127" fmla="*/ 7704010 w 9027201"/>
              <a:gd name="connsiteY127" fmla="*/ 1334312 h 5314642"/>
              <a:gd name="connsiteX128" fmla="*/ 7757798 w 9027201"/>
              <a:gd name="connsiteY128" fmla="*/ 1398858 h 5314642"/>
              <a:gd name="connsiteX129" fmla="*/ 7768556 w 9027201"/>
              <a:gd name="connsiteY129" fmla="*/ 1431131 h 5314642"/>
              <a:gd name="connsiteX130" fmla="*/ 7833102 w 9027201"/>
              <a:gd name="connsiteY130" fmla="*/ 1495677 h 5314642"/>
              <a:gd name="connsiteX131" fmla="*/ 7865375 w 9027201"/>
              <a:gd name="connsiteY131" fmla="*/ 1560223 h 5314642"/>
              <a:gd name="connsiteX132" fmla="*/ 7876133 w 9027201"/>
              <a:gd name="connsiteY132" fmla="*/ 1592496 h 5314642"/>
              <a:gd name="connsiteX133" fmla="*/ 7908405 w 9027201"/>
              <a:gd name="connsiteY133" fmla="*/ 1603253 h 5314642"/>
              <a:gd name="connsiteX134" fmla="*/ 7994467 w 9027201"/>
              <a:gd name="connsiteY134" fmla="*/ 1603253 h 5314642"/>
              <a:gd name="connsiteX135" fmla="*/ 8026740 w 9027201"/>
              <a:gd name="connsiteY135" fmla="*/ 1592496 h 5314642"/>
              <a:gd name="connsiteX136" fmla="*/ 8241893 w 9027201"/>
              <a:gd name="connsiteY136" fmla="*/ 1603253 h 5314642"/>
              <a:gd name="connsiteX137" fmla="*/ 8274165 w 9027201"/>
              <a:gd name="connsiteY137" fmla="*/ 1624769 h 5314642"/>
              <a:gd name="connsiteX138" fmla="*/ 8306438 w 9027201"/>
              <a:gd name="connsiteY138" fmla="*/ 1635526 h 5314642"/>
              <a:gd name="connsiteX139" fmla="*/ 8327954 w 9027201"/>
              <a:gd name="connsiteY139" fmla="*/ 1657042 h 5314642"/>
              <a:gd name="connsiteX140" fmla="*/ 8446288 w 9027201"/>
              <a:gd name="connsiteY140" fmla="*/ 1678557 h 5314642"/>
              <a:gd name="connsiteX141" fmla="*/ 8553864 w 9027201"/>
              <a:gd name="connsiteY141" fmla="*/ 1710830 h 5314642"/>
              <a:gd name="connsiteX142" fmla="*/ 8650683 w 9027201"/>
              <a:gd name="connsiteY142" fmla="*/ 1743103 h 5314642"/>
              <a:gd name="connsiteX143" fmla="*/ 8682956 w 9027201"/>
              <a:gd name="connsiteY143" fmla="*/ 1753860 h 5314642"/>
              <a:gd name="connsiteX144" fmla="*/ 8790533 w 9027201"/>
              <a:gd name="connsiteY144" fmla="*/ 1818406 h 5314642"/>
              <a:gd name="connsiteX145" fmla="*/ 8822805 w 9027201"/>
              <a:gd name="connsiteY145" fmla="*/ 1829164 h 5314642"/>
              <a:gd name="connsiteX146" fmla="*/ 8844321 w 9027201"/>
              <a:gd name="connsiteY146" fmla="*/ 1850679 h 5314642"/>
              <a:gd name="connsiteX147" fmla="*/ 8876594 w 9027201"/>
              <a:gd name="connsiteY147" fmla="*/ 1861437 h 5314642"/>
              <a:gd name="connsiteX148" fmla="*/ 8951897 w 9027201"/>
              <a:gd name="connsiteY148" fmla="*/ 1904467 h 5314642"/>
              <a:gd name="connsiteX149" fmla="*/ 8994928 w 9027201"/>
              <a:gd name="connsiteY149" fmla="*/ 1958256 h 5314642"/>
              <a:gd name="connsiteX150" fmla="*/ 9027201 w 9027201"/>
              <a:gd name="connsiteY150" fmla="*/ 1990529 h 5314642"/>
              <a:gd name="connsiteX151" fmla="*/ 9016443 w 9027201"/>
              <a:gd name="connsiteY151" fmla="*/ 2119620 h 5314642"/>
              <a:gd name="connsiteX152" fmla="*/ 8994928 w 9027201"/>
              <a:gd name="connsiteY152" fmla="*/ 2141136 h 5314642"/>
              <a:gd name="connsiteX153" fmla="*/ 8951897 w 9027201"/>
              <a:gd name="connsiteY153" fmla="*/ 2194924 h 5314642"/>
              <a:gd name="connsiteX154" fmla="*/ 8919624 w 9027201"/>
              <a:gd name="connsiteY154" fmla="*/ 2248712 h 5314642"/>
              <a:gd name="connsiteX155" fmla="*/ 8876594 w 9027201"/>
              <a:gd name="connsiteY155" fmla="*/ 2302500 h 5314642"/>
              <a:gd name="connsiteX156" fmla="*/ 8898109 w 9027201"/>
              <a:gd name="connsiteY156" fmla="*/ 2334773 h 5314642"/>
              <a:gd name="connsiteX157" fmla="*/ 8898109 w 9027201"/>
              <a:gd name="connsiteY157" fmla="*/ 2431592 h 5314642"/>
              <a:gd name="connsiteX158" fmla="*/ 8876594 w 9027201"/>
              <a:gd name="connsiteY158" fmla="*/ 2463865 h 5314642"/>
              <a:gd name="connsiteX159" fmla="*/ 8844321 w 9027201"/>
              <a:gd name="connsiteY159" fmla="*/ 2539169 h 5314642"/>
              <a:gd name="connsiteX160" fmla="*/ 8801290 w 9027201"/>
              <a:gd name="connsiteY160" fmla="*/ 2549926 h 5314642"/>
              <a:gd name="connsiteX161" fmla="*/ 8833563 w 9027201"/>
              <a:gd name="connsiteY161" fmla="*/ 2603715 h 5314642"/>
              <a:gd name="connsiteX162" fmla="*/ 8844321 w 9027201"/>
              <a:gd name="connsiteY162" fmla="*/ 2635987 h 5314642"/>
              <a:gd name="connsiteX163" fmla="*/ 8865836 w 9027201"/>
              <a:gd name="connsiteY163" fmla="*/ 2657503 h 5314642"/>
              <a:gd name="connsiteX164" fmla="*/ 8898109 w 9027201"/>
              <a:gd name="connsiteY164" fmla="*/ 2722049 h 5314642"/>
              <a:gd name="connsiteX165" fmla="*/ 8876594 w 9027201"/>
              <a:gd name="connsiteY165" fmla="*/ 2915686 h 5314642"/>
              <a:gd name="connsiteX166" fmla="*/ 8855078 w 9027201"/>
              <a:gd name="connsiteY166" fmla="*/ 2980232 h 5314642"/>
              <a:gd name="connsiteX167" fmla="*/ 8822805 w 9027201"/>
              <a:gd name="connsiteY167" fmla="*/ 3001747 h 5314642"/>
              <a:gd name="connsiteX168" fmla="*/ 8812048 w 9027201"/>
              <a:gd name="connsiteY168" fmla="*/ 3034020 h 5314642"/>
              <a:gd name="connsiteX169" fmla="*/ 8747502 w 9027201"/>
              <a:gd name="connsiteY169" fmla="*/ 3055536 h 5314642"/>
              <a:gd name="connsiteX170" fmla="*/ 8553864 w 9027201"/>
              <a:gd name="connsiteY170" fmla="*/ 3077051 h 5314642"/>
              <a:gd name="connsiteX171" fmla="*/ 8467803 w 9027201"/>
              <a:gd name="connsiteY171" fmla="*/ 3077051 h 5314642"/>
              <a:gd name="connsiteX172" fmla="*/ 8403257 w 9027201"/>
              <a:gd name="connsiteY172" fmla="*/ 3055536 h 5314642"/>
              <a:gd name="connsiteX173" fmla="*/ 8338711 w 9027201"/>
              <a:gd name="connsiteY173" fmla="*/ 3098566 h 5314642"/>
              <a:gd name="connsiteX174" fmla="*/ 8317196 w 9027201"/>
              <a:gd name="connsiteY174" fmla="*/ 3120082 h 5314642"/>
              <a:gd name="connsiteX175" fmla="*/ 8284923 w 9027201"/>
              <a:gd name="connsiteY175" fmla="*/ 3141597 h 5314642"/>
              <a:gd name="connsiteX176" fmla="*/ 8263408 w 9027201"/>
              <a:gd name="connsiteY176" fmla="*/ 3173870 h 5314642"/>
              <a:gd name="connsiteX177" fmla="*/ 8198862 w 9027201"/>
              <a:gd name="connsiteY177" fmla="*/ 3216900 h 5314642"/>
              <a:gd name="connsiteX178" fmla="*/ 8177347 w 9027201"/>
              <a:gd name="connsiteY178" fmla="*/ 3238416 h 5314642"/>
              <a:gd name="connsiteX179" fmla="*/ 8134316 w 9027201"/>
              <a:gd name="connsiteY179" fmla="*/ 3227658 h 5314642"/>
              <a:gd name="connsiteX180" fmla="*/ 8091285 w 9027201"/>
              <a:gd name="connsiteY180" fmla="*/ 3292204 h 5314642"/>
              <a:gd name="connsiteX181" fmla="*/ 8080528 w 9027201"/>
              <a:gd name="connsiteY181" fmla="*/ 3324477 h 5314642"/>
              <a:gd name="connsiteX182" fmla="*/ 8069770 w 9027201"/>
              <a:gd name="connsiteY182" fmla="*/ 3367507 h 5314642"/>
              <a:gd name="connsiteX183" fmla="*/ 8048255 w 9027201"/>
              <a:gd name="connsiteY183" fmla="*/ 3389023 h 5314642"/>
              <a:gd name="connsiteX184" fmla="*/ 8026740 w 9027201"/>
              <a:gd name="connsiteY184" fmla="*/ 3421296 h 5314642"/>
              <a:gd name="connsiteX185" fmla="*/ 8015982 w 9027201"/>
              <a:gd name="connsiteY185" fmla="*/ 3528872 h 5314642"/>
              <a:gd name="connsiteX186" fmla="*/ 7951436 w 9027201"/>
              <a:gd name="connsiteY186" fmla="*/ 3550387 h 5314642"/>
              <a:gd name="connsiteX187" fmla="*/ 7919163 w 9027201"/>
              <a:gd name="connsiteY187" fmla="*/ 3561145 h 5314642"/>
              <a:gd name="connsiteX188" fmla="*/ 7714768 w 9027201"/>
              <a:gd name="connsiteY188" fmla="*/ 3582660 h 5314642"/>
              <a:gd name="connsiteX189" fmla="*/ 7650222 w 9027201"/>
              <a:gd name="connsiteY189" fmla="*/ 3604176 h 5314642"/>
              <a:gd name="connsiteX190" fmla="*/ 7617949 w 9027201"/>
              <a:gd name="connsiteY190" fmla="*/ 3614933 h 5314642"/>
              <a:gd name="connsiteX191" fmla="*/ 7585676 w 9027201"/>
              <a:gd name="connsiteY191" fmla="*/ 3636449 h 5314642"/>
              <a:gd name="connsiteX192" fmla="*/ 7553403 w 9027201"/>
              <a:gd name="connsiteY192" fmla="*/ 3647206 h 5314642"/>
              <a:gd name="connsiteX193" fmla="*/ 7488857 w 9027201"/>
              <a:gd name="connsiteY193" fmla="*/ 3690237 h 5314642"/>
              <a:gd name="connsiteX194" fmla="*/ 7456584 w 9027201"/>
              <a:gd name="connsiteY194" fmla="*/ 3700995 h 5314642"/>
              <a:gd name="connsiteX195" fmla="*/ 7392038 w 9027201"/>
              <a:gd name="connsiteY195" fmla="*/ 3744025 h 5314642"/>
              <a:gd name="connsiteX196" fmla="*/ 7359765 w 9027201"/>
              <a:gd name="connsiteY196" fmla="*/ 3765540 h 5314642"/>
              <a:gd name="connsiteX197" fmla="*/ 7327493 w 9027201"/>
              <a:gd name="connsiteY197" fmla="*/ 3776298 h 5314642"/>
              <a:gd name="connsiteX198" fmla="*/ 7273704 w 9027201"/>
              <a:gd name="connsiteY198" fmla="*/ 3808571 h 5314642"/>
              <a:gd name="connsiteX199" fmla="*/ 7101582 w 9027201"/>
              <a:gd name="connsiteY199" fmla="*/ 3840844 h 5314642"/>
              <a:gd name="connsiteX200" fmla="*/ 7037036 w 9027201"/>
              <a:gd name="connsiteY200" fmla="*/ 3862359 h 5314642"/>
              <a:gd name="connsiteX201" fmla="*/ 7004763 w 9027201"/>
              <a:gd name="connsiteY201" fmla="*/ 3873117 h 5314642"/>
              <a:gd name="connsiteX202" fmla="*/ 6929460 w 9027201"/>
              <a:gd name="connsiteY202" fmla="*/ 3862359 h 5314642"/>
              <a:gd name="connsiteX203" fmla="*/ 6897187 w 9027201"/>
              <a:gd name="connsiteY203" fmla="*/ 3851602 h 5314642"/>
              <a:gd name="connsiteX204" fmla="*/ 6778853 w 9027201"/>
              <a:gd name="connsiteY204" fmla="*/ 3862359 h 5314642"/>
              <a:gd name="connsiteX205" fmla="*/ 6725064 w 9027201"/>
              <a:gd name="connsiteY205" fmla="*/ 3894632 h 5314642"/>
              <a:gd name="connsiteX206" fmla="*/ 6682034 w 9027201"/>
              <a:gd name="connsiteY206" fmla="*/ 3948420 h 5314642"/>
              <a:gd name="connsiteX207" fmla="*/ 6639003 w 9027201"/>
              <a:gd name="connsiteY207" fmla="*/ 4002209 h 5314642"/>
              <a:gd name="connsiteX208" fmla="*/ 6606730 w 9027201"/>
              <a:gd name="connsiteY208" fmla="*/ 4023724 h 5314642"/>
              <a:gd name="connsiteX209" fmla="*/ 6595973 w 9027201"/>
              <a:gd name="connsiteY209" fmla="*/ 4055997 h 5314642"/>
              <a:gd name="connsiteX210" fmla="*/ 6542184 w 9027201"/>
              <a:gd name="connsiteY210" fmla="*/ 4099027 h 5314642"/>
              <a:gd name="connsiteX211" fmla="*/ 6520669 w 9027201"/>
              <a:gd name="connsiteY211" fmla="*/ 4120543 h 5314642"/>
              <a:gd name="connsiteX212" fmla="*/ 6456123 w 9027201"/>
              <a:gd name="connsiteY212" fmla="*/ 4163573 h 5314642"/>
              <a:gd name="connsiteX213" fmla="*/ 6413093 w 9027201"/>
              <a:gd name="connsiteY213" fmla="*/ 4217362 h 5314642"/>
              <a:gd name="connsiteX214" fmla="*/ 6380820 w 9027201"/>
              <a:gd name="connsiteY214" fmla="*/ 4228119 h 5314642"/>
              <a:gd name="connsiteX215" fmla="*/ 6402335 w 9027201"/>
              <a:gd name="connsiteY215" fmla="*/ 4335696 h 5314642"/>
              <a:gd name="connsiteX216" fmla="*/ 6413093 w 9027201"/>
              <a:gd name="connsiteY216" fmla="*/ 4378726 h 5314642"/>
              <a:gd name="connsiteX217" fmla="*/ 6434608 w 9027201"/>
              <a:gd name="connsiteY217" fmla="*/ 4400242 h 5314642"/>
              <a:gd name="connsiteX218" fmla="*/ 6456123 w 9027201"/>
              <a:gd name="connsiteY218" fmla="*/ 4432515 h 5314642"/>
              <a:gd name="connsiteX219" fmla="*/ 6477638 w 9027201"/>
              <a:gd name="connsiteY219" fmla="*/ 4497060 h 5314642"/>
              <a:gd name="connsiteX220" fmla="*/ 6499154 w 9027201"/>
              <a:gd name="connsiteY220" fmla="*/ 4518576 h 5314642"/>
              <a:gd name="connsiteX221" fmla="*/ 6520669 w 9027201"/>
              <a:gd name="connsiteY221" fmla="*/ 4550849 h 5314642"/>
              <a:gd name="connsiteX222" fmla="*/ 6585215 w 9027201"/>
              <a:gd name="connsiteY222" fmla="*/ 4615395 h 5314642"/>
              <a:gd name="connsiteX223" fmla="*/ 6617488 w 9027201"/>
              <a:gd name="connsiteY223" fmla="*/ 4626152 h 5314642"/>
              <a:gd name="connsiteX224" fmla="*/ 6649761 w 9027201"/>
              <a:gd name="connsiteY224" fmla="*/ 4647667 h 5314642"/>
              <a:gd name="connsiteX225" fmla="*/ 6671276 w 9027201"/>
              <a:gd name="connsiteY225" fmla="*/ 4669183 h 5314642"/>
              <a:gd name="connsiteX226" fmla="*/ 6703549 w 9027201"/>
              <a:gd name="connsiteY226" fmla="*/ 4679940 h 5314642"/>
              <a:gd name="connsiteX227" fmla="*/ 6811125 w 9027201"/>
              <a:gd name="connsiteY227" fmla="*/ 4647667 h 5314642"/>
              <a:gd name="connsiteX228" fmla="*/ 6918702 w 9027201"/>
              <a:gd name="connsiteY228" fmla="*/ 4636910 h 5314642"/>
              <a:gd name="connsiteX229" fmla="*/ 6950975 w 9027201"/>
              <a:gd name="connsiteY229" fmla="*/ 4615395 h 5314642"/>
              <a:gd name="connsiteX230" fmla="*/ 7166128 w 9027201"/>
              <a:gd name="connsiteY230" fmla="*/ 4615395 h 5314642"/>
              <a:gd name="connsiteX231" fmla="*/ 7198401 w 9027201"/>
              <a:gd name="connsiteY231" fmla="*/ 4626152 h 5314642"/>
              <a:gd name="connsiteX232" fmla="*/ 7230674 w 9027201"/>
              <a:gd name="connsiteY232" fmla="*/ 4733729 h 5314642"/>
              <a:gd name="connsiteX233" fmla="*/ 7219916 w 9027201"/>
              <a:gd name="connsiteY233" fmla="*/ 4776759 h 5314642"/>
              <a:gd name="connsiteX234" fmla="*/ 7176885 w 9027201"/>
              <a:gd name="connsiteY234" fmla="*/ 4830547 h 5314642"/>
              <a:gd name="connsiteX235" fmla="*/ 7155370 w 9027201"/>
              <a:gd name="connsiteY235" fmla="*/ 4862820 h 5314642"/>
              <a:gd name="connsiteX236" fmla="*/ 7101582 w 9027201"/>
              <a:gd name="connsiteY236" fmla="*/ 4905851 h 5314642"/>
              <a:gd name="connsiteX237" fmla="*/ 7037036 w 9027201"/>
              <a:gd name="connsiteY237" fmla="*/ 4927366 h 5314642"/>
              <a:gd name="connsiteX238" fmla="*/ 7004763 w 9027201"/>
              <a:gd name="connsiteY238" fmla="*/ 4938124 h 5314642"/>
              <a:gd name="connsiteX239" fmla="*/ 6907944 w 9027201"/>
              <a:gd name="connsiteY239" fmla="*/ 4948882 h 5314642"/>
              <a:gd name="connsiteX240" fmla="*/ 6843398 w 9027201"/>
              <a:gd name="connsiteY240" fmla="*/ 4970397 h 5314642"/>
              <a:gd name="connsiteX241" fmla="*/ 6757337 w 9027201"/>
              <a:gd name="connsiteY241" fmla="*/ 4959639 h 5314642"/>
              <a:gd name="connsiteX242" fmla="*/ 6725064 w 9027201"/>
              <a:gd name="connsiteY242" fmla="*/ 4948882 h 5314642"/>
              <a:gd name="connsiteX243" fmla="*/ 6682034 w 9027201"/>
              <a:gd name="connsiteY243" fmla="*/ 4905851 h 5314642"/>
              <a:gd name="connsiteX244" fmla="*/ 6639003 w 9027201"/>
              <a:gd name="connsiteY244" fmla="*/ 4948882 h 5314642"/>
              <a:gd name="connsiteX245" fmla="*/ 6628245 w 9027201"/>
              <a:gd name="connsiteY245" fmla="*/ 4981155 h 5314642"/>
              <a:gd name="connsiteX246" fmla="*/ 6595973 w 9027201"/>
              <a:gd name="connsiteY246" fmla="*/ 4991912 h 5314642"/>
              <a:gd name="connsiteX247" fmla="*/ 6509911 w 9027201"/>
              <a:gd name="connsiteY247" fmla="*/ 5002670 h 5314642"/>
              <a:gd name="connsiteX248" fmla="*/ 6445365 w 9027201"/>
              <a:gd name="connsiteY248" fmla="*/ 5013427 h 5314642"/>
              <a:gd name="connsiteX249" fmla="*/ 6391577 w 9027201"/>
              <a:gd name="connsiteY249" fmla="*/ 5045700 h 5314642"/>
              <a:gd name="connsiteX250" fmla="*/ 6327031 w 9027201"/>
              <a:gd name="connsiteY250" fmla="*/ 5077973 h 5314642"/>
              <a:gd name="connsiteX251" fmla="*/ 6305516 w 9027201"/>
              <a:gd name="connsiteY251" fmla="*/ 5099489 h 5314642"/>
              <a:gd name="connsiteX252" fmla="*/ 6262485 w 9027201"/>
              <a:gd name="connsiteY252" fmla="*/ 5110246 h 5314642"/>
              <a:gd name="connsiteX253" fmla="*/ 6230213 w 9027201"/>
              <a:gd name="connsiteY253" fmla="*/ 5121004 h 5314642"/>
              <a:gd name="connsiteX254" fmla="*/ 6187182 w 9027201"/>
              <a:gd name="connsiteY254" fmla="*/ 5164035 h 5314642"/>
              <a:gd name="connsiteX255" fmla="*/ 6165667 w 9027201"/>
              <a:gd name="connsiteY255" fmla="*/ 5196307 h 5314642"/>
              <a:gd name="connsiteX256" fmla="*/ 6133394 w 9027201"/>
              <a:gd name="connsiteY256" fmla="*/ 5207065 h 5314642"/>
              <a:gd name="connsiteX257" fmla="*/ 6111878 w 9027201"/>
              <a:gd name="connsiteY257" fmla="*/ 5228580 h 5314642"/>
              <a:gd name="connsiteX258" fmla="*/ 6047333 w 9027201"/>
              <a:gd name="connsiteY258" fmla="*/ 5271611 h 5314642"/>
              <a:gd name="connsiteX259" fmla="*/ 5982787 w 9027201"/>
              <a:gd name="connsiteY259" fmla="*/ 5282369 h 5314642"/>
              <a:gd name="connsiteX260" fmla="*/ 5928998 w 9027201"/>
              <a:gd name="connsiteY260" fmla="*/ 5293126 h 5314642"/>
              <a:gd name="connsiteX261" fmla="*/ 5896725 w 9027201"/>
              <a:gd name="connsiteY261" fmla="*/ 5303884 h 5314642"/>
              <a:gd name="connsiteX262" fmla="*/ 5842937 w 9027201"/>
              <a:gd name="connsiteY262" fmla="*/ 5314642 h 5314642"/>
              <a:gd name="connsiteX263" fmla="*/ 5767634 w 9027201"/>
              <a:gd name="connsiteY263" fmla="*/ 5303884 h 5314642"/>
              <a:gd name="connsiteX264" fmla="*/ 5703088 w 9027201"/>
              <a:gd name="connsiteY264" fmla="*/ 5282369 h 5314642"/>
              <a:gd name="connsiteX265" fmla="*/ 5638542 w 9027201"/>
              <a:gd name="connsiteY265" fmla="*/ 5271611 h 5314642"/>
              <a:gd name="connsiteX266" fmla="*/ 5595511 w 9027201"/>
              <a:gd name="connsiteY266" fmla="*/ 5174792 h 5314642"/>
              <a:gd name="connsiteX267" fmla="*/ 5638542 w 9027201"/>
              <a:gd name="connsiteY267" fmla="*/ 5056458 h 5314642"/>
              <a:gd name="connsiteX268" fmla="*/ 5660057 w 9027201"/>
              <a:gd name="connsiteY268" fmla="*/ 4895093 h 5314642"/>
              <a:gd name="connsiteX269" fmla="*/ 5584754 w 9027201"/>
              <a:gd name="connsiteY269" fmla="*/ 4819790 h 5314642"/>
              <a:gd name="connsiteX270" fmla="*/ 5530965 w 9027201"/>
              <a:gd name="connsiteY270" fmla="*/ 4787517 h 5314642"/>
              <a:gd name="connsiteX271" fmla="*/ 5423389 w 9027201"/>
              <a:gd name="connsiteY271" fmla="*/ 4766002 h 5314642"/>
              <a:gd name="connsiteX272" fmla="*/ 5358843 w 9027201"/>
              <a:gd name="connsiteY272" fmla="*/ 4733729 h 5314642"/>
              <a:gd name="connsiteX273" fmla="*/ 5326570 w 9027201"/>
              <a:gd name="connsiteY273" fmla="*/ 4722971 h 5314642"/>
              <a:gd name="connsiteX274" fmla="*/ 5294297 w 9027201"/>
              <a:gd name="connsiteY274" fmla="*/ 4701456 h 5314642"/>
              <a:gd name="connsiteX275" fmla="*/ 5175776 w 9027201"/>
              <a:gd name="connsiteY275" fmla="*/ 4704108 h 5314642"/>
              <a:gd name="connsiteX276" fmla="*/ 5166214 w 9027201"/>
              <a:gd name="connsiteY276" fmla="*/ 4655026 h 5314642"/>
              <a:gd name="connsiteX277" fmla="*/ 5197478 w 9027201"/>
              <a:gd name="connsiteY277" fmla="*/ 4572364 h 5314642"/>
              <a:gd name="connsiteX278" fmla="*/ 5264639 w 9027201"/>
              <a:gd name="connsiteY278" fmla="*/ 4543901 h 5314642"/>
              <a:gd name="connsiteX279" fmla="*/ 5339980 w 9027201"/>
              <a:gd name="connsiteY279" fmla="*/ 4489478 h 5314642"/>
              <a:gd name="connsiteX280" fmla="*/ 5401874 w 9027201"/>
              <a:gd name="connsiteY280" fmla="*/ 4432515 h 5314642"/>
              <a:gd name="connsiteX281" fmla="*/ 5466420 w 9027201"/>
              <a:gd name="connsiteY281" fmla="*/ 4421757 h 5314642"/>
              <a:gd name="connsiteX282" fmla="*/ 5617027 w 9027201"/>
              <a:gd name="connsiteY282" fmla="*/ 4378726 h 5314642"/>
              <a:gd name="connsiteX283" fmla="*/ 5712277 w 9027201"/>
              <a:gd name="connsiteY283" fmla="*/ 4285792 h 5314642"/>
              <a:gd name="connsiteX284" fmla="*/ 5573996 w 9027201"/>
              <a:gd name="connsiteY284" fmla="*/ 4195846 h 5314642"/>
              <a:gd name="connsiteX285" fmla="*/ 5467129 w 9027201"/>
              <a:gd name="connsiteY285" fmla="*/ 4187031 h 5314642"/>
              <a:gd name="connsiteX286" fmla="*/ 5404339 w 9027201"/>
              <a:gd name="connsiteY286" fmla="*/ 4245451 h 5314642"/>
              <a:gd name="connsiteX287" fmla="*/ 5296389 w 9027201"/>
              <a:gd name="connsiteY287" fmla="*/ 4229576 h 5314642"/>
              <a:gd name="connsiteX288" fmla="*/ 5223364 w 9027201"/>
              <a:gd name="connsiteY288" fmla="*/ 4223226 h 5314642"/>
              <a:gd name="connsiteX289" fmla="*/ 5154448 w 9027201"/>
              <a:gd name="connsiteY289" fmla="*/ 4185089 h 5314642"/>
              <a:gd name="connsiteX290" fmla="*/ 5122175 w 9027201"/>
              <a:gd name="connsiteY290" fmla="*/ 4195846 h 5314642"/>
              <a:gd name="connsiteX291" fmla="*/ 5025356 w 9027201"/>
              <a:gd name="connsiteY291" fmla="*/ 4185089 h 5314642"/>
              <a:gd name="connsiteX292" fmla="*/ 4960810 w 9027201"/>
              <a:gd name="connsiteY292" fmla="*/ 4152816 h 5314642"/>
              <a:gd name="connsiteX293" fmla="*/ 4907022 w 9027201"/>
              <a:gd name="connsiteY293" fmla="*/ 4099027 h 5314642"/>
              <a:gd name="connsiteX294" fmla="*/ 4836014 w 9027201"/>
              <a:gd name="connsiteY294" fmla="*/ 4093051 h 5314642"/>
              <a:gd name="connsiteX295" fmla="*/ 4804899 w 9027201"/>
              <a:gd name="connsiteY295" fmla="*/ 4048414 h 5314642"/>
              <a:gd name="connsiteX296" fmla="*/ 4902689 w 9027201"/>
              <a:gd name="connsiteY296" fmla="*/ 4007326 h 5314642"/>
              <a:gd name="connsiteX297" fmla="*/ 4880576 w 9027201"/>
              <a:gd name="connsiteY297" fmla="*/ 3944536 h 5314642"/>
              <a:gd name="connsiteX298" fmla="*/ 4739307 w 9027201"/>
              <a:gd name="connsiteY298" fmla="*/ 3953538 h 5314642"/>
              <a:gd name="connsiteX299" fmla="*/ 4639500 w 9027201"/>
              <a:gd name="connsiteY299" fmla="*/ 3859707 h 5314642"/>
              <a:gd name="connsiteX300" fmla="*/ 4502639 w 9027201"/>
              <a:gd name="connsiteY300" fmla="*/ 3870801 h 5314642"/>
              <a:gd name="connsiteX301" fmla="*/ 4421695 w 9027201"/>
              <a:gd name="connsiteY301" fmla="*/ 3860417 h 5314642"/>
              <a:gd name="connsiteX302" fmla="*/ 4328014 w 9027201"/>
              <a:gd name="connsiteY302" fmla="*/ 3873976 h 5314642"/>
              <a:gd name="connsiteX303" fmla="*/ 4302614 w 9027201"/>
              <a:gd name="connsiteY303" fmla="*/ 3899376 h 5314642"/>
              <a:gd name="connsiteX304" fmla="*/ 4305789 w 9027201"/>
              <a:gd name="connsiteY304" fmla="*/ 3947001 h 5314642"/>
              <a:gd name="connsiteX305" fmla="*/ 4272321 w 9027201"/>
              <a:gd name="connsiteY305" fmla="*/ 4045239 h 5314642"/>
              <a:gd name="connsiteX306" fmla="*/ 4229290 w 9027201"/>
              <a:gd name="connsiteY306" fmla="*/ 4109785 h 5314642"/>
              <a:gd name="connsiteX307" fmla="*/ 4207775 w 9027201"/>
              <a:gd name="connsiteY307" fmla="*/ 4142058 h 5314642"/>
              <a:gd name="connsiteX308" fmla="*/ 4175502 w 9027201"/>
              <a:gd name="connsiteY308" fmla="*/ 4174331 h 5314642"/>
              <a:gd name="connsiteX309" fmla="*/ 4121714 w 9027201"/>
              <a:gd name="connsiteY309" fmla="*/ 4217362 h 5314642"/>
              <a:gd name="connsiteX310" fmla="*/ 4096239 w 9027201"/>
              <a:gd name="connsiteY310" fmla="*/ 4270851 h 5314642"/>
              <a:gd name="connsiteX311" fmla="*/ 4046410 w 9027201"/>
              <a:gd name="connsiteY311" fmla="*/ 4335696 h 5314642"/>
              <a:gd name="connsiteX312" fmla="*/ 4014137 w 9027201"/>
              <a:gd name="connsiteY312" fmla="*/ 4367969 h 5314642"/>
              <a:gd name="connsiteX313" fmla="*/ 3924191 w 9027201"/>
              <a:gd name="connsiteY313" fmla="*/ 4468485 h 5314642"/>
              <a:gd name="connsiteX314" fmla="*/ 3838130 w 9027201"/>
              <a:gd name="connsiteY314" fmla="*/ 4537439 h 5314642"/>
              <a:gd name="connsiteX315" fmla="*/ 3780457 w 9027201"/>
              <a:gd name="connsiteY315" fmla="*/ 4563362 h 5314642"/>
              <a:gd name="connsiteX316" fmla="*/ 3813664 w 9027201"/>
              <a:gd name="connsiteY316" fmla="*/ 4639151 h 5314642"/>
              <a:gd name="connsiteX317" fmla="*/ 3810489 w 9027201"/>
              <a:gd name="connsiteY317" fmla="*/ 4728051 h 5314642"/>
              <a:gd name="connsiteX318" fmla="*/ 3745196 w 9027201"/>
              <a:gd name="connsiteY318" fmla="*/ 4755244 h 5314642"/>
              <a:gd name="connsiteX319" fmla="*/ 3699364 w 9027201"/>
              <a:gd name="connsiteY319" fmla="*/ 4693126 h 5314642"/>
              <a:gd name="connsiteX320" fmla="*/ 3621745 w 9027201"/>
              <a:gd name="connsiteY320" fmla="*/ 4641840 h 5314642"/>
              <a:gd name="connsiteX321" fmla="*/ 3499339 w 9027201"/>
              <a:gd name="connsiteY321" fmla="*/ 4664551 h 5314642"/>
              <a:gd name="connsiteX322" fmla="*/ 3423139 w 9027201"/>
              <a:gd name="connsiteY322" fmla="*/ 4728051 h 5314642"/>
              <a:gd name="connsiteX323" fmla="*/ 3342046 w 9027201"/>
              <a:gd name="connsiteY323" fmla="*/ 4725436 h 5314642"/>
              <a:gd name="connsiteX324" fmla="*/ 3286614 w 9027201"/>
              <a:gd name="connsiteY324" fmla="*/ 4785201 h 5314642"/>
              <a:gd name="connsiteX325" fmla="*/ 3212431 w 9027201"/>
              <a:gd name="connsiteY325" fmla="*/ 4788750 h 5314642"/>
              <a:gd name="connsiteX326" fmla="*/ 3153525 w 9027201"/>
              <a:gd name="connsiteY326" fmla="*/ 4755244 h 5314642"/>
              <a:gd name="connsiteX327" fmla="*/ 3099737 w 9027201"/>
              <a:gd name="connsiteY327" fmla="*/ 4712213 h 5314642"/>
              <a:gd name="connsiteX328" fmla="*/ 3032614 w 9027201"/>
              <a:gd name="connsiteY328" fmla="*/ 4591526 h 5314642"/>
              <a:gd name="connsiteX329" fmla="*/ 3054839 w 9027201"/>
              <a:gd name="connsiteY329" fmla="*/ 4556601 h 5314642"/>
              <a:gd name="connsiteX330" fmla="*/ 3088980 w 9027201"/>
              <a:gd name="connsiteY330" fmla="*/ 4561606 h 5314642"/>
              <a:gd name="connsiteX331" fmla="*/ 3131039 w 9027201"/>
              <a:gd name="connsiteY331" fmla="*/ 4585176 h 5314642"/>
              <a:gd name="connsiteX332" fmla="*/ 3173995 w 9027201"/>
              <a:gd name="connsiteY332" fmla="*/ 4560037 h 5314642"/>
              <a:gd name="connsiteX333" fmla="*/ 3172314 w 9027201"/>
              <a:gd name="connsiteY333" fmla="*/ 4505801 h 5314642"/>
              <a:gd name="connsiteX334" fmla="*/ 3142768 w 9027201"/>
              <a:gd name="connsiteY334" fmla="*/ 4443272 h 5314642"/>
              <a:gd name="connsiteX335" fmla="*/ 3192148 w 9027201"/>
              <a:gd name="connsiteY335" fmla="*/ 4404126 h 5314642"/>
              <a:gd name="connsiteX336" fmla="*/ 3268871 w 9027201"/>
              <a:gd name="connsiteY336" fmla="*/ 4377680 h 5314642"/>
              <a:gd name="connsiteX337" fmla="*/ 3299725 w 9027201"/>
              <a:gd name="connsiteY337" fmla="*/ 4261812 h 5314642"/>
              <a:gd name="connsiteX338" fmla="*/ 3411896 w 9027201"/>
              <a:gd name="connsiteY338" fmla="*/ 4243658 h 5314642"/>
              <a:gd name="connsiteX339" fmla="*/ 3423139 w 9027201"/>
              <a:gd name="connsiteY339" fmla="*/ 4140676 h 5314642"/>
              <a:gd name="connsiteX340" fmla="*/ 3380669 w 9027201"/>
              <a:gd name="connsiteY340" fmla="*/ 4050170 h 5314642"/>
              <a:gd name="connsiteX341" fmla="*/ 3401997 w 9027201"/>
              <a:gd name="connsiteY341" fmla="*/ 3941361 h 5314642"/>
              <a:gd name="connsiteX342" fmla="*/ 3490188 w 9027201"/>
              <a:gd name="connsiteY342" fmla="*/ 3891270 h 5314642"/>
              <a:gd name="connsiteX343" fmla="*/ 3589658 w 9027201"/>
              <a:gd name="connsiteY343" fmla="*/ 3897097 h 5314642"/>
              <a:gd name="connsiteX344" fmla="*/ 3669893 w 9027201"/>
              <a:gd name="connsiteY344" fmla="*/ 3948420 h 5314642"/>
              <a:gd name="connsiteX345" fmla="*/ 3737613 w 9027201"/>
              <a:gd name="connsiteY345" fmla="*/ 3984578 h 5314642"/>
              <a:gd name="connsiteX346" fmla="*/ 3813440 w 9027201"/>
              <a:gd name="connsiteY346" fmla="*/ 3954770 h 5314642"/>
              <a:gd name="connsiteX347" fmla="*/ 3913620 w 9027201"/>
              <a:gd name="connsiteY347" fmla="*/ 3963063 h 5314642"/>
              <a:gd name="connsiteX348" fmla="*/ 3899688 w 9027201"/>
              <a:gd name="connsiteY348" fmla="*/ 3865011 h 5314642"/>
              <a:gd name="connsiteX349" fmla="*/ 3911155 w 9027201"/>
              <a:gd name="connsiteY349" fmla="*/ 3759713 h 5314642"/>
              <a:gd name="connsiteX350" fmla="*/ 3829315 w 9027201"/>
              <a:gd name="connsiteY350" fmla="*/ 3709997 h 5314642"/>
              <a:gd name="connsiteX351" fmla="*/ 3750127 w 9027201"/>
              <a:gd name="connsiteY351" fmla="*/ 3651091 h 5314642"/>
              <a:gd name="connsiteX352" fmla="*/ 3702165 w 9027201"/>
              <a:gd name="connsiteY352" fmla="*/ 3571903 h 5314642"/>
              <a:gd name="connsiteX353" fmla="*/ 3659135 w 9027201"/>
              <a:gd name="connsiteY353" fmla="*/ 3518115 h 5314642"/>
              <a:gd name="connsiteX354" fmla="*/ 3655437 w 9027201"/>
              <a:gd name="connsiteY354" fmla="*/ 3410538 h 5314642"/>
              <a:gd name="connsiteX355" fmla="*/ 3558431 w 9027201"/>
              <a:gd name="connsiteY355" fmla="*/ 3368217 h 5314642"/>
              <a:gd name="connsiteX356" fmla="*/ 3474126 w 9027201"/>
              <a:gd name="connsiteY356" fmla="*/ 3263106 h 5314642"/>
              <a:gd name="connsiteX357" fmla="*/ 3508528 w 9027201"/>
              <a:gd name="connsiteY357" fmla="*/ 3173870 h 5314642"/>
              <a:gd name="connsiteX358" fmla="*/ 3531463 w 9027201"/>
              <a:gd name="connsiteY358" fmla="*/ 3083924 h 5314642"/>
              <a:gd name="connsiteX359" fmla="*/ 3465497 w 9027201"/>
              <a:gd name="connsiteY359" fmla="*/ 2990990 h 5314642"/>
              <a:gd name="connsiteX360" fmla="*/ 3381901 w 9027201"/>
              <a:gd name="connsiteY360" fmla="*/ 2973359 h 5314642"/>
              <a:gd name="connsiteX361" fmla="*/ 3316310 w 9027201"/>
              <a:gd name="connsiteY361" fmla="*/ 2894171 h 5314642"/>
              <a:gd name="connsiteX362" fmla="*/ 3249112 w 9027201"/>
              <a:gd name="connsiteY362" fmla="*/ 2840551 h 5314642"/>
              <a:gd name="connsiteX363" fmla="*/ 3196920 w 9027201"/>
              <a:gd name="connsiteY363" fmla="*/ 2838926 h 5314642"/>
              <a:gd name="connsiteX364" fmla="*/ 3146466 w 9027201"/>
              <a:gd name="connsiteY364" fmla="*/ 2886859 h 5314642"/>
              <a:gd name="connsiteX365" fmla="*/ 3099737 w 9027201"/>
              <a:gd name="connsiteY365" fmla="*/ 2829625 h 5314642"/>
              <a:gd name="connsiteX366" fmla="*/ 3023370 w 9027201"/>
              <a:gd name="connsiteY366" fmla="*/ 2820016 h 5314642"/>
              <a:gd name="connsiteX367" fmla="*/ 2955209 w 9027201"/>
              <a:gd name="connsiteY367" fmla="*/ 2788976 h 5314642"/>
              <a:gd name="connsiteX368" fmla="*/ 2938288 w 9027201"/>
              <a:gd name="connsiteY368" fmla="*/ 2705547 h 5314642"/>
              <a:gd name="connsiteX369" fmla="*/ 2872594 w 9027201"/>
              <a:gd name="connsiteY369" fmla="*/ 2718518 h 5314642"/>
              <a:gd name="connsiteX370" fmla="*/ 2773310 w 9027201"/>
              <a:gd name="connsiteY370" fmla="*/ 2629012 h 5314642"/>
              <a:gd name="connsiteX371" fmla="*/ 2658674 w 9027201"/>
              <a:gd name="connsiteY371" fmla="*/ 2646745 h 5314642"/>
              <a:gd name="connsiteX372" fmla="*/ 2565300 w 9027201"/>
              <a:gd name="connsiteY372" fmla="*/ 2702747 h 5314642"/>
              <a:gd name="connsiteX373" fmla="*/ 2443521 w 9027201"/>
              <a:gd name="connsiteY373" fmla="*/ 2711291 h 5314642"/>
              <a:gd name="connsiteX374" fmla="*/ 2314429 w 9027201"/>
              <a:gd name="connsiteY374" fmla="*/ 2743564 h 5314642"/>
              <a:gd name="connsiteX375" fmla="*/ 2217610 w 9027201"/>
              <a:gd name="connsiteY375" fmla="*/ 2775837 h 5314642"/>
              <a:gd name="connsiteX376" fmla="*/ 2164971 w 9027201"/>
              <a:gd name="connsiteY376" fmla="*/ 2850972 h 5314642"/>
              <a:gd name="connsiteX377" fmla="*/ 2105187 w 9027201"/>
              <a:gd name="connsiteY377" fmla="*/ 2910756 h 5314642"/>
              <a:gd name="connsiteX378" fmla="*/ 2034730 w 9027201"/>
              <a:gd name="connsiteY378" fmla="*/ 2937202 h 5314642"/>
              <a:gd name="connsiteX379" fmla="*/ 1980942 w 9027201"/>
              <a:gd name="connsiteY379" fmla="*/ 2958717 h 5314642"/>
              <a:gd name="connsiteX380" fmla="*/ 1872217 w 9027201"/>
              <a:gd name="connsiteY380" fmla="*/ 2986311 h 5314642"/>
              <a:gd name="connsiteX381" fmla="*/ 1734291 w 9027201"/>
              <a:gd name="connsiteY381" fmla="*/ 2998656 h 5314642"/>
              <a:gd name="connsiteX382" fmla="*/ 1598430 w 9027201"/>
              <a:gd name="connsiteY382" fmla="*/ 2999451 h 5314642"/>
              <a:gd name="connsiteX383" fmla="*/ 1524443 w 9027201"/>
              <a:gd name="connsiteY383" fmla="*/ 3066378 h 5314642"/>
              <a:gd name="connsiteX384" fmla="*/ 1484773 w 9027201"/>
              <a:gd name="connsiteY384" fmla="*/ 3120082 h 5314642"/>
              <a:gd name="connsiteX385" fmla="*/ 1421544 w 9027201"/>
              <a:gd name="connsiteY385" fmla="*/ 3130839 h 5314642"/>
              <a:gd name="connsiteX386" fmla="*/ 1364142 w 9027201"/>
              <a:gd name="connsiteY386" fmla="*/ 3105795 h 5314642"/>
              <a:gd name="connsiteX387" fmla="*/ 1313968 w 9027201"/>
              <a:gd name="connsiteY387" fmla="*/ 3066293 h 5314642"/>
              <a:gd name="connsiteX388" fmla="*/ 1292453 w 9027201"/>
              <a:gd name="connsiteY388" fmla="*/ 3034020 h 5314642"/>
              <a:gd name="connsiteX389" fmla="*/ 1224209 w 9027201"/>
              <a:gd name="connsiteY389" fmla="*/ 2974405 h 5314642"/>
              <a:gd name="connsiteX390" fmla="*/ 1120330 w 9027201"/>
              <a:gd name="connsiteY390" fmla="*/ 2980232 h 5314642"/>
              <a:gd name="connsiteX391" fmla="*/ 1051021 w 9027201"/>
              <a:gd name="connsiteY391" fmla="*/ 2999198 h 5314642"/>
              <a:gd name="connsiteX392" fmla="*/ 994264 w 9027201"/>
              <a:gd name="connsiteY392" fmla="*/ 2981801 h 5314642"/>
              <a:gd name="connsiteX393" fmla="*/ 908539 w 9027201"/>
              <a:gd name="connsiteY393" fmla="*/ 2984182 h 5314642"/>
              <a:gd name="connsiteX394" fmla="*/ 849008 w 9027201"/>
              <a:gd name="connsiteY394" fmla="*/ 2960370 h 5314642"/>
              <a:gd name="connsiteX395" fmla="*/ 743813 w 9027201"/>
              <a:gd name="connsiteY395" fmla="*/ 2958717 h 5314642"/>
              <a:gd name="connsiteX396" fmla="*/ 668593 w 9027201"/>
              <a:gd name="connsiteY396" fmla="*/ 2937117 h 5314642"/>
              <a:gd name="connsiteX397" fmla="*/ 608894 w 9027201"/>
              <a:gd name="connsiteY397" fmla="*/ 2912073 h 5314642"/>
              <a:gd name="connsiteX398" fmla="*/ 582448 w 9027201"/>
              <a:gd name="connsiteY398" fmla="*/ 2883413 h 5314642"/>
              <a:gd name="connsiteX399" fmla="*/ 442598 w 9027201"/>
              <a:gd name="connsiteY399" fmla="*/ 2915686 h 5314642"/>
              <a:gd name="connsiteX400" fmla="*/ 431841 w 9027201"/>
              <a:gd name="connsiteY400" fmla="*/ 2947959 h 5314642"/>
              <a:gd name="connsiteX401" fmla="*/ 367995 w 9027201"/>
              <a:gd name="connsiteY401" fmla="*/ 2936557 h 5314642"/>
              <a:gd name="connsiteX402" fmla="*/ 315804 w 9027201"/>
              <a:gd name="connsiteY402" fmla="*/ 2889577 h 5314642"/>
              <a:gd name="connsiteX403" fmla="*/ 238203 w 9027201"/>
              <a:gd name="connsiteY403" fmla="*/ 2883413 h 5314642"/>
              <a:gd name="connsiteX404" fmla="*/ 202148 w 9027201"/>
              <a:gd name="connsiteY404" fmla="*/ 2795055 h 5314642"/>
              <a:gd name="connsiteX405" fmla="*/ 119869 w 9027201"/>
              <a:gd name="connsiteY405" fmla="*/ 2754322 h 5314642"/>
              <a:gd name="connsiteX406" fmla="*/ 42437 w 9027201"/>
              <a:gd name="connsiteY406" fmla="*/ 2693390 h 5314642"/>
              <a:gd name="connsiteX407" fmla="*/ 1703 w 9027201"/>
              <a:gd name="connsiteY407" fmla="*/ 2607497 h 5314642"/>
              <a:gd name="connsiteX408" fmla="*/ 43417 w 9027201"/>
              <a:gd name="connsiteY408" fmla="*/ 2483083 h 5314642"/>
              <a:gd name="connsiteX409" fmla="*/ 119869 w 9027201"/>
              <a:gd name="connsiteY409" fmla="*/ 2420835 h 5314642"/>
              <a:gd name="connsiteX410" fmla="*/ 122503 w 9027201"/>
              <a:gd name="connsiteY410" fmla="*/ 2316956 h 5314642"/>
              <a:gd name="connsiteX411" fmla="*/ 201251 w 9027201"/>
              <a:gd name="connsiteY411" fmla="*/ 2246330 h 5314642"/>
              <a:gd name="connsiteX412" fmla="*/ 233524 w 9027201"/>
              <a:gd name="connsiteY412" fmla="*/ 2191478 h 5314642"/>
              <a:gd name="connsiteX413" fmla="*/ 281234 w 9027201"/>
              <a:gd name="connsiteY413" fmla="*/ 2151893 h 5314642"/>
              <a:gd name="connsiteX414" fmla="*/ 296838 w 9027201"/>
              <a:gd name="connsiteY414" fmla="*/ 2053926 h 5314642"/>
              <a:gd name="connsiteX415" fmla="*/ 265966 w 9027201"/>
              <a:gd name="connsiteY415" fmla="*/ 1923686 h 5314642"/>
              <a:gd name="connsiteX416" fmla="*/ 309977 w 9027201"/>
              <a:gd name="connsiteY416" fmla="*/ 1850847 h 5314642"/>
              <a:gd name="connsiteX417" fmla="*/ 378053 w 9027201"/>
              <a:gd name="connsiteY417" fmla="*/ 1721587 h 5314642"/>
              <a:gd name="connsiteX418" fmla="*/ 464114 w 9027201"/>
              <a:gd name="connsiteY418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2630 w 9027201"/>
              <a:gd name="connsiteY101" fmla="*/ 688685 h 5314642"/>
              <a:gd name="connsiteX102" fmla="*/ 6104819 w 9027201"/>
              <a:gd name="connsiteY102" fmla="*/ 767519 h 5314642"/>
              <a:gd name="connsiteX103" fmla="*/ 6176424 w 9027201"/>
              <a:gd name="connsiteY103" fmla="*/ 753399 h 5314642"/>
              <a:gd name="connsiteX104" fmla="*/ 6246966 w 9027201"/>
              <a:gd name="connsiteY104" fmla="*/ 797495 h 5314642"/>
              <a:gd name="connsiteX105" fmla="*/ 6370062 w 9027201"/>
              <a:gd name="connsiteY105" fmla="*/ 817945 h 5314642"/>
              <a:gd name="connsiteX106" fmla="*/ 6499154 w 9027201"/>
              <a:gd name="connsiteY106" fmla="*/ 850218 h 5314642"/>
              <a:gd name="connsiteX107" fmla="*/ 6531427 w 9027201"/>
              <a:gd name="connsiteY107" fmla="*/ 871733 h 5314642"/>
              <a:gd name="connsiteX108" fmla="*/ 6574457 w 9027201"/>
              <a:gd name="connsiteY108" fmla="*/ 925522 h 5314642"/>
              <a:gd name="connsiteX109" fmla="*/ 6606730 w 9027201"/>
              <a:gd name="connsiteY109" fmla="*/ 936279 h 5314642"/>
              <a:gd name="connsiteX110" fmla="*/ 6649761 w 9027201"/>
              <a:gd name="connsiteY110" fmla="*/ 990067 h 5314642"/>
              <a:gd name="connsiteX111" fmla="*/ 6682034 w 9027201"/>
              <a:gd name="connsiteY111" fmla="*/ 1076129 h 5314642"/>
              <a:gd name="connsiteX112" fmla="*/ 6671276 w 9027201"/>
              <a:gd name="connsiteY112" fmla="*/ 1183705 h 5314642"/>
              <a:gd name="connsiteX113" fmla="*/ 6660518 w 9027201"/>
              <a:gd name="connsiteY113" fmla="*/ 1215978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70062 w 9027201"/>
              <a:gd name="connsiteY106" fmla="*/ 817945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422449 w 9027201"/>
              <a:gd name="connsiteY106" fmla="*/ 772701 h 5314642"/>
              <a:gd name="connsiteX107" fmla="*/ 6499154 w 9027201"/>
              <a:gd name="connsiteY107" fmla="*/ 850218 h 5314642"/>
              <a:gd name="connsiteX108" fmla="*/ 6531427 w 9027201"/>
              <a:gd name="connsiteY108" fmla="*/ 871733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422449 w 9027201"/>
              <a:gd name="connsiteY106" fmla="*/ 772701 h 5314642"/>
              <a:gd name="connsiteX107" fmla="*/ 6499154 w 9027201"/>
              <a:gd name="connsiteY107" fmla="*/ 850218 h 5314642"/>
              <a:gd name="connsiteX108" fmla="*/ 6514758 w 9027201"/>
              <a:gd name="connsiteY108" fmla="*/ 905070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422449 w 9027201"/>
              <a:gd name="connsiteY106" fmla="*/ 772701 h 5314642"/>
              <a:gd name="connsiteX107" fmla="*/ 6482485 w 9027201"/>
              <a:gd name="connsiteY107" fmla="*/ 824025 h 5314642"/>
              <a:gd name="connsiteX108" fmla="*/ 6514758 w 9027201"/>
              <a:gd name="connsiteY108" fmla="*/ 905070 h 5314642"/>
              <a:gd name="connsiteX109" fmla="*/ 6574457 w 9027201"/>
              <a:gd name="connsiteY109" fmla="*/ 925522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574457 w 9027201"/>
              <a:gd name="connsiteY110" fmla="*/ 925522 h 5314642"/>
              <a:gd name="connsiteX111" fmla="*/ 6606730 w 9027201"/>
              <a:gd name="connsiteY111" fmla="*/ 936279 h 5314642"/>
              <a:gd name="connsiteX112" fmla="*/ 6649761 w 9027201"/>
              <a:gd name="connsiteY112" fmla="*/ 990067 h 5314642"/>
              <a:gd name="connsiteX113" fmla="*/ 6682034 w 9027201"/>
              <a:gd name="connsiteY113" fmla="*/ 1076129 h 5314642"/>
              <a:gd name="connsiteX114" fmla="*/ 6671276 w 9027201"/>
              <a:gd name="connsiteY114" fmla="*/ 1183705 h 5314642"/>
              <a:gd name="connsiteX115" fmla="*/ 6660518 w 9027201"/>
              <a:gd name="connsiteY115" fmla="*/ 1215978 h 5314642"/>
              <a:gd name="connsiteX116" fmla="*/ 6671276 w 9027201"/>
              <a:gd name="connsiteY116" fmla="*/ 1269766 h 5314642"/>
              <a:gd name="connsiteX117" fmla="*/ 6778853 w 9027201"/>
              <a:gd name="connsiteY117" fmla="*/ 1334312 h 5314642"/>
              <a:gd name="connsiteX118" fmla="*/ 6821883 w 9027201"/>
              <a:gd name="connsiteY118" fmla="*/ 1345070 h 5314642"/>
              <a:gd name="connsiteX119" fmla="*/ 7026278 w 9027201"/>
              <a:gd name="connsiteY119" fmla="*/ 1355827 h 5314642"/>
              <a:gd name="connsiteX120" fmla="*/ 7090824 w 9027201"/>
              <a:gd name="connsiteY120" fmla="*/ 1377343 h 5314642"/>
              <a:gd name="connsiteX121" fmla="*/ 7112340 w 9027201"/>
              <a:gd name="connsiteY121" fmla="*/ 1398858 h 5314642"/>
              <a:gd name="connsiteX122" fmla="*/ 7198401 w 9027201"/>
              <a:gd name="connsiteY122" fmla="*/ 1420373 h 5314642"/>
              <a:gd name="connsiteX123" fmla="*/ 7230674 w 9027201"/>
              <a:gd name="connsiteY123" fmla="*/ 1431131 h 5314642"/>
              <a:gd name="connsiteX124" fmla="*/ 7381281 w 9027201"/>
              <a:gd name="connsiteY124" fmla="*/ 1420373 h 5314642"/>
              <a:gd name="connsiteX125" fmla="*/ 7413554 w 9027201"/>
              <a:gd name="connsiteY125" fmla="*/ 1409616 h 5314642"/>
              <a:gd name="connsiteX126" fmla="*/ 7478100 w 9027201"/>
              <a:gd name="connsiteY126" fmla="*/ 1366585 h 5314642"/>
              <a:gd name="connsiteX127" fmla="*/ 7542645 w 9027201"/>
              <a:gd name="connsiteY127" fmla="*/ 1345070 h 5314642"/>
              <a:gd name="connsiteX128" fmla="*/ 7574918 w 9027201"/>
              <a:gd name="connsiteY128" fmla="*/ 1334312 h 5314642"/>
              <a:gd name="connsiteX129" fmla="*/ 7607191 w 9027201"/>
              <a:gd name="connsiteY129" fmla="*/ 1323555 h 5314642"/>
              <a:gd name="connsiteX130" fmla="*/ 7704010 w 9027201"/>
              <a:gd name="connsiteY130" fmla="*/ 1334312 h 5314642"/>
              <a:gd name="connsiteX131" fmla="*/ 7757798 w 9027201"/>
              <a:gd name="connsiteY131" fmla="*/ 1398858 h 5314642"/>
              <a:gd name="connsiteX132" fmla="*/ 7768556 w 9027201"/>
              <a:gd name="connsiteY132" fmla="*/ 1431131 h 5314642"/>
              <a:gd name="connsiteX133" fmla="*/ 7833102 w 9027201"/>
              <a:gd name="connsiteY133" fmla="*/ 1495677 h 5314642"/>
              <a:gd name="connsiteX134" fmla="*/ 7865375 w 9027201"/>
              <a:gd name="connsiteY134" fmla="*/ 1560223 h 5314642"/>
              <a:gd name="connsiteX135" fmla="*/ 7876133 w 9027201"/>
              <a:gd name="connsiteY135" fmla="*/ 1592496 h 5314642"/>
              <a:gd name="connsiteX136" fmla="*/ 7908405 w 9027201"/>
              <a:gd name="connsiteY136" fmla="*/ 1603253 h 5314642"/>
              <a:gd name="connsiteX137" fmla="*/ 7994467 w 9027201"/>
              <a:gd name="connsiteY137" fmla="*/ 1603253 h 5314642"/>
              <a:gd name="connsiteX138" fmla="*/ 8026740 w 9027201"/>
              <a:gd name="connsiteY138" fmla="*/ 1592496 h 5314642"/>
              <a:gd name="connsiteX139" fmla="*/ 8241893 w 9027201"/>
              <a:gd name="connsiteY139" fmla="*/ 1603253 h 5314642"/>
              <a:gd name="connsiteX140" fmla="*/ 8274165 w 9027201"/>
              <a:gd name="connsiteY140" fmla="*/ 1624769 h 5314642"/>
              <a:gd name="connsiteX141" fmla="*/ 8306438 w 9027201"/>
              <a:gd name="connsiteY141" fmla="*/ 1635526 h 5314642"/>
              <a:gd name="connsiteX142" fmla="*/ 8327954 w 9027201"/>
              <a:gd name="connsiteY142" fmla="*/ 1657042 h 5314642"/>
              <a:gd name="connsiteX143" fmla="*/ 8446288 w 9027201"/>
              <a:gd name="connsiteY143" fmla="*/ 1678557 h 5314642"/>
              <a:gd name="connsiteX144" fmla="*/ 8553864 w 9027201"/>
              <a:gd name="connsiteY144" fmla="*/ 1710830 h 5314642"/>
              <a:gd name="connsiteX145" fmla="*/ 8650683 w 9027201"/>
              <a:gd name="connsiteY145" fmla="*/ 1743103 h 5314642"/>
              <a:gd name="connsiteX146" fmla="*/ 8682956 w 9027201"/>
              <a:gd name="connsiteY146" fmla="*/ 1753860 h 5314642"/>
              <a:gd name="connsiteX147" fmla="*/ 8790533 w 9027201"/>
              <a:gd name="connsiteY147" fmla="*/ 1818406 h 5314642"/>
              <a:gd name="connsiteX148" fmla="*/ 8822805 w 9027201"/>
              <a:gd name="connsiteY148" fmla="*/ 1829164 h 5314642"/>
              <a:gd name="connsiteX149" fmla="*/ 8844321 w 9027201"/>
              <a:gd name="connsiteY149" fmla="*/ 1850679 h 5314642"/>
              <a:gd name="connsiteX150" fmla="*/ 8876594 w 9027201"/>
              <a:gd name="connsiteY150" fmla="*/ 1861437 h 5314642"/>
              <a:gd name="connsiteX151" fmla="*/ 8951897 w 9027201"/>
              <a:gd name="connsiteY151" fmla="*/ 1904467 h 5314642"/>
              <a:gd name="connsiteX152" fmla="*/ 8994928 w 9027201"/>
              <a:gd name="connsiteY152" fmla="*/ 1958256 h 5314642"/>
              <a:gd name="connsiteX153" fmla="*/ 9027201 w 9027201"/>
              <a:gd name="connsiteY153" fmla="*/ 1990529 h 5314642"/>
              <a:gd name="connsiteX154" fmla="*/ 9016443 w 9027201"/>
              <a:gd name="connsiteY154" fmla="*/ 2119620 h 5314642"/>
              <a:gd name="connsiteX155" fmla="*/ 8994928 w 9027201"/>
              <a:gd name="connsiteY155" fmla="*/ 2141136 h 5314642"/>
              <a:gd name="connsiteX156" fmla="*/ 8951897 w 9027201"/>
              <a:gd name="connsiteY156" fmla="*/ 2194924 h 5314642"/>
              <a:gd name="connsiteX157" fmla="*/ 8919624 w 9027201"/>
              <a:gd name="connsiteY157" fmla="*/ 2248712 h 5314642"/>
              <a:gd name="connsiteX158" fmla="*/ 8876594 w 9027201"/>
              <a:gd name="connsiteY158" fmla="*/ 2302500 h 5314642"/>
              <a:gd name="connsiteX159" fmla="*/ 8898109 w 9027201"/>
              <a:gd name="connsiteY159" fmla="*/ 2334773 h 5314642"/>
              <a:gd name="connsiteX160" fmla="*/ 8898109 w 9027201"/>
              <a:gd name="connsiteY160" fmla="*/ 2431592 h 5314642"/>
              <a:gd name="connsiteX161" fmla="*/ 8876594 w 9027201"/>
              <a:gd name="connsiteY161" fmla="*/ 2463865 h 5314642"/>
              <a:gd name="connsiteX162" fmla="*/ 8844321 w 9027201"/>
              <a:gd name="connsiteY162" fmla="*/ 2539169 h 5314642"/>
              <a:gd name="connsiteX163" fmla="*/ 8801290 w 9027201"/>
              <a:gd name="connsiteY163" fmla="*/ 2549926 h 5314642"/>
              <a:gd name="connsiteX164" fmla="*/ 8833563 w 9027201"/>
              <a:gd name="connsiteY164" fmla="*/ 2603715 h 5314642"/>
              <a:gd name="connsiteX165" fmla="*/ 8844321 w 9027201"/>
              <a:gd name="connsiteY165" fmla="*/ 2635987 h 5314642"/>
              <a:gd name="connsiteX166" fmla="*/ 8865836 w 9027201"/>
              <a:gd name="connsiteY166" fmla="*/ 2657503 h 5314642"/>
              <a:gd name="connsiteX167" fmla="*/ 8898109 w 9027201"/>
              <a:gd name="connsiteY167" fmla="*/ 2722049 h 5314642"/>
              <a:gd name="connsiteX168" fmla="*/ 8876594 w 9027201"/>
              <a:gd name="connsiteY168" fmla="*/ 2915686 h 5314642"/>
              <a:gd name="connsiteX169" fmla="*/ 8855078 w 9027201"/>
              <a:gd name="connsiteY169" fmla="*/ 2980232 h 5314642"/>
              <a:gd name="connsiteX170" fmla="*/ 8822805 w 9027201"/>
              <a:gd name="connsiteY170" fmla="*/ 3001747 h 5314642"/>
              <a:gd name="connsiteX171" fmla="*/ 8812048 w 9027201"/>
              <a:gd name="connsiteY171" fmla="*/ 3034020 h 5314642"/>
              <a:gd name="connsiteX172" fmla="*/ 8747502 w 9027201"/>
              <a:gd name="connsiteY172" fmla="*/ 3055536 h 5314642"/>
              <a:gd name="connsiteX173" fmla="*/ 8553864 w 9027201"/>
              <a:gd name="connsiteY173" fmla="*/ 3077051 h 5314642"/>
              <a:gd name="connsiteX174" fmla="*/ 8467803 w 9027201"/>
              <a:gd name="connsiteY174" fmla="*/ 3077051 h 5314642"/>
              <a:gd name="connsiteX175" fmla="*/ 8403257 w 9027201"/>
              <a:gd name="connsiteY175" fmla="*/ 3055536 h 5314642"/>
              <a:gd name="connsiteX176" fmla="*/ 8338711 w 9027201"/>
              <a:gd name="connsiteY176" fmla="*/ 3098566 h 5314642"/>
              <a:gd name="connsiteX177" fmla="*/ 8317196 w 9027201"/>
              <a:gd name="connsiteY177" fmla="*/ 3120082 h 5314642"/>
              <a:gd name="connsiteX178" fmla="*/ 8284923 w 9027201"/>
              <a:gd name="connsiteY178" fmla="*/ 3141597 h 5314642"/>
              <a:gd name="connsiteX179" fmla="*/ 8263408 w 9027201"/>
              <a:gd name="connsiteY179" fmla="*/ 3173870 h 5314642"/>
              <a:gd name="connsiteX180" fmla="*/ 8198862 w 9027201"/>
              <a:gd name="connsiteY180" fmla="*/ 3216900 h 5314642"/>
              <a:gd name="connsiteX181" fmla="*/ 8177347 w 9027201"/>
              <a:gd name="connsiteY181" fmla="*/ 3238416 h 5314642"/>
              <a:gd name="connsiteX182" fmla="*/ 8134316 w 9027201"/>
              <a:gd name="connsiteY182" fmla="*/ 3227658 h 5314642"/>
              <a:gd name="connsiteX183" fmla="*/ 8091285 w 9027201"/>
              <a:gd name="connsiteY183" fmla="*/ 3292204 h 5314642"/>
              <a:gd name="connsiteX184" fmla="*/ 8080528 w 9027201"/>
              <a:gd name="connsiteY184" fmla="*/ 3324477 h 5314642"/>
              <a:gd name="connsiteX185" fmla="*/ 8069770 w 9027201"/>
              <a:gd name="connsiteY185" fmla="*/ 3367507 h 5314642"/>
              <a:gd name="connsiteX186" fmla="*/ 8048255 w 9027201"/>
              <a:gd name="connsiteY186" fmla="*/ 3389023 h 5314642"/>
              <a:gd name="connsiteX187" fmla="*/ 8026740 w 9027201"/>
              <a:gd name="connsiteY187" fmla="*/ 3421296 h 5314642"/>
              <a:gd name="connsiteX188" fmla="*/ 8015982 w 9027201"/>
              <a:gd name="connsiteY188" fmla="*/ 3528872 h 5314642"/>
              <a:gd name="connsiteX189" fmla="*/ 7951436 w 9027201"/>
              <a:gd name="connsiteY189" fmla="*/ 3550387 h 5314642"/>
              <a:gd name="connsiteX190" fmla="*/ 7919163 w 9027201"/>
              <a:gd name="connsiteY190" fmla="*/ 3561145 h 5314642"/>
              <a:gd name="connsiteX191" fmla="*/ 7714768 w 9027201"/>
              <a:gd name="connsiteY191" fmla="*/ 3582660 h 5314642"/>
              <a:gd name="connsiteX192" fmla="*/ 7650222 w 9027201"/>
              <a:gd name="connsiteY192" fmla="*/ 3604176 h 5314642"/>
              <a:gd name="connsiteX193" fmla="*/ 7617949 w 9027201"/>
              <a:gd name="connsiteY193" fmla="*/ 3614933 h 5314642"/>
              <a:gd name="connsiteX194" fmla="*/ 7585676 w 9027201"/>
              <a:gd name="connsiteY194" fmla="*/ 3636449 h 5314642"/>
              <a:gd name="connsiteX195" fmla="*/ 7553403 w 9027201"/>
              <a:gd name="connsiteY195" fmla="*/ 3647206 h 5314642"/>
              <a:gd name="connsiteX196" fmla="*/ 7488857 w 9027201"/>
              <a:gd name="connsiteY196" fmla="*/ 3690237 h 5314642"/>
              <a:gd name="connsiteX197" fmla="*/ 7456584 w 9027201"/>
              <a:gd name="connsiteY197" fmla="*/ 3700995 h 5314642"/>
              <a:gd name="connsiteX198" fmla="*/ 7392038 w 9027201"/>
              <a:gd name="connsiteY198" fmla="*/ 3744025 h 5314642"/>
              <a:gd name="connsiteX199" fmla="*/ 7359765 w 9027201"/>
              <a:gd name="connsiteY199" fmla="*/ 3765540 h 5314642"/>
              <a:gd name="connsiteX200" fmla="*/ 7327493 w 9027201"/>
              <a:gd name="connsiteY200" fmla="*/ 3776298 h 5314642"/>
              <a:gd name="connsiteX201" fmla="*/ 7273704 w 9027201"/>
              <a:gd name="connsiteY201" fmla="*/ 3808571 h 5314642"/>
              <a:gd name="connsiteX202" fmla="*/ 7101582 w 9027201"/>
              <a:gd name="connsiteY202" fmla="*/ 3840844 h 5314642"/>
              <a:gd name="connsiteX203" fmla="*/ 7037036 w 9027201"/>
              <a:gd name="connsiteY203" fmla="*/ 3862359 h 5314642"/>
              <a:gd name="connsiteX204" fmla="*/ 7004763 w 9027201"/>
              <a:gd name="connsiteY204" fmla="*/ 3873117 h 5314642"/>
              <a:gd name="connsiteX205" fmla="*/ 6929460 w 9027201"/>
              <a:gd name="connsiteY205" fmla="*/ 3862359 h 5314642"/>
              <a:gd name="connsiteX206" fmla="*/ 6897187 w 9027201"/>
              <a:gd name="connsiteY206" fmla="*/ 3851602 h 5314642"/>
              <a:gd name="connsiteX207" fmla="*/ 6778853 w 9027201"/>
              <a:gd name="connsiteY207" fmla="*/ 3862359 h 5314642"/>
              <a:gd name="connsiteX208" fmla="*/ 6725064 w 9027201"/>
              <a:gd name="connsiteY208" fmla="*/ 3894632 h 5314642"/>
              <a:gd name="connsiteX209" fmla="*/ 6682034 w 9027201"/>
              <a:gd name="connsiteY209" fmla="*/ 3948420 h 5314642"/>
              <a:gd name="connsiteX210" fmla="*/ 6639003 w 9027201"/>
              <a:gd name="connsiteY210" fmla="*/ 4002209 h 5314642"/>
              <a:gd name="connsiteX211" fmla="*/ 6606730 w 9027201"/>
              <a:gd name="connsiteY211" fmla="*/ 4023724 h 5314642"/>
              <a:gd name="connsiteX212" fmla="*/ 6595973 w 9027201"/>
              <a:gd name="connsiteY212" fmla="*/ 4055997 h 5314642"/>
              <a:gd name="connsiteX213" fmla="*/ 6542184 w 9027201"/>
              <a:gd name="connsiteY213" fmla="*/ 4099027 h 5314642"/>
              <a:gd name="connsiteX214" fmla="*/ 6520669 w 9027201"/>
              <a:gd name="connsiteY214" fmla="*/ 4120543 h 5314642"/>
              <a:gd name="connsiteX215" fmla="*/ 6456123 w 9027201"/>
              <a:gd name="connsiteY215" fmla="*/ 4163573 h 5314642"/>
              <a:gd name="connsiteX216" fmla="*/ 6413093 w 9027201"/>
              <a:gd name="connsiteY216" fmla="*/ 4217362 h 5314642"/>
              <a:gd name="connsiteX217" fmla="*/ 6380820 w 9027201"/>
              <a:gd name="connsiteY217" fmla="*/ 4228119 h 5314642"/>
              <a:gd name="connsiteX218" fmla="*/ 6402335 w 9027201"/>
              <a:gd name="connsiteY218" fmla="*/ 4335696 h 5314642"/>
              <a:gd name="connsiteX219" fmla="*/ 6413093 w 9027201"/>
              <a:gd name="connsiteY219" fmla="*/ 4378726 h 5314642"/>
              <a:gd name="connsiteX220" fmla="*/ 6434608 w 9027201"/>
              <a:gd name="connsiteY220" fmla="*/ 4400242 h 5314642"/>
              <a:gd name="connsiteX221" fmla="*/ 6456123 w 9027201"/>
              <a:gd name="connsiteY221" fmla="*/ 4432515 h 5314642"/>
              <a:gd name="connsiteX222" fmla="*/ 6477638 w 9027201"/>
              <a:gd name="connsiteY222" fmla="*/ 4497060 h 5314642"/>
              <a:gd name="connsiteX223" fmla="*/ 6499154 w 9027201"/>
              <a:gd name="connsiteY223" fmla="*/ 4518576 h 5314642"/>
              <a:gd name="connsiteX224" fmla="*/ 6520669 w 9027201"/>
              <a:gd name="connsiteY224" fmla="*/ 4550849 h 5314642"/>
              <a:gd name="connsiteX225" fmla="*/ 6585215 w 9027201"/>
              <a:gd name="connsiteY225" fmla="*/ 4615395 h 5314642"/>
              <a:gd name="connsiteX226" fmla="*/ 6617488 w 9027201"/>
              <a:gd name="connsiteY226" fmla="*/ 4626152 h 5314642"/>
              <a:gd name="connsiteX227" fmla="*/ 6649761 w 9027201"/>
              <a:gd name="connsiteY227" fmla="*/ 4647667 h 5314642"/>
              <a:gd name="connsiteX228" fmla="*/ 6671276 w 9027201"/>
              <a:gd name="connsiteY228" fmla="*/ 4669183 h 5314642"/>
              <a:gd name="connsiteX229" fmla="*/ 6703549 w 9027201"/>
              <a:gd name="connsiteY229" fmla="*/ 4679940 h 5314642"/>
              <a:gd name="connsiteX230" fmla="*/ 6811125 w 9027201"/>
              <a:gd name="connsiteY230" fmla="*/ 4647667 h 5314642"/>
              <a:gd name="connsiteX231" fmla="*/ 6918702 w 9027201"/>
              <a:gd name="connsiteY231" fmla="*/ 4636910 h 5314642"/>
              <a:gd name="connsiteX232" fmla="*/ 6950975 w 9027201"/>
              <a:gd name="connsiteY232" fmla="*/ 4615395 h 5314642"/>
              <a:gd name="connsiteX233" fmla="*/ 7166128 w 9027201"/>
              <a:gd name="connsiteY233" fmla="*/ 4615395 h 5314642"/>
              <a:gd name="connsiteX234" fmla="*/ 7198401 w 9027201"/>
              <a:gd name="connsiteY234" fmla="*/ 4626152 h 5314642"/>
              <a:gd name="connsiteX235" fmla="*/ 7230674 w 9027201"/>
              <a:gd name="connsiteY235" fmla="*/ 4733729 h 5314642"/>
              <a:gd name="connsiteX236" fmla="*/ 7219916 w 9027201"/>
              <a:gd name="connsiteY236" fmla="*/ 4776759 h 5314642"/>
              <a:gd name="connsiteX237" fmla="*/ 7176885 w 9027201"/>
              <a:gd name="connsiteY237" fmla="*/ 4830547 h 5314642"/>
              <a:gd name="connsiteX238" fmla="*/ 7155370 w 9027201"/>
              <a:gd name="connsiteY238" fmla="*/ 4862820 h 5314642"/>
              <a:gd name="connsiteX239" fmla="*/ 7101582 w 9027201"/>
              <a:gd name="connsiteY239" fmla="*/ 4905851 h 5314642"/>
              <a:gd name="connsiteX240" fmla="*/ 7037036 w 9027201"/>
              <a:gd name="connsiteY240" fmla="*/ 4927366 h 5314642"/>
              <a:gd name="connsiteX241" fmla="*/ 7004763 w 9027201"/>
              <a:gd name="connsiteY241" fmla="*/ 4938124 h 5314642"/>
              <a:gd name="connsiteX242" fmla="*/ 6907944 w 9027201"/>
              <a:gd name="connsiteY242" fmla="*/ 4948882 h 5314642"/>
              <a:gd name="connsiteX243" fmla="*/ 6843398 w 9027201"/>
              <a:gd name="connsiteY243" fmla="*/ 4970397 h 5314642"/>
              <a:gd name="connsiteX244" fmla="*/ 6757337 w 9027201"/>
              <a:gd name="connsiteY244" fmla="*/ 4959639 h 5314642"/>
              <a:gd name="connsiteX245" fmla="*/ 6725064 w 9027201"/>
              <a:gd name="connsiteY245" fmla="*/ 4948882 h 5314642"/>
              <a:gd name="connsiteX246" fmla="*/ 6682034 w 9027201"/>
              <a:gd name="connsiteY246" fmla="*/ 4905851 h 5314642"/>
              <a:gd name="connsiteX247" fmla="*/ 6639003 w 9027201"/>
              <a:gd name="connsiteY247" fmla="*/ 4948882 h 5314642"/>
              <a:gd name="connsiteX248" fmla="*/ 6628245 w 9027201"/>
              <a:gd name="connsiteY248" fmla="*/ 4981155 h 5314642"/>
              <a:gd name="connsiteX249" fmla="*/ 6595973 w 9027201"/>
              <a:gd name="connsiteY249" fmla="*/ 4991912 h 5314642"/>
              <a:gd name="connsiteX250" fmla="*/ 6509911 w 9027201"/>
              <a:gd name="connsiteY250" fmla="*/ 5002670 h 5314642"/>
              <a:gd name="connsiteX251" fmla="*/ 6445365 w 9027201"/>
              <a:gd name="connsiteY251" fmla="*/ 5013427 h 5314642"/>
              <a:gd name="connsiteX252" fmla="*/ 6391577 w 9027201"/>
              <a:gd name="connsiteY252" fmla="*/ 5045700 h 5314642"/>
              <a:gd name="connsiteX253" fmla="*/ 6327031 w 9027201"/>
              <a:gd name="connsiteY253" fmla="*/ 5077973 h 5314642"/>
              <a:gd name="connsiteX254" fmla="*/ 6305516 w 9027201"/>
              <a:gd name="connsiteY254" fmla="*/ 5099489 h 5314642"/>
              <a:gd name="connsiteX255" fmla="*/ 6262485 w 9027201"/>
              <a:gd name="connsiteY255" fmla="*/ 5110246 h 5314642"/>
              <a:gd name="connsiteX256" fmla="*/ 6230213 w 9027201"/>
              <a:gd name="connsiteY256" fmla="*/ 5121004 h 5314642"/>
              <a:gd name="connsiteX257" fmla="*/ 6187182 w 9027201"/>
              <a:gd name="connsiteY257" fmla="*/ 5164035 h 5314642"/>
              <a:gd name="connsiteX258" fmla="*/ 6165667 w 9027201"/>
              <a:gd name="connsiteY258" fmla="*/ 5196307 h 5314642"/>
              <a:gd name="connsiteX259" fmla="*/ 6133394 w 9027201"/>
              <a:gd name="connsiteY259" fmla="*/ 5207065 h 5314642"/>
              <a:gd name="connsiteX260" fmla="*/ 6111878 w 9027201"/>
              <a:gd name="connsiteY260" fmla="*/ 5228580 h 5314642"/>
              <a:gd name="connsiteX261" fmla="*/ 6047333 w 9027201"/>
              <a:gd name="connsiteY261" fmla="*/ 5271611 h 5314642"/>
              <a:gd name="connsiteX262" fmla="*/ 5982787 w 9027201"/>
              <a:gd name="connsiteY262" fmla="*/ 5282369 h 5314642"/>
              <a:gd name="connsiteX263" fmla="*/ 5928998 w 9027201"/>
              <a:gd name="connsiteY263" fmla="*/ 5293126 h 5314642"/>
              <a:gd name="connsiteX264" fmla="*/ 5896725 w 9027201"/>
              <a:gd name="connsiteY264" fmla="*/ 5303884 h 5314642"/>
              <a:gd name="connsiteX265" fmla="*/ 5842937 w 9027201"/>
              <a:gd name="connsiteY265" fmla="*/ 5314642 h 5314642"/>
              <a:gd name="connsiteX266" fmla="*/ 5767634 w 9027201"/>
              <a:gd name="connsiteY266" fmla="*/ 5303884 h 5314642"/>
              <a:gd name="connsiteX267" fmla="*/ 5703088 w 9027201"/>
              <a:gd name="connsiteY267" fmla="*/ 5282369 h 5314642"/>
              <a:gd name="connsiteX268" fmla="*/ 5638542 w 9027201"/>
              <a:gd name="connsiteY268" fmla="*/ 5271611 h 5314642"/>
              <a:gd name="connsiteX269" fmla="*/ 5595511 w 9027201"/>
              <a:gd name="connsiteY269" fmla="*/ 5174792 h 5314642"/>
              <a:gd name="connsiteX270" fmla="*/ 5638542 w 9027201"/>
              <a:gd name="connsiteY270" fmla="*/ 5056458 h 5314642"/>
              <a:gd name="connsiteX271" fmla="*/ 5660057 w 9027201"/>
              <a:gd name="connsiteY271" fmla="*/ 4895093 h 5314642"/>
              <a:gd name="connsiteX272" fmla="*/ 5584754 w 9027201"/>
              <a:gd name="connsiteY272" fmla="*/ 4819790 h 5314642"/>
              <a:gd name="connsiteX273" fmla="*/ 5530965 w 9027201"/>
              <a:gd name="connsiteY273" fmla="*/ 4787517 h 5314642"/>
              <a:gd name="connsiteX274" fmla="*/ 5423389 w 9027201"/>
              <a:gd name="connsiteY274" fmla="*/ 4766002 h 5314642"/>
              <a:gd name="connsiteX275" fmla="*/ 5358843 w 9027201"/>
              <a:gd name="connsiteY275" fmla="*/ 4733729 h 5314642"/>
              <a:gd name="connsiteX276" fmla="*/ 5326570 w 9027201"/>
              <a:gd name="connsiteY276" fmla="*/ 4722971 h 5314642"/>
              <a:gd name="connsiteX277" fmla="*/ 5294297 w 9027201"/>
              <a:gd name="connsiteY277" fmla="*/ 4701456 h 5314642"/>
              <a:gd name="connsiteX278" fmla="*/ 5175776 w 9027201"/>
              <a:gd name="connsiteY278" fmla="*/ 4704108 h 5314642"/>
              <a:gd name="connsiteX279" fmla="*/ 5166214 w 9027201"/>
              <a:gd name="connsiteY279" fmla="*/ 4655026 h 5314642"/>
              <a:gd name="connsiteX280" fmla="*/ 5197478 w 9027201"/>
              <a:gd name="connsiteY280" fmla="*/ 4572364 h 5314642"/>
              <a:gd name="connsiteX281" fmla="*/ 5264639 w 9027201"/>
              <a:gd name="connsiteY281" fmla="*/ 4543901 h 5314642"/>
              <a:gd name="connsiteX282" fmla="*/ 5339980 w 9027201"/>
              <a:gd name="connsiteY282" fmla="*/ 4489478 h 5314642"/>
              <a:gd name="connsiteX283" fmla="*/ 5401874 w 9027201"/>
              <a:gd name="connsiteY283" fmla="*/ 4432515 h 5314642"/>
              <a:gd name="connsiteX284" fmla="*/ 5466420 w 9027201"/>
              <a:gd name="connsiteY284" fmla="*/ 4421757 h 5314642"/>
              <a:gd name="connsiteX285" fmla="*/ 5617027 w 9027201"/>
              <a:gd name="connsiteY285" fmla="*/ 4378726 h 5314642"/>
              <a:gd name="connsiteX286" fmla="*/ 5712277 w 9027201"/>
              <a:gd name="connsiteY286" fmla="*/ 4285792 h 5314642"/>
              <a:gd name="connsiteX287" fmla="*/ 5573996 w 9027201"/>
              <a:gd name="connsiteY287" fmla="*/ 4195846 h 5314642"/>
              <a:gd name="connsiteX288" fmla="*/ 5467129 w 9027201"/>
              <a:gd name="connsiteY288" fmla="*/ 4187031 h 5314642"/>
              <a:gd name="connsiteX289" fmla="*/ 5404339 w 9027201"/>
              <a:gd name="connsiteY289" fmla="*/ 4245451 h 5314642"/>
              <a:gd name="connsiteX290" fmla="*/ 5296389 w 9027201"/>
              <a:gd name="connsiteY290" fmla="*/ 4229576 h 5314642"/>
              <a:gd name="connsiteX291" fmla="*/ 5223364 w 9027201"/>
              <a:gd name="connsiteY291" fmla="*/ 4223226 h 5314642"/>
              <a:gd name="connsiteX292" fmla="*/ 5154448 w 9027201"/>
              <a:gd name="connsiteY292" fmla="*/ 4185089 h 5314642"/>
              <a:gd name="connsiteX293" fmla="*/ 5122175 w 9027201"/>
              <a:gd name="connsiteY293" fmla="*/ 4195846 h 5314642"/>
              <a:gd name="connsiteX294" fmla="*/ 5025356 w 9027201"/>
              <a:gd name="connsiteY294" fmla="*/ 4185089 h 5314642"/>
              <a:gd name="connsiteX295" fmla="*/ 4960810 w 9027201"/>
              <a:gd name="connsiteY295" fmla="*/ 4152816 h 5314642"/>
              <a:gd name="connsiteX296" fmla="*/ 4907022 w 9027201"/>
              <a:gd name="connsiteY296" fmla="*/ 4099027 h 5314642"/>
              <a:gd name="connsiteX297" fmla="*/ 4836014 w 9027201"/>
              <a:gd name="connsiteY297" fmla="*/ 4093051 h 5314642"/>
              <a:gd name="connsiteX298" fmla="*/ 4804899 w 9027201"/>
              <a:gd name="connsiteY298" fmla="*/ 4048414 h 5314642"/>
              <a:gd name="connsiteX299" fmla="*/ 4902689 w 9027201"/>
              <a:gd name="connsiteY299" fmla="*/ 4007326 h 5314642"/>
              <a:gd name="connsiteX300" fmla="*/ 4880576 w 9027201"/>
              <a:gd name="connsiteY300" fmla="*/ 3944536 h 5314642"/>
              <a:gd name="connsiteX301" fmla="*/ 4739307 w 9027201"/>
              <a:gd name="connsiteY301" fmla="*/ 3953538 h 5314642"/>
              <a:gd name="connsiteX302" fmla="*/ 4639500 w 9027201"/>
              <a:gd name="connsiteY302" fmla="*/ 3859707 h 5314642"/>
              <a:gd name="connsiteX303" fmla="*/ 4502639 w 9027201"/>
              <a:gd name="connsiteY303" fmla="*/ 3870801 h 5314642"/>
              <a:gd name="connsiteX304" fmla="*/ 4421695 w 9027201"/>
              <a:gd name="connsiteY304" fmla="*/ 3860417 h 5314642"/>
              <a:gd name="connsiteX305" fmla="*/ 4328014 w 9027201"/>
              <a:gd name="connsiteY305" fmla="*/ 3873976 h 5314642"/>
              <a:gd name="connsiteX306" fmla="*/ 4302614 w 9027201"/>
              <a:gd name="connsiteY306" fmla="*/ 3899376 h 5314642"/>
              <a:gd name="connsiteX307" fmla="*/ 4305789 w 9027201"/>
              <a:gd name="connsiteY307" fmla="*/ 3947001 h 5314642"/>
              <a:gd name="connsiteX308" fmla="*/ 4272321 w 9027201"/>
              <a:gd name="connsiteY308" fmla="*/ 4045239 h 5314642"/>
              <a:gd name="connsiteX309" fmla="*/ 4229290 w 9027201"/>
              <a:gd name="connsiteY309" fmla="*/ 4109785 h 5314642"/>
              <a:gd name="connsiteX310" fmla="*/ 4207775 w 9027201"/>
              <a:gd name="connsiteY310" fmla="*/ 4142058 h 5314642"/>
              <a:gd name="connsiteX311" fmla="*/ 4175502 w 9027201"/>
              <a:gd name="connsiteY311" fmla="*/ 4174331 h 5314642"/>
              <a:gd name="connsiteX312" fmla="*/ 4121714 w 9027201"/>
              <a:gd name="connsiteY312" fmla="*/ 4217362 h 5314642"/>
              <a:gd name="connsiteX313" fmla="*/ 4096239 w 9027201"/>
              <a:gd name="connsiteY313" fmla="*/ 4270851 h 5314642"/>
              <a:gd name="connsiteX314" fmla="*/ 4046410 w 9027201"/>
              <a:gd name="connsiteY314" fmla="*/ 4335696 h 5314642"/>
              <a:gd name="connsiteX315" fmla="*/ 4014137 w 9027201"/>
              <a:gd name="connsiteY315" fmla="*/ 4367969 h 5314642"/>
              <a:gd name="connsiteX316" fmla="*/ 3924191 w 9027201"/>
              <a:gd name="connsiteY316" fmla="*/ 4468485 h 5314642"/>
              <a:gd name="connsiteX317" fmla="*/ 3838130 w 9027201"/>
              <a:gd name="connsiteY317" fmla="*/ 4537439 h 5314642"/>
              <a:gd name="connsiteX318" fmla="*/ 3780457 w 9027201"/>
              <a:gd name="connsiteY318" fmla="*/ 4563362 h 5314642"/>
              <a:gd name="connsiteX319" fmla="*/ 3813664 w 9027201"/>
              <a:gd name="connsiteY319" fmla="*/ 4639151 h 5314642"/>
              <a:gd name="connsiteX320" fmla="*/ 3810489 w 9027201"/>
              <a:gd name="connsiteY320" fmla="*/ 4728051 h 5314642"/>
              <a:gd name="connsiteX321" fmla="*/ 3745196 w 9027201"/>
              <a:gd name="connsiteY321" fmla="*/ 4755244 h 5314642"/>
              <a:gd name="connsiteX322" fmla="*/ 3699364 w 9027201"/>
              <a:gd name="connsiteY322" fmla="*/ 4693126 h 5314642"/>
              <a:gd name="connsiteX323" fmla="*/ 3621745 w 9027201"/>
              <a:gd name="connsiteY323" fmla="*/ 4641840 h 5314642"/>
              <a:gd name="connsiteX324" fmla="*/ 3499339 w 9027201"/>
              <a:gd name="connsiteY324" fmla="*/ 4664551 h 5314642"/>
              <a:gd name="connsiteX325" fmla="*/ 3423139 w 9027201"/>
              <a:gd name="connsiteY325" fmla="*/ 4728051 h 5314642"/>
              <a:gd name="connsiteX326" fmla="*/ 3342046 w 9027201"/>
              <a:gd name="connsiteY326" fmla="*/ 4725436 h 5314642"/>
              <a:gd name="connsiteX327" fmla="*/ 3286614 w 9027201"/>
              <a:gd name="connsiteY327" fmla="*/ 4785201 h 5314642"/>
              <a:gd name="connsiteX328" fmla="*/ 3212431 w 9027201"/>
              <a:gd name="connsiteY328" fmla="*/ 4788750 h 5314642"/>
              <a:gd name="connsiteX329" fmla="*/ 3153525 w 9027201"/>
              <a:gd name="connsiteY329" fmla="*/ 4755244 h 5314642"/>
              <a:gd name="connsiteX330" fmla="*/ 3099737 w 9027201"/>
              <a:gd name="connsiteY330" fmla="*/ 4712213 h 5314642"/>
              <a:gd name="connsiteX331" fmla="*/ 3032614 w 9027201"/>
              <a:gd name="connsiteY331" fmla="*/ 4591526 h 5314642"/>
              <a:gd name="connsiteX332" fmla="*/ 3054839 w 9027201"/>
              <a:gd name="connsiteY332" fmla="*/ 4556601 h 5314642"/>
              <a:gd name="connsiteX333" fmla="*/ 3088980 w 9027201"/>
              <a:gd name="connsiteY333" fmla="*/ 4561606 h 5314642"/>
              <a:gd name="connsiteX334" fmla="*/ 3131039 w 9027201"/>
              <a:gd name="connsiteY334" fmla="*/ 4585176 h 5314642"/>
              <a:gd name="connsiteX335" fmla="*/ 3173995 w 9027201"/>
              <a:gd name="connsiteY335" fmla="*/ 4560037 h 5314642"/>
              <a:gd name="connsiteX336" fmla="*/ 3172314 w 9027201"/>
              <a:gd name="connsiteY336" fmla="*/ 4505801 h 5314642"/>
              <a:gd name="connsiteX337" fmla="*/ 3142768 w 9027201"/>
              <a:gd name="connsiteY337" fmla="*/ 4443272 h 5314642"/>
              <a:gd name="connsiteX338" fmla="*/ 3192148 w 9027201"/>
              <a:gd name="connsiteY338" fmla="*/ 4404126 h 5314642"/>
              <a:gd name="connsiteX339" fmla="*/ 3268871 w 9027201"/>
              <a:gd name="connsiteY339" fmla="*/ 4377680 h 5314642"/>
              <a:gd name="connsiteX340" fmla="*/ 3299725 w 9027201"/>
              <a:gd name="connsiteY340" fmla="*/ 4261812 h 5314642"/>
              <a:gd name="connsiteX341" fmla="*/ 3411896 w 9027201"/>
              <a:gd name="connsiteY341" fmla="*/ 4243658 h 5314642"/>
              <a:gd name="connsiteX342" fmla="*/ 3423139 w 9027201"/>
              <a:gd name="connsiteY342" fmla="*/ 4140676 h 5314642"/>
              <a:gd name="connsiteX343" fmla="*/ 3380669 w 9027201"/>
              <a:gd name="connsiteY343" fmla="*/ 4050170 h 5314642"/>
              <a:gd name="connsiteX344" fmla="*/ 3401997 w 9027201"/>
              <a:gd name="connsiteY344" fmla="*/ 3941361 h 5314642"/>
              <a:gd name="connsiteX345" fmla="*/ 3490188 w 9027201"/>
              <a:gd name="connsiteY345" fmla="*/ 3891270 h 5314642"/>
              <a:gd name="connsiteX346" fmla="*/ 3589658 w 9027201"/>
              <a:gd name="connsiteY346" fmla="*/ 3897097 h 5314642"/>
              <a:gd name="connsiteX347" fmla="*/ 3669893 w 9027201"/>
              <a:gd name="connsiteY347" fmla="*/ 3948420 h 5314642"/>
              <a:gd name="connsiteX348" fmla="*/ 3737613 w 9027201"/>
              <a:gd name="connsiteY348" fmla="*/ 3984578 h 5314642"/>
              <a:gd name="connsiteX349" fmla="*/ 3813440 w 9027201"/>
              <a:gd name="connsiteY349" fmla="*/ 3954770 h 5314642"/>
              <a:gd name="connsiteX350" fmla="*/ 3913620 w 9027201"/>
              <a:gd name="connsiteY350" fmla="*/ 3963063 h 5314642"/>
              <a:gd name="connsiteX351" fmla="*/ 3899688 w 9027201"/>
              <a:gd name="connsiteY351" fmla="*/ 3865011 h 5314642"/>
              <a:gd name="connsiteX352" fmla="*/ 3911155 w 9027201"/>
              <a:gd name="connsiteY352" fmla="*/ 3759713 h 5314642"/>
              <a:gd name="connsiteX353" fmla="*/ 3829315 w 9027201"/>
              <a:gd name="connsiteY353" fmla="*/ 3709997 h 5314642"/>
              <a:gd name="connsiteX354" fmla="*/ 3750127 w 9027201"/>
              <a:gd name="connsiteY354" fmla="*/ 3651091 h 5314642"/>
              <a:gd name="connsiteX355" fmla="*/ 3702165 w 9027201"/>
              <a:gd name="connsiteY355" fmla="*/ 3571903 h 5314642"/>
              <a:gd name="connsiteX356" fmla="*/ 3659135 w 9027201"/>
              <a:gd name="connsiteY356" fmla="*/ 3518115 h 5314642"/>
              <a:gd name="connsiteX357" fmla="*/ 3655437 w 9027201"/>
              <a:gd name="connsiteY357" fmla="*/ 3410538 h 5314642"/>
              <a:gd name="connsiteX358" fmla="*/ 3558431 w 9027201"/>
              <a:gd name="connsiteY358" fmla="*/ 3368217 h 5314642"/>
              <a:gd name="connsiteX359" fmla="*/ 3474126 w 9027201"/>
              <a:gd name="connsiteY359" fmla="*/ 3263106 h 5314642"/>
              <a:gd name="connsiteX360" fmla="*/ 3508528 w 9027201"/>
              <a:gd name="connsiteY360" fmla="*/ 3173870 h 5314642"/>
              <a:gd name="connsiteX361" fmla="*/ 3531463 w 9027201"/>
              <a:gd name="connsiteY361" fmla="*/ 3083924 h 5314642"/>
              <a:gd name="connsiteX362" fmla="*/ 3465497 w 9027201"/>
              <a:gd name="connsiteY362" fmla="*/ 2990990 h 5314642"/>
              <a:gd name="connsiteX363" fmla="*/ 3381901 w 9027201"/>
              <a:gd name="connsiteY363" fmla="*/ 2973359 h 5314642"/>
              <a:gd name="connsiteX364" fmla="*/ 3316310 w 9027201"/>
              <a:gd name="connsiteY364" fmla="*/ 2894171 h 5314642"/>
              <a:gd name="connsiteX365" fmla="*/ 3249112 w 9027201"/>
              <a:gd name="connsiteY365" fmla="*/ 2840551 h 5314642"/>
              <a:gd name="connsiteX366" fmla="*/ 3196920 w 9027201"/>
              <a:gd name="connsiteY366" fmla="*/ 2838926 h 5314642"/>
              <a:gd name="connsiteX367" fmla="*/ 3146466 w 9027201"/>
              <a:gd name="connsiteY367" fmla="*/ 2886859 h 5314642"/>
              <a:gd name="connsiteX368" fmla="*/ 3099737 w 9027201"/>
              <a:gd name="connsiteY368" fmla="*/ 2829625 h 5314642"/>
              <a:gd name="connsiteX369" fmla="*/ 3023370 w 9027201"/>
              <a:gd name="connsiteY369" fmla="*/ 2820016 h 5314642"/>
              <a:gd name="connsiteX370" fmla="*/ 2955209 w 9027201"/>
              <a:gd name="connsiteY370" fmla="*/ 2788976 h 5314642"/>
              <a:gd name="connsiteX371" fmla="*/ 2938288 w 9027201"/>
              <a:gd name="connsiteY371" fmla="*/ 2705547 h 5314642"/>
              <a:gd name="connsiteX372" fmla="*/ 2872594 w 9027201"/>
              <a:gd name="connsiteY372" fmla="*/ 2718518 h 5314642"/>
              <a:gd name="connsiteX373" fmla="*/ 2773310 w 9027201"/>
              <a:gd name="connsiteY373" fmla="*/ 2629012 h 5314642"/>
              <a:gd name="connsiteX374" fmla="*/ 2658674 w 9027201"/>
              <a:gd name="connsiteY374" fmla="*/ 2646745 h 5314642"/>
              <a:gd name="connsiteX375" fmla="*/ 2565300 w 9027201"/>
              <a:gd name="connsiteY375" fmla="*/ 2702747 h 5314642"/>
              <a:gd name="connsiteX376" fmla="*/ 2443521 w 9027201"/>
              <a:gd name="connsiteY376" fmla="*/ 2711291 h 5314642"/>
              <a:gd name="connsiteX377" fmla="*/ 2314429 w 9027201"/>
              <a:gd name="connsiteY377" fmla="*/ 2743564 h 5314642"/>
              <a:gd name="connsiteX378" fmla="*/ 2217610 w 9027201"/>
              <a:gd name="connsiteY378" fmla="*/ 2775837 h 5314642"/>
              <a:gd name="connsiteX379" fmla="*/ 2164971 w 9027201"/>
              <a:gd name="connsiteY379" fmla="*/ 2850972 h 5314642"/>
              <a:gd name="connsiteX380" fmla="*/ 2105187 w 9027201"/>
              <a:gd name="connsiteY380" fmla="*/ 2910756 h 5314642"/>
              <a:gd name="connsiteX381" fmla="*/ 2034730 w 9027201"/>
              <a:gd name="connsiteY381" fmla="*/ 2937202 h 5314642"/>
              <a:gd name="connsiteX382" fmla="*/ 1980942 w 9027201"/>
              <a:gd name="connsiteY382" fmla="*/ 2958717 h 5314642"/>
              <a:gd name="connsiteX383" fmla="*/ 1872217 w 9027201"/>
              <a:gd name="connsiteY383" fmla="*/ 2986311 h 5314642"/>
              <a:gd name="connsiteX384" fmla="*/ 1734291 w 9027201"/>
              <a:gd name="connsiteY384" fmla="*/ 2998656 h 5314642"/>
              <a:gd name="connsiteX385" fmla="*/ 1598430 w 9027201"/>
              <a:gd name="connsiteY385" fmla="*/ 2999451 h 5314642"/>
              <a:gd name="connsiteX386" fmla="*/ 1524443 w 9027201"/>
              <a:gd name="connsiteY386" fmla="*/ 3066378 h 5314642"/>
              <a:gd name="connsiteX387" fmla="*/ 1484773 w 9027201"/>
              <a:gd name="connsiteY387" fmla="*/ 3120082 h 5314642"/>
              <a:gd name="connsiteX388" fmla="*/ 1421544 w 9027201"/>
              <a:gd name="connsiteY388" fmla="*/ 3130839 h 5314642"/>
              <a:gd name="connsiteX389" fmla="*/ 1364142 w 9027201"/>
              <a:gd name="connsiteY389" fmla="*/ 3105795 h 5314642"/>
              <a:gd name="connsiteX390" fmla="*/ 1313968 w 9027201"/>
              <a:gd name="connsiteY390" fmla="*/ 3066293 h 5314642"/>
              <a:gd name="connsiteX391" fmla="*/ 1292453 w 9027201"/>
              <a:gd name="connsiteY391" fmla="*/ 3034020 h 5314642"/>
              <a:gd name="connsiteX392" fmla="*/ 1224209 w 9027201"/>
              <a:gd name="connsiteY392" fmla="*/ 2974405 h 5314642"/>
              <a:gd name="connsiteX393" fmla="*/ 1120330 w 9027201"/>
              <a:gd name="connsiteY393" fmla="*/ 2980232 h 5314642"/>
              <a:gd name="connsiteX394" fmla="*/ 1051021 w 9027201"/>
              <a:gd name="connsiteY394" fmla="*/ 2999198 h 5314642"/>
              <a:gd name="connsiteX395" fmla="*/ 994264 w 9027201"/>
              <a:gd name="connsiteY395" fmla="*/ 2981801 h 5314642"/>
              <a:gd name="connsiteX396" fmla="*/ 908539 w 9027201"/>
              <a:gd name="connsiteY396" fmla="*/ 2984182 h 5314642"/>
              <a:gd name="connsiteX397" fmla="*/ 849008 w 9027201"/>
              <a:gd name="connsiteY397" fmla="*/ 2960370 h 5314642"/>
              <a:gd name="connsiteX398" fmla="*/ 743813 w 9027201"/>
              <a:gd name="connsiteY398" fmla="*/ 2958717 h 5314642"/>
              <a:gd name="connsiteX399" fmla="*/ 668593 w 9027201"/>
              <a:gd name="connsiteY399" fmla="*/ 2937117 h 5314642"/>
              <a:gd name="connsiteX400" fmla="*/ 608894 w 9027201"/>
              <a:gd name="connsiteY400" fmla="*/ 2912073 h 5314642"/>
              <a:gd name="connsiteX401" fmla="*/ 582448 w 9027201"/>
              <a:gd name="connsiteY401" fmla="*/ 2883413 h 5314642"/>
              <a:gd name="connsiteX402" fmla="*/ 442598 w 9027201"/>
              <a:gd name="connsiteY402" fmla="*/ 2915686 h 5314642"/>
              <a:gd name="connsiteX403" fmla="*/ 431841 w 9027201"/>
              <a:gd name="connsiteY403" fmla="*/ 2947959 h 5314642"/>
              <a:gd name="connsiteX404" fmla="*/ 367995 w 9027201"/>
              <a:gd name="connsiteY404" fmla="*/ 2936557 h 5314642"/>
              <a:gd name="connsiteX405" fmla="*/ 315804 w 9027201"/>
              <a:gd name="connsiteY405" fmla="*/ 2889577 h 5314642"/>
              <a:gd name="connsiteX406" fmla="*/ 238203 w 9027201"/>
              <a:gd name="connsiteY406" fmla="*/ 2883413 h 5314642"/>
              <a:gd name="connsiteX407" fmla="*/ 202148 w 9027201"/>
              <a:gd name="connsiteY407" fmla="*/ 2795055 h 5314642"/>
              <a:gd name="connsiteX408" fmla="*/ 119869 w 9027201"/>
              <a:gd name="connsiteY408" fmla="*/ 2754322 h 5314642"/>
              <a:gd name="connsiteX409" fmla="*/ 42437 w 9027201"/>
              <a:gd name="connsiteY409" fmla="*/ 2693390 h 5314642"/>
              <a:gd name="connsiteX410" fmla="*/ 1703 w 9027201"/>
              <a:gd name="connsiteY410" fmla="*/ 2607497 h 5314642"/>
              <a:gd name="connsiteX411" fmla="*/ 43417 w 9027201"/>
              <a:gd name="connsiteY411" fmla="*/ 2483083 h 5314642"/>
              <a:gd name="connsiteX412" fmla="*/ 119869 w 9027201"/>
              <a:gd name="connsiteY412" fmla="*/ 2420835 h 5314642"/>
              <a:gd name="connsiteX413" fmla="*/ 122503 w 9027201"/>
              <a:gd name="connsiteY413" fmla="*/ 2316956 h 5314642"/>
              <a:gd name="connsiteX414" fmla="*/ 201251 w 9027201"/>
              <a:gd name="connsiteY414" fmla="*/ 2246330 h 5314642"/>
              <a:gd name="connsiteX415" fmla="*/ 233524 w 9027201"/>
              <a:gd name="connsiteY415" fmla="*/ 2191478 h 5314642"/>
              <a:gd name="connsiteX416" fmla="*/ 281234 w 9027201"/>
              <a:gd name="connsiteY416" fmla="*/ 2151893 h 5314642"/>
              <a:gd name="connsiteX417" fmla="*/ 296838 w 9027201"/>
              <a:gd name="connsiteY417" fmla="*/ 2053926 h 5314642"/>
              <a:gd name="connsiteX418" fmla="*/ 265966 w 9027201"/>
              <a:gd name="connsiteY418" fmla="*/ 1923686 h 5314642"/>
              <a:gd name="connsiteX419" fmla="*/ 309977 w 9027201"/>
              <a:gd name="connsiteY419" fmla="*/ 1850847 h 5314642"/>
              <a:gd name="connsiteX420" fmla="*/ 378053 w 9027201"/>
              <a:gd name="connsiteY420" fmla="*/ 1721587 h 5314642"/>
              <a:gd name="connsiteX421" fmla="*/ 464114 w 9027201"/>
              <a:gd name="connsiteY421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0 w 9027201"/>
              <a:gd name="connsiteY110" fmla="*/ 936279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21018 w 9027201"/>
              <a:gd name="connsiteY110" fmla="*/ 893416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49761 w 9027201"/>
              <a:gd name="connsiteY111" fmla="*/ 990067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82034 w 9027201"/>
              <a:gd name="connsiteY112" fmla="*/ 1076129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71276 w 9027201"/>
              <a:gd name="connsiteY113" fmla="*/ 1183705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52226 w 9027201"/>
              <a:gd name="connsiteY113" fmla="*/ 1200374 h 5314642"/>
              <a:gd name="connsiteX114" fmla="*/ 6660518 w 9027201"/>
              <a:gd name="connsiteY114" fmla="*/ 1215978 h 5314642"/>
              <a:gd name="connsiteX115" fmla="*/ 6671276 w 9027201"/>
              <a:gd name="connsiteY115" fmla="*/ 1269766 h 5314642"/>
              <a:gd name="connsiteX116" fmla="*/ 6778853 w 9027201"/>
              <a:gd name="connsiteY116" fmla="*/ 1334312 h 5314642"/>
              <a:gd name="connsiteX117" fmla="*/ 6821883 w 9027201"/>
              <a:gd name="connsiteY117" fmla="*/ 1345070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52226 w 9027201"/>
              <a:gd name="connsiteY113" fmla="*/ 1200374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71276 w 9027201"/>
              <a:gd name="connsiteY114" fmla="*/ 1269766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78853 w 9027201"/>
              <a:gd name="connsiteY115" fmla="*/ 1334312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7026278 w 9027201"/>
              <a:gd name="connsiteY117" fmla="*/ 1355827 h 5314642"/>
              <a:gd name="connsiteX118" fmla="*/ 7090824 w 9027201"/>
              <a:gd name="connsiteY118" fmla="*/ 1377343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090824 w 9027201"/>
              <a:gd name="connsiteY119" fmla="*/ 1377343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069393 w 9027201"/>
              <a:gd name="connsiteY119" fmla="*/ 1386868 h 5314642"/>
              <a:gd name="connsiteX120" fmla="*/ 7112340 w 9027201"/>
              <a:gd name="connsiteY120" fmla="*/ 1398858 h 5314642"/>
              <a:gd name="connsiteX121" fmla="*/ 7198401 w 9027201"/>
              <a:gd name="connsiteY121" fmla="*/ 1420373 h 5314642"/>
              <a:gd name="connsiteX122" fmla="*/ 7230674 w 9027201"/>
              <a:gd name="connsiteY122" fmla="*/ 1431131 h 5314642"/>
              <a:gd name="connsiteX123" fmla="*/ 7381281 w 9027201"/>
              <a:gd name="connsiteY123" fmla="*/ 1420373 h 5314642"/>
              <a:gd name="connsiteX124" fmla="*/ 7413554 w 9027201"/>
              <a:gd name="connsiteY124" fmla="*/ 1409616 h 5314642"/>
              <a:gd name="connsiteX125" fmla="*/ 7478100 w 9027201"/>
              <a:gd name="connsiteY125" fmla="*/ 1366585 h 5314642"/>
              <a:gd name="connsiteX126" fmla="*/ 7542645 w 9027201"/>
              <a:gd name="connsiteY126" fmla="*/ 1345070 h 5314642"/>
              <a:gd name="connsiteX127" fmla="*/ 7574918 w 9027201"/>
              <a:gd name="connsiteY127" fmla="*/ 1334312 h 5314642"/>
              <a:gd name="connsiteX128" fmla="*/ 7607191 w 9027201"/>
              <a:gd name="connsiteY128" fmla="*/ 1323555 h 5314642"/>
              <a:gd name="connsiteX129" fmla="*/ 7704010 w 9027201"/>
              <a:gd name="connsiteY129" fmla="*/ 1334312 h 5314642"/>
              <a:gd name="connsiteX130" fmla="*/ 7757798 w 9027201"/>
              <a:gd name="connsiteY130" fmla="*/ 1398858 h 5314642"/>
              <a:gd name="connsiteX131" fmla="*/ 7768556 w 9027201"/>
              <a:gd name="connsiteY131" fmla="*/ 1431131 h 5314642"/>
              <a:gd name="connsiteX132" fmla="*/ 7833102 w 9027201"/>
              <a:gd name="connsiteY132" fmla="*/ 1495677 h 5314642"/>
              <a:gd name="connsiteX133" fmla="*/ 7865375 w 9027201"/>
              <a:gd name="connsiteY133" fmla="*/ 1560223 h 5314642"/>
              <a:gd name="connsiteX134" fmla="*/ 7876133 w 9027201"/>
              <a:gd name="connsiteY134" fmla="*/ 1592496 h 5314642"/>
              <a:gd name="connsiteX135" fmla="*/ 7908405 w 9027201"/>
              <a:gd name="connsiteY135" fmla="*/ 1603253 h 5314642"/>
              <a:gd name="connsiteX136" fmla="*/ 7994467 w 9027201"/>
              <a:gd name="connsiteY136" fmla="*/ 1603253 h 5314642"/>
              <a:gd name="connsiteX137" fmla="*/ 8026740 w 9027201"/>
              <a:gd name="connsiteY137" fmla="*/ 1592496 h 5314642"/>
              <a:gd name="connsiteX138" fmla="*/ 8241893 w 9027201"/>
              <a:gd name="connsiteY138" fmla="*/ 1603253 h 5314642"/>
              <a:gd name="connsiteX139" fmla="*/ 8274165 w 9027201"/>
              <a:gd name="connsiteY139" fmla="*/ 1624769 h 5314642"/>
              <a:gd name="connsiteX140" fmla="*/ 8306438 w 9027201"/>
              <a:gd name="connsiteY140" fmla="*/ 1635526 h 5314642"/>
              <a:gd name="connsiteX141" fmla="*/ 8327954 w 9027201"/>
              <a:gd name="connsiteY141" fmla="*/ 1657042 h 5314642"/>
              <a:gd name="connsiteX142" fmla="*/ 8446288 w 9027201"/>
              <a:gd name="connsiteY142" fmla="*/ 1678557 h 5314642"/>
              <a:gd name="connsiteX143" fmla="*/ 8553864 w 9027201"/>
              <a:gd name="connsiteY143" fmla="*/ 1710830 h 5314642"/>
              <a:gd name="connsiteX144" fmla="*/ 8650683 w 9027201"/>
              <a:gd name="connsiteY144" fmla="*/ 1743103 h 5314642"/>
              <a:gd name="connsiteX145" fmla="*/ 8682956 w 9027201"/>
              <a:gd name="connsiteY145" fmla="*/ 1753860 h 5314642"/>
              <a:gd name="connsiteX146" fmla="*/ 8790533 w 9027201"/>
              <a:gd name="connsiteY146" fmla="*/ 1818406 h 5314642"/>
              <a:gd name="connsiteX147" fmla="*/ 8822805 w 9027201"/>
              <a:gd name="connsiteY147" fmla="*/ 1829164 h 5314642"/>
              <a:gd name="connsiteX148" fmla="*/ 8844321 w 9027201"/>
              <a:gd name="connsiteY148" fmla="*/ 1850679 h 5314642"/>
              <a:gd name="connsiteX149" fmla="*/ 8876594 w 9027201"/>
              <a:gd name="connsiteY149" fmla="*/ 1861437 h 5314642"/>
              <a:gd name="connsiteX150" fmla="*/ 8951897 w 9027201"/>
              <a:gd name="connsiteY150" fmla="*/ 1904467 h 5314642"/>
              <a:gd name="connsiteX151" fmla="*/ 8994928 w 9027201"/>
              <a:gd name="connsiteY151" fmla="*/ 1958256 h 5314642"/>
              <a:gd name="connsiteX152" fmla="*/ 9027201 w 9027201"/>
              <a:gd name="connsiteY152" fmla="*/ 1990529 h 5314642"/>
              <a:gd name="connsiteX153" fmla="*/ 9016443 w 9027201"/>
              <a:gd name="connsiteY153" fmla="*/ 2119620 h 5314642"/>
              <a:gd name="connsiteX154" fmla="*/ 8994928 w 9027201"/>
              <a:gd name="connsiteY154" fmla="*/ 2141136 h 5314642"/>
              <a:gd name="connsiteX155" fmla="*/ 8951897 w 9027201"/>
              <a:gd name="connsiteY155" fmla="*/ 2194924 h 5314642"/>
              <a:gd name="connsiteX156" fmla="*/ 8919624 w 9027201"/>
              <a:gd name="connsiteY156" fmla="*/ 2248712 h 5314642"/>
              <a:gd name="connsiteX157" fmla="*/ 8876594 w 9027201"/>
              <a:gd name="connsiteY157" fmla="*/ 2302500 h 5314642"/>
              <a:gd name="connsiteX158" fmla="*/ 8898109 w 9027201"/>
              <a:gd name="connsiteY158" fmla="*/ 2334773 h 5314642"/>
              <a:gd name="connsiteX159" fmla="*/ 8898109 w 9027201"/>
              <a:gd name="connsiteY159" fmla="*/ 2431592 h 5314642"/>
              <a:gd name="connsiteX160" fmla="*/ 8876594 w 9027201"/>
              <a:gd name="connsiteY160" fmla="*/ 2463865 h 5314642"/>
              <a:gd name="connsiteX161" fmla="*/ 8844321 w 9027201"/>
              <a:gd name="connsiteY161" fmla="*/ 2539169 h 5314642"/>
              <a:gd name="connsiteX162" fmla="*/ 8801290 w 9027201"/>
              <a:gd name="connsiteY162" fmla="*/ 2549926 h 5314642"/>
              <a:gd name="connsiteX163" fmla="*/ 8833563 w 9027201"/>
              <a:gd name="connsiteY163" fmla="*/ 2603715 h 5314642"/>
              <a:gd name="connsiteX164" fmla="*/ 8844321 w 9027201"/>
              <a:gd name="connsiteY164" fmla="*/ 2635987 h 5314642"/>
              <a:gd name="connsiteX165" fmla="*/ 8865836 w 9027201"/>
              <a:gd name="connsiteY165" fmla="*/ 2657503 h 5314642"/>
              <a:gd name="connsiteX166" fmla="*/ 8898109 w 9027201"/>
              <a:gd name="connsiteY166" fmla="*/ 2722049 h 5314642"/>
              <a:gd name="connsiteX167" fmla="*/ 8876594 w 9027201"/>
              <a:gd name="connsiteY167" fmla="*/ 2915686 h 5314642"/>
              <a:gd name="connsiteX168" fmla="*/ 8855078 w 9027201"/>
              <a:gd name="connsiteY168" fmla="*/ 2980232 h 5314642"/>
              <a:gd name="connsiteX169" fmla="*/ 8822805 w 9027201"/>
              <a:gd name="connsiteY169" fmla="*/ 3001747 h 5314642"/>
              <a:gd name="connsiteX170" fmla="*/ 8812048 w 9027201"/>
              <a:gd name="connsiteY170" fmla="*/ 3034020 h 5314642"/>
              <a:gd name="connsiteX171" fmla="*/ 8747502 w 9027201"/>
              <a:gd name="connsiteY171" fmla="*/ 3055536 h 5314642"/>
              <a:gd name="connsiteX172" fmla="*/ 8553864 w 9027201"/>
              <a:gd name="connsiteY172" fmla="*/ 3077051 h 5314642"/>
              <a:gd name="connsiteX173" fmla="*/ 8467803 w 9027201"/>
              <a:gd name="connsiteY173" fmla="*/ 3077051 h 5314642"/>
              <a:gd name="connsiteX174" fmla="*/ 8403257 w 9027201"/>
              <a:gd name="connsiteY174" fmla="*/ 3055536 h 5314642"/>
              <a:gd name="connsiteX175" fmla="*/ 8338711 w 9027201"/>
              <a:gd name="connsiteY175" fmla="*/ 3098566 h 5314642"/>
              <a:gd name="connsiteX176" fmla="*/ 8317196 w 9027201"/>
              <a:gd name="connsiteY176" fmla="*/ 3120082 h 5314642"/>
              <a:gd name="connsiteX177" fmla="*/ 8284923 w 9027201"/>
              <a:gd name="connsiteY177" fmla="*/ 3141597 h 5314642"/>
              <a:gd name="connsiteX178" fmla="*/ 8263408 w 9027201"/>
              <a:gd name="connsiteY178" fmla="*/ 3173870 h 5314642"/>
              <a:gd name="connsiteX179" fmla="*/ 8198862 w 9027201"/>
              <a:gd name="connsiteY179" fmla="*/ 3216900 h 5314642"/>
              <a:gd name="connsiteX180" fmla="*/ 8177347 w 9027201"/>
              <a:gd name="connsiteY180" fmla="*/ 3238416 h 5314642"/>
              <a:gd name="connsiteX181" fmla="*/ 8134316 w 9027201"/>
              <a:gd name="connsiteY181" fmla="*/ 3227658 h 5314642"/>
              <a:gd name="connsiteX182" fmla="*/ 8091285 w 9027201"/>
              <a:gd name="connsiteY182" fmla="*/ 3292204 h 5314642"/>
              <a:gd name="connsiteX183" fmla="*/ 8080528 w 9027201"/>
              <a:gd name="connsiteY183" fmla="*/ 3324477 h 5314642"/>
              <a:gd name="connsiteX184" fmla="*/ 8069770 w 9027201"/>
              <a:gd name="connsiteY184" fmla="*/ 3367507 h 5314642"/>
              <a:gd name="connsiteX185" fmla="*/ 8048255 w 9027201"/>
              <a:gd name="connsiteY185" fmla="*/ 3389023 h 5314642"/>
              <a:gd name="connsiteX186" fmla="*/ 8026740 w 9027201"/>
              <a:gd name="connsiteY186" fmla="*/ 3421296 h 5314642"/>
              <a:gd name="connsiteX187" fmla="*/ 8015982 w 9027201"/>
              <a:gd name="connsiteY187" fmla="*/ 3528872 h 5314642"/>
              <a:gd name="connsiteX188" fmla="*/ 7951436 w 9027201"/>
              <a:gd name="connsiteY188" fmla="*/ 3550387 h 5314642"/>
              <a:gd name="connsiteX189" fmla="*/ 7919163 w 9027201"/>
              <a:gd name="connsiteY189" fmla="*/ 3561145 h 5314642"/>
              <a:gd name="connsiteX190" fmla="*/ 7714768 w 9027201"/>
              <a:gd name="connsiteY190" fmla="*/ 3582660 h 5314642"/>
              <a:gd name="connsiteX191" fmla="*/ 7650222 w 9027201"/>
              <a:gd name="connsiteY191" fmla="*/ 3604176 h 5314642"/>
              <a:gd name="connsiteX192" fmla="*/ 7617949 w 9027201"/>
              <a:gd name="connsiteY192" fmla="*/ 3614933 h 5314642"/>
              <a:gd name="connsiteX193" fmla="*/ 7585676 w 9027201"/>
              <a:gd name="connsiteY193" fmla="*/ 3636449 h 5314642"/>
              <a:gd name="connsiteX194" fmla="*/ 7553403 w 9027201"/>
              <a:gd name="connsiteY194" fmla="*/ 3647206 h 5314642"/>
              <a:gd name="connsiteX195" fmla="*/ 7488857 w 9027201"/>
              <a:gd name="connsiteY195" fmla="*/ 3690237 h 5314642"/>
              <a:gd name="connsiteX196" fmla="*/ 7456584 w 9027201"/>
              <a:gd name="connsiteY196" fmla="*/ 3700995 h 5314642"/>
              <a:gd name="connsiteX197" fmla="*/ 7392038 w 9027201"/>
              <a:gd name="connsiteY197" fmla="*/ 3744025 h 5314642"/>
              <a:gd name="connsiteX198" fmla="*/ 7359765 w 9027201"/>
              <a:gd name="connsiteY198" fmla="*/ 3765540 h 5314642"/>
              <a:gd name="connsiteX199" fmla="*/ 7327493 w 9027201"/>
              <a:gd name="connsiteY199" fmla="*/ 3776298 h 5314642"/>
              <a:gd name="connsiteX200" fmla="*/ 7273704 w 9027201"/>
              <a:gd name="connsiteY200" fmla="*/ 3808571 h 5314642"/>
              <a:gd name="connsiteX201" fmla="*/ 7101582 w 9027201"/>
              <a:gd name="connsiteY201" fmla="*/ 3840844 h 5314642"/>
              <a:gd name="connsiteX202" fmla="*/ 7037036 w 9027201"/>
              <a:gd name="connsiteY202" fmla="*/ 3862359 h 5314642"/>
              <a:gd name="connsiteX203" fmla="*/ 7004763 w 9027201"/>
              <a:gd name="connsiteY203" fmla="*/ 3873117 h 5314642"/>
              <a:gd name="connsiteX204" fmla="*/ 6929460 w 9027201"/>
              <a:gd name="connsiteY204" fmla="*/ 3862359 h 5314642"/>
              <a:gd name="connsiteX205" fmla="*/ 6897187 w 9027201"/>
              <a:gd name="connsiteY205" fmla="*/ 3851602 h 5314642"/>
              <a:gd name="connsiteX206" fmla="*/ 6778853 w 9027201"/>
              <a:gd name="connsiteY206" fmla="*/ 3862359 h 5314642"/>
              <a:gd name="connsiteX207" fmla="*/ 6725064 w 9027201"/>
              <a:gd name="connsiteY207" fmla="*/ 3894632 h 5314642"/>
              <a:gd name="connsiteX208" fmla="*/ 6682034 w 9027201"/>
              <a:gd name="connsiteY208" fmla="*/ 3948420 h 5314642"/>
              <a:gd name="connsiteX209" fmla="*/ 6639003 w 9027201"/>
              <a:gd name="connsiteY209" fmla="*/ 4002209 h 5314642"/>
              <a:gd name="connsiteX210" fmla="*/ 6606730 w 9027201"/>
              <a:gd name="connsiteY210" fmla="*/ 4023724 h 5314642"/>
              <a:gd name="connsiteX211" fmla="*/ 6595973 w 9027201"/>
              <a:gd name="connsiteY211" fmla="*/ 4055997 h 5314642"/>
              <a:gd name="connsiteX212" fmla="*/ 6542184 w 9027201"/>
              <a:gd name="connsiteY212" fmla="*/ 4099027 h 5314642"/>
              <a:gd name="connsiteX213" fmla="*/ 6520669 w 9027201"/>
              <a:gd name="connsiteY213" fmla="*/ 4120543 h 5314642"/>
              <a:gd name="connsiteX214" fmla="*/ 6456123 w 9027201"/>
              <a:gd name="connsiteY214" fmla="*/ 4163573 h 5314642"/>
              <a:gd name="connsiteX215" fmla="*/ 6413093 w 9027201"/>
              <a:gd name="connsiteY215" fmla="*/ 4217362 h 5314642"/>
              <a:gd name="connsiteX216" fmla="*/ 6380820 w 9027201"/>
              <a:gd name="connsiteY216" fmla="*/ 4228119 h 5314642"/>
              <a:gd name="connsiteX217" fmla="*/ 6402335 w 9027201"/>
              <a:gd name="connsiteY217" fmla="*/ 4335696 h 5314642"/>
              <a:gd name="connsiteX218" fmla="*/ 6413093 w 9027201"/>
              <a:gd name="connsiteY218" fmla="*/ 4378726 h 5314642"/>
              <a:gd name="connsiteX219" fmla="*/ 6434608 w 9027201"/>
              <a:gd name="connsiteY219" fmla="*/ 4400242 h 5314642"/>
              <a:gd name="connsiteX220" fmla="*/ 6456123 w 9027201"/>
              <a:gd name="connsiteY220" fmla="*/ 4432515 h 5314642"/>
              <a:gd name="connsiteX221" fmla="*/ 6477638 w 9027201"/>
              <a:gd name="connsiteY221" fmla="*/ 4497060 h 5314642"/>
              <a:gd name="connsiteX222" fmla="*/ 6499154 w 9027201"/>
              <a:gd name="connsiteY222" fmla="*/ 4518576 h 5314642"/>
              <a:gd name="connsiteX223" fmla="*/ 6520669 w 9027201"/>
              <a:gd name="connsiteY223" fmla="*/ 4550849 h 5314642"/>
              <a:gd name="connsiteX224" fmla="*/ 6585215 w 9027201"/>
              <a:gd name="connsiteY224" fmla="*/ 4615395 h 5314642"/>
              <a:gd name="connsiteX225" fmla="*/ 6617488 w 9027201"/>
              <a:gd name="connsiteY225" fmla="*/ 4626152 h 5314642"/>
              <a:gd name="connsiteX226" fmla="*/ 6649761 w 9027201"/>
              <a:gd name="connsiteY226" fmla="*/ 4647667 h 5314642"/>
              <a:gd name="connsiteX227" fmla="*/ 6671276 w 9027201"/>
              <a:gd name="connsiteY227" fmla="*/ 4669183 h 5314642"/>
              <a:gd name="connsiteX228" fmla="*/ 6703549 w 9027201"/>
              <a:gd name="connsiteY228" fmla="*/ 4679940 h 5314642"/>
              <a:gd name="connsiteX229" fmla="*/ 6811125 w 9027201"/>
              <a:gd name="connsiteY229" fmla="*/ 4647667 h 5314642"/>
              <a:gd name="connsiteX230" fmla="*/ 6918702 w 9027201"/>
              <a:gd name="connsiteY230" fmla="*/ 4636910 h 5314642"/>
              <a:gd name="connsiteX231" fmla="*/ 6950975 w 9027201"/>
              <a:gd name="connsiteY231" fmla="*/ 4615395 h 5314642"/>
              <a:gd name="connsiteX232" fmla="*/ 7166128 w 9027201"/>
              <a:gd name="connsiteY232" fmla="*/ 4615395 h 5314642"/>
              <a:gd name="connsiteX233" fmla="*/ 7198401 w 9027201"/>
              <a:gd name="connsiteY233" fmla="*/ 4626152 h 5314642"/>
              <a:gd name="connsiteX234" fmla="*/ 7230674 w 9027201"/>
              <a:gd name="connsiteY234" fmla="*/ 4733729 h 5314642"/>
              <a:gd name="connsiteX235" fmla="*/ 7219916 w 9027201"/>
              <a:gd name="connsiteY235" fmla="*/ 4776759 h 5314642"/>
              <a:gd name="connsiteX236" fmla="*/ 7176885 w 9027201"/>
              <a:gd name="connsiteY236" fmla="*/ 4830547 h 5314642"/>
              <a:gd name="connsiteX237" fmla="*/ 7155370 w 9027201"/>
              <a:gd name="connsiteY237" fmla="*/ 4862820 h 5314642"/>
              <a:gd name="connsiteX238" fmla="*/ 7101582 w 9027201"/>
              <a:gd name="connsiteY238" fmla="*/ 4905851 h 5314642"/>
              <a:gd name="connsiteX239" fmla="*/ 7037036 w 9027201"/>
              <a:gd name="connsiteY239" fmla="*/ 4927366 h 5314642"/>
              <a:gd name="connsiteX240" fmla="*/ 7004763 w 9027201"/>
              <a:gd name="connsiteY240" fmla="*/ 4938124 h 5314642"/>
              <a:gd name="connsiteX241" fmla="*/ 6907944 w 9027201"/>
              <a:gd name="connsiteY241" fmla="*/ 4948882 h 5314642"/>
              <a:gd name="connsiteX242" fmla="*/ 6843398 w 9027201"/>
              <a:gd name="connsiteY242" fmla="*/ 4970397 h 5314642"/>
              <a:gd name="connsiteX243" fmla="*/ 6757337 w 9027201"/>
              <a:gd name="connsiteY243" fmla="*/ 4959639 h 5314642"/>
              <a:gd name="connsiteX244" fmla="*/ 6725064 w 9027201"/>
              <a:gd name="connsiteY244" fmla="*/ 4948882 h 5314642"/>
              <a:gd name="connsiteX245" fmla="*/ 6682034 w 9027201"/>
              <a:gd name="connsiteY245" fmla="*/ 4905851 h 5314642"/>
              <a:gd name="connsiteX246" fmla="*/ 6639003 w 9027201"/>
              <a:gd name="connsiteY246" fmla="*/ 4948882 h 5314642"/>
              <a:gd name="connsiteX247" fmla="*/ 6628245 w 9027201"/>
              <a:gd name="connsiteY247" fmla="*/ 4981155 h 5314642"/>
              <a:gd name="connsiteX248" fmla="*/ 6595973 w 9027201"/>
              <a:gd name="connsiteY248" fmla="*/ 4991912 h 5314642"/>
              <a:gd name="connsiteX249" fmla="*/ 6509911 w 9027201"/>
              <a:gd name="connsiteY249" fmla="*/ 5002670 h 5314642"/>
              <a:gd name="connsiteX250" fmla="*/ 6445365 w 9027201"/>
              <a:gd name="connsiteY250" fmla="*/ 5013427 h 5314642"/>
              <a:gd name="connsiteX251" fmla="*/ 6391577 w 9027201"/>
              <a:gd name="connsiteY251" fmla="*/ 5045700 h 5314642"/>
              <a:gd name="connsiteX252" fmla="*/ 6327031 w 9027201"/>
              <a:gd name="connsiteY252" fmla="*/ 5077973 h 5314642"/>
              <a:gd name="connsiteX253" fmla="*/ 6305516 w 9027201"/>
              <a:gd name="connsiteY253" fmla="*/ 5099489 h 5314642"/>
              <a:gd name="connsiteX254" fmla="*/ 6262485 w 9027201"/>
              <a:gd name="connsiteY254" fmla="*/ 5110246 h 5314642"/>
              <a:gd name="connsiteX255" fmla="*/ 6230213 w 9027201"/>
              <a:gd name="connsiteY255" fmla="*/ 5121004 h 5314642"/>
              <a:gd name="connsiteX256" fmla="*/ 6187182 w 9027201"/>
              <a:gd name="connsiteY256" fmla="*/ 5164035 h 5314642"/>
              <a:gd name="connsiteX257" fmla="*/ 6165667 w 9027201"/>
              <a:gd name="connsiteY257" fmla="*/ 5196307 h 5314642"/>
              <a:gd name="connsiteX258" fmla="*/ 6133394 w 9027201"/>
              <a:gd name="connsiteY258" fmla="*/ 5207065 h 5314642"/>
              <a:gd name="connsiteX259" fmla="*/ 6111878 w 9027201"/>
              <a:gd name="connsiteY259" fmla="*/ 5228580 h 5314642"/>
              <a:gd name="connsiteX260" fmla="*/ 6047333 w 9027201"/>
              <a:gd name="connsiteY260" fmla="*/ 5271611 h 5314642"/>
              <a:gd name="connsiteX261" fmla="*/ 5982787 w 9027201"/>
              <a:gd name="connsiteY261" fmla="*/ 5282369 h 5314642"/>
              <a:gd name="connsiteX262" fmla="*/ 5928998 w 9027201"/>
              <a:gd name="connsiteY262" fmla="*/ 5293126 h 5314642"/>
              <a:gd name="connsiteX263" fmla="*/ 5896725 w 9027201"/>
              <a:gd name="connsiteY263" fmla="*/ 5303884 h 5314642"/>
              <a:gd name="connsiteX264" fmla="*/ 5842937 w 9027201"/>
              <a:gd name="connsiteY264" fmla="*/ 5314642 h 5314642"/>
              <a:gd name="connsiteX265" fmla="*/ 5767634 w 9027201"/>
              <a:gd name="connsiteY265" fmla="*/ 5303884 h 5314642"/>
              <a:gd name="connsiteX266" fmla="*/ 5703088 w 9027201"/>
              <a:gd name="connsiteY266" fmla="*/ 5282369 h 5314642"/>
              <a:gd name="connsiteX267" fmla="*/ 5638542 w 9027201"/>
              <a:gd name="connsiteY267" fmla="*/ 5271611 h 5314642"/>
              <a:gd name="connsiteX268" fmla="*/ 5595511 w 9027201"/>
              <a:gd name="connsiteY268" fmla="*/ 5174792 h 5314642"/>
              <a:gd name="connsiteX269" fmla="*/ 5638542 w 9027201"/>
              <a:gd name="connsiteY269" fmla="*/ 5056458 h 5314642"/>
              <a:gd name="connsiteX270" fmla="*/ 5660057 w 9027201"/>
              <a:gd name="connsiteY270" fmla="*/ 4895093 h 5314642"/>
              <a:gd name="connsiteX271" fmla="*/ 5584754 w 9027201"/>
              <a:gd name="connsiteY271" fmla="*/ 4819790 h 5314642"/>
              <a:gd name="connsiteX272" fmla="*/ 5530965 w 9027201"/>
              <a:gd name="connsiteY272" fmla="*/ 4787517 h 5314642"/>
              <a:gd name="connsiteX273" fmla="*/ 5423389 w 9027201"/>
              <a:gd name="connsiteY273" fmla="*/ 4766002 h 5314642"/>
              <a:gd name="connsiteX274" fmla="*/ 5358843 w 9027201"/>
              <a:gd name="connsiteY274" fmla="*/ 4733729 h 5314642"/>
              <a:gd name="connsiteX275" fmla="*/ 5326570 w 9027201"/>
              <a:gd name="connsiteY275" fmla="*/ 4722971 h 5314642"/>
              <a:gd name="connsiteX276" fmla="*/ 5294297 w 9027201"/>
              <a:gd name="connsiteY276" fmla="*/ 4701456 h 5314642"/>
              <a:gd name="connsiteX277" fmla="*/ 5175776 w 9027201"/>
              <a:gd name="connsiteY277" fmla="*/ 4704108 h 5314642"/>
              <a:gd name="connsiteX278" fmla="*/ 5166214 w 9027201"/>
              <a:gd name="connsiteY278" fmla="*/ 4655026 h 5314642"/>
              <a:gd name="connsiteX279" fmla="*/ 5197478 w 9027201"/>
              <a:gd name="connsiteY279" fmla="*/ 4572364 h 5314642"/>
              <a:gd name="connsiteX280" fmla="*/ 5264639 w 9027201"/>
              <a:gd name="connsiteY280" fmla="*/ 4543901 h 5314642"/>
              <a:gd name="connsiteX281" fmla="*/ 5339980 w 9027201"/>
              <a:gd name="connsiteY281" fmla="*/ 4489478 h 5314642"/>
              <a:gd name="connsiteX282" fmla="*/ 5401874 w 9027201"/>
              <a:gd name="connsiteY282" fmla="*/ 4432515 h 5314642"/>
              <a:gd name="connsiteX283" fmla="*/ 5466420 w 9027201"/>
              <a:gd name="connsiteY283" fmla="*/ 4421757 h 5314642"/>
              <a:gd name="connsiteX284" fmla="*/ 5617027 w 9027201"/>
              <a:gd name="connsiteY284" fmla="*/ 4378726 h 5314642"/>
              <a:gd name="connsiteX285" fmla="*/ 5712277 w 9027201"/>
              <a:gd name="connsiteY285" fmla="*/ 4285792 h 5314642"/>
              <a:gd name="connsiteX286" fmla="*/ 5573996 w 9027201"/>
              <a:gd name="connsiteY286" fmla="*/ 4195846 h 5314642"/>
              <a:gd name="connsiteX287" fmla="*/ 5467129 w 9027201"/>
              <a:gd name="connsiteY287" fmla="*/ 4187031 h 5314642"/>
              <a:gd name="connsiteX288" fmla="*/ 5404339 w 9027201"/>
              <a:gd name="connsiteY288" fmla="*/ 4245451 h 5314642"/>
              <a:gd name="connsiteX289" fmla="*/ 5296389 w 9027201"/>
              <a:gd name="connsiteY289" fmla="*/ 4229576 h 5314642"/>
              <a:gd name="connsiteX290" fmla="*/ 5223364 w 9027201"/>
              <a:gd name="connsiteY290" fmla="*/ 4223226 h 5314642"/>
              <a:gd name="connsiteX291" fmla="*/ 5154448 w 9027201"/>
              <a:gd name="connsiteY291" fmla="*/ 4185089 h 5314642"/>
              <a:gd name="connsiteX292" fmla="*/ 5122175 w 9027201"/>
              <a:gd name="connsiteY292" fmla="*/ 4195846 h 5314642"/>
              <a:gd name="connsiteX293" fmla="*/ 5025356 w 9027201"/>
              <a:gd name="connsiteY293" fmla="*/ 4185089 h 5314642"/>
              <a:gd name="connsiteX294" fmla="*/ 4960810 w 9027201"/>
              <a:gd name="connsiteY294" fmla="*/ 4152816 h 5314642"/>
              <a:gd name="connsiteX295" fmla="*/ 4907022 w 9027201"/>
              <a:gd name="connsiteY295" fmla="*/ 4099027 h 5314642"/>
              <a:gd name="connsiteX296" fmla="*/ 4836014 w 9027201"/>
              <a:gd name="connsiteY296" fmla="*/ 4093051 h 5314642"/>
              <a:gd name="connsiteX297" fmla="*/ 4804899 w 9027201"/>
              <a:gd name="connsiteY297" fmla="*/ 4048414 h 5314642"/>
              <a:gd name="connsiteX298" fmla="*/ 4902689 w 9027201"/>
              <a:gd name="connsiteY298" fmla="*/ 4007326 h 5314642"/>
              <a:gd name="connsiteX299" fmla="*/ 4880576 w 9027201"/>
              <a:gd name="connsiteY299" fmla="*/ 3944536 h 5314642"/>
              <a:gd name="connsiteX300" fmla="*/ 4739307 w 9027201"/>
              <a:gd name="connsiteY300" fmla="*/ 3953538 h 5314642"/>
              <a:gd name="connsiteX301" fmla="*/ 4639500 w 9027201"/>
              <a:gd name="connsiteY301" fmla="*/ 3859707 h 5314642"/>
              <a:gd name="connsiteX302" fmla="*/ 4502639 w 9027201"/>
              <a:gd name="connsiteY302" fmla="*/ 3870801 h 5314642"/>
              <a:gd name="connsiteX303" fmla="*/ 4421695 w 9027201"/>
              <a:gd name="connsiteY303" fmla="*/ 3860417 h 5314642"/>
              <a:gd name="connsiteX304" fmla="*/ 4328014 w 9027201"/>
              <a:gd name="connsiteY304" fmla="*/ 3873976 h 5314642"/>
              <a:gd name="connsiteX305" fmla="*/ 4302614 w 9027201"/>
              <a:gd name="connsiteY305" fmla="*/ 3899376 h 5314642"/>
              <a:gd name="connsiteX306" fmla="*/ 4305789 w 9027201"/>
              <a:gd name="connsiteY306" fmla="*/ 3947001 h 5314642"/>
              <a:gd name="connsiteX307" fmla="*/ 4272321 w 9027201"/>
              <a:gd name="connsiteY307" fmla="*/ 4045239 h 5314642"/>
              <a:gd name="connsiteX308" fmla="*/ 4229290 w 9027201"/>
              <a:gd name="connsiteY308" fmla="*/ 4109785 h 5314642"/>
              <a:gd name="connsiteX309" fmla="*/ 4207775 w 9027201"/>
              <a:gd name="connsiteY309" fmla="*/ 4142058 h 5314642"/>
              <a:gd name="connsiteX310" fmla="*/ 4175502 w 9027201"/>
              <a:gd name="connsiteY310" fmla="*/ 4174331 h 5314642"/>
              <a:gd name="connsiteX311" fmla="*/ 4121714 w 9027201"/>
              <a:gd name="connsiteY311" fmla="*/ 4217362 h 5314642"/>
              <a:gd name="connsiteX312" fmla="*/ 4096239 w 9027201"/>
              <a:gd name="connsiteY312" fmla="*/ 4270851 h 5314642"/>
              <a:gd name="connsiteX313" fmla="*/ 4046410 w 9027201"/>
              <a:gd name="connsiteY313" fmla="*/ 4335696 h 5314642"/>
              <a:gd name="connsiteX314" fmla="*/ 4014137 w 9027201"/>
              <a:gd name="connsiteY314" fmla="*/ 4367969 h 5314642"/>
              <a:gd name="connsiteX315" fmla="*/ 3924191 w 9027201"/>
              <a:gd name="connsiteY315" fmla="*/ 4468485 h 5314642"/>
              <a:gd name="connsiteX316" fmla="*/ 3838130 w 9027201"/>
              <a:gd name="connsiteY316" fmla="*/ 4537439 h 5314642"/>
              <a:gd name="connsiteX317" fmla="*/ 3780457 w 9027201"/>
              <a:gd name="connsiteY317" fmla="*/ 4563362 h 5314642"/>
              <a:gd name="connsiteX318" fmla="*/ 3813664 w 9027201"/>
              <a:gd name="connsiteY318" fmla="*/ 4639151 h 5314642"/>
              <a:gd name="connsiteX319" fmla="*/ 3810489 w 9027201"/>
              <a:gd name="connsiteY319" fmla="*/ 4728051 h 5314642"/>
              <a:gd name="connsiteX320" fmla="*/ 3745196 w 9027201"/>
              <a:gd name="connsiteY320" fmla="*/ 4755244 h 5314642"/>
              <a:gd name="connsiteX321" fmla="*/ 3699364 w 9027201"/>
              <a:gd name="connsiteY321" fmla="*/ 4693126 h 5314642"/>
              <a:gd name="connsiteX322" fmla="*/ 3621745 w 9027201"/>
              <a:gd name="connsiteY322" fmla="*/ 4641840 h 5314642"/>
              <a:gd name="connsiteX323" fmla="*/ 3499339 w 9027201"/>
              <a:gd name="connsiteY323" fmla="*/ 4664551 h 5314642"/>
              <a:gd name="connsiteX324" fmla="*/ 3423139 w 9027201"/>
              <a:gd name="connsiteY324" fmla="*/ 4728051 h 5314642"/>
              <a:gd name="connsiteX325" fmla="*/ 3342046 w 9027201"/>
              <a:gd name="connsiteY325" fmla="*/ 4725436 h 5314642"/>
              <a:gd name="connsiteX326" fmla="*/ 3286614 w 9027201"/>
              <a:gd name="connsiteY326" fmla="*/ 4785201 h 5314642"/>
              <a:gd name="connsiteX327" fmla="*/ 3212431 w 9027201"/>
              <a:gd name="connsiteY327" fmla="*/ 4788750 h 5314642"/>
              <a:gd name="connsiteX328" fmla="*/ 3153525 w 9027201"/>
              <a:gd name="connsiteY328" fmla="*/ 4755244 h 5314642"/>
              <a:gd name="connsiteX329" fmla="*/ 3099737 w 9027201"/>
              <a:gd name="connsiteY329" fmla="*/ 4712213 h 5314642"/>
              <a:gd name="connsiteX330" fmla="*/ 3032614 w 9027201"/>
              <a:gd name="connsiteY330" fmla="*/ 4591526 h 5314642"/>
              <a:gd name="connsiteX331" fmla="*/ 3054839 w 9027201"/>
              <a:gd name="connsiteY331" fmla="*/ 4556601 h 5314642"/>
              <a:gd name="connsiteX332" fmla="*/ 3088980 w 9027201"/>
              <a:gd name="connsiteY332" fmla="*/ 4561606 h 5314642"/>
              <a:gd name="connsiteX333" fmla="*/ 3131039 w 9027201"/>
              <a:gd name="connsiteY333" fmla="*/ 4585176 h 5314642"/>
              <a:gd name="connsiteX334" fmla="*/ 3173995 w 9027201"/>
              <a:gd name="connsiteY334" fmla="*/ 4560037 h 5314642"/>
              <a:gd name="connsiteX335" fmla="*/ 3172314 w 9027201"/>
              <a:gd name="connsiteY335" fmla="*/ 4505801 h 5314642"/>
              <a:gd name="connsiteX336" fmla="*/ 3142768 w 9027201"/>
              <a:gd name="connsiteY336" fmla="*/ 4443272 h 5314642"/>
              <a:gd name="connsiteX337" fmla="*/ 3192148 w 9027201"/>
              <a:gd name="connsiteY337" fmla="*/ 4404126 h 5314642"/>
              <a:gd name="connsiteX338" fmla="*/ 3268871 w 9027201"/>
              <a:gd name="connsiteY338" fmla="*/ 4377680 h 5314642"/>
              <a:gd name="connsiteX339" fmla="*/ 3299725 w 9027201"/>
              <a:gd name="connsiteY339" fmla="*/ 4261812 h 5314642"/>
              <a:gd name="connsiteX340" fmla="*/ 3411896 w 9027201"/>
              <a:gd name="connsiteY340" fmla="*/ 4243658 h 5314642"/>
              <a:gd name="connsiteX341" fmla="*/ 3423139 w 9027201"/>
              <a:gd name="connsiteY341" fmla="*/ 4140676 h 5314642"/>
              <a:gd name="connsiteX342" fmla="*/ 3380669 w 9027201"/>
              <a:gd name="connsiteY342" fmla="*/ 4050170 h 5314642"/>
              <a:gd name="connsiteX343" fmla="*/ 3401997 w 9027201"/>
              <a:gd name="connsiteY343" fmla="*/ 3941361 h 5314642"/>
              <a:gd name="connsiteX344" fmla="*/ 3490188 w 9027201"/>
              <a:gd name="connsiteY344" fmla="*/ 3891270 h 5314642"/>
              <a:gd name="connsiteX345" fmla="*/ 3589658 w 9027201"/>
              <a:gd name="connsiteY345" fmla="*/ 3897097 h 5314642"/>
              <a:gd name="connsiteX346" fmla="*/ 3669893 w 9027201"/>
              <a:gd name="connsiteY346" fmla="*/ 3948420 h 5314642"/>
              <a:gd name="connsiteX347" fmla="*/ 3737613 w 9027201"/>
              <a:gd name="connsiteY347" fmla="*/ 3984578 h 5314642"/>
              <a:gd name="connsiteX348" fmla="*/ 3813440 w 9027201"/>
              <a:gd name="connsiteY348" fmla="*/ 3954770 h 5314642"/>
              <a:gd name="connsiteX349" fmla="*/ 3913620 w 9027201"/>
              <a:gd name="connsiteY349" fmla="*/ 3963063 h 5314642"/>
              <a:gd name="connsiteX350" fmla="*/ 3899688 w 9027201"/>
              <a:gd name="connsiteY350" fmla="*/ 3865011 h 5314642"/>
              <a:gd name="connsiteX351" fmla="*/ 3911155 w 9027201"/>
              <a:gd name="connsiteY351" fmla="*/ 3759713 h 5314642"/>
              <a:gd name="connsiteX352" fmla="*/ 3829315 w 9027201"/>
              <a:gd name="connsiteY352" fmla="*/ 3709997 h 5314642"/>
              <a:gd name="connsiteX353" fmla="*/ 3750127 w 9027201"/>
              <a:gd name="connsiteY353" fmla="*/ 3651091 h 5314642"/>
              <a:gd name="connsiteX354" fmla="*/ 3702165 w 9027201"/>
              <a:gd name="connsiteY354" fmla="*/ 3571903 h 5314642"/>
              <a:gd name="connsiteX355" fmla="*/ 3659135 w 9027201"/>
              <a:gd name="connsiteY355" fmla="*/ 3518115 h 5314642"/>
              <a:gd name="connsiteX356" fmla="*/ 3655437 w 9027201"/>
              <a:gd name="connsiteY356" fmla="*/ 3410538 h 5314642"/>
              <a:gd name="connsiteX357" fmla="*/ 3558431 w 9027201"/>
              <a:gd name="connsiteY357" fmla="*/ 3368217 h 5314642"/>
              <a:gd name="connsiteX358" fmla="*/ 3474126 w 9027201"/>
              <a:gd name="connsiteY358" fmla="*/ 3263106 h 5314642"/>
              <a:gd name="connsiteX359" fmla="*/ 3508528 w 9027201"/>
              <a:gd name="connsiteY359" fmla="*/ 3173870 h 5314642"/>
              <a:gd name="connsiteX360" fmla="*/ 3531463 w 9027201"/>
              <a:gd name="connsiteY360" fmla="*/ 3083924 h 5314642"/>
              <a:gd name="connsiteX361" fmla="*/ 3465497 w 9027201"/>
              <a:gd name="connsiteY361" fmla="*/ 2990990 h 5314642"/>
              <a:gd name="connsiteX362" fmla="*/ 3381901 w 9027201"/>
              <a:gd name="connsiteY362" fmla="*/ 2973359 h 5314642"/>
              <a:gd name="connsiteX363" fmla="*/ 3316310 w 9027201"/>
              <a:gd name="connsiteY363" fmla="*/ 2894171 h 5314642"/>
              <a:gd name="connsiteX364" fmla="*/ 3249112 w 9027201"/>
              <a:gd name="connsiteY364" fmla="*/ 2840551 h 5314642"/>
              <a:gd name="connsiteX365" fmla="*/ 3196920 w 9027201"/>
              <a:gd name="connsiteY365" fmla="*/ 2838926 h 5314642"/>
              <a:gd name="connsiteX366" fmla="*/ 3146466 w 9027201"/>
              <a:gd name="connsiteY366" fmla="*/ 2886859 h 5314642"/>
              <a:gd name="connsiteX367" fmla="*/ 3099737 w 9027201"/>
              <a:gd name="connsiteY367" fmla="*/ 2829625 h 5314642"/>
              <a:gd name="connsiteX368" fmla="*/ 3023370 w 9027201"/>
              <a:gd name="connsiteY368" fmla="*/ 2820016 h 5314642"/>
              <a:gd name="connsiteX369" fmla="*/ 2955209 w 9027201"/>
              <a:gd name="connsiteY369" fmla="*/ 2788976 h 5314642"/>
              <a:gd name="connsiteX370" fmla="*/ 2938288 w 9027201"/>
              <a:gd name="connsiteY370" fmla="*/ 2705547 h 5314642"/>
              <a:gd name="connsiteX371" fmla="*/ 2872594 w 9027201"/>
              <a:gd name="connsiteY371" fmla="*/ 2718518 h 5314642"/>
              <a:gd name="connsiteX372" fmla="*/ 2773310 w 9027201"/>
              <a:gd name="connsiteY372" fmla="*/ 2629012 h 5314642"/>
              <a:gd name="connsiteX373" fmla="*/ 2658674 w 9027201"/>
              <a:gd name="connsiteY373" fmla="*/ 2646745 h 5314642"/>
              <a:gd name="connsiteX374" fmla="*/ 2565300 w 9027201"/>
              <a:gd name="connsiteY374" fmla="*/ 2702747 h 5314642"/>
              <a:gd name="connsiteX375" fmla="*/ 2443521 w 9027201"/>
              <a:gd name="connsiteY375" fmla="*/ 2711291 h 5314642"/>
              <a:gd name="connsiteX376" fmla="*/ 2314429 w 9027201"/>
              <a:gd name="connsiteY376" fmla="*/ 2743564 h 5314642"/>
              <a:gd name="connsiteX377" fmla="*/ 2217610 w 9027201"/>
              <a:gd name="connsiteY377" fmla="*/ 2775837 h 5314642"/>
              <a:gd name="connsiteX378" fmla="*/ 2164971 w 9027201"/>
              <a:gd name="connsiteY378" fmla="*/ 2850972 h 5314642"/>
              <a:gd name="connsiteX379" fmla="*/ 2105187 w 9027201"/>
              <a:gd name="connsiteY379" fmla="*/ 2910756 h 5314642"/>
              <a:gd name="connsiteX380" fmla="*/ 2034730 w 9027201"/>
              <a:gd name="connsiteY380" fmla="*/ 2937202 h 5314642"/>
              <a:gd name="connsiteX381" fmla="*/ 1980942 w 9027201"/>
              <a:gd name="connsiteY381" fmla="*/ 2958717 h 5314642"/>
              <a:gd name="connsiteX382" fmla="*/ 1872217 w 9027201"/>
              <a:gd name="connsiteY382" fmla="*/ 2986311 h 5314642"/>
              <a:gd name="connsiteX383" fmla="*/ 1734291 w 9027201"/>
              <a:gd name="connsiteY383" fmla="*/ 2998656 h 5314642"/>
              <a:gd name="connsiteX384" fmla="*/ 1598430 w 9027201"/>
              <a:gd name="connsiteY384" fmla="*/ 2999451 h 5314642"/>
              <a:gd name="connsiteX385" fmla="*/ 1524443 w 9027201"/>
              <a:gd name="connsiteY385" fmla="*/ 3066378 h 5314642"/>
              <a:gd name="connsiteX386" fmla="*/ 1484773 w 9027201"/>
              <a:gd name="connsiteY386" fmla="*/ 3120082 h 5314642"/>
              <a:gd name="connsiteX387" fmla="*/ 1421544 w 9027201"/>
              <a:gd name="connsiteY387" fmla="*/ 3130839 h 5314642"/>
              <a:gd name="connsiteX388" fmla="*/ 1364142 w 9027201"/>
              <a:gd name="connsiteY388" fmla="*/ 3105795 h 5314642"/>
              <a:gd name="connsiteX389" fmla="*/ 1313968 w 9027201"/>
              <a:gd name="connsiteY389" fmla="*/ 3066293 h 5314642"/>
              <a:gd name="connsiteX390" fmla="*/ 1292453 w 9027201"/>
              <a:gd name="connsiteY390" fmla="*/ 3034020 h 5314642"/>
              <a:gd name="connsiteX391" fmla="*/ 1224209 w 9027201"/>
              <a:gd name="connsiteY391" fmla="*/ 2974405 h 5314642"/>
              <a:gd name="connsiteX392" fmla="*/ 1120330 w 9027201"/>
              <a:gd name="connsiteY392" fmla="*/ 2980232 h 5314642"/>
              <a:gd name="connsiteX393" fmla="*/ 1051021 w 9027201"/>
              <a:gd name="connsiteY393" fmla="*/ 2999198 h 5314642"/>
              <a:gd name="connsiteX394" fmla="*/ 994264 w 9027201"/>
              <a:gd name="connsiteY394" fmla="*/ 2981801 h 5314642"/>
              <a:gd name="connsiteX395" fmla="*/ 908539 w 9027201"/>
              <a:gd name="connsiteY395" fmla="*/ 2984182 h 5314642"/>
              <a:gd name="connsiteX396" fmla="*/ 849008 w 9027201"/>
              <a:gd name="connsiteY396" fmla="*/ 2960370 h 5314642"/>
              <a:gd name="connsiteX397" fmla="*/ 743813 w 9027201"/>
              <a:gd name="connsiteY397" fmla="*/ 2958717 h 5314642"/>
              <a:gd name="connsiteX398" fmla="*/ 668593 w 9027201"/>
              <a:gd name="connsiteY398" fmla="*/ 2937117 h 5314642"/>
              <a:gd name="connsiteX399" fmla="*/ 608894 w 9027201"/>
              <a:gd name="connsiteY399" fmla="*/ 2912073 h 5314642"/>
              <a:gd name="connsiteX400" fmla="*/ 582448 w 9027201"/>
              <a:gd name="connsiteY400" fmla="*/ 2883413 h 5314642"/>
              <a:gd name="connsiteX401" fmla="*/ 442598 w 9027201"/>
              <a:gd name="connsiteY401" fmla="*/ 2915686 h 5314642"/>
              <a:gd name="connsiteX402" fmla="*/ 431841 w 9027201"/>
              <a:gd name="connsiteY402" fmla="*/ 2947959 h 5314642"/>
              <a:gd name="connsiteX403" fmla="*/ 367995 w 9027201"/>
              <a:gd name="connsiteY403" fmla="*/ 2936557 h 5314642"/>
              <a:gd name="connsiteX404" fmla="*/ 315804 w 9027201"/>
              <a:gd name="connsiteY404" fmla="*/ 2889577 h 5314642"/>
              <a:gd name="connsiteX405" fmla="*/ 238203 w 9027201"/>
              <a:gd name="connsiteY405" fmla="*/ 2883413 h 5314642"/>
              <a:gd name="connsiteX406" fmla="*/ 202148 w 9027201"/>
              <a:gd name="connsiteY406" fmla="*/ 2795055 h 5314642"/>
              <a:gd name="connsiteX407" fmla="*/ 119869 w 9027201"/>
              <a:gd name="connsiteY407" fmla="*/ 2754322 h 5314642"/>
              <a:gd name="connsiteX408" fmla="*/ 42437 w 9027201"/>
              <a:gd name="connsiteY408" fmla="*/ 2693390 h 5314642"/>
              <a:gd name="connsiteX409" fmla="*/ 1703 w 9027201"/>
              <a:gd name="connsiteY409" fmla="*/ 2607497 h 5314642"/>
              <a:gd name="connsiteX410" fmla="*/ 43417 w 9027201"/>
              <a:gd name="connsiteY410" fmla="*/ 2483083 h 5314642"/>
              <a:gd name="connsiteX411" fmla="*/ 119869 w 9027201"/>
              <a:gd name="connsiteY411" fmla="*/ 2420835 h 5314642"/>
              <a:gd name="connsiteX412" fmla="*/ 122503 w 9027201"/>
              <a:gd name="connsiteY412" fmla="*/ 2316956 h 5314642"/>
              <a:gd name="connsiteX413" fmla="*/ 201251 w 9027201"/>
              <a:gd name="connsiteY413" fmla="*/ 2246330 h 5314642"/>
              <a:gd name="connsiteX414" fmla="*/ 233524 w 9027201"/>
              <a:gd name="connsiteY414" fmla="*/ 2191478 h 5314642"/>
              <a:gd name="connsiteX415" fmla="*/ 281234 w 9027201"/>
              <a:gd name="connsiteY415" fmla="*/ 2151893 h 5314642"/>
              <a:gd name="connsiteX416" fmla="*/ 296838 w 9027201"/>
              <a:gd name="connsiteY416" fmla="*/ 2053926 h 5314642"/>
              <a:gd name="connsiteX417" fmla="*/ 265966 w 9027201"/>
              <a:gd name="connsiteY417" fmla="*/ 1923686 h 5314642"/>
              <a:gd name="connsiteX418" fmla="*/ 309977 w 9027201"/>
              <a:gd name="connsiteY418" fmla="*/ 1850847 h 5314642"/>
              <a:gd name="connsiteX419" fmla="*/ 378053 w 9027201"/>
              <a:gd name="connsiteY419" fmla="*/ 1721587 h 5314642"/>
              <a:gd name="connsiteX420" fmla="*/ 464114 w 9027201"/>
              <a:gd name="connsiteY420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81281 w 9027201"/>
              <a:gd name="connsiteY122" fmla="*/ 1420373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31275 w 9027201"/>
              <a:gd name="connsiteY122" fmla="*/ 1406085 h 5314642"/>
              <a:gd name="connsiteX123" fmla="*/ 7413554 w 9027201"/>
              <a:gd name="connsiteY123" fmla="*/ 1409616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30674 w 9027201"/>
              <a:gd name="connsiteY121" fmla="*/ 1431131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8100 w 9027201"/>
              <a:gd name="connsiteY124" fmla="*/ 1366585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07191 w 9027201"/>
              <a:gd name="connsiteY127" fmla="*/ 1323555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57798 w 9027201"/>
              <a:gd name="connsiteY129" fmla="*/ 1398858 h 5314642"/>
              <a:gd name="connsiteX130" fmla="*/ 7768556 w 9027201"/>
              <a:gd name="connsiteY130" fmla="*/ 1431131 h 5314642"/>
              <a:gd name="connsiteX131" fmla="*/ 7833102 w 9027201"/>
              <a:gd name="connsiteY131" fmla="*/ 1495677 h 5314642"/>
              <a:gd name="connsiteX132" fmla="*/ 7865375 w 9027201"/>
              <a:gd name="connsiteY132" fmla="*/ 1560223 h 5314642"/>
              <a:gd name="connsiteX133" fmla="*/ 7876133 w 9027201"/>
              <a:gd name="connsiteY133" fmla="*/ 1592496 h 5314642"/>
              <a:gd name="connsiteX134" fmla="*/ 7908405 w 9027201"/>
              <a:gd name="connsiteY134" fmla="*/ 1603253 h 5314642"/>
              <a:gd name="connsiteX135" fmla="*/ 7994467 w 9027201"/>
              <a:gd name="connsiteY135" fmla="*/ 1603253 h 5314642"/>
              <a:gd name="connsiteX136" fmla="*/ 8026740 w 9027201"/>
              <a:gd name="connsiteY136" fmla="*/ 1592496 h 5314642"/>
              <a:gd name="connsiteX137" fmla="*/ 8241893 w 9027201"/>
              <a:gd name="connsiteY137" fmla="*/ 1603253 h 5314642"/>
              <a:gd name="connsiteX138" fmla="*/ 8274165 w 9027201"/>
              <a:gd name="connsiteY138" fmla="*/ 1624769 h 5314642"/>
              <a:gd name="connsiteX139" fmla="*/ 8306438 w 9027201"/>
              <a:gd name="connsiteY139" fmla="*/ 1635526 h 5314642"/>
              <a:gd name="connsiteX140" fmla="*/ 8327954 w 9027201"/>
              <a:gd name="connsiteY140" fmla="*/ 1657042 h 5314642"/>
              <a:gd name="connsiteX141" fmla="*/ 8446288 w 9027201"/>
              <a:gd name="connsiteY141" fmla="*/ 1678557 h 5314642"/>
              <a:gd name="connsiteX142" fmla="*/ 8553864 w 9027201"/>
              <a:gd name="connsiteY142" fmla="*/ 1710830 h 5314642"/>
              <a:gd name="connsiteX143" fmla="*/ 8650683 w 9027201"/>
              <a:gd name="connsiteY143" fmla="*/ 1743103 h 5314642"/>
              <a:gd name="connsiteX144" fmla="*/ 8682956 w 9027201"/>
              <a:gd name="connsiteY144" fmla="*/ 1753860 h 5314642"/>
              <a:gd name="connsiteX145" fmla="*/ 8790533 w 9027201"/>
              <a:gd name="connsiteY145" fmla="*/ 1818406 h 5314642"/>
              <a:gd name="connsiteX146" fmla="*/ 8822805 w 9027201"/>
              <a:gd name="connsiteY146" fmla="*/ 1829164 h 5314642"/>
              <a:gd name="connsiteX147" fmla="*/ 8844321 w 9027201"/>
              <a:gd name="connsiteY147" fmla="*/ 1850679 h 5314642"/>
              <a:gd name="connsiteX148" fmla="*/ 8876594 w 9027201"/>
              <a:gd name="connsiteY148" fmla="*/ 1861437 h 5314642"/>
              <a:gd name="connsiteX149" fmla="*/ 8951897 w 9027201"/>
              <a:gd name="connsiteY149" fmla="*/ 1904467 h 5314642"/>
              <a:gd name="connsiteX150" fmla="*/ 8994928 w 9027201"/>
              <a:gd name="connsiteY150" fmla="*/ 1958256 h 5314642"/>
              <a:gd name="connsiteX151" fmla="*/ 9027201 w 9027201"/>
              <a:gd name="connsiteY151" fmla="*/ 1990529 h 5314642"/>
              <a:gd name="connsiteX152" fmla="*/ 9016443 w 9027201"/>
              <a:gd name="connsiteY152" fmla="*/ 2119620 h 5314642"/>
              <a:gd name="connsiteX153" fmla="*/ 8994928 w 9027201"/>
              <a:gd name="connsiteY153" fmla="*/ 2141136 h 5314642"/>
              <a:gd name="connsiteX154" fmla="*/ 8951897 w 9027201"/>
              <a:gd name="connsiteY154" fmla="*/ 2194924 h 5314642"/>
              <a:gd name="connsiteX155" fmla="*/ 8919624 w 9027201"/>
              <a:gd name="connsiteY155" fmla="*/ 2248712 h 5314642"/>
              <a:gd name="connsiteX156" fmla="*/ 8876594 w 9027201"/>
              <a:gd name="connsiteY156" fmla="*/ 2302500 h 5314642"/>
              <a:gd name="connsiteX157" fmla="*/ 8898109 w 9027201"/>
              <a:gd name="connsiteY157" fmla="*/ 2334773 h 5314642"/>
              <a:gd name="connsiteX158" fmla="*/ 8898109 w 9027201"/>
              <a:gd name="connsiteY158" fmla="*/ 2431592 h 5314642"/>
              <a:gd name="connsiteX159" fmla="*/ 8876594 w 9027201"/>
              <a:gd name="connsiteY159" fmla="*/ 2463865 h 5314642"/>
              <a:gd name="connsiteX160" fmla="*/ 8844321 w 9027201"/>
              <a:gd name="connsiteY160" fmla="*/ 2539169 h 5314642"/>
              <a:gd name="connsiteX161" fmla="*/ 8801290 w 9027201"/>
              <a:gd name="connsiteY161" fmla="*/ 2549926 h 5314642"/>
              <a:gd name="connsiteX162" fmla="*/ 8833563 w 9027201"/>
              <a:gd name="connsiteY162" fmla="*/ 2603715 h 5314642"/>
              <a:gd name="connsiteX163" fmla="*/ 8844321 w 9027201"/>
              <a:gd name="connsiteY163" fmla="*/ 2635987 h 5314642"/>
              <a:gd name="connsiteX164" fmla="*/ 8865836 w 9027201"/>
              <a:gd name="connsiteY164" fmla="*/ 2657503 h 5314642"/>
              <a:gd name="connsiteX165" fmla="*/ 8898109 w 9027201"/>
              <a:gd name="connsiteY165" fmla="*/ 2722049 h 5314642"/>
              <a:gd name="connsiteX166" fmla="*/ 8876594 w 9027201"/>
              <a:gd name="connsiteY166" fmla="*/ 2915686 h 5314642"/>
              <a:gd name="connsiteX167" fmla="*/ 8855078 w 9027201"/>
              <a:gd name="connsiteY167" fmla="*/ 2980232 h 5314642"/>
              <a:gd name="connsiteX168" fmla="*/ 8822805 w 9027201"/>
              <a:gd name="connsiteY168" fmla="*/ 3001747 h 5314642"/>
              <a:gd name="connsiteX169" fmla="*/ 8812048 w 9027201"/>
              <a:gd name="connsiteY169" fmla="*/ 3034020 h 5314642"/>
              <a:gd name="connsiteX170" fmla="*/ 8747502 w 9027201"/>
              <a:gd name="connsiteY170" fmla="*/ 3055536 h 5314642"/>
              <a:gd name="connsiteX171" fmla="*/ 8553864 w 9027201"/>
              <a:gd name="connsiteY171" fmla="*/ 3077051 h 5314642"/>
              <a:gd name="connsiteX172" fmla="*/ 8467803 w 9027201"/>
              <a:gd name="connsiteY172" fmla="*/ 3077051 h 5314642"/>
              <a:gd name="connsiteX173" fmla="*/ 8403257 w 9027201"/>
              <a:gd name="connsiteY173" fmla="*/ 3055536 h 5314642"/>
              <a:gd name="connsiteX174" fmla="*/ 8338711 w 9027201"/>
              <a:gd name="connsiteY174" fmla="*/ 3098566 h 5314642"/>
              <a:gd name="connsiteX175" fmla="*/ 8317196 w 9027201"/>
              <a:gd name="connsiteY175" fmla="*/ 3120082 h 5314642"/>
              <a:gd name="connsiteX176" fmla="*/ 8284923 w 9027201"/>
              <a:gd name="connsiteY176" fmla="*/ 3141597 h 5314642"/>
              <a:gd name="connsiteX177" fmla="*/ 8263408 w 9027201"/>
              <a:gd name="connsiteY177" fmla="*/ 3173870 h 5314642"/>
              <a:gd name="connsiteX178" fmla="*/ 8198862 w 9027201"/>
              <a:gd name="connsiteY178" fmla="*/ 3216900 h 5314642"/>
              <a:gd name="connsiteX179" fmla="*/ 8177347 w 9027201"/>
              <a:gd name="connsiteY179" fmla="*/ 3238416 h 5314642"/>
              <a:gd name="connsiteX180" fmla="*/ 8134316 w 9027201"/>
              <a:gd name="connsiteY180" fmla="*/ 3227658 h 5314642"/>
              <a:gd name="connsiteX181" fmla="*/ 8091285 w 9027201"/>
              <a:gd name="connsiteY181" fmla="*/ 3292204 h 5314642"/>
              <a:gd name="connsiteX182" fmla="*/ 8080528 w 9027201"/>
              <a:gd name="connsiteY182" fmla="*/ 3324477 h 5314642"/>
              <a:gd name="connsiteX183" fmla="*/ 8069770 w 9027201"/>
              <a:gd name="connsiteY183" fmla="*/ 3367507 h 5314642"/>
              <a:gd name="connsiteX184" fmla="*/ 8048255 w 9027201"/>
              <a:gd name="connsiteY184" fmla="*/ 3389023 h 5314642"/>
              <a:gd name="connsiteX185" fmla="*/ 8026740 w 9027201"/>
              <a:gd name="connsiteY185" fmla="*/ 3421296 h 5314642"/>
              <a:gd name="connsiteX186" fmla="*/ 8015982 w 9027201"/>
              <a:gd name="connsiteY186" fmla="*/ 3528872 h 5314642"/>
              <a:gd name="connsiteX187" fmla="*/ 7951436 w 9027201"/>
              <a:gd name="connsiteY187" fmla="*/ 3550387 h 5314642"/>
              <a:gd name="connsiteX188" fmla="*/ 7919163 w 9027201"/>
              <a:gd name="connsiteY188" fmla="*/ 3561145 h 5314642"/>
              <a:gd name="connsiteX189" fmla="*/ 7714768 w 9027201"/>
              <a:gd name="connsiteY189" fmla="*/ 3582660 h 5314642"/>
              <a:gd name="connsiteX190" fmla="*/ 7650222 w 9027201"/>
              <a:gd name="connsiteY190" fmla="*/ 3604176 h 5314642"/>
              <a:gd name="connsiteX191" fmla="*/ 7617949 w 9027201"/>
              <a:gd name="connsiteY191" fmla="*/ 3614933 h 5314642"/>
              <a:gd name="connsiteX192" fmla="*/ 7585676 w 9027201"/>
              <a:gd name="connsiteY192" fmla="*/ 3636449 h 5314642"/>
              <a:gd name="connsiteX193" fmla="*/ 7553403 w 9027201"/>
              <a:gd name="connsiteY193" fmla="*/ 3647206 h 5314642"/>
              <a:gd name="connsiteX194" fmla="*/ 7488857 w 9027201"/>
              <a:gd name="connsiteY194" fmla="*/ 3690237 h 5314642"/>
              <a:gd name="connsiteX195" fmla="*/ 7456584 w 9027201"/>
              <a:gd name="connsiteY195" fmla="*/ 3700995 h 5314642"/>
              <a:gd name="connsiteX196" fmla="*/ 7392038 w 9027201"/>
              <a:gd name="connsiteY196" fmla="*/ 3744025 h 5314642"/>
              <a:gd name="connsiteX197" fmla="*/ 7359765 w 9027201"/>
              <a:gd name="connsiteY197" fmla="*/ 3765540 h 5314642"/>
              <a:gd name="connsiteX198" fmla="*/ 7327493 w 9027201"/>
              <a:gd name="connsiteY198" fmla="*/ 3776298 h 5314642"/>
              <a:gd name="connsiteX199" fmla="*/ 7273704 w 9027201"/>
              <a:gd name="connsiteY199" fmla="*/ 3808571 h 5314642"/>
              <a:gd name="connsiteX200" fmla="*/ 7101582 w 9027201"/>
              <a:gd name="connsiteY200" fmla="*/ 3840844 h 5314642"/>
              <a:gd name="connsiteX201" fmla="*/ 7037036 w 9027201"/>
              <a:gd name="connsiteY201" fmla="*/ 3862359 h 5314642"/>
              <a:gd name="connsiteX202" fmla="*/ 7004763 w 9027201"/>
              <a:gd name="connsiteY202" fmla="*/ 3873117 h 5314642"/>
              <a:gd name="connsiteX203" fmla="*/ 6929460 w 9027201"/>
              <a:gd name="connsiteY203" fmla="*/ 3862359 h 5314642"/>
              <a:gd name="connsiteX204" fmla="*/ 6897187 w 9027201"/>
              <a:gd name="connsiteY204" fmla="*/ 3851602 h 5314642"/>
              <a:gd name="connsiteX205" fmla="*/ 6778853 w 9027201"/>
              <a:gd name="connsiteY205" fmla="*/ 3862359 h 5314642"/>
              <a:gd name="connsiteX206" fmla="*/ 6725064 w 9027201"/>
              <a:gd name="connsiteY206" fmla="*/ 3894632 h 5314642"/>
              <a:gd name="connsiteX207" fmla="*/ 6682034 w 9027201"/>
              <a:gd name="connsiteY207" fmla="*/ 3948420 h 5314642"/>
              <a:gd name="connsiteX208" fmla="*/ 6639003 w 9027201"/>
              <a:gd name="connsiteY208" fmla="*/ 4002209 h 5314642"/>
              <a:gd name="connsiteX209" fmla="*/ 6606730 w 9027201"/>
              <a:gd name="connsiteY209" fmla="*/ 4023724 h 5314642"/>
              <a:gd name="connsiteX210" fmla="*/ 6595973 w 9027201"/>
              <a:gd name="connsiteY210" fmla="*/ 4055997 h 5314642"/>
              <a:gd name="connsiteX211" fmla="*/ 6542184 w 9027201"/>
              <a:gd name="connsiteY211" fmla="*/ 4099027 h 5314642"/>
              <a:gd name="connsiteX212" fmla="*/ 6520669 w 9027201"/>
              <a:gd name="connsiteY212" fmla="*/ 4120543 h 5314642"/>
              <a:gd name="connsiteX213" fmla="*/ 6456123 w 9027201"/>
              <a:gd name="connsiteY213" fmla="*/ 4163573 h 5314642"/>
              <a:gd name="connsiteX214" fmla="*/ 6413093 w 9027201"/>
              <a:gd name="connsiteY214" fmla="*/ 4217362 h 5314642"/>
              <a:gd name="connsiteX215" fmla="*/ 6380820 w 9027201"/>
              <a:gd name="connsiteY215" fmla="*/ 4228119 h 5314642"/>
              <a:gd name="connsiteX216" fmla="*/ 6402335 w 9027201"/>
              <a:gd name="connsiteY216" fmla="*/ 4335696 h 5314642"/>
              <a:gd name="connsiteX217" fmla="*/ 6413093 w 9027201"/>
              <a:gd name="connsiteY217" fmla="*/ 4378726 h 5314642"/>
              <a:gd name="connsiteX218" fmla="*/ 6434608 w 9027201"/>
              <a:gd name="connsiteY218" fmla="*/ 4400242 h 5314642"/>
              <a:gd name="connsiteX219" fmla="*/ 6456123 w 9027201"/>
              <a:gd name="connsiteY219" fmla="*/ 4432515 h 5314642"/>
              <a:gd name="connsiteX220" fmla="*/ 6477638 w 9027201"/>
              <a:gd name="connsiteY220" fmla="*/ 4497060 h 5314642"/>
              <a:gd name="connsiteX221" fmla="*/ 6499154 w 9027201"/>
              <a:gd name="connsiteY221" fmla="*/ 4518576 h 5314642"/>
              <a:gd name="connsiteX222" fmla="*/ 6520669 w 9027201"/>
              <a:gd name="connsiteY222" fmla="*/ 4550849 h 5314642"/>
              <a:gd name="connsiteX223" fmla="*/ 6585215 w 9027201"/>
              <a:gd name="connsiteY223" fmla="*/ 4615395 h 5314642"/>
              <a:gd name="connsiteX224" fmla="*/ 6617488 w 9027201"/>
              <a:gd name="connsiteY224" fmla="*/ 4626152 h 5314642"/>
              <a:gd name="connsiteX225" fmla="*/ 6649761 w 9027201"/>
              <a:gd name="connsiteY225" fmla="*/ 4647667 h 5314642"/>
              <a:gd name="connsiteX226" fmla="*/ 6671276 w 9027201"/>
              <a:gd name="connsiteY226" fmla="*/ 4669183 h 5314642"/>
              <a:gd name="connsiteX227" fmla="*/ 6703549 w 9027201"/>
              <a:gd name="connsiteY227" fmla="*/ 4679940 h 5314642"/>
              <a:gd name="connsiteX228" fmla="*/ 6811125 w 9027201"/>
              <a:gd name="connsiteY228" fmla="*/ 4647667 h 5314642"/>
              <a:gd name="connsiteX229" fmla="*/ 6918702 w 9027201"/>
              <a:gd name="connsiteY229" fmla="*/ 4636910 h 5314642"/>
              <a:gd name="connsiteX230" fmla="*/ 6950975 w 9027201"/>
              <a:gd name="connsiteY230" fmla="*/ 4615395 h 5314642"/>
              <a:gd name="connsiteX231" fmla="*/ 7166128 w 9027201"/>
              <a:gd name="connsiteY231" fmla="*/ 4615395 h 5314642"/>
              <a:gd name="connsiteX232" fmla="*/ 7198401 w 9027201"/>
              <a:gd name="connsiteY232" fmla="*/ 4626152 h 5314642"/>
              <a:gd name="connsiteX233" fmla="*/ 7230674 w 9027201"/>
              <a:gd name="connsiteY233" fmla="*/ 4733729 h 5314642"/>
              <a:gd name="connsiteX234" fmla="*/ 7219916 w 9027201"/>
              <a:gd name="connsiteY234" fmla="*/ 4776759 h 5314642"/>
              <a:gd name="connsiteX235" fmla="*/ 7176885 w 9027201"/>
              <a:gd name="connsiteY235" fmla="*/ 4830547 h 5314642"/>
              <a:gd name="connsiteX236" fmla="*/ 7155370 w 9027201"/>
              <a:gd name="connsiteY236" fmla="*/ 4862820 h 5314642"/>
              <a:gd name="connsiteX237" fmla="*/ 7101582 w 9027201"/>
              <a:gd name="connsiteY237" fmla="*/ 4905851 h 5314642"/>
              <a:gd name="connsiteX238" fmla="*/ 7037036 w 9027201"/>
              <a:gd name="connsiteY238" fmla="*/ 4927366 h 5314642"/>
              <a:gd name="connsiteX239" fmla="*/ 7004763 w 9027201"/>
              <a:gd name="connsiteY239" fmla="*/ 4938124 h 5314642"/>
              <a:gd name="connsiteX240" fmla="*/ 6907944 w 9027201"/>
              <a:gd name="connsiteY240" fmla="*/ 4948882 h 5314642"/>
              <a:gd name="connsiteX241" fmla="*/ 6843398 w 9027201"/>
              <a:gd name="connsiteY241" fmla="*/ 4970397 h 5314642"/>
              <a:gd name="connsiteX242" fmla="*/ 6757337 w 9027201"/>
              <a:gd name="connsiteY242" fmla="*/ 4959639 h 5314642"/>
              <a:gd name="connsiteX243" fmla="*/ 6725064 w 9027201"/>
              <a:gd name="connsiteY243" fmla="*/ 4948882 h 5314642"/>
              <a:gd name="connsiteX244" fmla="*/ 6682034 w 9027201"/>
              <a:gd name="connsiteY244" fmla="*/ 4905851 h 5314642"/>
              <a:gd name="connsiteX245" fmla="*/ 6639003 w 9027201"/>
              <a:gd name="connsiteY245" fmla="*/ 4948882 h 5314642"/>
              <a:gd name="connsiteX246" fmla="*/ 6628245 w 9027201"/>
              <a:gd name="connsiteY246" fmla="*/ 4981155 h 5314642"/>
              <a:gd name="connsiteX247" fmla="*/ 6595973 w 9027201"/>
              <a:gd name="connsiteY247" fmla="*/ 4991912 h 5314642"/>
              <a:gd name="connsiteX248" fmla="*/ 6509911 w 9027201"/>
              <a:gd name="connsiteY248" fmla="*/ 5002670 h 5314642"/>
              <a:gd name="connsiteX249" fmla="*/ 6445365 w 9027201"/>
              <a:gd name="connsiteY249" fmla="*/ 5013427 h 5314642"/>
              <a:gd name="connsiteX250" fmla="*/ 6391577 w 9027201"/>
              <a:gd name="connsiteY250" fmla="*/ 5045700 h 5314642"/>
              <a:gd name="connsiteX251" fmla="*/ 6327031 w 9027201"/>
              <a:gd name="connsiteY251" fmla="*/ 5077973 h 5314642"/>
              <a:gd name="connsiteX252" fmla="*/ 6305516 w 9027201"/>
              <a:gd name="connsiteY252" fmla="*/ 5099489 h 5314642"/>
              <a:gd name="connsiteX253" fmla="*/ 6262485 w 9027201"/>
              <a:gd name="connsiteY253" fmla="*/ 5110246 h 5314642"/>
              <a:gd name="connsiteX254" fmla="*/ 6230213 w 9027201"/>
              <a:gd name="connsiteY254" fmla="*/ 5121004 h 5314642"/>
              <a:gd name="connsiteX255" fmla="*/ 6187182 w 9027201"/>
              <a:gd name="connsiteY255" fmla="*/ 5164035 h 5314642"/>
              <a:gd name="connsiteX256" fmla="*/ 6165667 w 9027201"/>
              <a:gd name="connsiteY256" fmla="*/ 5196307 h 5314642"/>
              <a:gd name="connsiteX257" fmla="*/ 6133394 w 9027201"/>
              <a:gd name="connsiteY257" fmla="*/ 5207065 h 5314642"/>
              <a:gd name="connsiteX258" fmla="*/ 6111878 w 9027201"/>
              <a:gd name="connsiteY258" fmla="*/ 5228580 h 5314642"/>
              <a:gd name="connsiteX259" fmla="*/ 6047333 w 9027201"/>
              <a:gd name="connsiteY259" fmla="*/ 5271611 h 5314642"/>
              <a:gd name="connsiteX260" fmla="*/ 5982787 w 9027201"/>
              <a:gd name="connsiteY260" fmla="*/ 5282369 h 5314642"/>
              <a:gd name="connsiteX261" fmla="*/ 5928998 w 9027201"/>
              <a:gd name="connsiteY261" fmla="*/ 5293126 h 5314642"/>
              <a:gd name="connsiteX262" fmla="*/ 5896725 w 9027201"/>
              <a:gd name="connsiteY262" fmla="*/ 5303884 h 5314642"/>
              <a:gd name="connsiteX263" fmla="*/ 5842937 w 9027201"/>
              <a:gd name="connsiteY263" fmla="*/ 5314642 h 5314642"/>
              <a:gd name="connsiteX264" fmla="*/ 5767634 w 9027201"/>
              <a:gd name="connsiteY264" fmla="*/ 5303884 h 5314642"/>
              <a:gd name="connsiteX265" fmla="*/ 5703088 w 9027201"/>
              <a:gd name="connsiteY265" fmla="*/ 5282369 h 5314642"/>
              <a:gd name="connsiteX266" fmla="*/ 5638542 w 9027201"/>
              <a:gd name="connsiteY266" fmla="*/ 5271611 h 5314642"/>
              <a:gd name="connsiteX267" fmla="*/ 5595511 w 9027201"/>
              <a:gd name="connsiteY267" fmla="*/ 5174792 h 5314642"/>
              <a:gd name="connsiteX268" fmla="*/ 5638542 w 9027201"/>
              <a:gd name="connsiteY268" fmla="*/ 5056458 h 5314642"/>
              <a:gd name="connsiteX269" fmla="*/ 5660057 w 9027201"/>
              <a:gd name="connsiteY269" fmla="*/ 4895093 h 5314642"/>
              <a:gd name="connsiteX270" fmla="*/ 5584754 w 9027201"/>
              <a:gd name="connsiteY270" fmla="*/ 4819790 h 5314642"/>
              <a:gd name="connsiteX271" fmla="*/ 5530965 w 9027201"/>
              <a:gd name="connsiteY271" fmla="*/ 4787517 h 5314642"/>
              <a:gd name="connsiteX272" fmla="*/ 5423389 w 9027201"/>
              <a:gd name="connsiteY272" fmla="*/ 4766002 h 5314642"/>
              <a:gd name="connsiteX273" fmla="*/ 5358843 w 9027201"/>
              <a:gd name="connsiteY273" fmla="*/ 4733729 h 5314642"/>
              <a:gd name="connsiteX274" fmla="*/ 5326570 w 9027201"/>
              <a:gd name="connsiteY274" fmla="*/ 4722971 h 5314642"/>
              <a:gd name="connsiteX275" fmla="*/ 5294297 w 9027201"/>
              <a:gd name="connsiteY275" fmla="*/ 4701456 h 5314642"/>
              <a:gd name="connsiteX276" fmla="*/ 5175776 w 9027201"/>
              <a:gd name="connsiteY276" fmla="*/ 4704108 h 5314642"/>
              <a:gd name="connsiteX277" fmla="*/ 5166214 w 9027201"/>
              <a:gd name="connsiteY277" fmla="*/ 4655026 h 5314642"/>
              <a:gd name="connsiteX278" fmla="*/ 5197478 w 9027201"/>
              <a:gd name="connsiteY278" fmla="*/ 4572364 h 5314642"/>
              <a:gd name="connsiteX279" fmla="*/ 5264639 w 9027201"/>
              <a:gd name="connsiteY279" fmla="*/ 4543901 h 5314642"/>
              <a:gd name="connsiteX280" fmla="*/ 5339980 w 9027201"/>
              <a:gd name="connsiteY280" fmla="*/ 4489478 h 5314642"/>
              <a:gd name="connsiteX281" fmla="*/ 5401874 w 9027201"/>
              <a:gd name="connsiteY281" fmla="*/ 4432515 h 5314642"/>
              <a:gd name="connsiteX282" fmla="*/ 5466420 w 9027201"/>
              <a:gd name="connsiteY282" fmla="*/ 4421757 h 5314642"/>
              <a:gd name="connsiteX283" fmla="*/ 5617027 w 9027201"/>
              <a:gd name="connsiteY283" fmla="*/ 4378726 h 5314642"/>
              <a:gd name="connsiteX284" fmla="*/ 5712277 w 9027201"/>
              <a:gd name="connsiteY284" fmla="*/ 4285792 h 5314642"/>
              <a:gd name="connsiteX285" fmla="*/ 5573996 w 9027201"/>
              <a:gd name="connsiteY285" fmla="*/ 4195846 h 5314642"/>
              <a:gd name="connsiteX286" fmla="*/ 5467129 w 9027201"/>
              <a:gd name="connsiteY286" fmla="*/ 4187031 h 5314642"/>
              <a:gd name="connsiteX287" fmla="*/ 5404339 w 9027201"/>
              <a:gd name="connsiteY287" fmla="*/ 4245451 h 5314642"/>
              <a:gd name="connsiteX288" fmla="*/ 5296389 w 9027201"/>
              <a:gd name="connsiteY288" fmla="*/ 4229576 h 5314642"/>
              <a:gd name="connsiteX289" fmla="*/ 5223364 w 9027201"/>
              <a:gd name="connsiteY289" fmla="*/ 4223226 h 5314642"/>
              <a:gd name="connsiteX290" fmla="*/ 5154448 w 9027201"/>
              <a:gd name="connsiteY290" fmla="*/ 4185089 h 5314642"/>
              <a:gd name="connsiteX291" fmla="*/ 5122175 w 9027201"/>
              <a:gd name="connsiteY291" fmla="*/ 4195846 h 5314642"/>
              <a:gd name="connsiteX292" fmla="*/ 5025356 w 9027201"/>
              <a:gd name="connsiteY292" fmla="*/ 4185089 h 5314642"/>
              <a:gd name="connsiteX293" fmla="*/ 4960810 w 9027201"/>
              <a:gd name="connsiteY293" fmla="*/ 4152816 h 5314642"/>
              <a:gd name="connsiteX294" fmla="*/ 4907022 w 9027201"/>
              <a:gd name="connsiteY294" fmla="*/ 4099027 h 5314642"/>
              <a:gd name="connsiteX295" fmla="*/ 4836014 w 9027201"/>
              <a:gd name="connsiteY295" fmla="*/ 4093051 h 5314642"/>
              <a:gd name="connsiteX296" fmla="*/ 4804899 w 9027201"/>
              <a:gd name="connsiteY296" fmla="*/ 4048414 h 5314642"/>
              <a:gd name="connsiteX297" fmla="*/ 4902689 w 9027201"/>
              <a:gd name="connsiteY297" fmla="*/ 4007326 h 5314642"/>
              <a:gd name="connsiteX298" fmla="*/ 4880576 w 9027201"/>
              <a:gd name="connsiteY298" fmla="*/ 3944536 h 5314642"/>
              <a:gd name="connsiteX299" fmla="*/ 4739307 w 9027201"/>
              <a:gd name="connsiteY299" fmla="*/ 3953538 h 5314642"/>
              <a:gd name="connsiteX300" fmla="*/ 4639500 w 9027201"/>
              <a:gd name="connsiteY300" fmla="*/ 3859707 h 5314642"/>
              <a:gd name="connsiteX301" fmla="*/ 4502639 w 9027201"/>
              <a:gd name="connsiteY301" fmla="*/ 3870801 h 5314642"/>
              <a:gd name="connsiteX302" fmla="*/ 4421695 w 9027201"/>
              <a:gd name="connsiteY302" fmla="*/ 3860417 h 5314642"/>
              <a:gd name="connsiteX303" fmla="*/ 4328014 w 9027201"/>
              <a:gd name="connsiteY303" fmla="*/ 3873976 h 5314642"/>
              <a:gd name="connsiteX304" fmla="*/ 4302614 w 9027201"/>
              <a:gd name="connsiteY304" fmla="*/ 3899376 h 5314642"/>
              <a:gd name="connsiteX305" fmla="*/ 4305789 w 9027201"/>
              <a:gd name="connsiteY305" fmla="*/ 3947001 h 5314642"/>
              <a:gd name="connsiteX306" fmla="*/ 4272321 w 9027201"/>
              <a:gd name="connsiteY306" fmla="*/ 4045239 h 5314642"/>
              <a:gd name="connsiteX307" fmla="*/ 4229290 w 9027201"/>
              <a:gd name="connsiteY307" fmla="*/ 4109785 h 5314642"/>
              <a:gd name="connsiteX308" fmla="*/ 4207775 w 9027201"/>
              <a:gd name="connsiteY308" fmla="*/ 4142058 h 5314642"/>
              <a:gd name="connsiteX309" fmla="*/ 4175502 w 9027201"/>
              <a:gd name="connsiteY309" fmla="*/ 4174331 h 5314642"/>
              <a:gd name="connsiteX310" fmla="*/ 4121714 w 9027201"/>
              <a:gd name="connsiteY310" fmla="*/ 4217362 h 5314642"/>
              <a:gd name="connsiteX311" fmla="*/ 4096239 w 9027201"/>
              <a:gd name="connsiteY311" fmla="*/ 4270851 h 5314642"/>
              <a:gd name="connsiteX312" fmla="*/ 4046410 w 9027201"/>
              <a:gd name="connsiteY312" fmla="*/ 4335696 h 5314642"/>
              <a:gd name="connsiteX313" fmla="*/ 4014137 w 9027201"/>
              <a:gd name="connsiteY313" fmla="*/ 4367969 h 5314642"/>
              <a:gd name="connsiteX314" fmla="*/ 3924191 w 9027201"/>
              <a:gd name="connsiteY314" fmla="*/ 4468485 h 5314642"/>
              <a:gd name="connsiteX315" fmla="*/ 3838130 w 9027201"/>
              <a:gd name="connsiteY315" fmla="*/ 4537439 h 5314642"/>
              <a:gd name="connsiteX316" fmla="*/ 3780457 w 9027201"/>
              <a:gd name="connsiteY316" fmla="*/ 4563362 h 5314642"/>
              <a:gd name="connsiteX317" fmla="*/ 3813664 w 9027201"/>
              <a:gd name="connsiteY317" fmla="*/ 4639151 h 5314642"/>
              <a:gd name="connsiteX318" fmla="*/ 3810489 w 9027201"/>
              <a:gd name="connsiteY318" fmla="*/ 4728051 h 5314642"/>
              <a:gd name="connsiteX319" fmla="*/ 3745196 w 9027201"/>
              <a:gd name="connsiteY319" fmla="*/ 4755244 h 5314642"/>
              <a:gd name="connsiteX320" fmla="*/ 3699364 w 9027201"/>
              <a:gd name="connsiteY320" fmla="*/ 4693126 h 5314642"/>
              <a:gd name="connsiteX321" fmla="*/ 3621745 w 9027201"/>
              <a:gd name="connsiteY321" fmla="*/ 4641840 h 5314642"/>
              <a:gd name="connsiteX322" fmla="*/ 3499339 w 9027201"/>
              <a:gd name="connsiteY322" fmla="*/ 4664551 h 5314642"/>
              <a:gd name="connsiteX323" fmla="*/ 3423139 w 9027201"/>
              <a:gd name="connsiteY323" fmla="*/ 4728051 h 5314642"/>
              <a:gd name="connsiteX324" fmla="*/ 3342046 w 9027201"/>
              <a:gd name="connsiteY324" fmla="*/ 4725436 h 5314642"/>
              <a:gd name="connsiteX325" fmla="*/ 3286614 w 9027201"/>
              <a:gd name="connsiteY325" fmla="*/ 4785201 h 5314642"/>
              <a:gd name="connsiteX326" fmla="*/ 3212431 w 9027201"/>
              <a:gd name="connsiteY326" fmla="*/ 4788750 h 5314642"/>
              <a:gd name="connsiteX327" fmla="*/ 3153525 w 9027201"/>
              <a:gd name="connsiteY327" fmla="*/ 4755244 h 5314642"/>
              <a:gd name="connsiteX328" fmla="*/ 3099737 w 9027201"/>
              <a:gd name="connsiteY328" fmla="*/ 4712213 h 5314642"/>
              <a:gd name="connsiteX329" fmla="*/ 3032614 w 9027201"/>
              <a:gd name="connsiteY329" fmla="*/ 4591526 h 5314642"/>
              <a:gd name="connsiteX330" fmla="*/ 3054839 w 9027201"/>
              <a:gd name="connsiteY330" fmla="*/ 4556601 h 5314642"/>
              <a:gd name="connsiteX331" fmla="*/ 3088980 w 9027201"/>
              <a:gd name="connsiteY331" fmla="*/ 4561606 h 5314642"/>
              <a:gd name="connsiteX332" fmla="*/ 3131039 w 9027201"/>
              <a:gd name="connsiteY332" fmla="*/ 4585176 h 5314642"/>
              <a:gd name="connsiteX333" fmla="*/ 3173995 w 9027201"/>
              <a:gd name="connsiteY333" fmla="*/ 4560037 h 5314642"/>
              <a:gd name="connsiteX334" fmla="*/ 3172314 w 9027201"/>
              <a:gd name="connsiteY334" fmla="*/ 4505801 h 5314642"/>
              <a:gd name="connsiteX335" fmla="*/ 3142768 w 9027201"/>
              <a:gd name="connsiteY335" fmla="*/ 4443272 h 5314642"/>
              <a:gd name="connsiteX336" fmla="*/ 3192148 w 9027201"/>
              <a:gd name="connsiteY336" fmla="*/ 4404126 h 5314642"/>
              <a:gd name="connsiteX337" fmla="*/ 3268871 w 9027201"/>
              <a:gd name="connsiteY337" fmla="*/ 4377680 h 5314642"/>
              <a:gd name="connsiteX338" fmla="*/ 3299725 w 9027201"/>
              <a:gd name="connsiteY338" fmla="*/ 4261812 h 5314642"/>
              <a:gd name="connsiteX339" fmla="*/ 3411896 w 9027201"/>
              <a:gd name="connsiteY339" fmla="*/ 4243658 h 5314642"/>
              <a:gd name="connsiteX340" fmla="*/ 3423139 w 9027201"/>
              <a:gd name="connsiteY340" fmla="*/ 4140676 h 5314642"/>
              <a:gd name="connsiteX341" fmla="*/ 3380669 w 9027201"/>
              <a:gd name="connsiteY341" fmla="*/ 4050170 h 5314642"/>
              <a:gd name="connsiteX342" fmla="*/ 3401997 w 9027201"/>
              <a:gd name="connsiteY342" fmla="*/ 3941361 h 5314642"/>
              <a:gd name="connsiteX343" fmla="*/ 3490188 w 9027201"/>
              <a:gd name="connsiteY343" fmla="*/ 3891270 h 5314642"/>
              <a:gd name="connsiteX344" fmla="*/ 3589658 w 9027201"/>
              <a:gd name="connsiteY344" fmla="*/ 3897097 h 5314642"/>
              <a:gd name="connsiteX345" fmla="*/ 3669893 w 9027201"/>
              <a:gd name="connsiteY345" fmla="*/ 3948420 h 5314642"/>
              <a:gd name="connsiteX346" fmla="*/ 3737613 w 9027201"/>
              <a:gd name="connsiteY346" fmla="*/ 3984578 h 5314642"/>
              <a:gd name="connsiteX347" fmla="*/ 3813440 w 9027201"/>
              <a:gd name="connsiteY347" fmla="*/ 3954770 h 5314642"/>
              <a:gd name="connsiteX348" fmla="*/ 3913620 w 9027201"/>
              <a:gd name="connsiteY348" fmla="*/ 3963063 h 5314642"/>
              <a:gd name="connsiteX349" fmla="*/ 3899688 w 9027201"/>
              <a:gd name="connsiteY349" fmla="*/ 3865011 h 5314642"/>
              <a:gd name="connsiteX350" fmla="*/ 3911155 w 9027201"/>
              <a:gd name="connsiteY350" fmla="*/ 3759713 h 5314642"/>
              <a:gd name="connsiteX351" fmla="*/ 3829315 w 9027201"/>
              <a:gd name="connsiteY351" fmla="*/ 3709997 h 5314642"/>
              <a:gd name="connsiteX352" fmla="*/ 3750127 w 9027201"/>
              <a:gd name="connsiteY352" fmla="*/ 3651091 h 5314642"/>
              <a:gd name="connsiteX353" fmla="*/ 3702165 w 9027201"/>
              <a:gd name="connsiteY353" fmla="*/ 3571903 h 5314642"/>
              <a:gd name="connsiteX354" fmla="*/ 3659135 w 9027201"/>
              <a:gd name="connsiteY354" fmla="*/ 3518115 h 5314642"/>
              <a:gd name="connsiteX355" fmla="*/ 3655437 w 9027201"/>
              <a:gd name="connsiteY355" fmla="*/ 3410538 h 5314642"/>
              <a:gd name="connsiteX356" fmla="*/ 3558431 w 9027201"/>
              <a:gd name="connsiteY356" fmla="*/ 3368217 h 5314642"/>
              <a:gd name="connsiteX357" fmla="*/ 3474126 w 9027201"/>
              <a:gd name="connsiteY357" fmla="*/ 3263106 h 5314642"/>
              <a:gd name="connsiteX358" fmla="*/ 3508528 w 9027201"/>
              <a:gd name="connsiteY358" fmla="*/ 3173870 h 5314642"/>
              <a:gd name="connsiteX359" fmla="*/ 3531463 w 9027201"/>
              <a:gd name="connsiteY359" fmla="*/ 3083924 h 5314642"/>
              <a:gd name="connsiteX360" fmla="*/ 3465497 w 9027201"/>
              <a:gd name="connsiteY360" fmla="*/ 2990990 h 5314642"/>
              <a:gd name="connsiteX361" fmla="*/ 3381901 w 9027201"/>
              <a:gd name="connsiteY361" fmla="*/ 2973359 h 5314642"/>
              <a:gd name="connsiteX362" fmla="*/ 3316310 w 9027201"/>
              <a:gd name="connsiteY362" fmla="*/ 2894171 h 5314642"/>
              <a:gd name="connsiteX363" fmla="*/ 3249112 w 9027201"/>
              <a:gd name="connsiteY363" fmla="*/ 2840551 h 5314642"/>
              <a:gd name="connsiteX364" fmla="*/ 3196920 w 9027201"/>
              <a:gd name="connsiteY364" fmla="*/ 2838926 h 5314642"/>
              <a:gd name="connsiteX365" fmla="*/ 3146466 w 9027201"/>
              <a:gd name="connsiteY365" fmla="*/ 2886859 h 5314642"/>
              <a:gd name="connsiteX366" fmla="*/ 3099737 w 9027201"/>
              <a:gd name="connsiteY366" fmla="*/ 2829625 h 5314642"/>
              <a:gd name="connsiteX367" fmla="*/ 3023370 w 9027201"/>
              <a:gd name="connsiteY367" fmla="*/ 2820016 h 5314642"/>
              <a:gd name="connsiteX368" fmla="*/ 2955209 w 9027201"/>
              <a:gd name="connsiteY368" fmla="*/ 2788976 h 5314642"/>
              <a:gd name="connsiteX369" fmla="*/ 2938288 w 9027201"/>
              <a:gd name="connsiteY369" fmla="*/ 2705547 h 5314642"/>
              <a:gd name="connsiteX370" fmla="*/ 2872594 w 9027201"/>
              <a:gd name="connsiteY370" fmla="*/ 2718518 h 5314642"/>
              <a:gd name="connsiteX371" fmla="*/ 2773310 w 9027201"/>
              <a:gd name="connsiteY371" fmla="*/ 2629012 h 5314642"/>
              <a:gd name="connsiteX372" fmla="*/ 2658674 w 9027201"/>
              <a:gd name="connsiteY372" fmla="*/ 2646745 h 5314642"/>
              <a:gd name="connsiteX373" fmla="*/ 2565300 w 9027201"/>
              <a:gd name="connsiteY373" fmla="*/ 2702747 h 5314642"/>
              <a:gd name="connsiteX374" fmla="*/ 2443521 w 9027201"/>
              <a:gd name="connsiteY374" fmla="*/ 2711291 h 5314642"/>
              <a:gd name="connsiteX375" fmla="*/ 2314429 w 9027201"/>
              <a:gd name="connsiteY375" fmla="*/ 2743564 h 5314642"/>
              <a:gd name="connsiteX376" fmla="*/ 2217610 w 9027201"/>
              <a:gd name="connsiteY376" fmla="*/ 2775837 h 5314642"/>
              <a:gd name="connsiteX377" fmla="*/ 2164971 w 9027201"/>
              <a:gd name="connsiteY377" fmla="*/ 2850972 h 5314642"/>
              <a:gd name="connsiteX378" fmla="*/ 2105187 w 9027201"/>
              <a:gd name="connsiteY378" fmla="*/ 2910756 h 5314642"/>
              <a:gd name="connsiteX379" fmla="*/ 2034730 w 9027201"/>
              <a:gd name="connsiteY379" fmla="*/ 2937202 h 5314642"/>
              <a:gd name="connsiteX380" fmla="*/ 1980942 w 9027201"/>
              <a:gd name="connsiteY380" fmla="*/ 2958717 h 5314642"/>
              <a:gd name="connsiteX381" fmla="*/ 1872217 w 9027201"/>
              <a:gd name="connsiteY381" fmla="*/ 2986311 h 5314642"/>
              <a:gd name="connsiteX382" fmla="*/ 1734291 w 9027201"/>
              <a:gd name="connsiteY382" fmla="*/ 2998656 h 5314642"/>
              <a:gd name="connsiteX383" fmla="*/ 1598430 w 9027201"/>
              <a:gd name="connsiteY383" fmla="*/ 2999451 h 5314642"/>
              <a:gd name="connsiteX384" fmla="*/ 1524443 w 9027201"/>
              <a:gd name="connsiteY384" fmla="*/ 3066378 h 5314642"/>
              <a:gd name="connsiteX385" fmla="*/ 1484773 w 9027201"/>
              <a:gd name="connsiteY385" fmla="*/ 3120082 h 5314642"/>
              <a:gd name="connsiteX386" fmla="*/ 1421544 w 9027201"/>
              <a:gd name="connsiteY386" fmla="*/ 3130839 h 5314642"/>
              <a:gd name="connsiteX387" fmla="*/ 1364142 w 9027201"/>
              <a:gd name="connsiteY387" fmla="*/ 3105795 h 5314642"/>
              <a:gd name="connsiteX388" fmla="*/ 1313968 w 9027201"/>
              <a:gd name="connsiteY388" fmla="*/ 3066293 h 5314642"/>
              <a:gd name="connsiteX389" fmla="*/ 1292453 w 9027201"/>
              <a:gd name="connsiteY389" fmla="*/ 3034020 h 5314642"/>
              <a:gd name="connsiteX390" fmla="*/ 1224209 w 9027201"/>
              <a:gd name="connsiteY390" fmla="*/ 2974405 h 5314642"/>
              <a:gd name="connsiteX391" fmla="*/ 1120330 w 9027201"/>
              <a:gd name="connsiteY391" fmla="*/ 2980232 h 5314642"/>
              <a:gd name="connsiteX392" fmla="*/ 1051021 w 9027201"/>
              <a:gd name="connsiteY392" fmla="*/ 2999198 h 5314642"/>
              <a:gd name="connsiteX393" fmla="*/ 994264 w 9027201"/>
              <a:gd name="connsiteY393" fmla="*/ 2981801 h 5314642"/>
              <a:gd name="connsiteX394" fmla="*/ 908539 w 9027201"/>
              <a:gd name="connsiteY394" fmla="*/ 2984182 h 5314642"/>
              <a:gd name="connsiteX395" fmla="*/ 849008 w 9027201"/>
              <a:gd name="connsiteY395" fmla="*/ 2960370 h 5314642"/>
              <a:gd name="connsiteX396" fmla="*/ 743813 w 9027201"/>
              <a:gd name="connsiteY396" fmla="*/ 2958717 h 5314642"/>
              <a:gd name="connsiteX397" fmla="*/ 668593 w 9027201"/>
              <a:gd name="connsiteY397" fmla="*/ 2937117 h 5314642"/>
              <a:gd name="connsiteX398" fmla="*/ 608894 w 9027201"/>
              <a:gd name="connsiteY398" fmla="*/ 2912073 h 5314642"/>
              <a:gd name="connsiteX399" fmla="*/ 582448 w 9027201"/>
              <a:gd name="connsiteY399" fmla="*/ 2883413 h 5314642"/>
              <a:gd name="connsiteX400" fmla="*/ 442598 w 9027201"/>
              <a:gd name="connsiteY400" fmla="*/ 2915686 h 5314642"/>
              <a:gd name="connsiteX401" fmla="*/ 431841 w 9027201"/>
              <a:gd name="connsiteY401" fmla="*/ 2947959 h 5314642"/>
              <a:gd name="connsiteX402" fmla="*/ 367995 w 9027201"/>
              <a:gd name="connsiteY402" fmla="*/ 2936557 h 5314642"/>
              <a:gd name="connsiteX403" fmla="*/ 315804 w 9027201"/>
              <a:gd name="connsiteY403" fmla="*/ 2889577 h 5314642"/>
              <a:gd name="connsiteX404" fmla="*/ 238203 w 9027201"/>
              <a:gd name="connsiteY404" fmla="*/ 2883413 h 5314642"/>
              <a:gd name="connsiteX405" fmla="*/ 202148 w 9027201"/>
              <a:gd name="connsiteY405" fmla="*/ 2795055 h 5314642"/>
              <a:gd name="connsiteX406" fmla="*/ 119869 w 9027201"/>
              <a:gd name="connsiteY406" fmla="*/ 2754322 h 5314642"/>
              <a:gd name="connsiteX407" fmla="*/ 42437 w 9027201"/>
              <a:gd name="connsiteY407" fmla="*/ 2693390 h 5314642"/>
              <a:gd name="connsiteX408" fmla="*/ 1703 w 9027201"/>
              <a:gd name="connsiteY408" fmla="*/ 2607497 h 5314642"/>
              <a:gd name="connsiteX409" fmla="*/ 43417 w 9027201"/>
              <a:gd name="connsiteY409" fmla="*/ 2483083 h 5314642"/>
              <a:gd name="connsiteX410" fmla="*/ 119869 w 9027201"/>
              <a:gd name="connsiteY410" fmla="*/ 2420835 h 5314642"/>
              <a:gd name="connsiteX411" fmla="*/ 122503 w 9027201"/>
              <a:gd name="connsiteY411" fmla="*/ 2316956 h 5314642"/>
              <a:gd name="connsiteX412" fmla="*/ 201251 w 9027201"/>
              <a:gd name="connsiteY412" fmla="*/ 2246330 h 5314642"/>
              <a:gd name="connsiteX413" fmla="*/ 233524 w 9027201"/>
              <a:gd name="connsiteY413" fmla="*/ 2191478 h 5314642"/>
              <a:gd name="connsiteX414" fmla="*/ 281234 w 9027201"/>
              <a:gd name="connsiteY414" fmla="*/ 2151893 h 5314642"/>
              <a:gd name="connsiteX415" fmla="*/ 296838 w 9027201"/>
              <a:gd name="connsiteY415" fmla="*/ 2053926 h 5314642"/>
              <a:gd name="connsiteX416" fmla="*/ 265966 w 9027201"/>
              <a:gd name="connsiteY416" fmla="*/ 1923686 h 5314642"/>
              <a:gd name="connsiteX417" fmla="*/ 309977 w 9027201"/>
              <a:gd name="connsiteY417" fmla="*/ 1850847 h 5314642"/>
              <a:gd name="connsiteX418" fmla="*/ 378053 w 9027201"/>
              <a:gd name="connsiteY418" fmla="*/ 1721587 h 5314642"/>
              <a:gd name="connsiteX419" fmla="*/ 464114 w 9027201"/>
              <a:gd name="connsiteY419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68556 w 9027201"/>
              <a:gd name="connsiteY129" fmla="*/ 1431131 h 5314642"/>
              <a:gd name="connsiteX130" fmla="*/ 7833102 w 9027201"/>
              <a:gd name="connsiteY130" fmla="*/ 1495677 h 5314642"/>
              <a:gd name="connsiteX131" fmla="*/ 7865375 w 9027201"/>
              <a:gd name="connsiteY131" fmla="*/ 1560223 h 5314642"/>
              <a:gd name="connsiteX132" fmla="*/ 7876133 w 9027201"/>
              <a:gd name="connsiteY132" fmla="*/ 1592496 h 5314642"/>
              <a:gd name="connsiteX133" fmla="*/ 7908405 w 9027201"/>
              <a:gd name="connsiteY133" fmla="*/ 1603253 h 5314642"/>
              <a:gd name="connsiteX134" fmla="*/ 7994467 w 9027201"/>
              <a:gd name="connsiteY134" fmla="*/ 1603253 h 5314642"/>
              <a:gd name="connsiteX135" fmla="*/ 8026740 w 9027201"/>
              <a:gd name="connsiteY135" fmla="*/ 1592496 h 5314642"/>
              <a:gd name="connsiteX136" fmla="*/ 8241893 w 9027201"/>
              <a:gd name="connsiteY136" fmla="*/ 1603253 h 5314642"/>
              <a:gd name="connsiteX137" fmla="*/ 8274165 w 9027201"/>
              <a:gd name="connsiteY137" fmla="*/ 1624769 h 5314642"/>
              <a:gd name="connsiteX138" fmla="*/ 8306438 w 9027201"/>
              <a:gd name="connsiteY138" fmla="*/ 1635526 h 5314642"/>
              <a:gd name="connsiteX139" fmla="*/ 8327954 w 9027201"/>
              <a:gd name="connsiteY139" fmla="*/ 1657042 h 5314642"/>
              <a:gd name="connsiteX140" fmla="*/ 8446288 w 9027201"/>
              <a:gd name="connsiteY140" fmla="*/ 1678557 h 5314642"/>
              <a:gd name="connsiteX141" fmla="*/ 8553864 w 9027201"/>
              <a:gd name="connsiteY141" fmla="*/ 1710830 h 5314642"/>
              <a:gd name="connsiteX142" fmla="*/ 8650683 w 9027201"/>
              <a:gd name="connsiteY142" fmla="*/ 1743103 h 5314642"/>
              <a:gd name="connsiteX143" fmla="*/ 8682956 w 9027201"/>
              <a:gd name="connsiteY143" fmla="*/ 1753860 h 5314642"/>
              <a:gd name="connsiteX144" fmla="*/ 8790533 w 9027201"/>
              <a:gd name="connsiteY144" fmla="*/ 1818406 h 5314642"/>
              <a:gd name="connsiteX145" fmla="*/ 8822805 w 9027201"/>
              <a:gd name="connsiteY145" fmla="*/ 1829164 h 5314642"/>
              <a:gd name="connsiteX146" fmla="*/ 8844321 w 9027201"/>
              <a:gd name="connsiteY146" fmla="*/ 1850679 h 5314642"/>
              <a:gd name="connsiteX147" fmla="*/ 8876594 w 9027201"/>
              <a:gd name="connsiteY147" fmla="*/ 1861437 h 5314642"/>
              <a:gd name="connsiteX148" fmla="*/ 8951897 w 9027201"/>
              <a:gd name="connsiteY148" fmla="*/ 1904467 h 5314642"/>
              <a:gd name="connsiteX149" fmla="*/ 8994928 w 9027201"/>
              <a:gd name="connsiteY149" fmla="*/ 1958256 h 5314642"/>
              <a:gd name="connsiteX150" fmla="*/ 9027201 w 9027201"/>
              <a:gd name="connsiteY150" fmla="*/ 1990529 h 5314642"/>
              <a:gd name="connsiteX151" fmla="*/ 9016443 w 9027201"/>
              <a:gd name="connsiteY151" fmla="*/ 2119620 h 5314642"/>
              <a:gd name="connsiteX152" fmla="*/ 8994928 w 9027201"/>
              <a:gd name="connsiteY152" fmla="*/ 2141136 h 5314642"/>
              <a:gd name="connsiteX153" fmla="*/ 8951897 w 9027201"/>
              <a:gd name="connsiteY153" fmla="*/ 2194924 h 5314642"/>
              <a:gd name="connsiteX154" fmla="*/ 8919624 w 9027201"/>
              <a:gd name="connsiteY154" fmla="*/ 2248712 h 5314642"/>
              <a:gd name="connsiteX155" fmla="*/ 8876594 w 9027201"/>
              <a:gd name="connsiteY155" fmla="*/ 2302500 h 5314642"/>
              <a:gd name="connsiteX156" fmla="*/ 8898109 w 9027201"/>
              <a:gd name="connsiteY156" fmla="*/ 2334773 h 5314642"/>
              <a:gd name="connsiteX157" fmla="*/ 8898109 w 9027201"/>
              <a:gd name="connsiteY157" fmla="*/ 2431592 h 5314642"/>
              <a:gd name="connsiteX158" fmla="*/ 8876594 w 9027201"/>
              <a:gd name="connsiteY158" fmla="*/ 2463865 h 5314642"/>
              <a:gd name="connsiteX159" fmla="*/ 8844321 w 9027201"/>
              <a:gd name="connsiteY159" fmla="*/ 2539169 h 5314642"/>
              <a:gd name="connsiteX160" fmla="*/ 8801290 w 9027201"/>
              <a:gd name="connsiteY160" fmla="*/ 2549926 h 5314642"/>
              <a:gd name="connsiteX161" fmla="*/ 8833563 w 9027201"/>
              <a:gd name="connsiteY161" fmla="*/ 2603715 h 5314642"/>
              <a:gd name="connsiteX162" fmla="*/ 8844321 w 9027201"/>
              <a:gd name="connsiteY162" fmla="*/ 2635987 h 5314642"/>
              <a:gd name="connsiteX163" fmla="*/ 8865836 w 9027201"/>
              <a:gd name="connsiteY163" fmla="*/ 2657503 h 5314642"/>
              <a:gd name="connsiteX164" fmla="*/ 8898109 w 9027201"/>
              <a:gd name="connsiteY164" fmla="*/ 2722049 h 5314642"/>
              <a:gd name="connsiteX165" fmla="*/ 8876594 w 9027201"/>
              <a:gd name="connsiteY165" fmla="*/ 2915686 h 5314642"/>
              <a:gd name="connsiteX166" fmla="*/ 8855078 w 9027201"/>
              <a:gd name="connsiteY166" fmla="*/ 2980232 h 5314642"/>
              <a:gd name="connsiteX167" fmla="*/ 8822805 w 9027201"/>
              <a:gd name="connsiteY167" fmla="*/ 3001747 h 5314642"/>
              <a:gd name="connsiteX168" fmla="*/ 8812048 w 9027201"/>
              <a:gd name="connsiteY168" fmla="*/ 3034020 h 5314642"/>
              <a:gd name="connsiteX169" fmla="*/ 8747502 w 9027201"/>
              <a:gd name="connsiteY169" fmla="*/ 3055536 h 5314642"/>
              <a:gd name="connsiteX170" fmla="*/ 8553864 w 9027201"/>
              <a:gd name="connsiteY170" fmla="*/ 3077051 h 5314642"/>
              <a:gd name="connsiteX171" fmla="*/ 8467803 w 9027201"/>
              <a:gd name="connsiteY171" fmla="*/ 3077051 h 5314642"/>
              <a:gd name="connsiteX172" fmla="*/ 8403257 w 9027201"/>
              <a:gd name="connsiteY172" fmla="*/ 3055536 h 5314642"/>
              <a:gd name="connsiteX173" fmla="*/ 8338711 w 9027201"/>
              <a:gd name="connsiteY173" fmla="*/ 3098566 h 5314642"/>
              <a:gd name="connsiteX174" fmla="*/ 8317196 w 9027201"/>
              <a:gd name="connsiteY174" fmla="*/ 3120082 h 5314642"/>
              <a:gd name="connsiteX175" fmla="*/ 8284923 w 9027201"/>
              <a:gd name="connsiteY175" fmla="*/ 3141597 h 5314642"/>
              <a:gd name="connsiteX176" fmla="*/ 8263408 w 9027201"/>
              <a:gd name="connsiteY176" fmla="*/ 3173870 h 5314642"/>
              <a:gd name="connsiteX177" fmla="*/ 8198862 w 9027201"/>
              <a:gd name="connsiteY177" fmla="*/ 3216900 h 5314642"/>
              <a:gd name="connsiteX178" fmla="*/ 8177347 w 9027201"/>
              <a:gd name="connsiteY178" fmla="*/ 3238416 h 5314642"/>
              <a:gd name="connsiteX179" fmla="*/ 8134316 w 9027201"/>
              <a:gd name="connsiteY179" fmla="*/ 3227658 h 5314642"/>
              <a:gd name="connsiteX180" fmla="*/ 8091285 w 9027201"/>
              <a:gd name="connsiteY180" fmla="*/ 3292204 h 5314642"/>
              <a:gd name="connsiteX181" fmla="*/ 8080528 w 9027201"/>
              <a:gd name="connsiteY181" fmla="*/ 3324477 h 5314642"/>
              <a:gd name="connsiteX182" fmla="*/ 8069770 w 9027201"/>
              <a:gd name="connsiteY182" fmla="*/ 3367507 h 5314642"/>
              <a:gd name="connsiteX183" fmla="*/ 8048255 w 9027201"/>
              <a:gd name="connsiteY183" fmla="*/ 3389023 h 5314642"/>
              <a:gd name="connsiteX184" fmla="*/ 8026740 w 9027201"/>
              <a:gd name="connsiteY184" fmla="*/ 3421296 h 5314642"/>
              <a:gd name="connsiteX185" fmla="*/ 8015982 w 9027201"/>
              <a:gd name="connsiteY185" fmla="*/ 3528872 h 5314642"/>
              <a:gd name="connsiteX186" fmla="*/ 7951436 w 9027201"/>
              <a:gd name="connsiteY186" fmla="*/ 3550387 h 5314642"/>
              <a:gd name="connsiteX187" fmla="*/ 7919163 w 9027201"/>
              <a:gd name="connsiteY187" fmla="*/ 3561145 h 5314642"/>
              <a:gd name="connsiteX188" fmla="*/ 7714768 w 9027201"/>
              <a:gd name="connsiteY188" fmla="*/ 3582660 h 5314642"/>
              <a:gd name="connsiteX189" fmla="*/ 7650222 w 9027201"/>
              <a:gd name="connsiteY189" fmla="*/ 3604176 h 5314642"/>
              <a:gd name="connsiteX190" fmla="*/ 7617949 w 9027201"/>
              <a:gd name="connsiteY190" fmla="*/ 3614933 h 5314642"/>
              <a:gd name="connsiteX191" fmla="*/ 7585676 w 9027201"/>
              <a:gd name="connsiteY191" fmla="*/ 3636449 h 5314642"/>
              <a:gd name="connsiteX192" fmla="*/ 7553403 w 9027201"/>
              <a:gd name="connsiteY192" fmla="*/ 3647206 h 5314642"/>
              <a:gd name="connsiteX193" fmla="*/ 7488857 w 9027201"/>
              <a:gd name="connsiteY193" fmla="*/ 3690237 h 5314642"/>
              <a:gd name="connsiteX194" fmla="*/ 7456584 w 9027201"/>
              <a:gd name="connsiteY194" fmla="*/ 3700995 h 5314642"/>
              <a:gd name="connsiteX195" fmla="*/ 7392038 w 9027201"/>
              <a:gd name="connsiteY195" fmla="*/ 3744025 h 5314642"/>
              <a:gd name="connsiteX196" fmla="*/ 7359765 w 9027201"/>
              <a:gd name="connsiteY196" fmla="*/ 3765540 h 5314642"/>
              <a:gd name="connsiteX197" fmla="*/ 7327493 w 9027201"/>
              <a:gd name="connsiteY197" fmla="*/ 3776298 h 5314642"/>
              <a:gd name="connsiteX198" fmla="*/ 7273704 w 9027201"/>
              <a:gd name="connsiteY198" fmla="*/ 3808571 h 5314642"/>
              <a:gd name="connsiteX199" fmla="*/ 7101582 w 9027201"/>
              <a:gd name="connsiteY199" fmla="*/ 3840844 h 5314642"/>
              <a:gd name="connsiteX200" fmla="*/ 7037036 w 9027201"/>
              <a:gd name="connsiteY200" fmla="*/ 3862359 h 5314642"/>
              <a:gd name="connsiteX201" fmla="*/ 7004763 w 9027201"/>
              <a:gd name="connsiteY201" fmla="*/ 3873117 h 5314642"/>
              <a:gd name="connsiteX202" fmla="*/ 6929460 w 9027201"/>
              <a:gd name="connsiteY202" fmla="*/ 3862359 h 5314642"/>
              <a:gd name="connsiteX203" fmla="*/ 6897187 w 9027201"/>
              <a:gd name="connsiteY203" fmla="*/ 3851602 h 5314642"/>
              <a:gd name="connsiteX204" fmla="*/ 6778853 w 9027201"/>
              <a:gd name="connsiteY204" fmla="*/ 3862359 h 5314642"/>
              <a:gd name="connsiteX205" fmla="*/ 6725064 w 9027201"/>
              <a:gd name="connsiteY205" fmla="*/ 3894632 h 5314642"/>
              <a:gd name="connsiteX206" fmla="*/ 6682034 w 9027201"/>
              <a:gd name="connsiteY206" fmla="*/ 3948420 h 5314642"/>
              <a:gd name="connsiteX207" fmla="*/ 6639003 w 9027201"/>
              <a:gd name="connsiteY207" fmla="*/ 4002209 h 5314642"/>
              <a:gd name="connsiteX208" fmla="*/ 6606730 w 9027201"/>
              <a:gd name="connsiteY208" fmla="*/ 4023724 h 5314642"/>
              <a:gd name="connsiteX209" fmla="*/ 6595973 w 9027201"/>
              <a:gd name="connsiteY209" fmla="*/ 4055997 h 5314642"/>
              <a:gd name="connsiteX210" fmla="*/ 6542184 w 9027201"/>
              <a:gd name="connsiteY210" fmla="*/ 4099027 h 5314642"/>
              <a:gd name="connsiteX211" fmla="*/ 6520669 w 9027201"/>
              <a:gd name="connsiteY211" fmla="*/ 4120543 h 5314642"/>
              <a:gd name="connsiteX212" fmla="*/ 6456123 w 9027201"/>
              <a:gd name="connsiteY212" fmla="*/ 4163573 h 5314642"/>
              <a:gd name="connsiteX213" fmla="*/ 6413093 w 9027201"/>
              <a:gd name="connsiteY213" fmla="*/ 4217362 h 5314642"/>
              <a:gd name="connsiteX214" fmla="*/ 6380820 w 9027201"/>
              <a:gd name="connsiteY214" fmla="*/ 4228119 h 5314642"/>
              <a:gd name="connsiteX215" fmla="*/ 6402335 w 9027201"/>
              <a:gd name="connsiteY215" fmla="*/ 4335696 h 5314642"/>
              <a:gd name="connsiteX216" fmla="*/ 6413093 w 9027201"/>
              <a:gd name="connsiteY216" fmla="*/ 4378726 h 5314642"/>
              <a:gd name="connsiteX217" fmla="*/ 6434608 w 9027201"/>
              <a:gd name="connsiteY217" fmla="*/ 4400242 h 5314642"/>
              <a:gd name="connsiteX218" fmla="*/ 6456123 w 9027201"/>
              <a:gd name="connsiteY218" fmla="*/ 4432515 h 5314642"/>
              <a:gd name="connsiteX219" fmla="*/ 6477638 w 9027201"/>
              <a:gd name="connsiteY219" fmla="*/ 4497060 h 5314642"/>
              <a:gd name="connsiteX220" fmla="*/ 6499154 w 9027201"/>
              <a:gd name="connsiteY220" fmla="*/ 4518576 h 5314642"/>
              <a:gd name="connsiteX221" fmla="*/ 6520669 w 9027201"/>
              <a:gd name="connsiteY221" fmla="*/ 4550849 h 5314642"/>
              <a:gd name="connsiteX222" fmla="*/ 6585215 w 9027201"/>
              <a:gd name="connsiteY222" fmla="*/ 4615395 h 5314642"/>
              <a:gd name="connsiteX223" fmla="*/ 6617488 w 9027201"/>
              <a:gd name="connsiteY223" fmla="*/ 4626152 h 5314642"/>
              <a:gd name="connsiteX224" fmla="*/ 6649761 w 9027201"/>
              <a:gd name="connsiteY224" fmla="*/ 4647667 h 5314642"/>
              <a:gd name="connsiteX225" fmla="*/ 6671276 w 9027201"/>
              <a:gd name="connsiteY225" fmla="*/ 4669183 h 5314642"/>
              <a:gd name="connsiteX226" fmla="*/ 6703549 w 9027201"/>
              <a:gd name="connsiteY226" fmla="*/ 4679940 h 5314642"/>
              <a:gd name="connsiteX227" fmla="*/ 6811125 w 9027201"/>
              <a:gd name="connsiteY227" fmla="*/ 4647667 h 5314642"/>
              <a:gd name="connsiteX228" fmla="*/ 6918702 w 9027201"/>
              <a:gd name="connsiteY228" fmla="*/ 4636910 h 5314642"/>
              <a:gd name="connsiteX229" fmla="*/ 6950975 w 9027201"/>
              <a:gd name="connsiteY229" fmla="*/ 4615395 h 5314642"/>
              <a:gd name="connsiteX230" fmla="*/ 7166128 w 9027201"/>
              <a:gd name="connsiteY230" fmla="*/ 4615395 h 5314642"/>
              <a:gd name="connsiteX231" fmla="*/ 7198401 w 9027201"/>
              <a:gd name="connsiteY231" fmla="*/ 4626152 h 5314642"/>
              <a:gd name="connsiteX232" fmla="*/ 7230674 w 9027201"/>
              <a:gd name="connsiteY232" fmla="*/ 4733729 h 5314642"/>
              <a:gd name="connsiteX233" fmla="*/ 7219916 w 9027201"/>
              <a:gd name="connsiteY233" fmla="*/ 4776759 h 5314642"/>
              <a:gd name="connsiteX234" fmla="*/ 7176885 w 9027201"/>
              <a:gd name="connsiteY234" fmla="*/ 4830547 h 5314642"/>
              <a:gd name="connsiteX235" fmla="*/ 7155370 w 9027201"/>
              <a:gd name="connsiteY235" fmla="*/ 4862820 h 5314642"/>
              <a:gd name="connsiteX236" fmla="*/ 7101582 w 9027201"/>
              <a:gd name="connsiteY236" fmla="*/ 4905851 h 5314642"/>
              <a:gd name="connsiteX237" fmla="*/ 7037036 w 9027201"/>
              <a:gd name="connsiteY237" fmla="*/ 4927366 h 5314642"/>
              <a:gd name="connsiteX238" fmla="*/ 7004763 w 9027201"/>
              <a:gd name="connsiteY238" fmla="*/ 4938124 h 5314642"/>
              <a:gd name="connsiteX239" fmla="*/ 6907944 w 9027201"/>
              <a:gd name="connsiteY239" fmla="*/ 4948882 h 5314642"/>
              <a:gd name="connsiteX240" fmla="*/ 6843398 w 9027201"/>
              <a:gd name="connsiteY240" fmla="*/ 4970397 h 5314642"/>
              <a:gd name="connsiteX241" fmla="*/ 6757337 w 9027201"/>
              <a:gd name="connsiteY241" fmla="*/ 4959639 h 5314642"/>
              <a:gd name="connsiteX242" fmla="*/ 6725064 w 9027201"/>
              <a:gd name="connsiteY242" fmla="*/ 4948882 h 5314642"/>
              <a:gd name="connsiteX243" fmla="*/ 6682034 w 9027201"/>
              <a:gd name="connsiteY243" fmla="*/ 4905851 h 5314642"/>
              <a:gd name="connsiteX244" fmla="*/ 6639003 w 9027201"/>
              <a:gd name="connsiteY244" fmla="*/ 4948882 h 5314642"/>
              <a:gd name="connsiteX245" fmla="*/ 6628245 w 9027201"/>
              <a:gd name="connsiteY245" fmla="*/ 4981155 h 5314642"/>
              <a:gd name="connsiteX246" fmla="*/ 6595973 w 9027201"/>
              <a:gd name="connsiteY246" fmla="*/ 4991912 h 5314642"/>
              <a:gd name="connsiteX247" fmla="*/ 6509911 w 9027201"/>
              <a:gd name="connsiteY247" fmla="*/ 5002670 h 5314642"/>
              <a:gd name="connsiteX248" fmla="*/ 6445365 w 9027201"/>
              <a:gd name="connsiteY248" fmla="*/ 5013427 h 5314642"/>
              <a:gd name="connsiteX249" fmla="*/ 6391577 w 9027201"/>
              <a:gd name="connsiteY249" fmla="*/ 5045700 h 5314642"/>
              <a:gd name="connsiteX250" fmla="*/ 6327031 w 9027201"/>
              <a:gd name="connsiteY250" fmla="*/ 5077973 h 5314642"/>
              <a:gd name="connsiteX251" fmla="*/ 6305516 w 9027201"/>
              <a:gd name="connsiteY251" fmla="*/ 5099489 h 5314642"/>
              <a:gd name="connsiteX252" fmla="*/ 6262485 w 9027201"/>
              <a:gd name="connsiteY252" fmla="*/ 5110246 h 5314642"/>
              <a:gd name="connsiteX253" fmla="*/ 6230213 w 9027201"/>
              <a:gd name="connsiteY253" fmla="*/ 5121004 h 5314642"/>
              <a:gd name="connsiteX254" fmla="*/ 6187182 w 9027201"/>
              <a:gd name="connsiteY254" fmla="*/ 5164035 h 5314642"/>
              <a:gd name="connsiteX255" fmla="*/ 6165667 w 9027201"/>
              <a:gd name="connsiteY255" fmla="*/ 5196307 h 5314642"/>
              <a:gd name="connsiteX256" fmla="*/ 6133394 w 9027201"/>
              <a:gd name="connsiteY256" fmla="*/ 5207065 h 5314642"/>
              <a:gd name="connsiteX257" fmla="*/ 6111878 w 9027201"/>
              <a:gd name="connsiteY257" fmla="*/ 5228580 h 5314642"/>
              <a:gd name="connsiteX258" fmla="*/ 6047333 w 9027201"/>
              <a:gd name="connsiteY258" fmla="*/ 5271611 h 5314642"/>
              <a:gd name="connsiteX259" fmla="*/ 5982787 w 9027201"/>
              <a:gd name="connsiteY259" fmla="*/ 5282369 h 5314642"/>
              <a:gd name="connsiteX260" fmla="*/ 5928998 w 9027201"/>
              <a:gd name="connsiteY260" fmla="*/ 5293126 h 5314642"/>
              <a:gd name="connsiteX261" fmla="*/ 5896725 w 9027201"/>
              <a:gd name="connsiteY261" fmla="*/ 5303884 h 5314642"/>
              <a:gd name="connsiteX262" fmla="*/ 5842937 w 9027201"/>
              <a:gd name="connsiteY262" fmla="*/ 5314642 h 5314642"/>
              <a:gd name="connsiteX263" fmla="*/ 5767634 w 9027201"/>
              <a:gd name="connsiteY263" fmla="*/ 5303884 h 5314642"/>
              <a:gd name="connsiteX264" fmla="*/ 5703088 w 9027201"/>
              <a:gd name="connsiteY264" fmla="*/ 5282369 h 5314642"/>
              <a:gd name="connsiteX265" fmla="*/ 5638542 w 9027201"/>
              <a:gd name="connsiteY265" fmla="*/ 5271611 h 5314642"/>
              <a:gd name="connsiteX266" fmla="*/ 5595511 w 9027201"/>
              <a:gd name="connsiteY266" fmla="*/ 5174792 h 5314642"/>
              <a:gd name="connsiteX267" fmla="*/ 5638542 w 9027201"/>
              <a:gd name="connsiteY267" fmla="*/ 5056458 h 5314642"/>
              <a:gd name="connsiteX268" fmla="*/ 5660057 w 9027201"/>
              <a:gd name="connsiteY268" fmla="*/ 4895093 h 5314642"/>
              <a:gd name="connsiteX269" fmla="*/ 5584754 w 9027201"/>
              <a:gd name="connsiteY269" fmla="*/ 4819790 h 5314642"/>
              <a:gd name="connsiteX270" fmla="*/ 5530965 w 9027201"/>
              <a:gd name="connsiteY270" fmla="*/ 4787517 h 5314642"/>
              <a:gd name="connsiteX271" fmla="*/ 5423389 w 9027201"/>
              <a:gd name="connsiteY271" fmla="*/ 4766002 h 5314642"/>
              <a:gd name="connsiteX272" fmla="*/ 5358843 w 9027201"/>
              <a:gd name="connsiteY272" fmla="*/ 4733729 h 5314642"/>
              <a:gd name="connsiteX273" fmla="*/ 5326570 w 9027201"/>
              <a:gd name="connsiteY273" fmla="*/ 4722971 h 5314642"/>
              <a:gd name="connsiteX274" fmla="*/ 5294297 w 9027201"/>
              <a:gd name="connsiteY274" fmla="*/ 4701456 h 5314642"/>
              <a:gd name="connsiteX275" fmla="*/ 5175776 w 9027201"/>
              <a:gd name="connsiteY275" fmla="*/ 4704108 h 5314642"/>
              <a:gd name="connsiteX276" fmla="*/ 5166214 w 9027201"/>
              <a:gd name="connsiteY276" fmla="*/ 4655026 h 5314642"/>
              <a:gd name="connsiteX277" fmla="*/ 5197478 w 9027201"/>
              <a:gd name="connsiteY277" fmla="*/ 4572364 h 5314642"/>
              <a:gd name="connsiteX278" fmla="*/ 5264639 w 9027201"/>
              <a:gd name="connsiteY278" fmla="*/ 4543901 h 5314642"/>
              <a:gd name="connsiteX279" fmla="*/ 5339980 w 9027201"/>
              <a:gd name="connsiteY279" fmla="*/ 4489478 h 5314642"/>
              <a:gd name="connsiteX280" fmla="*/ 5401874 w 9027201"/>
              <a:gd name="connsiteY280" fmla="*/ 4432515 h 5314642"/>
              <a:gd name="connsiteX281" fmla="*/ 5466420 w 9027201"/>
              <a:gd name="connsiteY281" fmla="*/ 4421757 h 5314642"/>
              <a:gd name="connsiteX282" fmla="*/ 5617027 w 9027201"/>
              <a:gd name="connsiteY282" fmla="*/ 4378726 h 5314642"/>
              <a:gd name="connsiteX283" fmla="*/ 5712277 w 9027201"/>
              <a:gd name="connsiteY283" fmla="*/ 4285792 h 5314642"/>
              <a:gd name="connsiteX284" fmla="*/ 5573996 w 9027201"/>
              <a:gd name="connsiteY284" fmla="*/ 4195846 h 5314642"/>
              <a:gd name="connsiteX285" fmla="*/ 5467129 w 9027201"/>
              <a:gd name="connsiteY285" fmla="*/ 4187031 h 5314642"/>
              <a:gd name="connsiteX286" fmla="*/ 5404339 w 9027201"/>
              <a:gd name="connsiteY286" fmla="*/ 4245451 h 5314642"/>
              <a:gd name="connsiteX287" fmla="*/ 5296389 w 9027201"/>
              <a:gd name="connsiteY287" fmla="*/ 4229576 h 5314642"/>
              <a:gd name="connsiteX288" fmla="*/ 5223364 w 9027201"/>
              <a:gd name="connsiteY288" fmla="*/ 4223226 h 5314642"/>
              <a:gd name="connsiteX289" fmla="*/ 5154448 w 9027201"/>
              <a:gd name="connsiteY289" fmla="*/ 4185089 h 5314642"/>
              <a:gd name="connsiteX290" fmla="*/ 5122175 w 9027201"/>
              <a:gd name="connsiteY290" fmla="*/ 4195846 h 5314642"/>
              <a:gd name="connsiteX291" fmla="*/ 5025356 w 9027201"/>
              <a:gd name="connsiteY291" fmla="*/ 4185089 h 5314642"/>
              <a:gd name="connsiteX292" fmla="*/ 4960810 w 9027201"/>
              <a:gd name="connsiteY292" fmla="*/ 4152816 h 5314642"/>
              <a:gd name="connsiteX293" fmla="*/ 4907022 w 9027201"/>
              <a:gd name="connsiteY293" fmla="*/ 4099027 h 5314642"/>
              <a:gd name="connsiteX294" fmla="*/ 4836014 w 9027201"/>
              <a:gd name="connsiteY294" fmla="*/ 4093051 h 5314642"/>
              <a:gd name="connsiteX295" fmla="*/ 4804899 w 9027201"/>
              <a:gd name="connsiteY295" fmla="*/ 4048414 h 5314642"/>
              <a:gd name="connsiteX296" fmla="*/ 4902689 w 9027201"/>
              <a:gd name="connsiteY296" fmla="*/ 4007326 h 5314642"/>
              <a:gd name="connsiteX297" fmla="*/ 4880576 w 9027201"/>
              <a:gd name="connsiteY297" fmla="*/ 3944536 h 5314642"/>
              <a:gd name="connsiteX298" fmla="*/ 4739307 w 9027201"/>
              <a:gd name="connsiteY298" fmla="*/ 3953538 h 5314642"/>
              <a:gd name="connsiteX299" fmla="*/ 4639500 w 9027201"/>
              <a:gd name="connsiteY299" fmla="*/ 3859707 h 5314642"/>
              <a:gd name="connsiteX300" fmla="*/ 4502639 w 9027201"/>
              <a:gd name="connsiteY300" fmla="*/ 3870801 h 5314642"/>
              <a:gd name="connsiteX301" fmla="*/ 4421695 w 9027201"/>
              <a:gd name="connsiteY301" fmla="*/ 3860417 h 5314642"/>
              <a:gd name="connsiteX302" fmla="*/ 4328014 w 9027201"/>
              <a:gd name="connsiteY302" fmla="*/ 3873976 h 5314642"/>
              <a:gd name="connsiteX303" fmla="*/ 4302614 w 9027201"/>
              <a:gd name="connsiteY303" fmla="*/ 3899376 h 5314642"/>
              <a:gd name="connsiteX304" fmla="*/ 4305789 w 9027201"/>
              <a:gd name="connsiteY304" fmla="*/ 3947001 h 5314642"/>
              <a:gd name="connsiteX305" fmla="*/ 4272321 w 9027201"/>
              <a:gd name="connsiteY305" fmla="*/ 4045239 h 5314642"/>
              <a:gd name="connsiteX306" fmla="*/ 4229290 w 9027201"/>
              <a:gd name="connsiteY306" fmla="*/ 4109785 h 5314642"/>
              <a:gd name="connsiteX307" fmla="*/ 4207775 w 9027201"/>
              <a:gd name="connsiteY307" fmla="*/ 4142058 h 5314642"/>
              <a:gd name="connsiteX308" fmla="*/ 4175502 w 9027201"/>
              <a:gd name="connsiteY308" fmla="*/ 4174331 h 5314642"/>
              <a:gd name="connsiteX309" fmla="*/ 4121714 w 9027201"/>
              <a:gd name="connsiteY309" fmla="*/ 4217362 h 5314642"/>
              <a:gd name="connsiteX310" fmla="*/ 4096239 w 9027201"/>
              <a:gd name="connsiteY310" fmla="*/ 4270851 h 5314642"/>
              <a:gd name="connsiteX311" fmla="*/ 4046410 w 9027201"/>
              <a:gd name="connsiteY311" fmla="*/ 4335696 h 5314642"/>
              <a:gd name="connsiteX312" fmla="*/ 4014137 w 9027201"/>
              <a:gd name="connsiteY312" fmla="*/ 4367969 h 5314642"/>
              <a:gd name="connsiteX313" fmla="*/ 3924191 w 9027201"/>
              <a:gd name="connsiteY313" fmla="*/ 4468485 h 5314642"/>
              <a:gd name="connsiteX314" fmla="*/ 3838130 w 9027201"/>
              <a:gd name="connsiteY314" fmla="*/ 4537439 h 5314642"/>
              <a:gd name="connsiteX315" fmla="*/ 3780457 w 9027201"/>
              <a:gd name="connsiteY315" fmla="*/ 4563362 h 5314642"/>
              <a:gd name="connsiteX316" fmla="*/ 3813664 w 9027201"/>
              <a:gd name="connsiteY316" fmla="*/ 4639151 h 5314642"/>
              <a:gd name="connsiteX317" fmla="*/ 3810489 w 9027201"/>
              <a:gd name="connsiteY317" fmla="*/ 4728051 h 5314642"/>
              <a:gd name="connsiteX318" fmla="*/ 3745196 w 9027201"/>
              <a:gd name="connsiteY318" fmla="*/ 4755244 h 5314642"/>
              <a:gd name="connsiteX319" fmla="*/ 3699364 w 9027201"/>
              <a:gd name="connsiteY319" fmla="*/ 4693126 h 5314642"/>
              <a:gd name="connsiteX320" fmla="*/ 3621745 w 9027201"/>
              <a:gd name="connsiteY320" fmla="*/ 4641840 h 5314642"/>
              <a:gd name="connsiteX321" fmla="*/ 3499339 w 9027201"/>
              <a:gd name="connsiteY321" fmla="*/ 4664551 h 5314642"/>
              <a:gd name="connsiteX322" fmla="*/ 3423139 w 9027201"/>
              <a:gd name="connsiteY322" fmla="*/ 4728051 h 5314642"/>
              <a:gd name="connsiteX323" fmla="*/ 3342046 w 9027201"/>
              <a:gd name="connsiteY323" fmla="*/ 4725436 h 5314642"/>
              <a:gd name="connsiteX324" fmla="*/ 3286614 w 9027201"/>
              <a:gd name="connsiteY324" fmla="*/ 4785201 h 5314642"/>
              <a:gd name="connsiteX325" fmla="*/ 3212431 w 9027201"/>
              <a:gd name="connsiteY325" fmla="*/ 4788750 h 5314642"/>
              <a:gd name="connsiteX326" fmla="*/ 3153525 w 9027201"/>
              <a:gd name="connsiteY326" fmla="*/ 4755244 h 5314642"/>
              <a:gd name="connsiteX327" fmla="*/ 3099737 w 9027201"/>
              <a:gd name="connsiteY327" fmla="*/ 4712213 h 5314642"/>
              <a:gd name="connsiteX328" fmla="*/ 3032614 w 9027201"/>
              <a:gd name="connsiteY328" fmla="*/ 4591526 h 5314642"/>
              <a:gd name="connsiteX329" fmla="*/ 3054839 w 9027201"/>
              <a:gd name="connsiteY329" fmla="*/ 4556601 h 5314642"/>
              <a:gd name="connsiteX330" fmla="*/ 3088980 w 9027201"/>
              <a:gd name="connsiteY330" fmla="*/ 4561606 h 5314642"/>
              <a:gd name="connsiteX331" fmla="*/ 3131039 w 9027201"/>
              <a:gd name="connsiteY331" fmla="*/ 4585176 h 5314642"/>
              <a:gd name="connsiteX332" fmla="*/ 3173995 w 9027201"/>
              <a:gd name="connsiteY332" fmla="*/ 4560037 h 5314642"/>
              <a:gd name="connsiteX333" fmla="*/ 3172314 w 9027201"/>
              <a:gd name="connsiteY333" fmla="*/ 4505801 h 5314642"/>
              <a:gd name="connsiteX334" fmla="*/ 3142768 w 9027201"/>
              <a:gd name="connsiteY334" fmla="*/ 4443272 h 5314642"/>
              <a:gd name="connsiteX335" fmla="*/ 3192148 w 9027201"/>
              <a:gd name="connsiteY335" fmla="*/ 4404126 h 5314642"/>
              <a:gd name="connsiteX336" fmla="*/ 3268871 w 9027201"/>
              <a:gd name="connsiteY336" fmla="*/ 4377680 h 5314642"/>
              <a:gd name="connsiteX337" fmla="*/ 3299725 w 9027201"/>
              <a:gd name="connsiteY337" fmla="*/ 4261812 h 5314642"/>
              <a:gd name="connsiteX338" fmla="*/ 3411896 w 9027201"/>
              <a:gd name="connsiteY338" fmla="*/ 4243658 h 5314642"/>
              <a:gd name="connsiteX339" fmla="*/ 3423139 w 9027201"/>
              <a:gd name="connsiteY339" fmla="*/ 4140676 h 5314642"/>
              <a:gd name="connsiteX340" fmla="*/ 3380669 w 9027201"/>
              <a:gd name="connsiteY340" fmla="*/ 4050170 h 5314642"/>
              <a:gd name="connsiteX341" fmla="*/ 3401997 w 9027201"/>
              <a:gd name="connsiteY341" fmla="*/ 3941361 h 5314642"/>
              <a:gd name="connsiteX342" fmla="*/ 3490188 w 9027201"/>
              <a:gd name="connsiteY342" fmla="*/ 3891270 h 5314642"/>
              <a:gd name="connsiteX343" fmla="*/ 3589658 w 9027201"/>
              <a:gd name="connsiteY343" fmla="*/ 3897097 h 5314642"/>
              <a:gd name="connsiteX344" fmla="*/ 3669893 w 9027201"/>
              <a:gd name="connsiteY344" fmla="*/ 3948420 h 5314642"/>
              <a:gd name="connsiteX345" fmla="*/ 3737613 w 9027201"/>
              <a:gd name="connsiteY345" fmla="*/ 3984578 h 5314642"/>
              <a:gd name="connsiteX346" fmla="*/ 3813440 w 9027201"/>
              <a:gd name="connsiteY346" fmla="*/ 3954770 h 5314642"/>
              <a:gd name="connsiteX347" fmla="*/ 3913620 w 9027201"/>
              <a:gd name="connsiteY347" fmla="*/ 3963063 h 5314642"/>
              <a:gd name="connsiteX348" fmla="*/ 3899688 w 9027201"/>
              <a:gd name="connsiteY348" fmla="*/ 3865011 h 5314642"/>
              <a:gd name="connsiteX349" fmla="*/ 3911155 w 9027201"/>
              <a:gd name="connsiteY349" fmla="*/ 3759713 h 5314642"/>
              <a:gd name="connsiteX350" fmla="*/ 3829315 w 9027201"/>
              <a:gd name="connsiteY350" fmla="*/ 3709997 h 5314642"/>
              <a:gd name="connsiteX351" fmla="*/ 3750127 w 9027201"/>
              <a:gd name="connsiteY351" fmla="*/ 3651091 h 5314642"/>
              <a:gd name="connsiteX352" fmla="*/ 3702165 w 9027201"/>
              <a:gd name="connsiteY352" fmla="*/ 3571903 h 5314642"/>
              <a:gd name="connsiteX353" fmla="*/ 3659135 w 9027201"/>
              <a:gd name="connsiteY353" fmla="*/ 3518115 h 5314642"/>
              <a:gd name="connsiteX354" fmla="*/ 3655437 w 9027201"/>
              <a:gd name="connsiteY354" fmla="*/ 3410538 h 5314642"/>
              <a:gd name="connsiteX355" fmla="*/ 3558431 w 9027201"/>
              <a:gd name="connsiteY355" fmla="*/ 3368217 h 5314642"/>
              <a:gd name="connsiteX356" fmla="*/ 3474126 w 9027201"/>
              <a:gd name="connsiteY356" fmla="*/ 3263106 h 5314642"/>
              <a:gd name="connsiteX357" fmla="*/ 3508528 w 9027201"/>
              <a:gd name="connsiteY357" fmla="*/ 3173870 h 5314642"/>
              <a:gd name="connsiteX358" fmla="*/ 3531463 w 9027201"/>
              <a:gd name="connsiteY358" fmla="*/ 3083924 h 5314642"/>
              <a:gd name="connsiteX359" fmla="*/ 3465497 w 9027201"/>
              <a:gd name="connsiteY359" fmla="*/ 2990990 h 5314642"/>
              <a:gd name="connsiteX360" fmla="*/ 3381901 w 9027201"/>
              <a:gd name="connsiteY360" fmla="*/ 2973359 h 5314642"/>
              <a:gd name="connsiteX361" fmla="*/ 3316310 w 9027201"/>
              <a:gd name="connsiteY361" fmla="*/ 2894171 h 5314642"/>
              <a:gd name="connsiteX362" fmla="*/ 3249112 w 9027201"/>
              <a:gd name="connsiteY362" fmla="*/ 2840551 h 5314642"/>
              <a:gd name="connsiteX363" fmla="*/ 3196920 w 9027201"/>
              <a:gd name="connsiteY363" fmla="*/ 2838926 h 5314642"/>
              <a:gd name="connsiteX364" fmla="*/ 3146466 w 9027201"/>
              <a:gd name="connsiteY364" fmla="*/ 2886859 h 5314642"/>
              <a:gd name="connsiteX365" fmla="*/ 3099737 w 9027201"/>
              <a:gd name="connsiteY365" fmla="*/ 2829625 h 5314642"/>
              <a:gd name="connsiteX366" fmla="*/ 3023370 w 9027201"/>
              <a:gd name="connsiteY366" fmla="*/ 2820016 h 5314642"/>
              <a:gd name="connsiteX367" fmla="*/ 2955209 w 9027201"/>
              <a:gd name="connsiteY367" fmla="*/ 2788976 h 5314642"/>
              <a:gd name="connsiteX368" fmla="*/ 2938288 w 9027201"/>
              <a:gd name="connsiteY368" fmla="*/ 2705547 h 5314642"/>
              <a:gd name="connsiteX369" fmla="*/ 2872594 w 9027201"/>
              <a:gd name="connsiteY369" fmla="*/ 2718518 h 5314642"/>
              <a:gd name="connsiteX370" fmla="*/ 2773310 w 9027201"/>
              <a:gd name="connsiteY370" fmla="*/ 2629012 h 5314642"/>
              <a:gd name="connsiteX371" fmla="*/ 2658674 w 9027201"/>
              <a:gd name="connsiteY371" fmla="*/ 2646745 h 5314642"/>
              <a:gd name="connsiteX372" fmla="*/ 2565300 w 9027201"/>
              <a:gd name="connsiteY372" fmla="*/ 2702747 h 5314642"/>
              <a:gd name="connsiteX373" fmla="*/ 2443521 w 9027201"/>
              <a:gd name="connsiteY373" fmla="*/ 2711291 h 5314642"/>
              <a:gd name="connsiteX374" fmla="*/ 2314429 w 9027201"/>
              <a:gd name="connsiteY374" fmla="*/ 2743564 h 5314642"/>
              <a:gd name="connsiteX375" fmla="*/ 2217610 w 9027201"/>
              <a:gd name="connsiteY375" fmla="*/ 2775837 h 5314642"/>
              <a:gd name="connsiteX376" fmla="*/ 2164971 w 9027201"/>
              <a:gd name="connsiteY376" fmla="*/ 2850972 h 5314642"/>
              <a:gd name="connsiteX377" fmla="*/ 2105187 w 9027201"/>
              <a:gd name="connsiteY377" fmla="*/ 2910756 h 5314642"/>
              <a:gd name="connsiteX378" fmla="*/ 2034730 w 9027201"/>
              <a:gd name="connsiteY378" fmla="*/ 2937202 h 5314642"/>
              <a:gd name="connsiteX379" fmla="*/ 1980942 w 9027201"/>
              <a:gd name="connsiteY379" fmla="*/ 2958717 h 5314642"/>
              <a:gd name="connsiteX380" fmla="*/ 1872217 w 9027201"/>
              <a:gd name="connsiteY380" fmla="*/ 2986311 h 5314642"/>
              <a:gd name="connsiteX381" fmla="*/ 1734291 w 9027201"/>
              <a:gd name="connsiteY381" fmla="*/ 2998656 h 5314642"/>
              <a:gd name="connsiteX382" fmla="*/ 1598430 w 9027201"/>
              <a:gd name="connsiteY382" fmla="*/ 2999451 h 5314642"/>
              <a:gd name="connsiteX383" fmla="*/ 1524443 w 9027201"/>
              <a:gd name="connsiteY383" fmla="*/ 3066378 h 5314642"/>
              <a:gd name="connsiteX384" fmla="*/ 1484773 w 9027201"/>
              <a:gd name="connsiteY384" fmla="*/ 3120082 h 5314642"/>
              <a:gd name="connsiteX385" fmla="*/ 1421544 w 9027201"/>
              <a:gd name="connsiteY385" fmla="*/ 3130839 h 5314642"/>
              <a:gd name="connsiteX386" fmla="*/ 1364142 w 9027201"/>
              <a:gd name="connsiteY386" fmla="*/ 3105795 h 5314642"/>
              <a:gd name="connsiteX387" fmla="*/ 1313968 w 9027201"/>
              <a:gd name="connsiteY387" fmla="*/ 3066293 h 5314642"/>
              <a:gd name="connsiteX388" fmla="*/ 1292453 w 9027201"/>
              <a:gd name="connsiteY388" fmla="*/ 3034020 h 5314642"/>
              <a:gd name="connsiteX389" fmla="*/ 1224209 w 9027201"/>
              <a:gd name="connsiteY389" fmla="*/ 2974405 h 5314642"/>
              <a:gd name="connsiteX390" fmla="*/ 1120330 w 9027201"/>
              <a:gd name="connsiteY390" fmla="*/ 2980232 h 5314642"/>
              <a:gd name="connsiteX391" fmla="*/ 1051021 w 9027201"/>
              <a:gd name="connsiteY391" fmla="*/ 2999198 h 5314642"/>
              <a:gd name="connsiteX392" fmla="*/ 994264 w 9027201"/>
              <a:gd name="connsiteY392" fmla="*/ 2981801 h 5314642"/>
              <a:gd name="connsiteX393" fmla="*/ 908539 w 9027201"/>
              <a:gd name="connsiteY393" fmla="*/ 2984182 h 5314642"/>
              <a:gd name="connsiteX394" fmla="*/ 849008 w 9027201"/>
              <a:gd name="connsiteY394" fmla="*/ 2960370 h 5314642"/>
              <a:gd name="connsiteX395" fmla="*/ 743813 w 9027201"/>
              <a:gd name="connsiteY395" fmla="*/ 2958717 h 5314642"/>
              <a:gd name="connsiteX396" fmla="*/ 668593 w 9027201"/>
              <a:gd name="connsiteY396" fmla="*/ 2937117 h 5314642"/>
              <a:gd name="connsiteX397" fmla="*/ 608894 w 9027201"/>
              <a:gd name="connsiteY397" fmla="*/ 2912073 h 5314642"/>
              <a:gd name="connsiteX398" fmla="*/ 582448 w 9027201"/>
              <a:gd name="connsiteY398" fmla="*/ 2883413 h 5314642"/>
              <a:gd name="connsiteX399" fmla="*/ 442598 w 9027201"/>
              <a:gd name="connsiteY399" fmla="*/ 2915686 h 5314642"/>
              <a:gd name="connsiteX400" fmla="*/ 431841 w 9027201"/>
              <a:gd name="connsiteY400" fmla="*/ 2947959 h 5314642"/>
              <a:gd name="connsiteX401" fmla="*/ 367995 w 9027201"/>
              <a:gd name="connsiteY401" fmla="*/ 2936557 h 5314642"/>
              <a:gd name="connsiteX402" fmla="*/ 315804 w 9027201"/>
              <a:gd name="connsiteY402" fmla="*/ 2889577 h 5314642"/>
              <a:gd name="connsiteX403" fmla="*/ 238203 w 9027201"/>
              <a:gd name="connsiteY403" fmla="*/ 2883413 h 5314642"/>
              <a:gd name="connsiteX404" fmla="*/ 202148 w 9027201"/>
              <a:gd name="connsiteY404" fmla="*/ 2795055 h 5314642"/>
              <a:gd name="connsiteX405" fmla="*/ 119869 w 9027201"/>
              <a:gd name="connsiteY405" fmla="*/ 2754322 h 5314642"/>
              <a:gd name="connsiteX406" fmla="*/ 42437 w 9027201"/>
              <a:gd name="connsiteY406" fmla="*/ 2693390 h 5314642"/>
              <a:gd name="connsiteX407" fmla="*/ 1703 w 9027201"/>
              <a:gd name="connsiteY407" fmla="*/ 2607497 h 5314642"/>
              <a:gd name="connsiteX408" fmla="*/ 43417 w 9027201"/>
              <a:gd name="connsiteY408" fmla="*/ 2483083 h 5314642"/>
              <a:gd name="connsiteX409" fmla="*/ 119869 w 9027201"/>
              <a:gd name="connsiteY409" fmla="*/ 2420835 h 5314642"/>
              <a:gd name="connsiteX410" fmla="*/ 122503 w 9027201"/>
              <a:gd name="connsiteY410" fmla="*/ 2316956 h 5314642"/>
              <a:gd name="connsiteX411" fmla="*/ 201251 w 9027201"/>
              <a:gd name="connsiteY411" fmla="*/ 2246330 h 5314642"/>
              <a:gd name="connsiteX412" fmla="*/ 233524 w 9027201"/>
              <a:gd name="connsiteY412" fmla="*/ 2191478 h 5314642"/>
              <a:gd name="connsiteX413" fmla="*/ 281234 w 9027201"/>
              <a:gd name="connsiteY413" fmla="*/ 2151893 h 5314642"/>
              <a:gd name="connsiteX414" fmla="*/ 296838 w 9027201"/>
              <a:gd name="connsiteY414" fmla="*/ 2053926 h 5314642"/>
              <a:gd name="connsiteX415" fmla="*/ 265966 w 9027201"/>
              <a:gd name="connsiteY415" fmla="*/ 1923686 h 5314642"/>
              <a:gd name="connsiteX416" fmla="*/ 309977 w 9027201"/>
              <a:gd name="connsiteY416" fmla="*/ 1850847 h 5314642"/>
              <a:gd name="connsiteX417" fmla="*/ 378053 w 9027201"/>
              <a:gd name="connsiteY417" fmla="*/ 1721587 h 5314642"/>
              <a:gd name="connsiteX418" fmla="*/ 464114 w 9027201"/>
              <a:gd name="connsiteY418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833102 w 9027201"/>
              <a:gd name="connsiteY130" fmla="*/ 1495677 h 5314642"/>
              <a:gd name="connsiteX131" fmla="*/ 7865375 w 9027201"/>
              <a:gd name="connsiteY131" fmla="*/ 1560223 h 5314642"/>
              <a:gd name="connsiteX132" fmla="*/ 7876133 w 9027201"/>
              <a:gd name="connsiteY132" fmla="*/ 1592496 h 5314642"/>
              <a:gd name="connsiteX133" fmla="*/ 7908405 w 9027201"/>
              <a:gd name="connsiteY133" fmla="*/ 1603253 h 5314642"/>
              <a:gd name="connsiteX134" fmla="*/ 7994467 w 9027201"/>
              <a:gd name="connsiteY134" fmla="*/ 1603253 h 5314642"/>
              <a:gd name="connsiteX135" fmla="*/ 8026740 w 9027201"/>
              <a:gd name="connsiteY135" fmla="*/ 1592496 h 5314642"/>
              <a:gd name="connsiteX136" fmla="*/ 8241893 w 9027201"/>
              <a:gd name="connsiteY136" fmla="*/ 1603253 h 5314642"/>
              <a:gd name="connsiteX137" fmla="*/ 8274165 w 9027201"/>
              <a:gd name="connsiteY137" fmla="*/ 1624769 h 5314642"/>
              <a:gd name="connsiteX138" fmla="*/ 8306438 w 9027201"/>
              <a:gd name="connsiteY138" fmla="*/ 1635526 h 5314642"/>
              <a:gd name="connsiteX139" fmla="*/ 8327954 w 9027201"/>
              <a:gd name="connsiteY139" fmla="*/ 1657042 h 5314642"/>
              <a:gd name="connsiteX140" fmla="*/ 8446288 w 9027201"/>
              <a:gd name="connsiteY140" fmla="*/ 1678557 h 5314642"/>
              <a:gd name="connsiteX141" fmla="*/ 8553864 w 9027201"/>
              <a:gd name="connsiteY141" fmla="*/ 1710830 h 5314642"/>
              <a:gd name="connsiteX142" fmla="*/ 8650683 w 9027201"/>
              <a:gd name="connsiteY142" fmla="*/ 1743103 h 5314642"/>
              <a:gd name="connsiteX143" fmla="*/ 8682956 w 9027201"/>
              <a:gd name="connsiteY143" fmla="*/ 1753860 h 5314642"/>
              <a:gd name="connsiteX144" fmla="*/ 8790533 w 9027201"/>
              <a:gd name="connsiteY144" fmla="*/ 1818406 h 5314642"/>
              <a:gd name="connsiteX145" fmla="*/ 8822805 w 9027201"/>
              <a:gd name="connsiteY145" fmla="*/ 1829164 h 5314642"/>
              <a:gd name="connsiteX146" fmla="*/ 8844321 w 9027201"/>
              <a:gd name="connsiteY146" fmla="*/ 1850679 h 5314642"/>
              <a:gd name="connsiteX147" fmla="*/ 8876594 w 9027201"/>
              <a:gd name="connsiteY147" fmla="*/ 1861437 h 5314642"/>
              <a:gd name="connsiteX148" fmla="*/ 8951897 w 9027201"/>
              <a:gd name="connsiteY148" fmla="*/ 1904467 h 5314642"/>
              <a:gd name="connsiteX149" fmla="*/ 8994928 w 9027201"/>
              <a:gd name="connsiteY149" fmla="*/ 1958256 h 5314642"/>
              <a:gd name="connsiteX150" fmla="*/ 9027201 w 9027201"/>
              <a:gd name="connsiteY150" fmla="*/ 1990529 h 5314642"/>
              <a:gd name="connsiteX151" fmla="*/ 9016443 w 9027201"/>
              <a:gd name="connsiteY151" fmla="*/ 2119620 h 5314642"/>
              <a:gd name="connsiteX152" fmla="*/ 8994928 w 9027201"/>
              <a:gd name="connsiteY152" fmla="*/ 2141136 h 5314642"/>
              <a:gd name="connsiteX153" fmla="*/ 8951897 w 9027201"/>
              <a:gd name="connsiteY153" fmla="*/ 2194924 h 5314642"/>
              <a:gd name="connsiteX154" fmla="*/ 8919624 w 9027201"/>
              <a:gd name="connsiteY154" fmla="*/ 2248712 h 5314642"/>
              <a:gd name="connsiteX155" fmla="*/ 8876594 w 9027201"/>
              <a:gd name="connsiteY155" fmla="*/ 2302500 h 5314642"/>
              <a:gd name="connsiteX156" fmla="*/ 8898109 w 9027201"/>
              <a:gd name="connsiteY156" fmla="*/ 2334773 h 5314642"/>
              <a:gd name="connsiteX157" fmla="*/ 8898109 w 9027201"/>
              <a:gd name="connsiteY157" fmla="*/ 2431592 h 5314642"/>
              <a:gd name="connsiteX158" fmla="*/ 8876594 w 9027201"/>
              <a:gd name="connsiteY158" fmla="*/ 2463865 h 5314642"/>
              <a:gd name="connsiteX159" fmla="*/ 8844321 w 9027201"/>
              <a:gd name="connsiteY159" fmla="*/ 2539169 h 5314642"/>
              <a:gd name="connsiteX160" fmla="*/ 8801290 w 9027201"/>
              <a:gd name="connsiteY160" fmla="*/ 2549926 h 5314642"/>
              <a:gd name="connsiteX161" fmla="*/ 8833563 w 9027201"/>
              <a:gd name="connsiteY161" fmla="*/ 2603715 h 5314642"/>
              <a:gd name="connsiteX162" fmla="*/ 8844321 w 9027201"/>
              <a:gd name="connsiteY162" fmla="*/ 2635987 h 5314642"/>
              <a:gd name="connsiteX163" fmla="*/ 8865836 w 9027201"/>
              <a:gd name="connsiteY163" fmla="*/ 2657503 h 5314642"/>
              <a:gd name="connsiteX164" fmla="*/ 8898109 w 9027201"/>
              <a:gd name="connsiteY164" fmla="*/ 2722049 h 5314642"/>
              <a:gd name="connsiteX165" fmla="*/ 8876594 w 9027201"/>
              <a:gd name="connsiteY165" fmla="*/ 2915686 h 5314642"/>
              <a:gd name="connsiteX166" fmla="*/ 8855078 w 9027201"/>
              <a:gd name="connsiteY166" fmla="*/ 2980232 h 5314642"/>
              <a:gd name="connsiteX167" fmla="*/ 8822805 w 9027201"/>
              <a:gd name="connsiteY167" fmla="*/ 3001747 h 5314642"/>
              <a:gd name="connsiteX168" fmla="*/ 8812048 w 9027201"/>
              <a:gd name="connsiteY168" fmla="*/ 3034020 h 5314642"/>
              <a:gd name="connsiteX169" fmla="*/ 8747502 w 9027201"/>
              <a:gd name="connsiteY169" fmla="*/ 3055536 h 5314642"/>
              <a:gd name="connsiteX170" fmla="*/ 8553864 w 9027201"/>
              <a:gd name="connsiteY170" fmla="*/ 3077051 h 5314642"/>
              <a:gd name="connsiteX171" fmla="*/ 8467803 w 9027201"/>
              <a:gd name="connsiteY171" fmla="*/ 3077051 h 5314642"/>
              <a:gd name="connsiteX172" fmla="*/ 8403257 w 9027201"/>
              <a:gd name="connsiteY172" fmla="*/ 3055536 h 5314642"/>
              <a:gd name="connsiteX173" fmla="*/ 8338711 w 9027201"/>
              <a:gd name="connsiteY173" fmla="*/ 3098566 h 5314642"/>
              <a:gd name="connsiteX174" fmla="*/ 8317196 w 9027201"/>
              <a:gd name="connsiteY174" fmla="*/ 3120082 h 5314642"/>
              <a:gd name="connsiteX175" fmla="*/ 8284923 w 9027201"/>
              <a:gd name="connsiteY175" fmla="*/ 3141597 h 5314642"/>
              <a:gd name="connsiteX176" fmla="*/ 8263408 w 9027201"/>
              <a:gd name="connsiteY176" fmla="*/ 3173870 h 5314642"/>
              <a:gd name="connsiteX177" fmla="*/ 8198862 w 9027201"/>
              <a:gd name="connsiteY177" fmla="*/ 3216900 h 5314642"/>
              <a:gd name="connsiteX178" fmla="*/ 8177347 w 9027201"/>
              <a:gd name="connsiteY178" fmla="*/ 3238416 h 5314642"/>
              <a:gd name="connsiteX179" fmla="*/ 8134316 w 9027201"/>
              <a:gd name="connsiteY179" fmla="*/ 3227658 h 5314642"/>
              <a:gd name="connsiteX180" fmla="*/ 8091285 w 9027201"/>
              <a:gd name="connsiteY180" fmla="*/ 3292204 h 5314642"/>
              <a:gd name="connsiteX181" fmla="*/ 8080528 w 9027201"/>
              <a:gd name="connsiteY181" fmla="*/ 3324477 h 5314642"/>
              <a:gd name="connsiteX182" fmla="*/ 8069770 w 9027201"/>
              <a:gd name="connsiteY182" fmla="*/ 3367507 h 5314642"/>
              <a:gd name="connsiteX183" fmla="*/ 8048255 w 9027201"/>
              <a:gd name="connsiteY183" fmla="*/ 3389023 h 5314642"/>
              <a:gd name="connsiteX184" fmla="*/ 8026740 w 9027201"/>
              <a:gd name="connsiteY184" fmla="*/ 3421296 h 5314642"/>
              <a:gd name="connsiteX185" fmla="*/ 8015982 w 9027201"/>
              <a:gd name="connsiteY185" fmla="*/ 3528872 h 5314642"/>
              <a:gd name="connsiteX186" fmla="*/ 7951436 w 9027201"/>
              <a:gd name="connsiteY186" fmla="*/ 3550387 h 5314642"/>
              <a:gd name="connsiteX187" fmla="*/ 7919163 w 9027201"/>
              <a:gd name="connsiteY187" fmla="*/ 3561145 h 5314642"/>
              <a:gd name="connsiteX188" fmla="*/ 7714768 w 9027201"/>
              <a:gd name="connsiteY188" fmla="*/ 3582660 h 5314642"/>
              <a:gd name="connsiteX189" fmla="*/ 7650222 w 9027201"/>
              <a:gd name="connsiteY189" fmla="*/ 3604176 h 5314642"/>
              <a:gd name="connsiteX190" fmla="*/ 7617949 w 9027201"/>
              <a:gd name="connsiteY190" fmla="*/ 3614933 h 5314642"/>
              <a:gd name="connsiteX191" fmla="*/ 7585676 w 9027201"/>
              <a:gd name="connsiteY191" fmla="*/ 3636449 h 5314642"/>
              <a:gd name="connsiteX192" fmla="*/ 7553403 w 9027201"/>
              <a:gd name="connsiteY192" fmla="*/ 3647206 h 5314642"/>
              <a:gd name="connsiteX193" fmla="*/ 7488857 w 9027201"/>
              <a:gd name="connsiteY193" fmla="*/ 3690237 h 5314642"/>
              <a:gd name="connsiteX194" fmla="*/ 7456584 w 9027201"/>
              <a:gd name="connsiteY194" fmla="*/ 3700995 h 5314642"/>
              <a:gd name="connsiteX195" fmla="*/ 7392038 w 9027201"/>
              <a:gd name="connsiteY195" fmla="*/ 3744025 h 5314642"/>
              <a:gd name="connsiteX196" fmla="*/ 7359765 w 9027201"/>
              <a:gd name="connsiteY196" fmla="*/ 3765540 h 5314642"/>
              <a:gd name="connsiteX197" fmla="*/ 7327493 w 9027201"/>
              <a:gd name="connsiteY197" fmla="*/ 3776298 h 5314642"/>
              <a:gd name="connsiteX198" fmla="*/ 7273704 w 9027201"/>
              <a:gd name="connsiteY198" fmla="*/ 3808571 h 5314642"/>
              <a:gd name="connsiteX199" fmla="*/ 7101582 w 9027201"/>
              <a:gd name="connsiteY199" fmla="*/ 3840844 h 5314642"/>
              <a:gd name="connsiteX200" fmla="*/ 7037036 w 9027201"/>
              <a:gd name="connsiteY200" fmla="*/ 3862359 h 5314642"/>
              <a:gd name="connsiteX201" fmla="*/ 7004763 w 9027201"/>
              <a:gd name="connsiteY201" fmla="*/ 3873117 h 5314642"/>
              <a:gd name="connsiteX202" fmla="*/ 6929460 w 9027201"/>
              <a:gd name="connsiteY202" fmla="*/ 3862359 h 5314642"/>
              <a:gd name="connsiteX203" fmla="*/ 6897187 w 9027201"/>
              <a:gd name="connsiteY203" fmla="*/ 3851602 h 5314642"/>
              <a:gd name="connsiteX204" fmla="*/ 6778853 w 9027201"/>
              <a:gd name="connsiteY204" fmla="*/ 3862359 h 5314642"/>
              <a:gd name="connsiteX205" fmla="*/ 6725064 w 9027201"/>
              <a:gd name="connsiteY205" fmla="*/ 3894632 h 5314642"/>
              <a:gd name="connsiteX206" fmla="*/ 6682034 w 9027201"/>
              <a:gd name="connsiteY206" fmla="*/ 3948420 h 5314642"/>
              <a:gd name="connsiteX207" fmla="*/ 6639003 w 9027201"/>
              <a:gd name="connsiteY207" fmla="*/ 4002209 h 5314642"/>
              <a:gd name="connsiteX208" fmla="*/ 6606730 w 9027201"/>
              <a:gd name="connsiteY208" fmla="*/ 4023724 h 5314642"/>
              <a:gd name="connsiteX209" fmla="*/ 6595973 w 9027201"/>
              <a:gd name="connsiteY209" fmla="*/ 4055997 h 5314642"/>
              <a:gd name="connsiteX210" fmla="*/ 6542184 w 9027201"/>
              <a:gd name="connsiteY210" fmla="*/ 4099027 h 5314642"/>
              <a:gd name="connsiteX211" fmla="*/ 6520669 w 9027201"/>
              <a:gd name="connsiteY211" fmla="*/ 4120543 h 5314642"/>
              <a:gd name="connsiteX212" fmla="*/ 6456123 w 9027201"/>
              <a:gd name="connsiteY212" fmla="*/ 4163573 h 5314642"/>
              <a:gd name="connsiteX213" fmla="*/ 6413093 w 9027201"/>
              <a:gd name="connsiteY213" fmla="*/ 4217362 h 5314642"/>
              <a:gd name="connsiteX214" fmla="*/ 6380820 w 9027201"/>
              <a:gd name="connsiteY214" fmla="*/ 4228119 h 5314642"/>
              <a:gd name="connsiteX215" fmla="*/ 6402335 w 9027201"/>
              <a:gd name="connsiteY215" fmla="*/ 4335696 h 5314642"/>
              <a:gd name="connsiteX216" fmla="*/ 6413093 w 9027201"/>
              <a:gd name="connsiteY216" fmla="*/ 4378726 h 5314642"/>
              <a:gd name="connsiteX217" fmla="*/ 6434608 w 9027201"/>
              <a:gd name="connsiteY217" fmla="*/ 4400242 h 5314642"/>
              <a:gd name="connsiteX218" fmla="*/ 6456123 w 9027201"/>
              <a:gd name="connsiteY218" fmla="*/ 4432515 h 5314642"/>
              <a:gd name="connsiteX219" fmla="*/ 6477638 w 9027201"/>
              <a:gd name="connsiteY219" fmla="*/ 4497060 h 5314642"/>
              <a:gd name="connsiteX220" fmla="*/ 6499154 w 9027201"/>
              <a:gd name="connsiteY220" fmla="*/ 4518576 h 5314642"/>
              <a:gd name="connsiteX221" fmla="*/ 6520669 w 9027201"/>
              <a:gd name="connsiteY221" fmla="*/ 4550849 h 5314642"/>
              <a:gd name="connsiteX222" fmla="*/ 6585215 w 9027201"/>
              <a:gd name="connsiteY222" fmla="*/ 4615395 h 5314642"/>
              <a:gd name="connsiteX223" fmla="*/ 6617488 w 9027201"/>
              <a:gd name="connsiteY223" fmla="*/ 4626152 h 5314642"/>
              <a:gd name="connsiteX224" fmla="*/ 6649761 w 9027201"/>
              <a:gd name="connsiteY224" fmla="*/ 4647667 h 5314642"/>
              <a:gd name="connsiteX225" fmla="*/ 6671276 w 9027201"/>
              <a:gd name="connsiteY225" fmla="*/ 4669183 h 5314642"/>
              <a:gd name="connsiteX226" fmla="*/ 6703549 w 9027201"/>
              <a:gd name="connsiteY226" fmla="*/ 4679940 h 5314642"/>
              <a:gd name="connsiteX227" fmla="*/ 6811125 w 9027201"/>
              <a:gd name="connsiteY227" fmla="*/ 4647667 h 5314642"/>
              <a:gd name="connsiteX228" fmla="*/ 6918702 w 9027201"/>
              <a:gd name="connsiteY228" fmla="*/ 4636910 h 5314642"/>
              <a:gd name="connsiteX229" fmla="*/ 6950975 w 9027201"/>
              <a:gd name="connsiteY229" fmla="*/ 4615395 h 5314642"/>
              <a:gd name="connsiteX230" fmla="*/ 7166128 w 9027201"/>
              <a:gd name="connsiteY230" fmla="*/ 4615395 h 5314642"/>
              <a:gd name="connsiteX231" fmla="*/ 7198401 w 9027201"/>
              <a:gd name="connsiteY231" fmla="*/ 4626152 h 5314642"/>
              <a:gd name="connsiteX232" fmla="*/ 7230674 w 9027201"/>
              <a:gd name="connsiteY232" fmla="*/ 4733729 h 5314642"/>
              <a:gd name="connsiteX233" fmla="*/ 7219916 w 9027201"/>
              <a:gd name="connsiteY233" fmla="*/ 4776759 h 5314642"/>
              <a:gd name="connsiteX234" fmla="*/ 7176885 w 9027201"/>
              <a:gd name="connsiteY234" fmla="*/ 4830547 h 5314642"/>
              <a:gd name="connsiteX235" fmla="*/ 7155370 w 9027201"/>
              <a:gd name="connsiteY235" fmla="*/ 4862820 h 5314642"/>
              <a:gd name="connsiteX236" fmla="*/ 7101582 w 9027201"/>
              <a:gd name="connsiteY236" fmla="*/ 4905851 h 5314642"/>
              <a:gd name="connsiteX237" fmla="*/ 7037036 w 9027201"/>
              <a:gd name="connsiteY237" fmla="*/ 4927366 h 5314642"/>
              <a:gd name="connsiteX238" fmla="*/ 7004763 w 9027201"/>
              <a:gd name="connsiteY238" fmla="*/ 4938124 h 5314642"/>
              <a:gd name="connsiteX239" fmla="*/ 6907944 w 9027201"/>
              <a:gd name="connsiteY239" fmla="*/ 4948882 h 5314642"/>
              <a:gd name="connsiteX240" fmla="*/ 6843398 w 9027201"/>
              <a:gd name="connsiteY240" fmla="*/ 4970397 h 5314642"/>
              <a:gd name="connsiteX241" fmla="*/ 6757337 w 9027201"/>
              <a:gd name="connsiteY241" fmla="*/ 4959639 h 5314642"/>
              <a:gd name="connsiteX242" fmla="*/ 6725064 w 9027201"/>
              <a:gd name="connsiteY242" fmla="*/ 4948882 h 5314642"/>
              <a:gd name="connsiteX243" fmla="*/ 6682034 w 9027201"/>
              <a:gd name="connsiteY243" fmla="*/ 4905851 h 5314642"/>
              <a:gd name="connsiteX244" fmla="*/ 6639003 w 9027201"/>
              <a:gd name="connsiteY244" fmla="*/ 4948882 h 5314642"/>
              <a:gd name="connsiteX245" fmla="*/ 6628245 w 9027201"/>
              <a:gd name="connsiteY245" fmla="*/ 4981155 h 5314642"/>
              <a:gd name="connsiteX246" fmla="*/ 6595973 w 9027201"/>
              <a:gd name="connsiteY246" fmla="*/ 4991912 h 5314642"/>
              <a:gd name="connsiteX247" fmla="*/ 6509911 w 9027201"/>
              <a:gd name="connsiteY247" fmla="*/ 5002670 h 5314642"/>
              <a:gd name="connsiteX248" fmla="*/ 6445365 w 9027201"/>
              <a:gd name="connsiteY248" fmla="*/ 5013427 h 5314642"/>
              <a:gd name="connsiteX249" fmla="*/ 6391577 w 9027201"/>
              <a:gd name="connsiteY249" fmla="*/ 5045700 h 5314642"/>
              <a:gd name="connsiteX250" fmla="*/ 6327031 w 9027201"/>
              <a:gd name="connsiteY250" fmla="*/ 5077973 h 5314642"/>
              <a:gd name="connsiteX251" fmla="*/ 6305516 w 9027201"/>
              <a:gd name="connsiteY251" fmla="*/ 5099489 h 5314642"/>
              <a:gd name="connsiteX252" fmla="*/ 6262485 w 9027201"/>
              <a:gd name="connsiteY252" fmla="*/ 5110246 h 5314642"/>
              <a:gd name="connsiteX253" fmla="*/ 6230213 w 9027201"/>
              <a:gd name="connsiteY253" fmla="*/ 5121004 h 5314642"/>
              <a:gd name="connsiteX254" fmla="*/ 6187182 w 9027201"/>
              <a:gd name="connsiteY254" fmla="*/ 5164035 h 5314642"/>
              <a:gd name="connsiteX255" fmla="*/ 6165667 w 9027201"/>
              <a:gd name="connsiteY255" fmla="*/ 5196307 h 5314642"/>
              <a:gd name="connsiteX256" fmla="*/ 6133394 w 9027201"/>
              <a:gd name="connsiteY256" fmla="*/ 5207065 h 5314642"/>
              <a:gd name="connsiteX257" fmla="*/ 6111878 w 9027201"/>
              <a:gd name="connsiteY257" fmla="*/ 5228580 h 5314642"/>
              <a:gd name="connsiteX258" fmla="*/ 6047333 w 9027201"/>
              <a:gd name="connsiteY258" fmla="*/ 5271611 h 5314642"/>
              <a:gd name="connsiteX259" fmla="*/ 5982787 w 9027201"/>
              <a:gd name="connsiteY259" fmla="*/ 5282369 h 5314642"/>
              <a:gd name="connsiteX260" fmla="*/ 5928998 w 9027201"/>
              <a:gd name="connsiteY260" fmla="*/ 5293126 h 5314642"/>
              <a:gd name="connsiteX261" fmla="*/ 5896725 w 9027201"/>
              <a:gd name="connsiteY261" fmla="*/ 5303884 h 5314642"/>
              <a:gd name="connsiteX262" fmla="*/ 5842937 w 9027201"/>
              <a:gd name="connsiteY262" fmla="*/ 5314642 h 5314642"/>
              <a:gd name="connsiteX263" fmla="*/ 5767634 w 9027201"/>
              <a:gd name="connsiteY263" fmla="*/ 5303884 h 5314642"/>
              <a:gd name="connsiteX264" fmla="*/ 5703088 w 9027201"/>
              <a:gd name="connsiteY264" fmla="*/ 5282369 h 5314642"/>
              <a:gd name="connsiteX265" fmla="*/ 5638542 w 9027201"/>
              <a:gd name="connsiteY265" fmla="*/ 5271611 h 5314642"/>
              <a:gd name="connsiteX266" fmla="*/ 5595511 w 9027201"/>
              <a:gd name="connsiteY266" fmla="*/ 5174792 h 5314642"/>
              <a:gd name="connsiteX267" fmla="*/ 5638542 w 9027201"/>
              <a:gd name="connsiteY267" fmla="*/ 5056458 h 5314642"/>
              <a:gd name="connsiteX268" fmla="*/ 5660057 w 9027201"/>
              <a:gd name="connsiteY268" fmla="*/ 4895093 h 5314642"/>
              <a:gd name="connsiteX269" fmla="*/ 5584754 w 9027201"/>
              <a:gd name="connsiteY269" fmla="*/ 4819790 h 5314642"/>
              <a:gd name="connsiteX270" fmla="*/ 5530965 w 9027201"/>
              <a:gd name="connsiteY270" fmla="*/ 4787517 h 5314642"/>
              <a:gd name="connsiteX271" fmla="*/ 5423389 w 9027201"/>
              <a:gd name="connsiteY271" fmla="*/ 4766002 h 5314642"/>
              <a:gd name="connsiteX272" fmla="*/ 5358843 w 9027201"/>
              <a:gd name="connsiteY272" fmla="*/ 4733729 h 5314642"/>
              <a:gd name="connsiteX273" fmla="*/ 5326570 w 9027201"/>
              <a:gd name="connsiteY273" fmla="*/ 4722971 h 5314642"/>
              <a:gd name="connsiteX274" fmla="*/ 5294297 w 9027201"/>
              <a:gd name="connsiteY274" fmla="*/ 4701456 h 5314642"/>
              <a:gd name="connsiteX275" fmla="*/ 5175776 w 9027201"/>
              <a:gd name="connsiteY275" fmla="*/ 4704108 h 5314642"/>
              <a:gd name="connsiteX276" fmla="*/ 5166214 w 9027201"/>
              <a:gd name="connsiteY276" fmla="*/ 4655026 h 5314642"/>
              <a:gd name="connsiteX277" fmla="*/ 5197478 w 9027201"/>
              <a:gd name="connsiteY277" fmla="*/ 4572364 h 5314642"/>
              <a:gd name="connsiteX278" fmla="*/ 5264639 w 9027201"/>
              <a:gd name="connsiteY278" fmla="*/ 4543901 h 5314642"/>
              <a:gd name="connsiteX279" fmla="*/ 5339980 w 9027201"/>
              <a:gd name="connsiteY279" fmla="*/ 4489478 h 5314642"/>
              <a:gd name="connsiteX280" fmla="*/ 5401874 w 9027201"/>
              <a:gd name="connsiteY280" fmla="*/ 4432515 h 5314642"/>
              <a:gd name="connsiteX281" fmla="*/ 5466420 w 9027201"/>
              <a:gd name="connsiteY281" fmla="*/ 4421757 h 5314642"/>
              <a:gd name="connsiteX282" fmla="*/ 5617027 w 9027201"/>
              <a:gd name="connsiteY282" fmla="*/ 4378726 h 5314642"/>
              <a:gd name="connsiteX283" fmla="*/ 5712277 w 9027201"/>
              <a:gd name="connsiteY283" fmla="*/ 4285792 h 5314642"/>
              <a:gd name="connsiteX284" fmla="*/ 5573996 w 9027201"/>
              <a:gd name="connsiteY284" fmla="*/ 4195846 h 5314642"/>
              <a:gd name="connsiteX285" fmla="*/ 5467129 w 9027201"/>
              <a:gd name="connsiteY285" fmla="*/ 4187031 h 5314642"/>
              <a:gd name="connsiteX286" fmla="*/ 5404339 w 9027201"/>
              <a:gd name="connsiteY286" fmla="*/ 4245451 h 5314642"/>
              <a:gd name="connsiteX287" fmla="*/ 5296389 w 9027201"/>
              <a:gd name="connsiteY287" fmla="*/ 4229576 h 5314642"/>
              <a:gd name="connsiteX288" fmla="*/ 5223364 w 9027201"/>
              <a:gd name="connsiteY288" fmla="*/ 4223226 h 5314642"/>
              <a:gd name="connsiteX289" fmla="*/ 5154448 w 9027201"/>
              <a:gd name="connsiteY289" fmla="*/ 4185089 h 5314642"/>
              <a:gd name="connsiteX290" fmla="*/ 5122175 w 9027201"/>
              <a:gd name="connsiteY290" fmla="*/ 4195846 h 5314642"/>
              <a:gd name="connsiteX291" fmla="*/ 5025356 w 9027201"/>
              <a:gd name="connsiteY291" fmla="*/ 4185089 h 5314642"/>
              <a:gd name="connsiteX292" fmla="*/ 4960810 w 9027201"/>
              <a:gd name="connsiteY292" fmla="*/ 4152816 h 5314642"/>
              <a:gd name="connsiteX293" fmla="*/ 4907022 w 9027201"/>
              <a:gd name="connsiteY293" fmla="*/ 4099027 h 5314642"/>
              <a:gd name="connsiteX294" fmla="*/ 4836014 w 9027201"/>
              <a:gd name="connsiteY294" fmla="*/ 4093051 h 5314642"/>
              <a:gd name="connsiteX295" fmla="*/ 4804899 w 9027201"/>
              <a:gd name="connsiteY295" fmla="*/ 4048414 h 5314642"/>
              <a:gd name="connsiteX296" fmla="*/ 4902689 w 9027201"/>
              <a:gd name="connsiteY296" fmla="*/ 4007326 h 5314642"/>
              <a:gd name="connsiteX297" fmla="*/ 4880576 w 9027201"/>
              <a:gd name="connsiteY297" fmla="*/ 3944536 h 5314642"/>
              <a:gd name="connsiteX298" fmla="*/ 4739307 w 9027201"/>
              <a:gd name="connsiteY298" fmla="*/ 3953538 h 5314642"/>
              <a:gd name="connsiteX299" fmla="*/ 4639500 w 9027201"/>
              <a:gd name="connsiteY299" fmla="*/ 3859707 h 5314642"/>
              <a:gd name="connsiteX300" fmla="*/ 4502639 w 9027201"/>
              <a:gd name="connsiteY300" fmla="*/ 3870801 h 5314642"/>
              <a:gd name="connsiteX301" fmla="*/ 4421695 w 9027201"/>
              <a:gd name="connsiteY301" fmla="*/ 3860417 h 5314642"/>
              <a:gd name="connsiteX302" fmla="*/ 4328014 w 9027201"/>
              <a:gd name="connsiteY302" fmla="*/ 3873976 h 5314642"/>
              <a:gd name="connsiteX303" fmla="*/ 4302614 w 9027201"/>
              <a:gd name="connsiteY303" fmla="*/ 3899376 h 5314642"/>
              <a:gd name="connsiteX304" fmla="*/ 4305789 w 9027201"/>
              <a:gd name="connsiteY304" fmla="*/ 3947001 h 5314642"/>
              <a:gd name="connsiteX305" fmla="*/ 4272321 w 9027201"/>
              <a:gd name="connsiteY305" fmla="*/ 4045239 h 5314642"/>
              <a:gd name="connsiteX306" fmla="*/ 4229290 w 9027201"/>
              <a:gd name="connsiteY306" fmla="*/ 4109785 h 5314642"/>
              <a:gd name="connsiteX307" fmla="*/ 4207775 w 9027201"/>
              <a:gd name="connsiteY307" fmla="*/ 4142058 h 5314642"/>
              <a:gd name="connsiteX308" fmla="*/ 4175502 w 9027201"/>
              <a:gd name="connsiteY308" fmla="*/ 4174331 h 5314642"/>
              <a:gd name="connsiteX309" fmla="*/ 4121714 w 9027201"/>
              <a:gd name="connsiteY309" fmla="*/ 4217362 h 5314642"/>
              <a:gd name="connsiteX310" fmla="*/ 4096239 w 9027201"/>
              <a:gd name="connsiteY310" fmla="*/ 4270851 h 5314642"/>
              <a:gd name="connsiteX311" fmla="*/ 4046410 w 9027201"/>
              <a:gd name="connsiteY311" fmla="*/ 4335696 h 5314642"/>
              <a:gd name="connsiteX312" fmla="*/ 4014137 w 9027201"/>
              <a:gd name="connsiteY312" fmla="*/ 4367969 h 5314642"/>
              <a:gd name="connsiteX313" fmla="*/ 3924191 w 9027201"/>
              <a:gd name="connsiteY313" fmla="*/ 4468485 h 5314642"/>
              <a:gd name="connsiteX314" fmla="*/ 3838130 w 9027201"/>
              <a:gd name="connsiteY314" fmla="*/ 4537439 h 5314642"/>
              <a:gd name="connsiteX315" fmla="*/ 3780457 w 9027201"/>
              <a:gd name="connsiteY315" fmla="*/ 4563362 h 5314642"/>
              <a:gd name="connsiteX316" fmla="*/ 3813664 w 9027201"/>
              <a:gd name="connsiteY316" fmla="*/ 4639151 h 5314642"/>
              <a:gd name="connsiteX317" fmla="*/ 3810489 w 9027201"/>
              <a:gd name="connsiteY317" fmla="*/ 4728051 h 5314642"/>
              <a:gd name="connsiteX318" fmla="*/ 3745196 w 9027201"/>
              <a:gd name="connsiteY318" fmla="*/ 4755244 h 5314642"/>
              <a:gd name="connsiteX319" fmla="*/ 3699364 w 9027201"/>
              <a:gd name="connsiteY319" fmla="*/ 4693126 h 5314642"/>
              <a:gd name="connsiteX320" fmla="*/ 3621745 w 9027201"/>
              <a:gd name="connsiteY320" fmla="*/ 4641840 h 5314642"/>
              <a:gd name="connsiteX321" fmla="*/ 3499339 w 9027201"/>
              <a:gd name="connsiteY321" fmla="*/ 4664551 h 5314642"/>
              <a:gd name="connsiteX322" fmla="*/ 3423139 w 9027201"/>
              <a:gd name="connsiteY322" fmla="*/ 4728051 h 5314642"/>
              <a:gd name="connsiteX323" fmla="*/ 3342046 w 9027201"/>
              <a:gd name="connsiteY323" fmla="*/ 4725436 h 5314642"/>
              <a:gd name="connsiteX324" fmla="*/ 3286614 w 9027201"/>
              <a:gd name="connsiteY324" fmla="*/ 4785201 h 5314642"/>
              <a:gd name="connsiteX325" fmla="*/ 3212431 w 9027201"/>
              <a:gd name="connsiteY325" fmla="*/ 4788750 h 5314642"/>
              <a:gd name="connsiteX326" fmla="*/ 3153525 w 9027201"/>
              <a:gd name="connsiteY326" fmla="*/ 4755244 h 5314642"/>
              <a:gd name="connsiteX327" fmla="*/ 3099737 w 9027201"/>
              <a:gd name="connsiteY327" fmla="*/ 4712213 h 5314642"/>
              <a:gd name="connsiteX328" fmla="*/ 3032614 w 9027201"/>
              <a:gd name="connsiteY328" fmla="*/ 4591526 h 5314642"/>
              <a:gd name="connsiteX329" fmla="*/ 3054839 w 9027201"/>
              <a:gd name="connsiteY329" fmla="*/ 4556601 h 5314642"/>
              <a:gd name="connsiteX330" fmla="*/ 3088980 w 9027201"/>
              <a:gd name="connsiteY330" fmla="*/ 4561606 h 5314642"/>
              <a:gd name="connsiteX331" fmla="*/ 3131039 w 9027201"/>
              <a:gd name="connsiteY331" fmla="*/ 4585176 h 5314642"/>
              <a:gd name="connsiteX332" fmla="*/ 3173995 w 9027201"/>
              <a:gd name="connsiteY332" fmla="*/ 4560037 h 5314642"/>
              <a:gd name="connsiteX333" fmla="*/ 3172314 w 9027201"/>
              <a:gd name="connsiteY333" fmla="*/ 4505801 h 5314642"/>
              <a:gd name="connsiteX334" fmla="*/ 3142768 w 9027201"/>
              <a:gd name="connsiteY334" fmla="*/ 4443272 h 5314642"/>
              <a:gd name="connsiteX335" fmla="*/ 3192148 w 9027201"/>
              <a:gd name="connsiteY335" fmla="*/ 4404126 h 5314642"/>
              <a:gd name="connsiteX336" fmla="*/ 3268871 w 9027201"/>
              <a:gd name="connsiteY336" fmla="*/ 4377680 h 5314642"/>
              <a:gd name="connsiteX337" fmla="*/ 3299725 w 9027201"/>
              <a:gd name="connsiteY337" fmla="*/ 4261812 h 5314642"/>
              <a:gd name="connsiteX338" fmla="*/ 3411896 w 9027201"/>
              <a:gd name="connsiteY338" fmla="*/ 4243658 h 5314642"/>
              <a:gd name="connsiteX339" fmla="*/ 3423139 w 9027201"/>
              <a:gd name="connsiteY339" fmla="*/ 4140676 h 5314642"/>
              <a:gd name="connsiteX340" fmla="*/ 3380669 w 9027201"/>
              <a:gd name="connsiteY340" fmla="*/ 4050170 h 5314642"/>
              <a:gd name="connsiteX341" fmla="*/ 3401997 w 9027201"/>
              <a:gd name="connsiteY341" fmla="*/ 3941361 h 5314642"/>
              <a:gd name="connsiteX342" fmla="*/ 3490188 w 9027201"/>
              <a:gd name="connsiteY342" fmla="*/ 3891270 h 5314642"/>
              <a:gd name="connsiteX343" fmla="*/ 3589658 w 9027201"/>
              <a:gd name="connsiteY343" fmla="*/ 3897097 h 5314642"/>
              <a:gd name="connsiteX344" fmla="*/ 3669893 w 9027201"/>
              <a:gd name="connsiteY344" fmla="*/ 3948420 h 5314642"/>
              <a:gd name="connsiteX345" fmla="*/ 3737613 w 9027201"/>
              <a:gd name="connsiteY345" fmla="*/ 3984578 h 5314642"/>
              <a:gd name="connsiteX346" fmla="*/ 3813440 w 9027201"/>
              <a:gd name="connsiteY346" fmla="*/ 3954770 h 5314642"/>
              <a:gd name="connsiteX347" fmla="*/ 3913620 w 9027201"/>
              <a:gd name="connsiteY347" fmla="*/ 3963063 h 5314642"/>
              <a:gd name="connsiteX348" fmla="*/ 3899688 w 9027201"/>
              <a:gd name="connsiteY348" fmla="*/ 3865011 h 5314642"/>
              <a:gd name="connsiteX349" fmla="*/ 3911155 w 9027201"/>
              <a:gd name="connsiteY349" fmla="*/ 3759713 h 5314642"/>
              <a:gd name="connsiteX350" fmla="*/ 3829315 w 9027201"/>
              <a:gd name="connsiteY350" fmla="*/ 3709997 h 5314642"/>
              <a:gd name="connsiteX351" fmla="*/ 3750127 w 9027201"/>
              <a:gd name="connsiteY351" fmla="*/ 3651091 h 5314642"/>
              <a:gd name="connsiteX352" fmla="*/ 3702165 w 9027201"/>
              <a:gd name="connsiteY352" fmla="*/ 3571903 h 5314642"/>
              <a:gd name="connsiteX353" fmla="*/ 3659135 w 9027201"/>
              <a:gd name="connsiteY353" fmla="*/ 3518115 h 5314642"/>
              <a:gd name="connsiteX354" fmla="*/ 3655437 w 9027201"/>
              <a:gd name="connsiteY354" fmla="*/ 3410538 h 5314642"/>
              <a:gd name="connsiteX355" fmla="*/ 3558431 w 9027201"/>
              <a:gd name="connsiteY355" fmla="*/ 3368217 h 5314642"/>
              <a:gd name="connsiteX356" fmla="*/ 3474126 w 9027201"/>
              <a:gd name="connsiteY356" fmla="*/ 3263106 h 5314642"/>
              <a:gd name="connsiteX357" fmla="*/ 3508528 w 9027201"/>
              <a:gd name="connsiteY357" fmla="*/ 3173870 h 5314642"/>
              <a:gd name="connsiteX358" fmla="*/ 3531463 w 9027201"/>
              <a:gd name="connsiteY358" fmla="*/ 3083924 h 5314642"/>
              <a:gd name="connsiteX359" fmla="*/ 3465497 w 9027201"/>
              <a:gd name="connsiteY359" fmla="*/ 2990990 h 5314642"/>
              <a:gd name="connsiteX360" fmla="*/ 3381901 w 9027201"/>
              <a:gd name="connsiteY360" fmla="*/ 2973359 h 5314642"/>
              <a:gd name="connsiteX361" fmla="*/ 3316310 w 9027201"/>
              <a:gd name="connsiteY361" fmla="*/ 2894171 h 5314642"/>
              <a:gd name="connsiteX362" fmla="*/ 3249112 w 9027201"/>
              <a:gd name="connsiteY362" fmla="*/ 2840551 h 5314642"/>
              <a:gd name="connsiteX363" fmla="*/ 3196920 w 9027201"/>
              <a:gd name="connsiteY363" fmla="*/ 2838926 h 5314642"/>
              <a:gd name="connsiteX364" fmla="*/ 3146466 w 9027201"/>
              <a:gd name="connsiteY364" fmla="*/ 2886859 h 5314642"/>
              <a:gd name="connsiteX365" fmla="*/ 3099737 w 9027201"/>
              <a:gd name="connsiteY365" fmla="*/ 2829625 h 5314642"/>
              <a:gd name="connsiteX366" fmla="*/ 3023370 w 9027201"/>
              <a:gd name="connsiteY366" fmla="*/ 2820016 h 5314642"/>
              <a:gd name="connsiteX367" fmla="*/ 2955209 w 9027201"/>
              <a:gd name="connsiteY367" fmla="*/ 2788976 h 5314642"/>
              <a:gd name="connsiteX368" fmla="*/ 2938288 w 9027201"/>
              <a:gd name="connsiteY368" fmla="*/ 2705547 h 5314642"/>
              <a:gd name="connsiteX369" fmla="*/ 2872594 w 9027201"/>
              <a:gd name="connsiteY369" fmla="*/ 2718518 h 5314642"/>
              <a:gd name="connsiteX370" fmla="*/ 2773310 w 9027201"/>
              <a:gd name="connsiteY370" fmla="*/ 2629012 h 5314642"/>
              <a:gd name="connsiteX371" fmla="*/ 2658674 w 9027201"/>
              <a:gd name="connsiteY371" fmla="*/ 2646745 h 5314642"/>
              <a:gd name="connsiteX372" fmla="*/ 2565300 w 9027201"/>
              <a:gd name="connsiteY372" fmla="*/ 2702747 h 5314642"/>
              <a:gd name="connsiteX373" fmla="*/ 2443521 w 9027201"/>
              <a:gd name="connsiteY373" fmla="*/ 2711291 h 5314642"/>
              <a:gd name="connsiteX374" fmla="*/ 2314429 w 9027201"/>
              <a:gd name="connsiteY374" fmla="*/ 2743564 h 5314642"/>
              <a:gd name="connsiteX375" fmla="*/ 2217610 w 9027201"/>
              <a:gd name="connsiteY375" fmla="*/ 2775837 h 5314642"/>
              <a:gd name="connsiteX376" fmla="*/ 2164971 w 9027201"/>
              <a:gd name="connsiteY376" fmla="*/ 2850972 h 5314642"/>
              <a:gd name="connsiteX377" fmla="*/ 2105187 w 9027201"/>
              <a:gd name="connsiteY377" fmla="*/ 2910756 h 5314642"/>
              <a:gd name="connsiteX378" fmla="*/ 2034730 w 9027201"/>
              <a:gd name="connsiteY378" fmla="*/ 2937202 h 5314642"/>
              <a:gd name="connsiteX379" fmla="*/ 1980942 w 9027201"/>
              <a:gd name="connsiteY379" fmla="*/ 2958717 h 5314642"/>
              <a:gd name="connsiteX380" fmla="*/ 1872217 w 9027201"/>
              <a:gd name="connsiteY380" fmla="*/ 2986311 h 5314642"/>
              <a:gd name="connsiteX381" fmla="*/ 1734291 w 9027201"/>
              <a:gd name="connsiteY381" fmla="*/ 2998656 h 5314642"/>
              <a:gd name="connsiteX382" fmla="*/ 1598430 w 9027201"/>
              <a:gd name="connsiteY382" fmla="*/ 2999451 h 5314642"/>
              <a:gd name="connsiteX383" fmla="*/ 1524443 w 9027201"/>
              <a:gd name="connsiteY383" fmla="*/ 3066378 h 5314642"/>
              <a:gd name="connsiteX384" fmla="*/ 1484773 w 9027201"/>
              <a:gd name="connsiteY384" fmla="*/ 3120082 h 5314642"/>
              <a:gd name="connsiteX385" fmla="*/ 1421544 w 9027201"/>
              <a:gd name="connsiteY385" fmla="*/ 3130839 h 5314642"/>
              <a:gd name="connsiteX386" fmla="*/ 1364142 w 9027201"/>
              <a:gd name="connsiteY386" fmla="*/ 3105795 h 5314642"/>
              <a:gd name="connsiteX387" fmla="*/ 1313968 w 9027201"/>
              <a:gd name="connsiteY387" fmla="*/ 3066293 h 5314642"/>
              <a:gd name="connsiteX388" fmla="*/ 1292453 w 9027201"/>
              <a:gd name="connsiteY388" fmla="*/ 3034020 h 5314642"/>
              <a:gd name="connsiteX389" fmla="*/ 1224209 w 9027201"/>
              <a:gd name="connsiteY389" fmla="*/ 2974405 h 5314642"/>
              <a:gd name="connsiteX390" fmla="*/ 1120330 w 9027201"/>
              <a:gd name="connsiteY390" fmla="*/ 2980232 h 5314642"/>
              <a:gd name="connsiteX391" fmla="*/ 1051021 w 9027201"/>
              <a:gd name="connsiteY391" fmla="*/ 2999198 h 5314642"/>
              <a:gd name="connsiteX392" fmla="*/ 994264 w 9027201"/>
              <a:gd name="connsiteY392" fmla="*/ 2981801 h 5314642"/>
              <a:gd name="connsiteX393" fmla="*/ 908539 w 9027201"/>
              <a:gd name="connsiteY393" fmla="*/ 2984182 h 5314642"/>
              <a:gd name="connsiteX394" fmla="*/ 849008 w 9027201"/>
              <a:gd name="connsiteY394" fmla="*/ 2960370 h 5314642"/>
              <a:gd name="connsiteX395" fmla="*/ 743813 w 9027201"/>
              <a:gd name="connsiteY395" fmla="*/ 2958717 h 5314642"/>
              <a:gd name="connsiteX396" fmla="*/ 668593 w 9027201"/>
              <a:gd name="connsiteY396" fmla="*/ 2937117 h 5314642"/>
              <a:gd name="connsiteX397" fmla="*/ 608894 w 9027201"/>
              <a:gd name="connsiteY397" fmla="*/ 2912073 h 5314642"/>
              <a:gd name="connsiteX398" fmla="*/ 582448 w 9027201"/>
              <a:gd name="connsiteY398" fmla="*/ 2883413 h 5314642"/>
              <a:gd name="connsiteX399" fmla="*/ 442598 w 9027201"/>
              <a:gd name="connsiteY399" fmla="*/ 2915686 h 5314642"/>
              <a:gd name="connsiteX400" fmla="*/ 431841 w 9027201"/>
              <a:gd name="connsiteY400" fmla="*/ 2947959 h 5314642"/>
              <a:gd name="connsiteX401" fmla="*/ 367995 w 9027201"/>
              <a:gd name="connsiteY401" fmla="*/ 2936557 h 5314642"/>
              <a:gd name="connsiteX402" fmla="*/ 315804 w 9027201"/>
              <a:gd name="connsiteY402" fmla="*/ 2889577 h 5314642"/>
              <a:gd name="connsiteX403" fmla="*/ 238203 w 9027201"/>
              <a:gd name="connsiteY403" fmla="*/ 2883413 h 5314642"/>
              <a:gd name="connsiteX404" fmla="*/ 202148 w 9027201"/>
              <a:gd name="connsiteY404" fmla="*/ 2795055 h 5314642"/>
              <a:gd name="connsiteX405" fmla="*/ 119869 w 9027201"/>
              <a:gd name="connsiteY405" fmla="*/ 2754322 h 5314642"/>
              <a:gd name="connsiteX406" fmla="*/ 42437 w 9027201"/>
              <a:gd name="connsiteY406" fmla="*/ 2693390 h 5314642"/>
              <a:gd name="connsiteX407" fmla="*/ 1703 w 9027201"/>
              <a:gd name="connsiteY407" fmla="*/ 2607497 h 5314642"/>
              <a:gd name="connsiteX408" fmla="*/ 43417 w 9027201"/>
              <a:gd name="connsiteY408" fmla="*/ 2483083 h 5314642"/>
              <a:gd name="connsiteX409" fmla="*/ 119869 w 9027201"/>
              <a:gd name="connsiteY409" fmla="*/ 2420835 h 5314642"/>
              <a:gd name="connsiteX410" fmla="*/ 122503 w 9027201"/>
              <a:gd name="connsiteY410" fmla="*/ 2316956 h 5314642"/>
              <a:gd name="connsiteX411" fmla="*/ 201251 w 9027201"/>
              <a:gd name="connsiteY411" fmla="*/ 2246330 h 5314642"/>
              <a:gd name="connsiteX412" fmla="*/ 233524 w 9027201"/>
              <a:gd name="connsiteY412" fmla="*/ 2191478 h 5314642"/>
              <a:gd name="connsiteX413" fmla="*/ 281234 w 9027201"/>
              <a:gd name="connsiteY413" fmla="*/ 2151893 h 5314642"/>
              <a:gd name="connsiteX414" fmla="*/ 296838 w 9027201"/>
              <a:gd name="connsiteY414" fmla="*/ 2053926 h 5314642"/>
              <a:gd name="connsiteX415" fmla="*/ 265966 w 9027201"/>
              <a:gd name="connsiteY415" fmla="*/ 1923686 h 5314642"/>
              <a:gd name="connsiteX416" fmla="*/ 309977 w 9027201"/>
              <a:gd name="connsiteY416" fmla="*/ 1850847 h 5314642"/>
              <a:gd name="connsiteX417" fmla="*/ 378053 w 9027201"/>
              <a:gd name="connsiteY417" fmla="*/ 1721587 h 5314642"/>
              <a:gd name="connsiteX418" fmla="*/ 464114 w 9027201"/>
              <a:gd name="connsiteY418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65375 w 9027201"/>
              <a:gd name="connsiteY131" fmla="*/ 1560223 h 5314642"/>
              <a:gd name="connsiteX132" fmla="*/ 7876133 w 9027201"/>
              <a:gd name="connsiteY132" fmla="*/ 1592496 h 5314642"/>
              <a:gd name="connsiteX133" fmla="*/ 7908405 w 9027201"/>
              <a:gd name="connsiteY133" fmla="*/ 1603253 h 5314642"/>
              <a:gd name="connsiteX134" fmla="*/ 7994467 w 9027201"/>
              <a:gd name="connsiteY134" fmla="*/ 1603253 h 5314642"/>
              <a:gd name="connsiteX135" fmla="*/ 8026740 w 9027201"/>
              <a:gd name="connsiteY135" fmla="*/ 1592496 h 5314642"/>
              <a:gd name="connsiteX136" fmla="*/ 8241893 w 9027201"/>
              <a:gd name="connsiteY136" fmla="*/ 1603253 h 5314642"/>
              <a:gd name="connsiteX137" fmla="*/ 8274165 w 9027201"/>
              <a:gd name="connsiteY137" fmla="*/ 1624769 h 5314642"/>
              <a:gd name="connsiteX138" fmla="*/ 8306438 w 9027201"/>
              <a:gd name="connsiteY138" fmla="*/ 1635526 h 5314642"/>
              <a:gd name="connsiteX139" fmla="*/ 8327954 w 9027201"/>
              <a:gd name="connsiteY139" fmla="*/ 1657042 h 5314642"/>
              <a:gd name="connsiteX140" fmla="*/ 8446288 w 9027201"/>
              <a:gd name="connsiteY140" fmla="*/ 1678557 h 5314642"/>
              <a:gd name="connsiteX141" fmla="*/ 8553864 w 9027201"/>
              <a:gd name="connsiteY141" fmla="*/ 1710830 h 5314642"/>
              <a:gd name="connsiteX142" fmla="*/ 8650683 w 9027201"/>
              <a:gd name="connsiteY142" fmla="*/ 1743103 h 5314642"/>
              <a:gd name="connsiteX143" fmla="*/ 8682956 w 9027201"/>
              <a:gd name="connsiteY143" fmla="*/ 1753860 h 5314642"/>
              <a:gd name="connsiteX144" fmla="*/ 8790533 w 9027201"/>
              <a:gd name="connsiteY144" fmla="*/ 1818406 h 5314642"/>
              <a:gd name="connsiteX145" fmla="*/ 8822805 w 9027201"/>
              <a:gd name="connsiteY145" fmla="*/ 1829164 h 5314642"/>
              <a:gd name="connsiteX146" fmla="*/ 8844321 w 9027201"/>
              <a:gd name="connsiteY146" fmla="*/ 1850679 h 5314642"/>
              <a:gd name="connsiteX147" fmla="*/ 8876594 w 9027201"/>
              <a:gd name="connsiteY147" fmla="*/ 1861437 h 5314642"/>
              <a:gd name="connsiteX148" fmla="*/ 8951897 w 9027201"/>
              <a:gd name="connsiteY148" fmla="*/ 1904467 h 5314642"/>
              <a:gd name="connsiteX149" fmla="*/ 8994928 w 9027201"/>
              <a:gd name="connsiteY149" fmla="*/ 1958256 h 5314642"/>
              <a:gd name="connsiteX150" fmla="*/ 9027201 w 9027201"/>
              <a:gd name="connsiteY150" fmla="*/ 1990529 h 5314642"/>
              <a:gd name="connsiteX151" fmla="*/ 9016443 w 9027201"/>
              <a:gd name="connsiteY151" fmla="*/ 2119620 h 5314642"/>
              <a:gd name="connsiteX152" fmla="*/ 8994928 w 9027201"/>
              <a:gd name="connsiteY152" fmla="*/ 2141136 h 5314642"/>
              <a:gd name="connsiteX153" fmla="*/ 8951897 w 9027201"/>
              <a:gd name="connsiteY153" fmla="*/ 2194924 h 5314642"/>
              <a:gd name="connsiteX154" fmla="*/ 8919624 w 9027201"/>
              <a:gd name="connsiteY154" fmla="*/ 2248712 h 5314642"/>
              <a:gd name="connsiteX155" fmla="*/ 8876594 w 9027201"/>
              <a:gd name="connsiteY155" fmla="*/ 2302500 h 5314642"/>
              <a:gd name="connsiteX156" fmla="*/ 8898109 w 9027201"/>
              <a:gd name="connsiteY156" fmla="*/ 2334773 h 5314642"/>
              <a:gd name="connsiteX157" fmla="*/ 8898109 w 9027201"/>
              <a:gd name="connsiteY157" fmla="*/ 2431592 h 5314642"/>
              <a:gd name="connsiteX158" fmla="*/ 8876594 w 9027201"/>
              <a:gd name="connsiteY158" fmla="*/ 2463865 h 5314642"/>
              <a:gd name="connsiteX159" fmla="*/ 8844321 w 9027201"/>
              <a:gd name="connsiteY159" fmla="*/ 2539169 h 5314642"/>
              <a:gd name="connsiteX160" fmla="*/ 8801290 w 9027201"/>
              <a:gd name="connsiteY160" fmla="*/ 2549926 h 5314642"/>
              <a:gd name="connsiteX161" fmla="*/ 8833563 w 9027201"/>
              <a:gd name="connsiteY161" fmla="*/ 2603715 h 5314642"/>
              <a:gd name="connsiteX162" fmla="*/ 8844321 w 9027201"/>
              <a:gd name="connsiteY162" fmla="*/ 2635987 h 5314642"/>
              <a:gd name="connsiteX163" fmla="*/ 8865836 w 9027201"/>
              <a:gd name="connsiteY163" fmla="*/ 2657503 h 5314642"/>
              <a:gd name="connsiteX164" fmla="*/ 8898109 w 9027201"/>
              <a:gd name="connsiteY164" fmla="*/ 2722049 h 5314642"/>
              <a:gd name="connsiteX165" fmla="*/ 8876594 w 9027201"/>
              <a:gd name="connsiteY165" fmla="*/ 2915686 h 5314642"/>
              <a:gd name="connsiteX166" fmla="*/ 8855078 w 9027201"/>
              <a:gd name="connsiteY166" fmla="*/ 2980232 h 5314642"/>
              <a:gd name="connsiteX167" fmla="*/ 8822805 w 9027201"/>
              <a:gd name="connsiteY167" fmla="*/ 3001747 h 5314642"/>
              <a:gd name="connsiteX168" fmla="*/ 8812048 w 9027201"/>
              <a:gd name="connsiteY168" fmla="*/ 3034020 h 5314642"/>
              <a:gd name="connsiteX169" fmla="*/ 8747502 w 9027201"/>
              <a:gd name="connsiteY169" fmla="*/ 3055536 h 5314642"/>
              <a:gd name="connsiteX170" fmla="*/ 8553864 w 9027201"/>
              <a:gd name="connsiteY170" fmla="*/ 3077051 h 5314642"/>
              <a:gd name="connsiteX171" fmla="*/ 8467803 w 9027201"/>
              <a:gd name="connsiteY171" fmla="*/ 3077051 h 5314642"/>
              <a:gd name="connsiteX172" fmla="*/ 8403257 w 9027201"/>
              <a:gd name="connsiteY172" fmla="*/ 3055536 h 5314642"/>
              <a:gd name="connsiteX173" fmla="*/ 8338711 w 9027201"/>
              <a:gd name="connsiteY173" fmla="*/ 3098566 h 5314642"/>
              <a:gd name="connsiteX174" fmla="*/ 8317196 w 9027201"/>
              <a:gd name="connsiteY174" fmla="*/ 3120082 h 5314642"/>
              <a:gd name="connsiteX175" fmla="*/ 8284923 w 9027201"/>
              <a:gd name="connsiteY175" fmla="*/ 3141597 h 5314642"/>
              <a:gd name="connsiteX176" fmla="*/ 8263408 w 9027201"/>
              <a:gd name="connsiteY176" fmla="*/ 3173870 h 5314642"/>
              <a:gd name="connsiteX177" fmla="*/ 8198862 w 9027201"/>
              <a:gd name="connsiteY177" fmla="*/ 3216900 h 5314642"/>
              <a:gd name="connsiteX178" fmla="*/ 8177347 w 9027201"/>
              <a:gd name="connsiteY178" fmla="*/ 3238416 h 5314642"/>
              <a:gd name="connsiteX179" fmla="*/ 8134316 w 9027201"/>
              <a:gd name="connsiteY179" fmla="*/ 3227658 h 5314642"/>
              <a:gd name="connsiteX180" fmla="*/ 8091285 w 9027201"/>
              <a:gd name="connsiteY180" fmla="*/ 3292204 h 5314642"/>
              <a:gd name="connsiteX181" fmla="*/ 8080528 w 9027201"/>
              <a:gd name="connsiteY181" fmla="*/ 3324477 h 5314642"/>
              <a:gd name="connsiteX182" fmla="*/ 8069770 w 9027201"/>
              <a:gd name="connsiteY182" fmla="*/ 3367507 h 5314642"/>
              <a:gd name="connsiteX183" fmla="*/ 8048255 w 9027201"/>
              <a:gd name="connsiteY183" fmla="*/ 3389023 h 5314642"/>
              <a:gd name="connsiteX184" fmla="*/ 8026740 w 9027201"/>
              <a:gd name="connsiteY184" fmla="*/ 3421296 h 5314642"/>
              <a:gd name="connsiteX185" fmla="*/ 8015982 w 9027201"/>
              <a:gd name="connsiteY185" fmla="*/ 3528872 h 5314642"/>
              <a:gd name="connsiteX186" fmla="*/ 7951436 w 9027201"/>
              <a:gd name="connsiteY186" fmla="*/ 3550387 h 5314642"/>
              <a:gd name="connsiteX187" fmla="*/ 7919163 w 9027201"/>
              <a:gd name="connsiteY187" fmla="*/ 3561145 h 5314642"/>
              <a:gd name="connsiteX188" fmla="*/ 7714768 w 9027201"/>
              <a:gd name="connsiteY188" fmla="*/ 3582660 h 5314642"/>
              <a:gd name="connsiteX189" fmla="*/ 7650222 w 9027201"/>
              <a:gd name="connsiteY189" fmla="*/ 3604176 h 5314642"/>
              <a:gd name="connsiteX190" fmla="*/ 7617949 w 9027201"/>
              <a:gd name="connsiteY190" fmla="*/ 3614933 h 5314642"/>
              <a:gd name="connsiteX191" fmla="*/ 7585676 w 9027201"/>
              <a:gd name="connsiteY191" fmla="*/ 3636449 h 5314642"/>
              <a:gd name="connsiteX192" fmla="*/ 7553403 w 9027201"/>
              <a:gd name="connsiteY192" fmla="*/ 3647206 h 5314642"/>
              <a:gd name="connsiteX193" fmla="*/ 7488857 w 9027201"/>
              <a:gd name="connsiteY193" fmla="*/ 3690237 h 5314642"/>
              <a:gd name="connsiteX194" fmla="*/ 7456584 w 9027201"/>
              <a:gd name="connsiteY194" fmla="*/ 3700995 h 5314642"/>
              <a:gd name="connsiteX195" fmla="*/ 7392038 w 9027201"/>
              <a:gd name="connsiteY195" fmla="*/ 3744025 h 5314642"/>
              <a:gd name="connsiteX196" fmla="*/ 7359765 w 9027201"/>
              <a:gd name="connsiteY196" fmla="*/ 3765540 h 5314642"/>
              <a:gd name="connsiteX197" fmla="*/ 7327493 w 9027201"/>
              <a:gd name="connsiteY197" fmla="*/ 3776298 h 5314642"/>
              <a:gd name="connsiteX198" fmla="*/ 7273704 w 9027201"/>
              <a:gd name="connsiteY198" fmla="*/ 3808571 h 5314642"/>
              <a:gd name="connsiteX199" fmla="*/ 7101582 w 9027201"/>
              <a:gd name="connsiteY199" fmla="*/ 3840844 h 5314642"/>
              <a:gd name="connsiteX200" fmla="*/ 7037036 w 9027201"/>
              <a:gd name="connsiteY200" fmla="*/ 3862359 h 5314642"/>
              <a:gd name="connsiteX201" fmla="*/ 7004763 w 9027201"/>
              <a:gd name="connsiteY201" fmla="*/ 3873117 h 5314642"/>
              <a:gd name="connsiteX202" fmla="*/ 6929460 w 9027201"/>
              <a:gd name="connsiteY202" fmla="*/ 3862359 h 5314642"/>
              <a:gd name="connsiteX203" fmla="*/ 6897187 w 9027201"/>
              <a:gd name="connsiteY203" fmla="*/ 3851602 h 5314642"/>
              <a:gd name="connsiteX204" fmla="*/ 6778853 w 9027201"/>
              <a:gd name="connsiteY204" fmla="*/ 3862359 h 5314642"/>
              <a:gd name="connsiteX205" fmla="*/ 6725064 w 9027201"/>
              <a:gd name="connsiteY205" fmla="*/ 3894632 h 5314642"/>
              <a:gd name="connsiteX206" fmla="*/ 6682034 w 9027201"/>
              <a:gd name="connsiteY206" fmla="*/ 3948420 h 5314642"/>
              <a:gd name="connsiteX207" fmla="*/ 6639003 w 9027201"/>
              <a:gd name="connsiteY207" fmla="*/ 4002209 h 5314642"/>
              <a:gd name="connsiteX208" fmla="*/ 6606730 w 9027201"/>
              <a:gd name="connsiteY208" fmla="*/ 4023724 h 5314642"/>
              <a:gd name="connsiteX209" fmla="*/ 6595973 w 9027201"/>
              <a:gd name="connsiteY209" fmla="*/ 4055997 h 5314642"/>
              <a:gd name="connsiteX210" fmla="*/ 6542184 w 9027201"/>
              <a:gd name="connsiteY210" fmla="*/ 4099027 h 5314642"/>
              <a:gd name="connsiteX211" fmla="*/ 6520669 w 9027201"/>
              <a:gd name="connsiteY211" fmla="*/ 4120543 h 5314642"/>
              <a:gd name="connsiteX212" fmla="*/ 6456123 w 9027201"/>
              <a:gd name="connsiteY212" fmla="*/ 4163573 h 5314642"/>
              <a:gd name="connsiteX213" fmla="*/ 6413093 w 9027201"/>
              <a:gd name="connsiteY213" fmla="*/ 4217362 h 5314642"/>
              <a:gd name="connsiteX214" fmla="*/ 6380820 w 9027201"/>
              <a:gd name="connsiteY214" fmla="*/ 4228119 h 5314642"/>
              <a:gd name="connsiteX215" fmla="*/ 6402335 w 9027201"/>
              <a:gd name="connsiteY215" fmla="*/ 4335696 h 5314642"/>
              <a:gd name="connsiteX216" fmla="*/ 6413093 w 9027201"/>
              <a:gd name="connsiteY216" fmla="*/ 4378726 h 5314642"/>
              <a:gd name="connsiteX217" fmla="*/ 6434608 w 9027201"/>
              <a:gd name="connsiteY217" fmla="*/ 4400242 h 5314642"/>
              <a:gd name="connsiteX218" fmla="*/ 6456123 w 9027201"/>
              <a:gd name="connsiteY218" fmla="*/ 4432515 h 5314642"/>
              <a:gd name="connsiteX219" fmla="*/ 6477638 w 9027201"/>
              <a:gd name="connsiteY219" fmla="*/ 4497060 h 5314642"/>
              <a:gd name="connsiteX220" fmla="*/ 6499154 w 9027201"/>
              <a:gd name="connsiteY220" fmla="*/ 4518576 h 5314642"/>
              <a:gd name="connsiteX221" fmla="*/ 6520669 w 9027201"/>
              <a:gd name="connsiteY221" fmla="*/ 4550849 h 5314642"/>
              <a:gd name="connsiteX222" fmla="*/ 6585215 w 9027201"/>
              <a:gd name="connsiteY222" fmla="*/ 4615395 h 5314642"/>
              <a:gd name="connsiteX223" fmla="*/ 6617488 w 9027201"/>
              <a:gd name="connsiteY223" fmla="*/ 4626152 h 5314642"/>
              <a:gd name="connsiteX224" fmla="*/ 6649761 w 9027201"/>
              <a:gd name="connsiteY224" fmla="*/ 4647667 h 5314642"/>
              <a:gd name="connsiteX225" fmla="*/ 6671276 w 9027201"/>
              <a:gd name="connsiteY225" fmla="*/ 4669183 h 5314642"/>
              <a:gd name="connsiteX226" fmla="*/ 6703549 w 9027201"/>
              <a:gd name="connsiteY226" fmla="*/ 4679940 h 5314642"/>
              <a:gd name="connsiteX227" fmla="*/ 6811125 w 9027201"/>
              <a:gd name="connsiteY227" fmla="*/ 4647667 h 5314642"/>
              <a:gd name="connsiteX228" fmla="*/ 6918702 w 9027201"/>
              <a:gd name="connsiteY228" fmla="*/ 4636910 h 5314642"/>
              <a:gd name="connsiteX229" fmla="*/ 6950975 w 9027201"/>
              <a:gd name="connsiteY229" fmla="*/ 4615395 h 5314642"/>
              <a:gd name="connsiteX230" fmla="*/ 7166128 w 9027201"/>
              <a:gd name="connsiteY230" fmla="*/ 4615395 h 5314642"/>
              <a:gd name="connsiteX231" fmla="*/ 7198401 w 9027201"/>
              <a:gd name="connsiteY231" fmla="*/ 4626152 h 5314642"/>
              <a:gd name="connsiteX232" fmla="*/ 7230674 w 9027201"/>
              <a:gd name="connsiteY232" fmla="*/ 4733729 h 5314642"/>
              <a:gd name="connsiteX233" fmla="*/ 7219916 w 9027201"/>
              <a:gd name="connsiteY233" fmla="*/ 4776759 h 5314642"/>
              <a:gd name="connsiteX234" fmla="*/ 7176885 w 9027201"/>
              <a:gd name="connsiteY234" fmla="*/ 4830547 h 5314642"/>
              <a:gd name="connsiteX235" fmla="*/ 7155370 w 9027201"/>
              <a:gd name="connsiteY235" fmla="*/ 4862820 h 5314642"/>
              <a:gd name="connsiteX236" fmla="*/ 7101582 w 9027201"/>
              <a:gd name="connsiteY236" fmla="*/ 4905851 h 5314642"/>
              <a:gd name="connsiteX237" fmla="*/ 7037036 w 9027201"/>
              <a:gd name="connsiteY237" fmla="*/ 4927366 h 5314642"/>
              <a:gd name="connsiteX238" fmla="*/ 7004763 w 9027201"/>
              <a:gd name="connsiteY238" fmla="*/ 4938124 h 5314642"/>
              <a:gd name="connsiteX239" fmla="*/ 6907944 w 9027201"/>
              <a:gd name="connsiteY239" fmla="*/ 4948882 h 5314642"/>
              <a:gd name="connsiteX240" fmla="*/ 6843398 w 9027201"/>
              <a:gd name="connsiteY240" fmla="*/ 4970397 h 5314642"/>
              <a:gd name="connsiteX241" fmla="*/ 6757337 w 9027201"/>
              <a:gd name="connsiteY241" fmla="*/ 4959639 h 5314642"/>
              <a:gd name="connsiteX242" fmla="*/ 6725064 w 9027201"/>
              <a:gd name="connsiteY242" fmla="*/ 4948882 h 5314642"/>
              <a:gd name="connsiteX243" fmla="*/ 6682034 w 9027201"/>
              <a:gd name="connsiteY243" fmla="*/ 4905851 h 5314642"/>
              <a:gd name="connsiteX244" fmla="*/ 6639003 w 9027201"/>
              <a:gd name="connsiteY244" fmla="*/ 4948882 h 5314642"/>
              <a:gd name="connsiteX245" fmla="*/ 6628245 w 9027201"/>
              <a:gd name="connsiteY245" fmla="*/ 4981155 h 5314642"/>
              <a:gd name="connsiteX246" fmla="*/ 6595973 w 9027201"/>
              <a:gd name="connsiteY246" fmla="*/ 4991912 h 5314642"/>
              <a:gd name="connsiteX247" fmla="*/ 6509911 w 9027201"/>
              <a:gd name="connsiteY247" fmla="*/ 5002670 h 5314642"/>
              <a:gd name="connsiteX248" fmla="*/ 6445365 w 9027201"/>
              <a:gd name="connsiteY248" fmla="*/ 5013427 h 5314642"/>
              <a:gd name="connsiteX249" fmla="*/ 6391577 w 9027201"/>
              <a:gd name="connsiteY249" fmla="*/ 5045700 h 5314642"/>
              <a:gd name="connsiteX250" fmla="*/ 6327031 w 9027201"/>
              <a:gd name="connsiteY250" fmla="*/ 5077973 h 5314642"/>
              <a:gd name="connsiteX251" fmla="*/ 6305516 w 9027201"/>
              <a:gd name="connsiteY251" fmla="*/ 5099489 h 5314642"/>
              <a:gd name="connsiteX252" fmla="*/ 6262485 w 9027201"/>
              <a:gd name="connsiteY252" fmla="*/ 5110246 h 5314642"/>
              <a:gd name="connsiteX253" fmla="*/ 6230213 w 9027201"/>
              <a:gd name="connsiteY253" fmla="*/ 5121004 h 5314642"/>
              <a:gd name="connsiteX254" fmla="*/ 6187182 w 9027201"/>
              <a:gd name="connsiteY254" fmla="*/ 5164035 h 5314642"/>
              <a:gd name="connsiteX255" fmla="*/ 6165667 w 9027201"/>
              <a:gd name="connsiteY255" fmla="*/ 5196307 h 5314642"/>
              <a:gd name="connsiteX256" fmla="*/ 6133394 w 9027201"/>
              <a:gd name="connsiteY256" fmla="*/ 5207065 h 5314642"/>
              <a:gd name="connsiteX257" fmla="*/ 6111878 w 9027201"/>
              <a:gd name="connsiteY257" fmla="*/ 5228580 h 5314642"/>
              <a:gd name="connsiteX258" fmla="*/ 6047333 w 9027201"/>
              <a:gd name="connsiteY258" fmla="*/ 5271611 h 5314642"/>
              <a:gd name="connsiteX259" fmla="*/ 5982787 w 9027201"/>
              <a:gd name="connsiteY259" fmla="*/ 5282369 h 5314642"/>
              <a:gd name="connsiteX260" fmla="*/ 5928998 w 9027201"/>
              <a:gd name="connsiteY260" fmla="*/ 5293126 h 5314642"/>
              <a:gd name="connsiteX261" fmla="*/ 5896725 w 9027201"/>
              <a:gd name="connsiteY261" fmla="*/ 5303884 h 5314642"/>
              <a:gd name="connsiteX262" fmla="*/ 5842937 w 9027201"/>
              <a:gd name="connsiteY262" fmla="*/ 5314642 h 5314642"/>
              <a:gd name="connsiteX263" fmla="*/ 5767634 w 9027201"/>
              <a:gd name="connsiteY263" fmla="*/ 5303884 h 5314642"/>
              <a:gd name="connsiteX264" fmla="*/ 5703088 w 9027201"/>
              <a:gd name="connsiteY264" fmla="*/ 5282369 h 5314642"/>
              <a:gd name="connsiteX265" fmla="*/ 5638542 w 9027201"/>
              <a:gd name="connsiteY265" fmla="*/ 5271611 h 5314642"/>
              <a:gd name="connsiteX266" fmla="*/ 5595511 w 9027201"/>
              <a:gd name="connsiteY266" fmla="*/ 5174792 h 5314642"/>
              <a:gd name="connsiteX267" fmla="*/ 5638542 w 9027201"/>
              <a:gd name="connsiteY267" fmla="*/ 5056458 h 5314642"/>
              <a:gd name="connsiteX268" fmla="*/ 5660057 w 9027201"/>
              <a:gd name="connsiteY268" fmla="*/ 4895093 h 5314642"/>
              <a:gd name="connsiteX269" fmla="*/ 5584754 w 9027201"/>
              <a:gd name="connsiteY269" fmla="*/ 4819790 h 5314642"/>
              <a:gd name="connsiteX270" fmla="*/ 5530965 w 9027201"/>
              <a:gd name="connsiteY270" fmla="*/ 4787517 h 5314642"/>
              <a:gd name="connsiteX271" fmla="*/ 5423389 w 9027201"/>
              <a:gd name="connsiteY271" fmla="*/ 4766002 h 5314642"/>
              <a:gd name="connsiteX272" fmla="*/ 5358843 w 9027201"/>
              <a:gd name="connsiteY272" fmla="*/ 4733729 h 5314642"/>
              <a:gd name="connsiteX273" fmla="*/ 5326570 w 9027201"/>
              <a:gd name="connsiteY273" fmla="*/ 4722971 h 5314642"/>
              <a:gd name="connsiteX274" fmla="*/ 5294297 w 9027201"/>
              <a:gd name="connsiteY274" fmla="*/ 4701456 h 5314642"/>
              <a:gd name="connsiteX275" fmla="*/ 5175776 w 9027201"/>
              <a:gd name="connsiteY275" fmla="*/ 4704108 h 5314642"/>
              <a:gd name="connsiteX276" fmla="*/ 5166214 w 9027201"/>
              <a:gd name="connsiteY276" fmla="*/ 4655026 h 5314642"/>
              <a:gd name="connsiteX277" fmla="*/ 5197478 w 9027201"/>
              <a:gd name="connsiteY277" fmla="*/ 4572364 h 5314642"/>
              <a:gd name="connsiteX278" fmla="*/ 5264639 w 9027201"/>
              <a:gd name="connsiteY278" fmla="*/ 4543901 h 5314642"/>
              <a:gd name="connsiteX279" fmla="*/ 5339980 w 9027201"/>
              <a:gd name="connsiteY279" fmla="*/ 4489478 h 5314642"/>
              <a:gd name="connsiteX280" fmla="*/ 5401874 w 9027201"/>
              <a:gd name="connsiteY280" fmla="*/ 4432515 h 5314642"/>
              <a:gd name="connsiteX281" fmla="*/ 5466420 w 9027201"/>
              <a:gd name="connsiteY281" fmla="*/ 4421757 h 5314642"/>
              <a:gd name="connsiteX282" fmla="*/ 5617027 w 9027201"/>
              <a:gd name="connsiteY282" fmla="*/ 4378726 h 5314642"/>
              <a:gd name="connsiteX283" fmla="*/ 5712277 w 9027201"/>
              <a:gd name="connsiteY283" fmla="*/ 4285792 h 5314642"/>
              <a:gd name="connsiteX284" fmla="*/ 5573996 w 9027201"/>
              <a:gd name="connsiteY284" fmla="*/ 4195846 h 5314642"/>
              <a:gd name="connsiteX285" fmla="*/ 5467129 w 9027201"/>
              <a:gd name="connsiteY285" fmla="*/ 4187031 h 5314642"/>
              <a:gd name="connsiteX286" fmla="*/ 5404339 w 9027201"/>
              <a:gd name="connsiteY286" fmla="*/ 4245451 h 5314642"/>
              <a:gd name="connsiteX287" fmla="*/ 5296389 w 9027201"/>
              <a:gd name="connsiteY287" fmla="*/ 4229576 h 5314642"/>
              <a:gd name="connsiteX288" fmla="*/ 5223364 w 9027201"/>
              <a:gd name="connsiteY288" fmla="*/ 4223226 h 5314642"/>
              <a:gd name="connsiteX289" fmla="*/ 5154448 w 9027201"/>
              <a:gd name="connsiteY289" fmla="*/ 4185089 h 5314642"/>
              <a:gd name="connsiteX290" fmla="*/ 5122175 w 9027201"/>
              <a:gd name="connsiteY290" fmla="*/ 4195846 h 5314642"/>
              <a:gd name="connsiteX291" fmla="*/ 5025356 w 9027201"/>
              <a:gd name="connsiteY291" fmla="*/ 4185089 h 5314642"/>
              <a:gd name="connsiteX292" fmla="*/ 4960810 w 9027201"/>
              <a:gd name="connsiteY292" fmla="*/ 4152816 h 5314642"/>
              <a:gd name="connsiteX293" fmla="*/ 4907022 w 9027201"/>
              <a:gd name="connsiteY293" fmla="*/ 4099027 h 5314642"/>
              <a:gd name="connsiteX294" fmla="*/ 4836014 w 9027201"/>
              <a:gd name="connsiteY294" fmla="*/ 4093051 h 5314642"/>
              <a:gd name="connsiteX295" fmla="*/ 4804899 w 9027201"/>
              <a:gd name="connsiteY295" fmla="*/ 4048414 h 5314642"/>
              <a:gd name="connsiteX296" fmla="*/ 4902689 w 9027201"/>
              <a:gd name="connsiteY296" fmla="*/ 4007326 h 5314642"/>
              <a:gd name="connsiteX297" fmla="*/ 4880576 w 9027201"/>
              <a:gd name="connsiteY297" fmla="*/ 3944536 h 5314642"/>
              <a:gd name="connsiteX298" fmla="*/ 4739307 w 9027201"/>
              <a:gd name="connsiteY298" fmla="*/ 3953538 h 5314642"/>
              <a:gd name="connsiteX299" fmla="*/ 4639500 w 9027201"/>
              <a:gd name="connsiteY299" fmla="*/ 3859707 h 5314642"/>
              <a:gd name="connsiteX300" fmla="*/ 4502639 w 9027201"/>
              <a:gd name="connsiteY300" fmla="*/ 3870801 h 5314642"/>
              <a:gd name="connsiteX301" fmla="*/ 4421695 w 9027201"/>
              <a:gd name="connsiteY301" fmla="*/ 3860417 h 5314642"/>
              <a:gd name="connsiteX302" fmla="*/ 4328014 w 9027201"/>
              <a:gd name="connsiteY302" fmla="*/ 3873976 h 5314642"/>
              <a:gd name="connsiteX303" fmla="*/ 4302614 w 9027201"/>
              <a:gd name="connsiteY303" fmla="*/ 3899376 h 5314642"/>
              <a:gd name="connsiteX304" fmla="*/ 4305789 w 9027201"/>
              <a:gd name="connsiteY304" fmla="*/ 3947001 h 5314642"/>
              <a:gd name="connsiteX305" fmla="*/ 4272321 w 9027201"/>
              <a:gd name="connsiteY305" fmla="*/ 4045239 h 5314642"/>
              <a:gd name="connsiteX306" fmla="*/ 4229290 w 9027201"/>
              <a:gd name="connsiteY306" fmla="*/ 4109785 h 5314642"/>
              <a:gd name="connsiteX307" fmla="*/ 4207775 w 9027201"/>
              <a:gd name="connsiteY307" fmla="*/ 4142058 h 5314642"/>
              <a:gd name="connsiteX308" fmla="*/ 4175502 w 9027201"/>
              <a:gd name="connsiteY308" fmla="*/ 4174331 h 5314642"/>
              <a:gd name="connsiteX309" fmla="*/ 4121714 w 9027201"/>
              <a:gd name="connsiteY309" fmla="*/ 4217362 h 5314642"/>
              <a:gd name="connsiteX310" fmla="*/ 4096239 w 9027201"/>
              <a:gd name="connsiteY310" fmla="*/ 4270851 h 5314642"/>
              <a:gd name="connsiteX311" fmla="*/ 4046410 w 9027201"/>
              <a:gd name="connsiteY311" fmla="*/ 4335696 h 5314642"/>
              <a:gd name="connsiteX312" fmla="*/ 4014137 w 9027201"/>
              <a:gd name="connsiteY312" fmla="*/ 4367969 h 5314642"/>
              <a:gd name="connsiteX313" fmla="*/ 3924191 w 9027201"/>
              <a:gd name="connsiteY313" fmla="*/ 4468485 h 5314642"/>
              <a:gd name="connsiteX314" fmla="*/ 3838130 w 9027201"/>
              <a:gd name="connsiteY314" fmla="*/ 4537439 h 5314642"/>
              <a:gd name="connsiteX315" fmla="*/ 3780457 w 9027201"/>
              <a:gd name="connsiteY315" fmla="*/ 4563362 h 5314642"/>
              <a:gd name="connsiteX316" fmla="*/ 3813664 w 9027201"/>
              <a:gd name="connsiteY316" fmla="*/ 4639151 h 5314642"/>
              <a:gd name="connsiteX317" fmla="*/ 3810489 w 9027201"/>
              <a:gd name="connsiteY317" fmla="*/ 4728051 h 5314642"/>
              <a:gd name="connsiteX318" fmla="*/ 3745196 w 9027201"/>
              <a:gd name="connsiteY318" fmla="*/ 4755244 h 5314642"/>
              <a:gd name="connsiteX319" fmla="*/ 3699364 w 9027201"/>
              <a:gd name="connsiteY319" fmla="*/ 4693126 h 5314642"/>
              <a:gd name="connsiteX320" fmla="*/ 3621745 w 9027201"/>
              <a:gd name="connsiteY320" fmla="*/ 4641840 h 5314642"/>
              <a:gd name="connsiteX321" fmla="*/ 3499339 w 9027201"/>
              <a:gd name="connsiteY321" fmla="*/ 4664551 h 5314642"/>
              <a:gd name="connsiteX322" fmla="*/ 3423139 w 9027201"/>
              <a:gd name="connsiteY322" fmla="*/ 4728051 h 5314642"/>
              <a:gd name="connsiteX323" fmla="*/ 3342046 w 9027201"/>
              <a:gd name="connsiteY323" fmla="*/ 4725436 h 5314642"/>
              <a:gd name="connsiteX324" fmla="*/ 3286614 w 9027201"/>
              <a:gd name="connsiteY324" fmla="*/ 4785201 h 5314642"/>
              <a:gd name="connsiteX325" fmla="*/ 3212431 w 9027201"/>
              <a:gd name="connsiteY325" fmla="*/ 4788750 h 5314642"/>
              <a:gd name="connsiteX326" fmla="*/ 3153525 w 9027201"/>
              <a:gd name="connsiteY326" fmla="*/ 4755244 h 5314642"/>
              <a:gd name="connsiteX327" fmla="*/ 3099737 w 9027201"/>
              <a:gd name="connsiteY327" fmla="*/ 4712213 h 5314642"/>
              <a:gd name="connsiteX328" fmla="*/ 3032614 w 9027201"/>
              <a:gd name="connsiteY328" fmla="*/ 4591526 h 5314642"/>
              <a:gd name="connsiteX329" fmla="*/ 3054839 w 9027201"/>
              <a:gd name="connsiteY329" fmla="*/ 4556601 h 5314642"/>
              <a:gd name="connsiteX330" fmla="*/ 3088980 w 9027201"/>
              <a:gd name="connsiteY330" fmla="*/ 4561606 h 5314642"/>
              <a:gd name="connsiteX331" fmla="*/ 3131039 w 9027201"/>
              <a:gd name="connsiteY331" fmla="*/ 4585176 h 5314642"/>
              <a:gd name="connsiteX332" fmla="*/ 3173995 w 9027201"/>
              <a:gd name="connsiteY332" fmla="*/ 4560037 h 5314642"/>
              <a:gd name="connsiteX333" fmla="*/ 3172314 w 9027201"/>
              <a:gd name="connsiteY333" fmla="*/ 4505801 h 5314642"/>
              <a:gd name="connsiteX334" fmla="*/ 3142768 w 9027201"/>
              <a:gd name="connsiteY334" fmla="*/ 4443272 h 5314642"/>
              <a:gd name="connsiteX335" fmla="*/ 3192148 w 9027201"/>
              <a:gd name="connsiteY335" fmla="*/ 4404126 h 5314642"/>
              <a:gd name="connsiteX336" fmla="*/ 3268871 w 9027201"/>
              <a:gd name="connsiteY336" fmla="*/ 4377680 h 5314642"/>
              <a:gd name="connsiteX337" fmla="*/ 3299725 w 9027201"/>
              <a:gd name="connsiteY337" fmla="*/ 4261812 h 5314642"/>
              <a:gd name="connsiteX338" fmla="*/ 3411896 w 9027201"/>
              <a:gd name="connsiteY338" fmla="*/ 4243658 h 5314642"/>
              <a:gd name="connsiteX339" fmla="*/ 3423139 w 9027201"/>
              <a:gd name="connsiteY339" fmla="*/ 4140676 h 5314642"/>
              <a:gd name="connsiteX340" fmla="*/ 3380669 w 9027201"/>
              <a:gd name="connsiteY340" fmla="*/ 4050170 h 5314642"/>
              <a:gd name="connsiteX341" fmla="*/ 3401997 w 9027201"/>
              <a:gd name="connsiteY341" fmla="*/ 3941361 h 5314642"/>
              <a:gd name="connsiteX342" fmla="*/ 3490188 w 9027201"/>
              <a:gd name="connsiteY342" fmla="*/ 3891270 h 5314642"/>
              <a:gd name="connsiteX343" fmla="*/ 3589658 w 9027201"/>
              <a:gd name="connsiteY343" fmla="*/ 3897097 h 5314642"/>
              <a:gd name="connsiteX344" fmla="*/ 3669893 w 9027201"/>
              <a:gd name="connsiteY344" fmla="*/ 3948420 h 5314642"/>
              <a:gd name="connsiteX345" fmla="*/ 3737613 w 9027201"/>
              <a:gd name="connsiteY345" fmla="*/ 3984578 h 5314642"/>
              <a:gd name="connsiteX346" fmla="*/ 3813440 w 9027201"/>
              <a:gd name="connsiteY346" fmla="*/ 3954770 h 5314642"/>
              <a:gd name="connsiteX347" fmla="*/ 3913620 w 9027201"/>
              <a:gd name="connsiteY347" fmla="*/ 3963063 h 5314642"/>
              <a:gd name="connsiteX348" fmla="*/ 3899688 w 9027201"/>
              <a:gd name="connsiteY348" fmla="*/ 3865011 h 5314642"/>
              <a:gd name="connsiteX349" fmla="*/ 3911155 w 9027201"/>
              <a:gd name="connsiteY349" fmla="*/ 3759713 h 5314642"/>
              <a:gd name="connsiteX350" fmla="*/ 3829315 w 9027201"/>
              <a:gd name="connsiteY350" fmla="*/ 3709997 h 5314642"/>
              <a:gd name="connsiteX351" fmla="*/ 3750127 w 9027201"/>
              <a:gd name="connsiteY351" fmla="*/ 3651091 h 5314642"/>
              <a:gd name="connsiteX352" fmla="*/ 3702165 w 9027201"/>
              <a:gd name="connsiteY352" fmla="*/ 3571903 h 5314642"/>
              <a:gd name="connsiteX353" fmla="*/ 3659135 w 9027201"/>
              <a:gd name="connsiteY353" fmla="*/ 3518115 h 5314642"/>
              <a:gd name="connsiteX354" fmla="*/ 3655437 w 9027201"/>
              <a:gd name="connsiteY354" fmla="*/ 3410538 h 5314642"/>
              <a:gd name="connsiteX355" fmla="*/ 3558431 w 9027201"/>
              <a:gd name="connsiteY355" fmla="*/ 3368217 h 5314642"/>
              <a:gd name="connsiteX356" fmla="*/ 3474126 w 9027201"/>
              <a:gd name="connsiteY356" fmla="*/ 3263106 h 5314642"/>
              <a:gd name="connsiteX357" fmla="*/ 3508528 w 9027201"/>
              <a:gd name="connsiteY357" fmla="*/ 3173870 h 5314642"/>
              <a:gd name="connsiteX358" fmla="*/ 3531463 w 9027201"/>
              <a:gd name="connsiteY358" fmla="*/ 3083924 h 5314642"/>
              <a:gd name="connsiteX359" fmla="*/ 3465497 w 9027201"/>
              <a:gd name="connsiteY359" fmla="*/ 2990990 h 5314642"/>
              <a:gd name="connsiteX360" fmla="*/ 3381901 w 9027201"/>
              <a:gd name="connsiteY360" fmla="*/ 2973359 h 5314642"/>
              <a:gd name="connsiteX361" fmla="*/ 3316310 w 9027201"/>
              <a:gd name="connsiteY361" fmla="*/ 2894171 h 5314642"/>
              <a:gd name="connsiteX362" fmla="*/ 3249112 w 9027201"/>
              <a:gd name="connsiteY362" fmla="*/ 2840551 h 5314642"/>
              <a:gd name="connsiteX363" fmla="*/ 3196920 w 9027201"/>
              <a:gd name="connsiteY363" fmla="*/ 2838926 h 5314642"/>
              <a:gd name="connsiteX364" fmla="*/ 3146466 w 9027201"/>
              <a:gd name="connsiteY364" fmla="*/ 2886859 h 5314642"/>
              <a:gd name="connsiteX365" fmla="*/ 3099737 w 9027201"/>
              <a:gd name="connsiteY365" fmla="*/ 2829625 h 5314642"/>
              <a:gd name="connsiteX366" fmla="*/ 3023370 w 9027201"/>
              <a:gd name="connsiteY366" fmla="*/ 2820016 h 5314642"/>
              <a:gd name="connsiteX367" fmla="*/ 2955209 w 9027201"/>
              <a:gd name="connsiteY367" fmla="*/ 2788976 h 5314642"/>
              <a:gd name="connsiteX368" fmla="*/ 2938288 w 9027201"/>
              <a:gd name="connsiteY368" fmla="*/ 2705547 h 5314642"/>
              <a:gd name="connsiteX369" fmla="*/ 2872594 w 9027201"/>
              <a:gd name="connsiteY369" fmla="*/ 2718518 h 5314642"/>
              <a:gd name="connsiteX370" fmla="*/ 2773310 w 9027201"/>
              <a:gd name="connsiteY370" fmla="*/ 2629012 h 5314642"/>
              <a:gd name="connsiteX371" fmla="*/ 2658674 w 9027201"/>
              <a:gd name="connsiteY371" fmla="*/ 2646745 h 5314642"/>
              <a:gd name="connsiteX372" fmla="*/ 2565300 w 9027201"/>
              <a:gd name="connsiteY372" fmla="*/ 2702747 h 5314642"/>
              <a:gd name="connsiteX373" fmla="*/ 2443521 w 9027201"/>
              <a:gd name="connsiteY373" fmla="*/ 2711291 h 5314642"/>
              <a:gd name="connsiteX374" fmla="*/ 2314429 w 9027201"/>
              <a:gd name="connsiteY374" fmla="*/ 2743564 h 5314642"/>
              <a:gd name="connsiteX375" fmla="*/ 2217610 w 9027201"/>
              <a:gd name="connsiteY375" fmla="*/ 2775837 h 5314642"/>
              <a:gd name="connsiteX376" fmla="*/ 2164971 w 9027201"/>
              <a:gd name="connsiteY376" fmla="*/ 2850972 h 5314642"/>
              <a:gd name="connsiteX377" fmla="*/ 2105187 w 9027201"/>
              <a:gd name="connsiteY377" fmla="*/ 2910756 h 5314642"/>
              <a:gd name="connsiteX378" fmla="*/ 2034730 w 9027201"/>
              <a:gd name="connsiteY378" fmla="*/ 2937202 h 5314642"/>
              <a:gd name="connsiteX379" fmla="*/ 1980942 w 9027201"/>
              <a:gd name="connsiteY379" fmla="*/ 2958717 h 5314642"/>
              <a:gd name="connsiteX380" fmla="*/ 1872217 w 9027201"/>
              <a:gd name="connsiteY380" fmla="*/ 2986311 h 5314642"/>
              <a:gd name="connsiteX381" fmla="*/ 1734291 w 9027201"/>
              <a:gd name="connsiteY381" fmla="*/ 2998656 h 5314642"/>
              <a:gd name="connsiteX382" fmla="*/ 1598430 w 9027201"/>
              <a:gd name="connsiteY382" fmla="*/ 2999451 h 5314642"/>
              <a:gd name="connsiteX383" fmla="*/ 1524443 w 9027201"/>
              <a:gd name="connsiteY383" fmla="*/ 3066378 h 5314642"/>
              <a:gd name="connsiteX384" fmla="*/ 1484773 w 9027201"/>
              <a:gd name="connsiteY384" fmla="*/ 3120082 h 5314642"/>
              <a:gd name="connsiteX385" fmla="*/ 1421544 w 9027201"/>
              <a:gd name="connsiteY385" fmla="*/ 3130839 h 5314642"/>
              <a:gd name="connsiteX386" fmla="*/ 1364142 w 9027201"/>
              <a:gd name="connsiteY386" fmla="*/ 3105795 h 5314642"/>
              <a:gd name="connsiteX387" fmla="*/ 1313968 w 9027201"/>
              <a:gd name="connsiteY387" fmla="*/ 3066293 h 5314642"/>
              <a:gd name="connsiteX388" fmla="*/ 1292453 w 9027201"/>
              <a:gd name="connsiteY388" fmla="*/ 3034020 h 5314642"/>
              <a:gd name="connsiteX389" fmla="*/ 1224209 w 9027201"/>
              <a:gd name="connsiteY389" fmla="*/ 2974405 h 5314642"/>
              <a:gd name="connsiteX390" fmla="*/ 1120330 w 9027201"/>
              <a:gd name="connsiteY390" fmla="*/ 2980232 h 5314642"/>
              <a:gd name="connsiteX391" fmla="*/ 1051021 w 9027201"/>
              <a:gd name="connsiteY391" fmla="*/ 2999198 h 5314642"/>
              <a:gd name="connsiteX392" fmla="*/ 994264 w 9027201"/>
              <a:gd name="connsiteY392" fmla="*/ 2981801 h 5314642"/>
              <a:gd name="connsiteX393" fmla="*/ 908539 w 9027201"/>
              <a:gd name="connsiteY393" fmla="*/ 2984182 h 5314642"/>
              <a:gd name="connsiteX394" fmla="*/ 849008 w 9027201"/>
              <a:gd name="connsiteY394" fmla="*/ 2960370 h 5314642"/>
              <a:gd name="connsiteX395" fmla="*/ 743813 w 9027201"/>
              <a:gd name="connsiteY395" fmla="*/ 2958717 h 5314642"/>
              <a:gd name="connsiteX396" fmla="*/ 668593 w 9027201"/>
              <a:gd name="connsiteY396" fmla="*/ 2937117 h 5314642"/>
              <a:gd name="connsiteX397" fmla="*/ 608894 w 9027201"/>
              <a:gd name="connsiteY397" fmla="*/ 2912073 h 5314642"/>
              <a:gd name="connsiteX398" fmla="*/ 582448 w 9027201"/>
              <a:gd name="connsiteY398" fmla="*/ 2883413 h 5314642"/>
              <a:gd name="connsiteX399" fmla="*/ 442598 w 9027201"/>
              <a:gd name="connsiteY399" fmla="*/ 2915686 h 5314642"/>
              <a:gd name="connsiteX400" fmla="*/ 431841 w 9027201"/>
              <a:gd name="connsiteY400" fmla="*/ 2947959 h 5314642"/>
              <a:gd name="connsiteX401" fmla="*/ 367995 w 9027201"/>
              <a:gd name="connsiteY401" fmla="*/ 2936557 h 5314642"/>
              <a:gd name="connsiteX402" fmla="*/ 315804 w 9027201"/>
              <a:gd name="connsiteY402" fmla="*/ 2889577 h 5314642"/>
              <a:gd name="connsiteX403" fmla="*/ 238203 w 9027201"/>
              <a:gd name="connsiteY403" fmla="*/ 2883413 h 5314642"/>
              <a:gd name="connsiteX404" fmla="*/ 202148 w 9027201"/>
              <a:gd name="connsiteY404" fmla="*/ 2795055 h 5314642"/>
              <a:gd name="connsiteX405" fmla="*/ 119869 w 9027201"/>
              <a:gd name="connsiteY405" fmla="*/ 2754322 h 5314642"/>
              <a:gd name="connsiteX406" fmla="*/ 42437 w 9027201"/>
              <a:gd name="connsiteY406" fmla="*/ 2693390 h 5314642"/>
              <a:gd name="connsiteX407" fmla="*/ 1703 w 9027201"/>
              <a:gd name="connsiteY407" fmla="*/ 2607497 h 5314642"/>
              <a:gd name="connsiteX408" fmla="*/ 43417 w 9027201"/>
              <a:gd name="connsiteY408" fmla="*/ 2483083 h 5314642"/>
              <a:gd name="connsiteX409" fmla="*/ 119869 w 9027201"/>
              <a:gd name="connsiteY409" fmla="*/ 2420835 h 5314642"/>
              <a:gd name="connsiteX410" fmla="*/ 122503 w 9027201"/>
              <a:gd name="connsiteY410" fmla="*/ 2316956 h 5314642"/>
              <a:gd name="connsiteX411" fmla="*/ 201251 w 9027201"/>
              <a:gd name="connsiteY411" fmla="*/ 2246330 h 5314642"/>
              <a:gd name="connsiteX412" fmla="*/ 233524 w 9027201"/>
              <a:gd name="connsiteY412" fmla="*/ 2191478 h 5314642"/>
              <a:gd name="connsiteX413" fmla="*/ 281234 w 9027201"/>
              <a:gd name="connsiteY413" fmla="*/ 2151893 h 5314642"/>
              <a:gd name="connsiteX414" fmla="*/ 296838 w 9027201"/>
              <a:gd name="connsiteY414" fmla="*/ 2053926 h 5314642"/>
              <a:gd name="connsiteX415" fmla="*/ 265966 w 9027201"/>
              <a:gd name="connsiteY415" fmla="*/ 1923686 h 5314642"/>
              <a:gd name="connsiteX416" fmla="*/ 309977 w 9027201"/>
              <a:gd name="connsiteY416" fmla="*/ 1850847 h 5314642"/>
              <a:gd name="connsiteX417" fmla="*/ 378053 w 9027201"/>
              <a:gd name="connsiteY417" fmla="*/ 1721587 h 5314642"/>
              <a:gd name="connsiteX418" fmla="*/ 464114 w 9027201"/>
              <a:gd name="connsiteY418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26740 w 9027201"/>
              <a:gd name="connsiteY134" fmla="*/ 1592496 h 5314642"/>
              <a:gd name="connsiteX135" fmla="*/ 8241893 w 9027201"/>
              <a:gd name="connsiteY135" fmla="*/ 1603253 h 5314642"/>
              <a:gd name="connsiteX136" fmla="*/ 8274165 w 9027201"/>
              <a:gd name="connsiteY136" fmla="*/ 1624769 h 5314642"/>
              <a:gd name="connsiteX137" fmla="*/ 8306438 w 9027201"/>
              <a:gd name="connsiteY137" fmla="*/ 1635526 h 5314642"/>
              <a:gd name="connsiteX138" fmla="*/ 8327954 w 9027201"/>
              <a:gd name="connsiteY138" fmla="*/ 1657042 h 5314642"/>
              <a:gd name="connsiteX139" fmla="*/ 8446288 w 9027201"/>
              <a:gd name="connsiteY139" fmla="*/ 1678557 h 5314642"/>
              <a:gd name="connsiteX140" fmla="*/ 8553864 w 9027201"/>
              <a:gd name="connsiteY140" fmla="*/ 1710830 h 5314642"/>
              <a:gd name="connsiteX141" fmla="*/ 8650683 w 9027201"/>
              <a:gd name="connsiteY141" fmla="*/ 1743103 h 5314642"/>
              <a:gd name="connsiteX142" fmla="*/ 8682956 w 9027201"/>
              <a:gd name="connsiteY142" fmla="*/ 1753860 h 5314642"/>
              <a:gd name="connsiteX143" fmla="*/ 8790533 w 9027201"/>
              <a:gd name="connsiteY143" fmla="*/ 1818406 h 5314642"/>
              <a:gd name="connsiteX144" fmla="*/ 8822805 w 9027201"/>
              <a:gd name="connsiteY144" fmla="*/ 1829164 h 5314642"/>
              <a:gd name="connsiteX145" fmla="*/ 8844321 w 9027201"/>
              <a:gd name="connsiteY145" fmla="*/ 1850679 h 5314642"/>
              <a:gd name="connsiteX146" fmla="*/ 8876594 w 9027201"/>
              <a:gd name="connsiteY146" fmla="*/ 1861437 h 5314642"/>
              <a:gd name="connsiteX147" fmla="*/ 8951897 w 9027201"/>
              <a:gd name="connsiteY147" fmla="*/ 1904467 h 5314642"/>
              <a:gd name="connsiteX148" fmla="*/ 8994928 w 9027201"/>
              <a:gd name="connsiteY148" fmla="*/ 1958256 h 5314642"/>
              <a:gd name="connsiteX149" fmla="*/ 9027201 w 9027201"/>
              <a:gd name="connsiteY149" fmla="*/ 1990529 h 5314642"/>
              <a:gd name="connsiteX150" fmla="*/ 9016443 w 9027201"/>
              <a:gd name="connsiteY150" fmla="*/ 2119620 h 5314642"/>
              <a:gd name="connsiteX151" fmla="*/ 8994928 w 9027201"/>
              <a:gd name="connsiteY151" fmla="*/ 2141136 h 5314642"/>
              <a:gd name="connsiteX152" fmla="*/ 8951897 w 9027201"/>
              <a:gd name="connsiteY152" fmla="*/ 2194924 h 5314642"/>
              <a:gd name="connsiteX153" fmla="*/ 8919624 w 9027201"/>
              <a:gd name="connsiteY153" fmla="*/ 2248712 h 5314642"/>
              <a:gd name="connsiteX154" fmla="*/ 8876594 w 9027201"/>
              <a:gd name="connsiteY154" fmla="*/ 2302500 h 5314642"/>
              <a:gd name="connsiteX155" fmla="*/ 8898109 w 9027201"/>
              <a:gd name="connsiteY155" fmla="*/ 2334773 h 5314642"/>
              <a:gd name="connsiteX156" fmla="*/ 8898109 w 9027201"/>
              <a:gd name="connsiteY156" fmla="*/ 2431592 h 5314642"/>
              <a:gd name="connsiteX157" fmla="*/ 8876594 w 9027201"/>
              <a:gd name="connsiteY157" fmla="*/ 2463865 h 5314642"/>
              <a:gd name="connsiteX158" fmla="*/ 8844321 w 9027201"/>
              <a:gd name="connsiteY158" fmla="*/ 2539169 h 5314642"/>
              <a:gd name="connsiteX159" fmla="*/ 8801290 w 9027201"/>
              <a:gd name="connsiteY159" fmla="*/ 2549926 h 5314642"/>
              <a:gd name="connsiteX160" fmla="*/ 8833563 w 9027201"/>
              <a:gd name="connsiteY160" fmla="*/ 2603715 h 5314642"/>
              <a:gd name="connsiteX161" fmla="*/ 8844321 w 9027201"/>
              <a:gd name="connsiteY161" fmla="*/ 2635987 h 5314642"/>
              <a:gd name="connsiteX162" fmla="*/ 8865836 w 9027201"/>
              <a:gd name="connsiteY162" fmla="*/ 2657503 h 5314642"/>
              <a:gd name="connsiteX163" fmla="*/ 8898109 w 9027201"/>
              <a:gd name="connsiteY163" fmla="*/ 2722049 h 5314642"/>
              <a:gd name="connsiteX164" fmla="*/ 8876594 w 9027201"/>
              <a:gd name="connsiteY164" fmla="*/ 2915686 h 5314642"/>
              <a:gd name="connsiteX165" fmla="*/ 8855078 w 9027201"/>
              <a:gd name="connsiteY165" fmla="*/ 2980232 h 5314642"/>
              <a:gd name="connsiteX166" fmla="*/ 8822805 w 9027201"/>
              <a:gd name="connsiteY166" fmla="*/ 3001747 h 5314642"/>
              <a:gd name="connsiteX167" fmla="*/ 8812048 w 9027201"/>
              <a:gd name="connsiteY167" fmla="*/ 3034020 h 5314642"/>
              <a:gd name="connsiteX168" fmla="*/ 8747502 w 9027201"/>
              <a:gd name="connsiteY168" fmla="*/ 3055536 h 5314642"/>
              <a:gd name="connsiteX169" fmla="*/ 8553864 w 9027201"/>
              <a:gd name="connsiteY169" fmla="*/ 3077051 h 5314642"/>
              <a:gd name="connsiteX170" fmla="*/ 8467803 w 9027201"/>
              <a:gd name="connsiteY170" fmla="*/ 3077051 h 5314642"/>
              <a:gd name="connsiteX171" fmla="*/ 8403257 w 9027201"/>
              <a:gd name="connsiteY171" fmla="*/ 3055536 h 5314642"/>
              <a:gd name="connsiteX172" fmla="*/ 8338711 w 9027201"/>
              <a:gd name="connsiteY172" fmla="*/ 3098566 h 5314642"/>
              <a:gd name="connsiteX173" fmla="*/ 8317196 w 9027201"/>
              <a:gd name="connsiteY173" fmla="*/ 3120082 h 5314642"/>
              <a:gd name="connsiteX174" fmla="*/ 8284923 w 9027201"/>
              <a:gd name="connsiteY174" fmla="*/ 3141597 h 5314642"/>
              <a:gd name="connsiteX175" fmla="*/ 8263408 w 9027201"/>
              <a:gd name="connsiteY175" fmla="*/ 3173870 h 5314642"/>
              <a:gd name="connsiteX176" fmla="*/ 8198862 w 9027201"/>
              <a:gd name="connsiteY176" fmla="*/ 3216900 h 5314642"/>
              <a:gd name="connsiteX177" fmla="*/ 8177347 w 9027201"/>
              <a:gd name="connsiteY177" fmla="*/ 3238416 h 5314642"/>
              <a:gd name="connsiteX178" fmla="*/ 8134316 w 9027201"/>
              <a:gd name="connsiteY178" fmla="*/ 3227658 h 5314642"/>
              <a:gd name="connsiteX179" fmla="*/ 8091285 w 9027201"/>
              <a:gd name="connsiteY179" fmla="*/ 3292204 h 5314642"/>
              <a:gd name="connsiteX180" fmla="*/ 8080528 w 9027201"/>
              <a:gd name="connsiteY180" fmla="*/ 3324477 h 5314642"/>
              <a:gd name="connsiteX181" fmla="*/ 8069770 w 9027201"/>
              <a:gd name="connsiteY181" fmla="*/ 3367507 h 5314642"/>
              <a:gd name="connsiteX182" fmla="*/ 8048255 w 9027201"/>
              <a:gd name="connsiteY182" fmla="*/ 3389023 h 5314642"/>
              <a:gd name="connsiteX183" fmla="*/ 8026740 w 9027201"/>
              <a:gd name="connsiteY183" fmla="*/ 3421296 h 5314642"/>
              <a:gd name="connsiteX184" fmla="*/ 8015982 w 9027201"/>
              <a:gd name="connsiteY184" fmla="*/ 3528872 h 5314642"/>
              <a:gd name="connsiteX185" fmla="*/ 7951436 w 9027201"/>
              <a:gd name="connsiteY185" fmla="*/ 3550387 h 5314642"/>
              <a:gd name="connsiteX186" fmla="*/ 7919163 w 9027201"/>
              <a:gd name="connsiteY186" fmla="*/ 3561145 h 5314642"/>
              <a:gd name="connsiteX187" fmla="*/ 7714768 w 9027201"/>
              <a:gd name="connsiteY187" fmla="*/ 3582660 h 5314642"/>
              <a:gd name="connsiteX188" fmla="*/ 7650222 w 9027201"/>
              <a:gd name="connsiteY188" fmla="*/ 3604176 h 5314642"/>
              <a:gd name="connsiteX189" fmla="*/ 7617949 w 9027201"/>
              <a:gd name="connsiteY189" fmla="*/ 3614933 h 5314642"/>
              <a:gd name="connsiteX190" fmla="*/ 7585676 w 9027201"/>
              <a:gd name="connsiteY190" fmla="*/ 3636449 h 5314642"/>
              <a:gd name="connsiteX191" fmla="*/ 7553403 w 9027201"/>
              <a:gd name="connsiteY191" fmla="*/ 3647206 h 5314642"/>
              <a:gd name="connsiteX192" fmla="*/ 7488857 w 9027201"/>
              <a:gd name="connsiteY192" fmla="*/ 3690237 h 5314642"/>
              <a:gd name="connsiteX193" fmla="*/ 7456584 w 9027201"/>
              <a:gd name="connsiteY193" fmla="*/ 3700995 h 5314642"/>
              <a:gd name="connsiteX194" fmla="*/ 7392038 w 9027201"/>
              <a:gd name="connsiteY194" fmla="*/ 3744025 h 5314642"/>
              <a:gd name="connsiteX195" fmla="*/ 7359765 w 9027201"/>
              <a:gd name="connsiteY195" fmla="*/ 3765540 h 5314642"/>
              <a:gd name="connsiteX196" fmla="*/ 7327493 w 9027201"/>
              <a:gd name="connsiteY196" fmla="*/ 3776298 h 5314642"/>
              <a:gd name="connsiteX197" fmla="*/ 7273704 w 9027201"/>
              <a:gd name="connsiteY197" fmla="*/ 3808571 h 5314642"/>
              <a:gd name="connsiteX198" fmla="*/ 7101582 w 9027201"/>
              <a:gd name="connsiteY198" fmla="*/ 3840844 h 5314642"/>
              <a:gd name="connsiteX199" fmla="*/ 7037036 w 9027201"/>
              <a:gd name="connsiteY199" fmla="*/ 3862359 h 5314642"/>
              <a:gd name="connsiteX200" fmla="*/ 7004763 w 9027201"/>
              <a:gd name="connsiteY200" fmla="*/ 3873117 h 5314642"/>
              <a:gd name="connsiteX201" fmla="*/ 6929460 w 9027201"/>
              <a:gd name="connsiteY201" fmla="*/ 3862359 h 5314642"/>
              <a:gd name="connsiteX202" fmla="*/ 6897187 w 9027201"/>
              <a:gd name="connsiteY202" fmla="*/ 3851602 h 5314642"/>
              <a:gd name="connsiteX203" fmla="*/ 6778853 w 9027201"/>
              <a:gd name="connsiteY203" fmla="*/ 3862359 h 5314642"/>
              <a:gd name="connsiteX204" fmla="*/ 6725064 w 9027201"/>
              <a:gd name="connsiteY204" fmla="*/ 3894632 h 5314642"/>
              <a:gd name="connsiteX205" fmla="*/ 6682034 w 9027201"/>
              <a:gd name="connsiteY205" fmla="*/ 3948420 h 5314642"/>
              <a:gd name="connsiteX206" fmla="*/ 6639003 w 9027201"/>
              <a:gd name="connsiteY206" fmla="*/ 4002209 h 5314642"/>
              <a:gd name="connsiteX207" fmla="*/ 6606730 w 9027201"/>
              <a:gd name="connsiteY207" fmla="*/ 4023724 h 5314642"/>
              <a:gd name="connsiteX208" fmla="*/ 6595973 w 9027201"/>
              <a:gd name="connsiteY208" fmla="*/ 4055997 h 5314642"/>
              <a:gd name="connsiteX209" fmla="*/ 6542184 w 9027201"/>
              <a:gd name="connsiteY209" fmla="*/ 4099027 h 5314642"/>
              <a:gd name="connsiteX210" fmla="*/ 6520669 w 9027201"/>
              <a:gd name="connsiteY210" fmla="*/ 4120543 h 5314642"/>
              <a:gd name="connsiteX211" fmla="*/ 6456123 w 9027201"/>
              <a:gd name="connsiteY211" fmla="*/ 4163573 h 5314642"/>
              <a:gd name="connsiteX212" fmla="*/ 6413093 w 9027201"/>
              <a:gd name="connsiteY212" fmla="*/ 4217362 h 5314642"/>
              <a:gd name="connsiteX213" fmla="*/ 6380820 w 9027201"/>
              <a:gd name="connsiteY213" fmla="*/ 4228119 h 5314642"/>
              <a:gd name="connsiteX214" fmla="*/ 6402335 w 9027201"/>
              <a:gd name="connsiteY214" fmla="*/ 4335696 h 5314642"/>
              <a:gd name="connsiteX215" fmla="*/ 6413093 w 9027201"/>
              <a:gd name="connsiteY215" fmla="*/ 4378726 h 5314642"/>
              <a:gd name="connsiteX216" fmla="*/ 6434608 w 9027201"/>
              <a:gd name="connsiteY216" fmla="*/ 4400242 h 5314642"/>
              <a:gd name="connsiteX217" fmla="*/ 6456123 w 9027201"/>
              <a:gd name="connsiteY217" fmla="*/ 4432515 h 5314642"/>
              <a:gd name="connsiteX218" fmla="*/ 6477638 w 9027201"/>
              <a:gd name="connsiteY218" fmla="*/ 4497060 h 5314642"/>
              <a:gd name="connsiteX219" fmla="*/ 6499154 w 9027201"/>
              <a:gd name="connsiteY219" fmla="*/ 4518576 h 5314642"/>
              <a:gd name="connsiteX220" fmla="*/ 6520669 w 9027201"/>
              <a:gd name="connsiteY220" fmla="*/ 4550849 h 5314642"/>
              <a:gd name="connsiteX221" fmla="*/ 6585215 w 9027201"/>
              <a:gd name="connsiteY221" fmla="*/ 4615395 h 5314642"/>
              <a:gd name="connsiteX222" fmla="*/ 6617488 w 9027201"/>
              <a:gd name="connsiteY222" fmla="*/ 4626152 h 5314642"/>
              <a:gd name="connsiteX223" fmla="*/ 6649761 w 9027201"/>
              <a:gd name="connsiteY223" fmla="*/ 4647667 h 5314642"/>
              <a:gd name="connsiteX224" fmla="*/ 6671276 w 9027201"/>
              <a:gd name="connsiteY224" fmla="*/ 4669183 h 5314642"/>
              <a:gd name="connsiteX225" fmla="*/ 6703549 w 9027201"/>
              <a:gd name="connsiteY225" fmla="*/ 4679940 h 5314642"/>
              <a:gd name="connsiteX226" fmla="*/ 6811125 w 9027201"/>
              <a:gd name="connsiteY226" fmla="*/ 4647667 h 5314642"/>
              <a:gd name="connsiteX227" fmla="*/ 6918702 w 9027201"/>
              <a:gd name="connsiteY227" fmla="*/ 4636910 h 5314642"/>
              <a:gd name="connsiteX228" fmla="*/ 6950975 w 9027201"/>
              <a:gd name="connsiteY228" fmla="*/ 4615395 h 5314642"/>
              <a:gd name="connsiteX229" fmla="*/ 7166128 w 9027201"/>
              <a:gd name="connsiteY229" fmla="*/ 4615395 h 5314642"/>
              <a:gd name="connsiteX230" fmla="*/ 7198401 w 9027201"/>
              <a:gd name="connsiteY230" fmla="*/ 4626152 h 5314642"/>
              <a:gd name="connsiteX231" fmla="*/ 7230674 w 9027201"/>
              <a:gd name="connsiteY231" fmla="*/ 4733729 h 5314642"/>
              <a:gd name="connsiteX232" fmla="*/ 7219916 w 9027201"/>
              <a:gd name="connsiteY232" fmla="*/ 4776759 h 5314642"/>
              <a:gd name="connsiteX233" fmla="*/ 7176885 w 9027201"/>
              <a:gd name="connsiteY233" fmla="*/ 4830547 h 5314642"/>
              <a:gd name="connsiteX234" fmla="*/ 7155370 w 9027201"/>
              <a:gd name="connsiteY234" fmla="*/ 4862820 h 5314642"/>
              <a:gd name="connsiteX235" fmla="*/ 7101582 w 9027201"/>
              <a:gd name="connsiteY235" fmla="*/ 4905851 h 5314642"/>
              <a:gd name="connsiteX236" fmla="*/ 7037036 w 9027201"/>
              <a:gd name="connsiteY236" fmla="*/ 4927366 h 5314642"/>
              <a:gd name="connsiteX237" fmla="*/ 7004763 w 9027201"/>
              <a:gd name="connsiteY237" fmla="*/ 4938124 h 5314642"/>
              <a:gd name="connsiteX238" fmla="*/ 6907944 w 9027201"/>
              <a:gd name="connsiteY238" fmla="*/ 4948882 h 5314642"/>
              <a:gd name="connsiteX239" fmla="*/ 6843398 w 9027201"/>
              <a:gd name="connsiteY239" fmla="*/ 4970397 h 5314642"/>
              <a:gd name="connsiteX240" fmla="*/ 6757337 w 9027201"/>
              <a:gd name="connsiteY240" fmla="*/ 4959639 h 5314642"/>
              <a:gd name="connsiteX241" fmla="*/ 6725064 w 9027201"/>
              <a:gd name="connsiteY241" fmla="*/ 4948882 h 5314642"/>
              <a:gd name="connsiteX242" fmla="*/ 6682034 w 9027201"/>
              <a:gd name="connsiteY242" fmla="*/ 4905851 h 5314642"/>
              <a:gd name="connsiteX243" fmla="*/ 6639003 w 9027201"/>
              <a:gd name="connsiteY243" fmla="*/ 4948882 h 5314642"/>
              <a:gd name="connsiteX244" fmla="*/ 6628245 w 9027201"/>
              <a:gd name="connsiteY244" fmla="*/ 4981155 h 5314642"/>
              <a:gd name="connsiteX245" fmla="*/ 6595973 w 9027201"/>
              <a:gd name="connsiteY245" fmla="*/ 4991912 h 5314642"/>
              <a:gd name="connsiteX246" fmla="*/ 6509911 w 9027201"/>
              <a:gd name="connsiteY246" fmla="*/ 5002670 h 5314642"/>
              <a:gd name="connsiteX247" fmla="*/ 6445365 w 9027201"/>
              <a:gd name="connsiteY247" fmla="*/ 5013427 h 5314642"/>
              <a:gd name="connsiteX248" fmla="*/ 6391577 w 9027201"/>
              <a:gd name="connsiteY248" fmla="*/ 5045700 h 5314642"/>
              <a:gd name="connsiteX249" fmla="*/ 6327031 w 9027201"/>
              <a:gd name="connsiteY249" fmla="*/ 5077973 h 5314642"/>
              <a:gd name="connsiteX250" fmla="*/ 6305516 w 9027201"/>
              <a:gd name="connsiteY250" fmla="*/ 5099489 h 5314642"/>
              <a:gd name="connsiteX251" fmla="*/ 6262485 w 9027201"/>
              <a:gd name="connsiteY251" fmla="*/ 5110246 h 5314642"/>
              <a:gd name="connsiteX252" fmla="*/ 6230213 w 9027201"/>
              <a:gd name="connsiteY252" fmla="*/ 5121004 h 5314642"/>
              <a:gd name="connsiteX253" fmla="*/ 6187182 w 9027201"/>
              <a:gd name="connsiteY253" fmla="*/ 5164035 h 5314642"/>
              <a:gd name="connsiteX254" fmla="*/ 6165667 w 9027201"/>
              <a:gd name="connsiteY254" fmla="*/ 5196307 h 5314642"/>
              <a:gd name="connsiteX255" fmla="*/ 6133394 w 9027201"/>
              <a:gd name="connsiteY255" fmla="*/ 5207065 h 5314642"/>
              <a:gd name="connsiteX256" fmla="*/ 6111878 w 9027201"/>
              <a:gd name="connsiteY256" fmla="*/ 5228580 h 5314642"/>
              <a:gd name="connsiteX257" fmla="*/ 6047333 w 9027201"/>
              <a:gd name="connsiteY257" fmla="*/ 5271611 h 5314642"/>
              <a:gd name="connsiteX258" fmla="*/ 5982787 w 9027201"/>
              <a:gd name="connsiteY258" fmla="*/ 5282369 h 5314642"/>
              <a:gd name="connsiteX259" fmla="*/ 5928998 w 9027201"/>
              <a:gd name="connsiteY259" fmla="*/ 5293126 h 5314642"/>
              <a:gd name="connsiteX260" fmla="*/ 5896725 w 9027201"/>
              <a:gd name="connsiteY260" fmla="*/ 5303884 h 5314642"/>
              <a:gd name="connsiteX261" fmla="*/ 5842937 w 9027201"/>
              <a:gd name="connsiteY261" fmla="*/ 5314642 h 5314642"/>
              <a:gd name="connsiteX262" fmla="*/ 5767634 w 9027201"/>
              <a:gd name="connsiteY262" fmla="*/ 5303884 h 5314642"/>
              <a:gd name="connsiteX263" fmla="*/ 5703088 w 9027201"/>
              <a:gd name="connsiteY263" fmla="*/ 5282369 h 5314642"/>
              <a:gd name="connsiteX264" fmla="*/ 5638542 w 9027201"/>
              <a:gd name="connsiteY264" fmla="*/ 5271611 h 5314642"/>
              <a:gd name="connsiteX265" fmla="*/ 5595511 w 9027201"/>
              <a:gd name="connsiteY265" fmla="*/ 5174792 h 5314642"/>
              <a:gd name="connsiteX266" fmla="*/ 5638542 w 9027201"/>
              <a:gd name="connsiteY266" fmla="*/ 5056458 h 5314642"/>
              <a:gd name="connsiteX267" fmla="*/ 5660057 w 9027201"/>
              <a:gd name="connsiteY267" fmla="*/ 4895093 h 5314642"/>
              <a:gd name="connsiteX268" fmla="*/ 5584754 w 9027201"/>
              <a:gd name="connsiteY268" fmla="*/ 4819790 h 5314642"/>
              <a:gd name="connsiteX269" fmla="*/ 5530965 w 9027201"/>
              <a:gd name="connsiteY269" fmla="*/ 4787517 h 5314642"/>
              <a:gd name="connsiteX270" fmla="*/ 5423389 w 9027201"/>
              <a:gd name="connsiteY270" fmla="*/ 4766002 h 5314642"/>
              <a:gd name="connsiteX271" fmla="*/ 5358843 w 9027201"/>
              <a:gd name="connsiteY271" fmla="*/ 4733729 h 5314642"/>
              <a:gd name="connsiteX272" fmla="*/ 5326570 w 9027201"/>
              <a:gd name="connsiteY272" fmla="*/ 4722971 h 5314642"/>
              <a:gd name="connsiteX273" fmla="*/ 5294297 w 9027201"/>
              <a:gd name="connsiteY273" fmla="*/ 4701456 h 5314642"/>
              <a:gd name="connsiteX274" fmla="*/ 5175776 w 9027201"/>
              <a:gd name="connsiteY274" fmla="*/ 4704108 h 5314642"/>
              <a:gd name="connsiteX275" fmla="*/ 5166214 w 9027201"/>
              <a:gd name="connsiteY275" fmla="*/ 4655026 h 5314642"/>
              <a:gd name="connsiteX276" fmla="*/ 5197478 w 9027201"/>
              <a:gd name="connsiteY276" fmla="*/ 4572364 h 5314642"/>
              <a:gd name="connsiteX277" fmla="*/ 5264639 w 9027201"/>
              <a:gd name="connsiteY277" fmla="*/ 4543901 h 5314642"/>
              <a:gd name="connsiteX278" fmla="*/ 5339980 w 9027201"/>
              <a:gd name="connsiteY278" fmla="*/ 4489478 h 5314642"/>
              <a:gd name="connsiteX279" fmla="*/ 5401874 w 9027201"/>
              <a:gd name="connsiteY279" fmla="*/ 4432515 h 5314642"/>
              <a:gd name="connsiteX280" fmla="*/ 5466420 w 9027201"/>
              <a:gd name="connsiteY280" fmla="*/ 4421757 h 5314642"/>
              <a:gd name="connsiteX281" fmla="*/ 5617027 w 9027201"/>
              <a:gd name="connsiteY281" fmla="*/ 4378726 h 5314642"/>
              <a:gd name="connsiteX282" fmla="*/ 5712277 w 9027201"/>
              <a:gd name="connsiteY282" fmla="*/ 4285792 h 5314642"/>
              <a:gd name="connsiteX283" fmla="*/ 5573996 w 9027201"/>
              <a:gd name="connsiteY283" fmla="*/ 4195846 h 5314642"/>
              <a:gd name="connsiteX284" fmla="*/ 5467129 w 9027201"/>
              <a:gd name="connsiteY284" fmla="*/ 4187031 h 5314642"/>
              <a:gd name="connsiteX285" fmla="*/ 5404339 w 9027201"/>
              <a:gd name="connsiteY285" fmla="*/ 4245451 h 5314642"/>
              <a:gd name="connsiteX286" fmla="*/ 5296389 w 9027201"/>
              <a:gd name="connsiteY286" fmla="*/ 4229576 h 5314642"/>
              <a:gd name="connsiteX287" fmla="*/ 5223364 w 9027201"/>
              <a:gd name="connsiteY287" fmla="*/ 4223226 h 5314642"/>
              <a:gd name="connsiteX288" fmla="*/ 5154448 w 9027201"/>
              <a:gd name="connsiteY288" fmla="*/ 4185089 h 5314642"/>
              <a:gd name="connsiteX289" fmla="*/ 5122175 w 9027201"/>
              <a:gd name="connsiteY289" fmla="*/ 4195846 h 5314642"/>
              <a:gd name="connsiteX290" fmla="*/ 5025356 w 9027201"/>
              <a:gd name="connsiteY290" fmla="*/ 4185089 h 5314642"/>
              <a:gd name="connsiteX291" fmla="*/ 4960810 w 9027201"/>
              <a:gd name="connsiteY291" fmla="*/ 4152816 h 5314642"/>
              <a:gd name="connsiteX292" fmla="*/ 4907022 w 9027201"/>
              <a:gd name="connsiteY292" fmla="*/ 4099027 h 5314642"/>
              <a:gd name="connsiteX293" fmla="*/ 4836014 w 9027201"/>
              <a:gd name="connsiteY293" fmla="*/ 4093051 h 5314642"/>
              <a:gd name="connsiteX294" fmla="*/ 4804899 w 9027201"/>
              <a:gd name="connsiteY294" fmla="*/ 4048414 h 5314642"/>
              <a:gd name="connsiteX295" fmla="*/ 4902689 w 9027201"/>
              <a:gd name="connsiteY295" fmla="*/ 4007326 h 5314642"/>
              <a:gd name="connsiteX296" fmla="*/ 4880576 w 9027201"/>
              <a:gd name="connsiteY296" fmla="*/ 3944536 h 5314642"/>
              <a:gd name="connsiteX297" fmla="*/ 4739307 w 9027201"/>
              <a:gd name="connsiteY297" fmla="*/ 3953538 h 5314642"/>
              <a:gd name="connsiteX298" fmla="*/ 4639500 w 9027201"/>
              <a:gd name="connsiteY298" fmla="*/ 3859707 h 5314642"/>
              <a:gd name="connsiteX299" fmla="*/ 4502639 w 9027201"/>
              <a:gd name="connsiteY299" fmla="*/ 3870801 h 5314642"/>
              <a:gd name="connsiteX300" fmla="*/ 4421695 w 9027201"/>
              <a:gd name="connsiteY300" fmla="*/ 3860417 h 5314642"/>
              <a:gd name="connsiteX301" fmla="*/ 4328014 w 9027201"/>
              <a:gd name="connsiteY301" fmla="*/ 3873976 h 5314642"/>
              <a:gd name="connsiteX302" fmla="*/ 4302614 w 9027201"/>
              <a:gd name="connsiteY302" fmla="*/ 3899376 h 5314642"/>
              <a:gd name="connsiteX303" fmla="*/ 4305789 w 9027201"/>
              <a:gd name="connsiteY303" fmla="*/ 3947001 h 5314642"/>
              <a:gd name="connsiteX304" fmla="*/ 4272321 w 9027201"/>
              <a:gd name="connsiteY304" fmla="*/ 4045239 h 5314642"/>
              <a:gd name="connsiteX305" fmla="*/ 4229290 w 9027201"/>
              <a:gd name="connsiteY305" fmla="*/ 4109785 h 5314642"/>
              <a:gd name="connsiteX306" fmla="*/ 4207775 w 9027201"/>
              <a:gd name="connsiteY306" fmla="*/ 4142058 h 5314642"/>
              <a:gd name="connsiteX307" fmla="*/ 4175502 w 9027201"/>
              <a:gd name="connsiteY307" fmla="*/ 4174331 h 5314642"/>
              <a:gd name="connsiteX308" fmla="*/ 4121714 w 9027201"/>
              <a:gd name="connsiteY308" fmla="*/ 4217362 h 5314642"/>
              <a:gd name="connsiteX309" fmla="*/ 4096239 w 9027201"/>
              <a:gd name="connsiteY309" fmla="*/ 4270851 h 5314642"/>
              <a:gd name="connsiteX310" fmla="*/ 4046410 w 9027201"/>
              <a:gd name="connsiteY310" fmla="*/ 4335696 h 5314642"/>
              <a:gd name="connsiteX311" fmla="*/ 4014137 w 9027201"/>
              <a:gd name="connsiteY311" fmla="*/ 4367969 h 5314642"/>
              <a:gd name="connsiteX312" fmla="*/ 3924191 w 9027201"/>
              <a:gd name="connsiteY312" fmla="*/ 4468485 h 5314642"/>
              <a:gd name="connsiteX313" fmla="*/ 3838130 w 9027201"/>
              <a:gd name="connsiteY313" fmla="*/ 4537439 h 5314642"/>
              <a:gd name="connsiteX314" fmla="*/ 3780457 w 9027201"/>
              <a:gd name="connsiteY314" fmla="*/ 4563362 h 5314642"/>
              <a:gd name="connsiteX315" fmla="*/ 3813664 w 9027201"/>
              <a:gd name="connsiteY315" fmla="*/ 4639151 h 5314642"/>
              <a:gd name="connsiteX316" fmla="*/ 3810489 w 9027201"/>
              <a:gd name="connsiteY316" fmla="*/ 4728051 h 5314642"/>
              <a:gd name="connsiteX317" fmla="*/ 3745196 w 9027201"/>
              <a:gd name="connsiteY317" fmla="*/ 4755244 h 5314642"/>
              <a:gd name="connsiteX318" fmla="*/ 3699364 w 9027201"/>
              <a:gd name="connsiteY318" fmla="*/ 4693126 h 5314642"/>
              <a:gd name="connsiteX319" fmla="*/ 3621745 w 9027201"/>
              <a:gd name="connsiteY319" fmla="*/ 4641840 h 5314642"/>
              <a:gd name="connsiteX320" fmla="*/ 3499339 w 9027201"/>
              <a:gd name="connsiteY320" fmla="*/ 4664551 h 5314642"/>
              <a:gd name="connsiteX321" fmla="*/ 3423139 w 9027201"/>
              <a:gd name="connsiteY321" fmla="*/ 4728051 h 5314642"/>
              <a:gd name="connsiteX322" fmla="*/ 3342046 w 9027201"/>
              <a:gd name="connsiteY322" fmla="*/ 4725436 h 5314642"/>
              <a:gd name="connsiteX323" fmla="*/ 3286614 w 9027201"/>
              <a:gd name="connsiteY323" fmla="*/ 4785201 h 5314642"/>
              <a:gd name="connsiteX324" fmla="*/ 3212431 w 9027201"/>
              <a:gd name="connsiteY324" fmla="*/ 4788750 h 5314642"/>
              <a:gd name="connsiteX325" fmla="*/ 3153525 w 9027201"/>
              <a:gd name="connsiteY325" fmla="*/ 4755244 h 5314642"/>
              <a:gd name="connsiteX326" fmla="*/ 3099737 w 9027201"/>
              <a:gd name="connsiteY326" fmla="*/ 4712213 h 5314642"/>
              <a:gd name="connsiteX327" fmla="*/ 3032614 w 9027201"/>
              <a:gd name="connsiteY327" fmla="*/ 4591526 h 5314642"/>
              <a:gd name="connsiteX328" fmla="*/ 3054839 w 9027201"/>
              <a:gd name="connsiteY328" fmla="*/ 4556601 h 5314642"/>
              <a:gd name="connsiteX329" fmla="*/ 3088980 w 9027201"/>
              <a:gd name="connsiteY329" fmla="*/ 4561606 h 5314642"/>
              <a:gd name="connsiteX330" fmla="*/ 3131039 w 9027201"/>
              <a:gd name="connsiteY330" fmla="*/ 4585176 h 5314642"/>
              <a:gd name="connsiteX331" fmla="*/ 3173995 w 9027201"/>
              <a:gd name="connsiteY331" fmla="*/ 4560037 h 5314642"/>
              <a:gd name="connsiteX332" fmla="*/ 3172314 w 9027201"/>
              <a:gd name="connsiteY332" fmla="*/ 4505801 h 5314642"/>
              <a:gd name="connsiteX333" fmla="*/ 3142768 w 9027201"/>
              <a:gd name="connsiteY333" fmla="*/ 4443272 h 5314642"/>
              <a:gd name="connsiteX334" fmla="*/ 3192148 w 9027201"/>
              <a:gd name="connsiteY334" fmla="*/ 4404126 h 5314642"/>
              <a:gd name="connsiteX335" fmla="*/ 3268871 w 9027201"/>
              <a:gd name="connsiteY335" fmla="*/ 4377680 h 5314642"/>
              <a:gd name="connsiteX336" fmla="*/ 3299725 w 9027201"/>
              <a:gd name="connsiteY336" fmla="*/ 4261812 h 5314642"/>
              <a:gd name="connsiteX337" fmla="*/ 3411896 w 9027201"/>
              <a:gd name="connsiteY337" fmla="*/ 4243658 h 5314642"/>
              <a:gd name="connsiteX338" fmla="*/ 3423139 w 9027201"/>
              <a:gd name="connsiteY338" fmla="*/ 4140676 h 5314642"/>
              <a:gd name="connsiteX339" fmla="*/ 3380669 w 9027201"/>
              <a:gd name="connsiteY339" fmla="*/ 4050170 h 5314642"/>
              <a:gd name="connsiteX340" fmla="*/ 3401997 w 9027201"/>
              <a:gd name="connsiteY340" fmla="*/ 3941361 h 5314642"/>
              <a:gd name="connsiteX341" fmla="*/ 3490188 w 9027201"/>
              <a:gd name="connsiteY341" fmla="*/ 3891270 h 5314642"/>
              <a:gd name="connsiteX342" fmla="*/ 3589658 w 9027201"/>
              <a:gd name="connsiteY342" fmla="*/ 3897097 h 5314642"/>
              <a:gd name="connsiteX343" fmla="*/ 3669893 w 9027201"/>
              <a:gd name="connsiteY343" fmla="*/ 3948420 h 5314642"/>
              <a:gd name="connsiteX344" fmla="*/ 3737613 w 9027201"/>
              <a:gd name="connsiteY344" fmla="*/ 3984578 h 5314642"/>
              <a:gd name="connsiteX345" fmla="*/ 3813440 w 9027201"/>
              <a:gd name="connsiteY345" fmla="*/ 3954770 h 5314642"/>
              <a:gd name="connsiteX346" fmla="*/ 3913620 w 9027201"/>
              <a:gd name="connsiteY346" fmla="*/ 3963063 h 5314642"/>
              <a:gd name="connsiteX347" fmla="*/ 3899688 w 9027201"/>
              <a:gd name="connsiteY347" fmla="*/ 3865011 h 5314642"/>
              <a:gd name="connsiteX348" fmla="*/ 3911155 w 9027201"/>
              <a:gd name="connsiteY348" fmla="*/ 3759713 h 5314642"/>
              <a:gd name="connsiteX349" fmla="*/ 3829315 w 9027201"/>
              <a:gd name="connsiteY349" fmla="*/ 3709997 h 5314642"/>
              <a:gd name="connsiteX350" fmla="*/ 3750127 w 9027201"/>
              <a:gd name="connsiteY350" fmla="*/ 3651091 h 5314642"/>
              <a:gd name="connsiteX351" fmla="*/ 3702165 w 9027201"/>
              <a:gd name="connsiteY351" fmla="*/ 3571903 h 5314642"/>
              <a:gd name="connsiteX352" fmla="*/ 3659135 w 9027201"/>
              <a:gd name="connsiteY352" fmla="*/ 3518115 h 5314642"/>
              <a:gd name="connsiteX353" fmla="*/ 3655437 w 9027201"/>
              <a:gd name="connsiteY353" fmla="*/ 3410538 h 5314642"/>
              <a:gd name="connsiteX354" fmla="*/ 3558431 w 9027201"/>
              <a:gd name="connsiteY354" fmla="*/ 3368217 h 5314642"/>
              <a:gd name="connsiteX355" fmla="*/ 3474126 w 9027201"/>
              <a:gd name="connsiteY355" fmla="*/ 3263106 h 5314642"/>
              <a:gd name="connsiteX356" fmla="*/ 3508528 w 9027201"/>
              <a:gd name="connsiteY356" fmla="*/ 3173870 h 5314642"/>
              <a:gd name="connsiteX357" fmla="*/ 3531463 w 9027201"/>
              <a:gd name="connsiteY357" fmla="*/ 3083924 h 5314642"/>
              <a:gd name="connsiteX358" fmla="*/ 3465497 w 9027201"/>
              <a:gd name="connsiteY358" fmla="*/ 2990990 h 5314642"/>
              <a:gd name="connsiteX359" fmla="*/ 3381901 w 9027201"/>
              <a:gd name="connsiteY359" fmla="*/ 2973359 h 5314642"/>
              <a:gd name="connsiteX360" fmla="*/ 3316310 w 9027201"/>
              <a:gd name="connsiteY360" fmla="*/ 2894171 h 5314642"/>
              <a:gd name="connsiteX361" fmla="*/ 3249112 w 9027201"/>
              <a:gd name="connsiteY361" fmla="*/ 2840551 h 5314642"/>
              <a:gd name="connsiteX362" fmla="*/ 3196920 w 9027201"/>
              <a:gd name="connsiteY362" fmla="*/ 2838926 h 5314642"/>
              <a:gd name="connsiteX363" fmla="*/ 3146466 w 9027201"/>
              <a:gd name="connsiteY363" fmla="*/ 2886859 h 5314642"/>
              <a:gd name="connsiteX364" fmla="*/ 3099737 w 9027201"/>
              <a:gd name="connsiteY364" fmla="*/ 2829625 h 5314642"/>
              <a:gd name="connsiteX365" fmla="*/ 3023370 w 9027201"/>
              <a:gd name="connsiteY365" fmla="*/ 2820016 h 5314642"/>
              <a:gd name="connsiteX366" fmla="*/ 2955209 w 9027201"/>
              <a:gd name="connsiteY366" fmla="*/ 2788976 h 5314642"/>
              <a:gd name="connsiteX367" fmla="*/ 2938288 w 9027201"/>
              <a:gd name="connsiteY367" fmla="*/ 2705547 h 5314642"/>
              <a:gd name="connsiteX368" fmla="*/ 2872594 w 9027201"/>
              <a:gd name="connsiteY368" fmla="*/ 2718518 h 5314642"/>
              <a:gd name="connsiteX369" fmla="*/ 2773310 w 9027201"/>
              <a:gd name="connsiteY369" fmla="*/ 2629012 h 5314642"/>
              <a:gd name="connsiteX370" fmla="*/ 2658674 w 9027201"/>
              <a:gd name="connsiteY370" fmla="*/ 2646745 h 5314642"/>
              <a:gd name="connsiteX371" fmla="*/ 2565300 w 9027201"/>
              <a:gd name="connsiteY371" fmla="*/ 2702747 h 5314642"/>
              <a:gd name="connsiteX372" fmla="*/ 2443521 w 9027201"/>
              <a:gd name="connsiteY372" fmla="*/ 2711291 h 5314642"/>
              <a:gd name="connsiteX373" fmla="*/ 2314429 w 9027201"/>
              <a:gd name="connsiteY373" fmla="*/ 2743564 h 5314642"/>
              <a:gd name="connsiteX374" fmla="*/ 2217610 w 9027201"/>
              <a:gd name="connsiteY374" fmla="*/ 2775837 h 5314642"/>
              <a:gd name="connsiteX375" fmla="*/ 2164971 w 9027201"/>
              <a:gd name="connsiteY375" fmla="*/ 2850972 h 5314642"/>
              <a:gd name="connsiteX376" fmla="*/ 2105187 w 9027201"/>
              <a:gd name="connsiteY376" fmla="*/ 2910756 h 5314642"/>
              <a:gd name="connsiteX377" fmla="*/ 2034730 w 9027201"/>
              <a:gd name="connsiteY377" fmla="*/ 2937202 h 5314642"/>
              <a:gd name="connsiteX378" fmla="*/ 1980942 w 9027201"/>
              <a:gd name="connsiteY378" fmla="*/ 2958717 h 5314642"/>
              <a:gd name="connsiteX379" fmla="*/ 1872217 w 9027201"/>
              <a:gd name="connsiteY379" fmla="*/ 2986311 h 5314642"/>
              <a:gd name="connsiteX380" fmla="*/ 1734291 w 9027201"/>
              <a:gd name="connsiteY380" fmla="*/ 2998656 h 5314642"/>
              <a:gd name="connsiteX381" fmla="*/ 1598430 w 9027201"/>
              <a:gd name="connsiteY381" fmla="*/ 2999451 h 5314642"/>
              <a:gd name="connsiteX382" fmla="*/ 1524443 w 9027201"/>
              <a:gd name="connsiteY382" fmla="*/ 3066378 h 5314642"/>
              <a:gd name="connsiteX383" fmla="*/ 1484773 w 9027201"/>
              <a:gd name="connsiteY383" fmla="*/ 3120082 h 5314642"/>
              <a:gd name="connsiteX384" fmla="*/ 1421544 w 9027201"/>
              <a:gd name="connsiteY384" fmla="*/ 3130839 h 5314642"/>
              <a:gd name="connsiteX385" fmla="*/ 1364142 w 9027201"/>
              <a:gd name="connsiteY385" fmla="*/ 3105795 h 5314642"/>
              <a:gd name="connsiteX386" fmla="*/ 1313968 w 9027201"/>
              <a:gd name="connsiteY386" fmla="*/ 3066293 h 5314642"/>
              <a:gd name="connsiteX387" fmla="*/ 1292453 w 9027201"/>
              <a:gd name="connsiteY387" fmla="*/ 3034020 h 5314642"/>
              <a:gd name="connsiteX388" fmla="*/ 1224209 w 9027201"/>
              <a:gd name="connsiteY388" fmla="*/ 2974405 h 5314642"/>
              <a:gd name="connsiteX389" fmla="*/ 1120330 w 9027201"/>
              <a:gd name="connsiteY389" fmla="*/ 2980232 h 5314642"/>
              <a:gd name="connsiteX390" fmla="*/ 1051021 w 9027201"/>
              <a:gd name="connsiteY390" fmla="*/ 2999198 h 5314642"/>
              <a:gd name="connsiteX391" fmla="*/ 994264 w 9027201"/>
              <a:gd name="connsiteY391" fmla="*/ 2981801 h 5314642"/>
              <a:gd name="connsiteX392" fmla="*/ 908539 w 9027201"/>
              <a:gd name="connsiteY392" fmla="*/ 2984182 h 5314642"/>
              <a:gd name="connsiteX393" fmla="*/ 849008 w 9027201"/>
              <a:gd name="connsiteY393" fmla="*/ 2960370 h 5314642"/>
              <a:gd name="connsiteX394" fmla="*/ 743813 w 9027201"/>
              <a:gd name="connsiteY394" fmla="*/ 2958717 h 5314642"/>
              <a:gd name="connsiteX395" fmla="*/ 668593 w 9027201"/>
              <a:gd name="connsiteY395" fmla="*/ 2937117 h 5314642"/>
              <a:gd name="connsiteX396" fmla="*/ 608894 w 9027201"/>
              <a:gd name="connsiteY396" fmla="*/ 2912073 h 5314642"/>
              <a:gd name="connsiteX397" fmla="*/ 582448 w 9027201"/>
              <a:gd name="connsiteY397" fmla="*/ 2883413 h 5314642"/>
              <a:gd name="connsiteX398" fmla="*/ 442598 w 9027201"/>
              <a:gd name="connsiteY398" fmla="*/ 2915686 h 5314642"/>
              <a:gd name="connsiteX399" fmla="*/ 431841 w 9027201"/>
              <a:gd name="connsiteY399" fmla="*/ 2947959 h 5314642"/>
              <a:gd name="connsiteX400" fmla="*/ 367995 w 9027201"/>
              <a:gd name="connsiteY400" fmla="*/ 2936557 h 5314642"/>
              <a:gd name="connsiteX401" fmla="*/ 315804 w 9027201"/>
              <a:gd name="connsiteY401" fmla="*/ 2889577 h 5314642"/>
              <a:gd name="connsiteX402" fmla="*/ 238203 w 9027201"/>
              <a:gd name="connsiteY402" fmla="*/ 2883413 h 5314642"/>
              <a:gd name="connsiteX403" fmla="*/ 202148 w 9027201"/>
              <a:gd name="connsiteY403" fmla="*/ 2795055 h 5314642"/>
              <a:gd name="connsiteX404" fmla="*/ 119869 w 9027201"/>
              <a:gd name="connsiteY404" fmla="*/ 2754322 h 5314642"/>
              <a:gd name="connsiteX405" fmla="*/ 42437 w 9027201"/>
              <a:gd name="connsiteY405" fmla="*/ 2693390 h 5314642"/>
              <a:gd name="connsiteX406" fmla="*/ 1703 w 9027201"/>
              <a:gd name="connsiteY406" fmla="*/ 2607497 h 5314642"/>
              <a:gd name="connsiteX407" fmla="*/ 43417 w 9027201"/>
              <a:gd name="connsiteY407" fmla="*/ 2483083 h 5314642"/>
              <a:gd name="connsiteX408" fmla="*/ 119869 w 9027201"/>
              <a:gd name="connsiteY408" fmla="*/ 2420835 h 5314642"/>
              <a:gd name="connsiteX409" fmla="*/ 122503 w 9027201"/>
              <a:gd name="connsiteY409" fmla="*/ 2316956 h 5314642"/>
              <a:gd name="connsiteX410" fmla="*/ 201251 w 9027201"/>
              <a:gd name="connsiteY410" fmla="*/ 2246330 h 5314642"/>
              <a:gd name="connsiteX411" fmla="*/ 233524 w 9027201"/>
              <a:gd name="connsiteY411" fmla="*/ 2191478 h 5314642"/>
              <a:gd name="connsiteX412" fmla="*/ 281234 w 9027201"/>
              <a:gd name="connsiteY412" fmla="*/ 2151893 h 5314642"/>
              <a:gd name="connsiteX413" fmla="*/ 296838 w 9027201"/>
              <a:gd name="connsiteY413" fmla="*/ 2053926 h 5314642"/>
              <a:gd name="connsiteX414" fmla="*/ 265966 w 9027201"/>
              <a:gd name="connsiteY414" fmla="*/ 1923686 h 5314642"/>
              <a:gd name="connsiteX415" fmla="*/ 309977 w 9027201"/>
              <a:gd name="connsiteY415" fmla="*/ 1850847 h 5314642"/>
              <a:gd name="connsiteX416" fmla="*/ 378053 w 9027201"/>
              <a:gd name="connsiteY416" fmla="*/ 1721587 h 5314642"/>
              <a:gd name="connsiteX417" fmla="*/ 464114 w 9027201"/>
              <a:gd name="connsiteY417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37727 h 5314642"/>
              <a:gd name="connsiteX135" fmla="*/ 8241893 w 9027201"/>
              <a:gd name="connsiteY135" fmla="*/ 1603253 h 5314642"/>
              <a:gd name="connsiteX136" fmla="*/ 8274165 w 9027201"/>
              <a:gd name="connsiteY136" fmla="*/ 1624769 h 5314642"/>
              <a:gd name="connsiteX137" fmla="*/ 8306438 w 9027201"/>
              <a:gd name="connsiteY137" fmla="*/ 1635526 h 5314642"/>
              <a:gd name="connsiteX138" fmla="*/ 8327954 w 9027201"/>
              <a:gd name="connsiteY138" fmla="*/ 1657042 h 5314642"/>
              <a:gd name="connsiteX139" fmla="*/ 8446288 w 9027201"/>
              <a:gd name="connsiteY139" fmla="*/ 1678557 h 5314642"/>
              <a:gd name="connsiteX140" fmla="*/ 8553864 w 9027201"/>
              <a:gd name="connsiteY140" fmla="*/ 1710830 h 5314642"/>
              <a:gd name="connsiteX141" fmla="*/ 8650683 w 9027201"/>
              <a:gd name="connsiteY141" fmla="*/ 1743103 h 5314642"/>
              <a:gd name="connsiteX142" fmla="*/ 8682956 w 9027201"/>
              <a:gd name="connsiteY142" fmla="*/ 1753860 h 5314642"/>
              <a:gd name="connsiteX143" fmla="*/ 8790533 w 9027201"/>
              <a:gd name="connsiteY143" fmla="*/ 1818406 h 5314642"/>
              <a:gd name="connsiteX144" fmla="*/ 8822805 w 9027201"/>
              <a:gd name="connsiteY144" fmla="*/ 1829164 h 5314642"/>
              <a:gd name="connsiteX145" fmla="*/ 8844321 w 9027201"/>
              <a:gd name="connsiteY145" fmla="*/ 1850679 h 5314642"/>
              <a:gd name="connsiteX146" fmla="*/ 8876594 w 9027201"/>
              <a:gd name="connsiteY146" fmla="*/ 1861437 h 5314642"/>
              <a:gd name="connsiteX147" fmla="*/ 8951897 w 9027201"/>
              <a:gd name="connsiteY147" fmla="*/ 1904467 h 5314642"/>
              <a:gd name="connsiteX148" fmla="*/ 8994928 w 9027201"/>
              <a:gd name="connsiteY148" fmla="*/ 1958256 h 5314642"/>
              <a:gd name="connsiteX149" fmla="*/ 9027201 w 9027201"/>
              <a:gd name="connsiteY149" fmla="*/ 1990529 h 5314642"/>
              <a:gd name="connsiteX150" fmla="*/ 9016443 w 9027201"/>
              <a:gd name="connsiteY150" fmla="*/ 2119620 h 5314642"/>
              <a:gd name="connsiteX151" fmla="*/ 8994928 w 9027201"/>
              <a:gd name="connsiteY151" fmla="*/ 2141136 h 5314642"/>
              <a:gd name="connsiteX152" fmla="*/ 8951897 w 9027201"/>
              <a:gd name="connsiteY152" fmla="*/ 2194924 h 5314642"/>
              <a:gd name="connsiteX153" fmla="*/ 8919624 w 9027201"/>
              <a:gd name="connsiteY153" fmla="*/ 2248712 h 5314642"/>
              <a:gd name="connsiteX154" fmla="*/ 8876594 w 9027201"/>
              <a:gd name="connsiteY154" fmla="*/ 2302500 h 5314642"/>
              <a:gd name="connsiteX155" fmla="*/ 8898109 w 9027201"/>
              <a:gd name="connsiteY155" fmla="*/ 2334773 h 5314642"/>
              <a:gd name="connsiteX156" fmla="*/ 8898109 w 9027201"/>
              <a:gd name="connsiteY156" fmla="*/ 2431592 h 5314642"/>
              <a:gd name="connsiteX157" fmla="*/ 8876594 w 9027201"/>
              <a:gd name="connsiteY157" fmla="*/ 2463865 h 5314642"/>
              <a:gd name="connsiteX158" fmla="*/ 8844321 w 9027201"/>
              <a:gd name="connsiteY158" fmla="*/ 2539169 h 5314642"/>
              <a:gd name="connsiteX159" fmla="*/ 8801290 w 9027201"/>
              <a:gd name="connsiteY159" fmla="*/ 2549926 h 5314642"/>
              <a:gd name="connsiteX160" fmla="*/ 8833563 w 9027201"/>
              <a:gd name="connsiteY160" fmla="*/ 2603715 h 5314642"/>
              <a:gd name="connsiteX161" fmla="*/ 8844321 w 9027201"/>
              <a:gd name="connsiteY161" fmla="*/ 2635987 h 5314642"/>
              <a:gd name="connsiteX162" fmla="*/ 8865836 w 9027201"/>
              <a:gd name="connsiteY162" fmla="*/ 2657503 h 5314642"/>
              <a:gd name="connsiteX163" fmla="*/ 8898109 w 9027201"/>
              <a:gd name="connsiteY163" fmla="*/ 2722049 h 5314642"/>
              <a:gd name="connsiteX164" fmla="*/ 8876594 w 9027201"/>
              <a:gd name="connsiteY164" fmla="*/ 2915686 h 5314642"/>
              <a:gd name="connsiteX165" fmla="*/ 8855078 w 9027201"/>
              <a:gd name="connsiteY165" fmla="*/ 2980232 h 5314642"/>
              <a:gd name="connsiteX166" fmla="*/ 8822805 w 9027201"/>
              <a:gd name="connsiteY166" fmla="*/ 3001747 h 5314642"/>
              <a:gd name="connsiteX167" fmla="*/ 8812048 w 9027201"/>
              <a:gd name="connsiteY167" fmla="*/ 3034020 h 5314642"/>
              <a:gd name="connsiteX168" fmla="*/ 8747502 w 9027201"/>
              <a:gd name="connsiteY168" fmla="*/ 3055536 h 5314642"/>
              <a:gd name="connsiteX169" fmla="*/ 8553864 w 9027201"/>
              <a:gd name="connsiteY169" fmla="*/ 3077051 h 5314642"/>
              <a:gd name="connsiteX170" fmla="*/ 8467803 w 9027201"/>
              <a:gd name="connsiteY170" fmla="*/ 3077051 h 5314642"/>
              <a:gd name="connsiteX171" fmla="*/ 8403257 w 9027201"/>
              <a:gd name="connsiteY171" fmla="*/ 3055536 h 5314642"/>
              <a:gd name="connsiteX172" fmla="*/ 8338711 w 9027201"/>
              <a:gd name="connsiteY172" fmla="*/ 3098566 h 5314642"/>
              <a:gd name="connsiteX173" fmla="*/ 8317196 w 9027201"/>
              <a:gd name="connsiteY173" fmla="*/ 3120082 h 5314642"/>
              <a:gd name="connsiteX174" fmla="*/ 8284923 w 9027201"/>
              <a:gd name="connsiteY174" fmla="*/ 3141597 h 5314642"/>
              <a:gd name="connsiteX175" fmla="*/ 8263408 w 9027201"/>
              <a:gd name="connsiteY175" fmla="*/ 3173870 h 5314642"/>
              <a:gd name="connsiteX176" fmla="*/ 8198862 w 9027201"/>
              <a:gd name="connsiteY176" fmla="*/ 3216900 h 5314642"/>
              <a:gd name="connsiteX177" fmla="*/ 8177347 w 9027201"/>
              <a:gd name="connsiteY177" fmla="*/ 3238416 h 5314642"/>
              <a:gd name="connsiteX178" fmla="*/ 8134316 w 9027201"/>
              <a:gd name="connsiteY178" fmla="*/ 3227658 h 5314642"/>
              <a:gd name="connsiteX179" fmla="*/ 8091285 w 9027201"/>
              <a:gd name="connsiteY179" fmla="*/ 3292204 h 5314642"/>
              <a:gd name="connsiteX180" fmla="*/ 8080528 w 9027201"/>
              <a:gd name="connsiteY180" fmla="*/ 3324477 h 5314642"/>
              <a:gd name="connsiteX181" fmla="*/ 8069770 w 9027201"/>
              <a:gd name="connsiteY181" fmla="*/ 3367507 h 5314642"/>
              <a:gd name="connsiteX182" fmla="*/ 8048255 w 9027201"/>
              <a:gd name="connsiteY182" fmla="*/ 3389023 h 5314642"/>
              <a:gd name="connsiteX183" fmla="*/ 8026740 w 9027201"/>
              <a:gd name="connsiteY183" fmla="*/ 3421296 h 5314642"/>
              <a:gd name="connsiteX184" fmla="*/ 8015982 w 9027201"/>
              <a:gd name="connsiteY184" fmla="*/ 3528872 h 5314642"/>
              <a:gd name="connsiteX185" fmla="*/ 7951436 w 9027201"/>
              <a:gd name="connsiteY185" fmla="*/ 3550387 h 5314642"/>
              <a:gd name="connsiteX186" fmla="*/ 7919163 w 9027201"/>
              <a:gd name="connsiteY186" fmla="*/ 3561145 h 5314642"/>
              <a:gd name="connsiteX187" fmla="*/ 7714768 w 9027201"/>
              <a:gd name="connsiteY187" fmla="*/ 3582660 h 5314642"/>
              <a:gd name="connsiteX188" fmla="*/ 7650222 w 9027201"/>
              <a:gd name="connsiteY188" fmla="*/ 3604176 h 5314642"/>
              <a:gd name="connsiteX189" fmla="*/ 7617949 w 9027201"/>
              <a:gd name="connsiteY189" fmla="*/ 3614933 h 5314642"/>
              <a:gd name="connsiteX190" fmla="*/ 7585676 w 9027201"/>
              <a:gd name="connsiteY190" fmla="*/ 3636449 h 5314642"/>
              <a:gd name="connsiteX191" fmla="*/ 7553403 w 9027201"/>
              <a:gd name="connsiteY191" fmla="*/ 3647206 h 5314642"/>
              <a:gd name="connsiteX192" fmla="*/ 7488857 w 9027201"/>
              <a:gd name="connsiteY192" fmla="*/ 3690237 h 5314642"/>
              <a:gd name="connsiteX193" fmla="*/ 7456584 w 9027201"/>
              <a:gd name="connsiteY193" fmla="*/ 3700995 h 5314642"/>
              <a:gd name="connsiteX194" fmla="*/ 7392038 w 9027201"/>
              <a:gd name="connsiteY194" fmla="*/ 3744025 h 5314642"/>
              <a:gd name="connsiteX195" fmla="*/ 7359765 w 9027201"/>
              <a:gd name="connsiteY195" fmla="*/ 3765540 h 5314642"/>
              <a:gd name="connsiteX196" fmla="*/ 7327493 w 9027201"/>
              <a:gd name="connsiteY196" fmla="*/ 3776298 h 5314642"/>
              <a:gd name="connsiteX197" fmla="*/ 7273704 w 9027201"/>
              <a:gd name="connsiteY197" fmla="*/ 3808571 h 5314642"/>
              <a:gd name="connsiteX198" fmla="*/ 7101582 w 9027201"/>
              <a:gd name="connsiteY198" fmla="*/ 3840844 h 5314642"/>
              <a:gd name="connsiteX199" fmla="*/ 7037036 w 9027201"/>
              <a:gd name="connsiteY199" fmla="*/ 3862359 h 5314642"/>
              <a:gd name="connsiteX200" fmla="*/ 7004763 w 9027201"/>
              <a:gd name="connsiteY200" fmla="*/ 3873117 h 5314642"/>
              <a:gd name="connsiteX201" fmla="*/ 6929460 w 9027201"/>
              <a:gd name="connsiteY201" fmla="*/ 3862359 h 5314642"/>
              <a:gd name="connsiteX202" fmla="*/ 6897187 w 9027201"/>
              <a:gd name="connsiteY202" fmla="*/ 3851602 h 5314642"/>
              <a:gd name="connsiteX203" fmla="*/ 6778853 w 9027201"/>
              <a:gd name="connsiteY203" fmla="*/ 3862359 h 5314642"/>
              <a:gd name="connsiteX204" fmla="*/ 6725064 w 9027201"/>
              <a:gd name="connsiteY204" fmla="*/ 3894632 h 5314642"/>
              <a:gd name="connsiteX205" fmla="*/ 6682034 w 9027201"/>
              <a:gd name="connsiteY205" fmla="*/ 3948420 h 5314642"/>
              <a:gd name="connsiteX206" fmla="*/ 6639003 w 9027201"/>
              <a:gd name="connsiteY206" fmla="*/ 4002209 h 5314642"/>
              <a:gd name="connsiteX207" fmla="*/ 6606730 w 9027201"/>
              <a:gd name="connsiteY207" fmla="*/ 4023724 h 5314642"/>
              <a:gd name="connsiteX208" fmla="*/ 6595973 w 9027201"/>
              <a:gd name="connsiteY208" fmla="*/ 4055997 h 5314642"/>
              <a:gd name="connsiteX209" fmla="*/ 6542184 w 9027201"/>
              <a:gd name="connsiteY209" fmla="*/ 4099027 h 5314642"/>
              <a:gd name="connsiteX210" fmla="*/ 6520669 w 9027201"/>
              <a:gd name="connsiteY210" fmla="*/ 4120543 h 5314642"/>
              <a:gd name="connsiteX211" fmla="*/ 6456123 w 9027201"/>
              <a:gd name="connsiteY211" fmla="*/ 4163573 h 5314642"/>
              <a:gd name="connsiteX212" fmla="*/ 6413093 w 9027201"/>
              <a:gd name="connsiteY212" fmla="*/ 4217362 h 5314642"/>
              <a:gd name="connsiteX213" fmla="*/ 6380820 w 9027201"/>
              <a:gd name="connsiteY213" fmla="*/ 4228119 h 5314642"/>
              <a:gd name="connsiteX214" fmla="*/ 6402335 w 9027201"/>
              <a:gd name="connsiteY214" fmla="*/ 4335696 h 5314642"/>
              <a:gd name="connsiteX215" fmla="*/ 6413093 w 9027201"/>
              <a:gd name="connsiteY215" fmla="*/ 4378726 h 5314642"/>
              <a:gd name="connsiteX216" fmla="*/ 6434608 w 9027201"/>
              <a:gd name="connsiteY216" fmla="*/ 4400242 h 5314642"/>
              <a:gd name="connsiteX217" fmla="*/ 6456123 w 9027201"/>
              <a:gd name="connsiteY217" fmla="*/ 4432515 h 5314642"/>
              <a:gd name="connsiteX218" fmla="*/ 6477638 w 9027201"/>
              <a:gd name="connsiteY218" fmla="*/ 4497060 h 5314642"/>
              <a:gd name="connsiteX219" fmla="*/ 6499154 w 9027201"/>
              <a:gd name="connsiteY219" fmla="*/ 4518576 h 5314642"/>
              <a:gd name="connsiteX220" fmla="*/ 6520669 w 9027201"/>
              <a:gd name="connsiteY220" fmla="*/ 4550849 h 5314642"/>
              <a:gd name="connsiteX221" fmla="*/ 6585215 w 9027201"/>
              <a:gd name="connsiteY221" fmla="*/ 4615395 h 5314642"/>
              <a:gd name="connsiteX222" fmla="*/ 6617488 w 9027201"/>
              <a:gd name="connsiteY222" fmla="*/ 4626152 h 5314642"/>
              <a:gd name="connsiteX223" fmla="*/ 6649761 w 9027201"/>
              <a:gd name="connsiteY223" fmla="*/ 4647667 h 5314642"/>
              <a:gd name="connsiteX224" fmla="*/ 6671276 w 9027201"/>
              <a:gd name="connsiteY224" fmla="*/ 4669183 h 5314642"/>
              <a:gd name="connsiteX225" fmla="*/ 6703549 w 9027201"/>
              <a:gd name="connsiteY225" fmla="*/ 4679940 h 5314642"/>
              <a:gd name="connsiteX226" fmla="*/ 6811125 w 9027201"/>
              <a:gd name="connsiteY226" fmla="*/ 4647667 h 5314642"/>
              <a:gd name="connsiteX227" fmla="*/ 6918702 w 9027201"/>
              <a:gd name="connsiteY227" fmla="*/ 4636910 h 5314642"/>
              <a:gd name="connsiteX228" fmla="*/ 6950975 w 9027201"/>
              <a:gd name="connsiteY228" fmla="*/ 4615395 h 5314642"/>
              <a:gd name="connsiteX229" fmla="*/ 7166128 w 9027201"/>
              <a:gd name="connsiteY229" fmla="*/ 4615395 h 5314642"/>
              <a:gd name="connsiteX230" fmla="*/ 7198401 w 9027201"/>
              <a:gd name="connsiteY230" fmla="*/ 4626152 h 5314642"/>
              <a:gd name="connsiteX231" fmla="*/ 7230674 w 9027201"/>
              <a:gd name="connsiteY231" fmla="*/ 4733729 h 5314642"/>
              <a:gd name="connsiteX232" fmla="*/ 7219916 w 9027201"/>
              <a:gd name="connsiteY232" fmla="*/ 4776759 h 5314642"/>
              <a:gd name="connsiteX233" fmla="*/ 7176885 w 9027201"/>
              <a:gd name="connsiteY233" fmla="*/ 4830547 h 5314642"/>
              <a:gd name="connsiteX234" fmla="*/ 7155370 w 9027201"/>
              <a:gd name="connsiteY234" fmla="*/ 4862820 h 5314642"/>
              <a:gd name="connsiteX235" fmla="*/ 7101582 w 9027201"/>
              <a:gd name="connsiteY235" fmla="*/ 4905851 h 5314642"/>
              <a:gd name="connsiteX236" fmla="*/ 7037036 w 9027201"/>
              <a:gd name="connsiteY236" fmla="*/ 4927366 h 5314642"/>
              <a:gd name="connsiteX237" fmla="*/ 7004763 w 9027201"/>
              <a:gd name="connsiteY237" fmla="*/ 4938124 h 5314642"/>
              <a:gd name="connsiteX238" fmla="*/ 6907944 w 9027201"/>
              <a:gd name="connsiteY238" fmla="*/ 4948882 h 5314642"/>
              <a:gd name="connsiteX239" fmla="*/ 6843398 w 9027201"/>
              <a:gd name="connsiteY239" fmla="*/ 4970397 h 5314642"/>
              <a:gd name="connsiteX240" fmla="*/ 6757337 w 9027201"/>
              <a:gd name="connsiteY240" fmla="*/ 4959639 h 5314642"/>
              <a:gd name="connsiteX241" fmla="*/ 6725064 w 9027201"/>
              <a:gd name="connsiteY241" fmla="*/ 4948882 h 5314642"/>
              <a:gd name="connsiteX242" fmla="*/ 6682034 w 9027201"/>
              <a:gd name="connsiteY242" fmla="*/ 4905851 h 5314642"/>
              <a:gd name="connsiteX243" fmla="*/ 6639003 w 9027201"/>
              <a:gd name="connsiteY243" fmla="*/ 4948882 h 5314642"/>
              <a:gd name="connsiteX244" fmla="*/ 6628245 w 9027201"/>
              <a:gd name="connsiteY244" fmla="*/ 4981155 h 5314642"/>
              <a:gd name="connsiteX245" fmla="*/ 6595973 w 9027201"/>
              <a:gd name="connsiteY245" fmla="*/ 4991912 h 5314642"/>
              <a:gd name="connsiteX246" fmla="*/ 6509911 w 9027201"/>
              <a:gd name="connsiteY246" fmla="*/ 5002670 h 5314642"/>
              <a:gd name="connsiteX247" fmla="*/ 6445365 w 9027201"/>
              <a:gd name="connsiteY247" fmla="*/ 5013427 h 5314642"/>
              <a:gd name="connsiteX248" fmla="*/ 6391577 w 9027201"/>
              <a:gd name="connsiteY248" fmla="*/ 5045700 h 5314642"/>
              <a:gd name="connsiteX249" fmla="*/ 6327031 w 9027201"/>
              <a:gd name="connsiteY249" fmla="*/ 5077973 h 5314642"/>
              <a:gd name="connsiteX250" fmla="*/ 6305516 w 9027201"/>
              <a:gd name="connsiteY250" fmla="*/ 5099489 h 5314642"/>
              <a:gd name="connsiteX251" fmla="*/ 6262485 w 9027201"/>
              <a:gd name="connsiteY251" fmla="*/ 5110246 h 5314642"/>
              <a:gd name="connsiteX252" fmla="*/ 6230213 w 9027201"/>
              <a:gd name="connsiteY252" fmla="*/ 5121004 h 5314642"/>
              <a:gd name="connsiteX253" fmla="*/ 6187182 w 9027201"/>
              <a:gd name="connsiteY253" fmla="*/ 5164035 h 5314642"/>
              <a:gd name="connsiteX254" fmla="*/ 6165667 w 9027201"/>
              <a:gd name="connsiteY254" fmla="*/ 5196307 h 5314642"/>
              <a:gd name="connsiteX255" fmla="*/ 6133394 w 9027201"/>
              <a:gd name="connsiteY255" fmla="*/ 5207065 h 5314642"/>
              <a:gd name="connsiteX256" fmla="*/ 6111878 w 9027201"/>
              <a:gd name="connsiteY256" fmla="*/ 5228580 h 5314642"/>
              <a:gd name="connsiteX257" fmla="*/ 6047333 w 9027201"/>
              <a:gd name="connsiteY257" fmla="*/ 5271611 h 5314642"/>
              <a:gd name="connsiteX258" fmla="*/ 5982787 w 9027201"/>
              <a:gd name="connsiteY258" fmla="*/ 5282369 h 5314642"/>
              <a:gd name="connsiteX259" fmla="*/ 5928998 w 9027201"/>
              <a:gd name="connsiteY259" fmla="*/ 5293126 h 5314642"/>
              <a:gd name="connsiteX260" fmla="*/ 5896725 w 9027201"/>
              <a:gd name="connsiteY260" fmla="*/ 5303884 h 5314642"/>
              <a:gd name="connsiteX261" fmla="*/ 5842937 w 9027201"/>
              <a:gd name="connsiteY261" fmla="*/ 5314642 h 5314642"/>
              <a:gd name="connsiteX262" fmla="*/ 5767634 w 9027201"/>
              <a:gd name="connsiteY262" fmla="*/ 5303884 h 5314642"/>
              <a:gd name="connsiteX263" fmla="*/ 5703088 w 9027201"/>
              <a:gd name="connsiteY263" fmla="*/ 5282369 h 5314642"/>
              <a:gd name="connsiteX264" fmla="*/ 5638542 w 9027201"/>
              <a:gd name="connsiteY264" fmla="*/ 5271611 h 5314642"/>
              <a:gd name="connsiteX265" fmla="*/ 5595511 w 9027201"/>
              <a:gd name="connsiteY265" fmla="*/ 5174792 h 5314642"/>
              <a:gd name="connsiteX266" fmla="*/ 5638542 w 9027201"/>
              <a:gd name="connsiteY266" fmla="*/ 5056458 h 5314642"/>
              <a:gd name="connsiteX267" fmla="*/ 5660057 w 9027201"/>
              <a:gd name="connsiteY267" fmla="*/ 4895093 h 5314642"/>
              <a:gd name="connsiteX268" fmla="*/ 5584754 w 9027201"/>
              <a:gd name="connsiteY268" fmla="*/ 4819790 h 5314642"/>
              <a:gd name="connsiteX269" fmla="*/ 5530965 w 9027201"/>
              <a:gd name="connsiteY269" fmla="*/ 4787517 h 5314642"/>
              <a:gd name="connsiteX270" fmla="*/ 5423389 w 9027201"/>
              <a:gd name="connsiteY270" fmla="*/ 4766002 h 5314642"/>
              <a:gd name="connsiteX271" fmla="*/ 5358843 w 9027201"/>
              <a:gd name="connsiteY271" fmla="*/ 4733729 h 5314642"/>
              <a:gd name="connsiteX272" fmla="*/ 5326570 w 9027201"/>
              <a:gd name="connsiteY272" fmla="*/ 4722971 h 5314642"/>
              <a:gd name="connsiteX273" fmla="*/ 5294297 w 9027201"/>
              <a:gd name="connsiteY273" fmla="*/ 4701456 h 5314642"/>
              <a:gd name="connsiteX274" fmla="*/ 5175776 w 9027201"/>
              <a:gd name="connsiteY274" fmla="*/ 4704108 h 5314642"/>
              <a:gd name="connsiteX275" fmla="*/ 5166214 w 9027201"/>
              <a:gd name="connsiteY275" fmla="*/ 4655026 h 5314642"/>
              <a:gd name="connsiteX276" fmla="*/ 5197478 w 9027201"/>
              <a:gd name="connsiteY276" fmla="*/ 4572364 h 5314642"/>
              <a:gd name="connsiteX277" fmla="*/ 5264639 w 9027201"/>
              <a:gd name="connsiteY277" fmla="*/ 4543901 h 5314642"/>
              <a:gd name="connsiteX278" fmla="*/ 5339980 w 9027201"/>
              <a:gd name="connsiteY278" fmla="*/ 4489478 h 5314642"/>
              <a:gd name="connsiteX279" fmla="*/ 5401874 w 9027201"/>
              <a:gd name="connsiteY279" fmla="*/ 4432515 h 5314642"/>
              <a:gd name="connsiteX280" fmla="*/ 5466420 w 9027201"/>
              <a:gd name="connsiteY280" fmla="*/ 4421757 h 5314642"/>
              <a:gd name="connsiteX281" fmla="*/ 5617027 w 9027201"/>
              <a:gd name="connsiteY281" fmla="*/ 4378726 h 5314642"/>
              <a:gd name="connsiteX282" fmla="*/ 5712277 w 9027201"/>
              <a:gd name="connsiteY282" fmla="*/ 4285792 h 5314642"/>
              <a:gd name="connsiteX283" fmla="*/ 5573996 w 9027201"/>
              <a:gd name="connsiteY283" fmla="*/ 4195846 h 5314642"/>
              <a:gd name="connsiteX284" fmla="*/ 5467129 w 9027201"/>
              <a:gd name="connsiteY284" fmla="*/ 4187031 h 5314642"/>
              <a:gd name="connsiteX285" fmla="*/ 5404339 w 9027201"/>
              <a:gd name="connsiteY285" fmla="*/ 4245451 h 5314642"/>
              <a:gd name="connsiteX286" fmla="*/ 5296389 w 9027201"/>
              <a:gd name="connsiteY286" fmla="*/ 4229576 h 5314642"/>
              <a:gd name="connsiteX287" fmla="*/ 5223364 w 9027201"/>
              <a:gd name="connsiteY287" fmla="*/ 4223226 h 5314642"/>
              <a:gd name="connsiteX288" fmla="*/ 5154448 w 9027201"/>
              <a:gd name="connsiteY288" fmla="*/ 4185089 h 5314642"/>
              <a:gd name="connsiteX289" fmla="*/ 5122175 w 9027201"/>
              <a:gd name="connsiteY289" fmla="*/ 4195846 h 5314642"/>
              <a:gd name="connsiteX290" fmla="*/ 5025356 w 9027201"/>
              <a:gd name="connsiteY290" fmla="*/ 4185089 h 5314642"/>
              <a:gd name="connsiteX291" fmla="*/ 4960810 w 9027201"/>
              <a:gd name="connsiteY291" fmla="*/ 4152816 h 5314642"/>
              <a:gd name="connsiteX292" fmla="*/ 4907022 w 9027201"/>
              <a:gd name="connsiteY292" fmla="*/ 4099027 h 5314642"/>
              <a:gd name="connsiteX293" fmla="*/ 4836014 w 9027201"/>
              <a:gd name="connsiteY293" fmla="*/ 4093051 h 5314642"/>
              <a:gd name="connsiteX294" fmla="*/ 4804899 w 9027201"/>
              <a:gd name="connsiteY294" fmla="*/ 4048414 h 5314642"/>
              <a:gd name="connsiteX295" fmla="*/ 4902689 w 9027201"/>
              <a:gd name="connsiteY295" fmla="*/ 4007326 h 5314642"/>
              <a:gd name="connsiteX296" fmla="*/ 4880576 w 9027201"/>
              <a:gd name="connsiteY296" fmla="*/ 3944536 h 5314642"/>
              <a:gd name="connsiteX297" fmla="*/ 4739307 w 9027201"/>
              <a:gd name="connsiteY297" fmla="*/ 3953538 h 5314642"/>
              <a:gd name="connsiteX298" fmla="*/ 4639500 w 9027201"/>
              <a:gd name="connsiteY298" fmla="*/ 3859707 h 5314642"/>
              <a:gd name="connsiteX299" fmla="*/ 4502639 w 9027201"/>
              <a:gd name="connsiteY299" fmla="*/ 3870801 h 5314642"/>
              <a:gd name="connsiteX300" fmla="*/ 4421695 w 9027201"/>
              <a:gd name="connsiteY300" fmla="*/ 3860417 h 5314642"/>
              <a:gd name="connsiteX301" fmla="*/ 4328014 w 9027201"/>
              <a:gd name="connsiteY301" fmla="*/ 3873976 h 5314642"/>
              <a:gd name="connsiteX302" fmla="*/ 4302614 w 9027201"/>
              <a:gd name="connsiteY302" fmla="*/ 3899376 h 5314642"/>
              <a:gd name="connsiteX303" fmla="*/ 4305789 w 9027201"/>
              <a:gd name="connsiteY303" fmla="*/ 3947001 h 5314642"/>
              <a:gd name="connsiteX304" fmla="*/ 4272321 w 9027201"/>
              <a:gd name="connsiteY304" fmla="*/ 4045239 h 5314642"/>
              <a:gd name="connsiteX305" fmla="*/ 4229290 w 9027201"/>
              <a:gd name="connsiteY305" fmla="*/ 4109785 h 5314642"/>
              <a:gd name="connsiteX306" fmla="*/ 4207775 w 9027201"/>
              <a:gd name="connsiteY306" fmla="*/ 4142058 h 5314642"/>
              <a:gd name="connsiteX307" fmla="*/ 4175502 w 9027201"/>
              <a:gd name="connsiteY307" fmla="*/ 4174331 h 5314642"/>
              <a:gd name="connsiteX308" fmla="*/ 4121714 w 9027201"/>
              <a:gd name="connsiteY308" fmla="*/ 4217362 h 5314642"/>
              <a:gd name="connsiteX309" fmla="*/ 4096239 w 9027201"/>
              <a:gd name="connsiteY309" fmla="*/ 4270851 h 5314642"/>
              <a:gd name="connsiteX310" fmla="*/ 4046410 w 9027201"/>
              <a:gd name="connsiteY310" fmla="*/ 4335696 h 5314642"/>
              <a:gd name="connsiteX311" fmla="*/ 4014137 w 9027201"/>
              <a:gd name="connsiteY311" fmla="*/ 4367969 h 5314642"/>
              <a:gd name="connsiteX312" fmla="*/ 3924191 w 9027201"/>
              <a:gd name="connsiteY312" fmla="*/ 4468485 h 5314642"/>
              <a:gd name="connsiteX313" fmla="*/ 3838130 w 9027201"/>
              <a:gd name="connsiteY313" fmla="*/ 4537439 h 5314642"/>
              <a:gd name="connsiteX314" fmla="*/ 3780457 w 9027201"/>
              <a:gd name="connsiteY314" fmla="*/ 4563362 h 5314642"/>
              <a:gd name="connsiteX315" fmla="*/ 3813664 w 9027201"/>
              <a:gd name="connsiteY315" fmla="*/ 4639151 h 5314642"/>
              <a:gd name="connsiteX316" fmla="*/ 3810489 w 9027201"/>
              <a:gd name="connsiteY316" fmla="*/ 4728051 h 5314642"/>
              <a:gd name="connsiteX317" fmla="*/ 3745196 w 9027201"/>
              <a:gd name="connsiteY317" fmla="*/ 4755244 h 5314642"/>
              <a:gd name="connsiteX318" fmla="*/ 3699364 w 9027201"/>
              <a:gd name="connsiteY318" fmla="*/ 4693126 h 5314642"/>
              <a:gd name="connsiteX319" fmla="*/ 3621745 w 9027201"/>
              <a:gd name="connsiteY319" fmla="*/ 4641840 h 5314642"/>
              <a:gd name="connsiteX320" fmla="*/ 3499339 w 9027201"/>
              <a:gd name="connsiteY320" fmla="*/ 4664551 h 5314642"/>
              <a:gd name="connsiteX321" fmla="*/ 3423139 w 9027201"/>
              <a:gd name="connsiteY321" fmla="*/ 4728051 h 5314642"/>
              <a:gd name="connsiteX322" fmla="*/ 3342046 w 9027201"/>
              <a:gd name="connsiteY322" fmla="*/ 4725436 h 5314642"/>
              <a:gd name="connsiteX323" fmla="*/ 3286614 w 9027201"/>
              <a:gd name="connsiteY323" fmla="*/ 4785201 h 5314642"/>
              <a:gd name="connsiteX324" fmla="*/ 3212431 w 9027201"/>
              <a:gd name="connsiteY324" fmla="*/ 4788750 h 5314642"/>
              <a:gd name="connsiteX325" fmla="*/ 3153525 w 9027201"/>
              <a:gd name="connsiteY325" fmla="*/ 4755244 h 5314642"/>
              <a:gd name="connsiteX326" fmla="*/ 3099737 w 9027201"/>
              <a:gd name="connsiteY326" fmla="*/ 4712213 h 5314642"/>
              <a:gd name="connsiteX327" fmla="*/ 3032614 w 9027201"/>
              <a:gd name="connsiteY327" fmla="*/ 4591526 h 5314642"/>
              <a:gd name="connsiteX328" fmla="*/ 3054839 w 9027201"/>
              <a:gd name="connsiteY328" fmla="*/ 4556601 h 5314642"/>
              <a:gd name="connsiteX329" fmla="*/ 3088980 w 9027201"/>
              <a:gd name="connsiteY329" fmla="*/ 4561606 h 5314642"/>
              <a:gd name="connsiteX330" fmla="*/ 3131039 w 9027201"/>
              <a:gd name="connsiteY330" fmla="*/ 4585176 h 5314642"/>
              <a:gd name="connsiteX331" fmla="*/ 3173995 w 9027201"/>
              <a:gd name="connsiteY331" fmla="*/ 4560037 h 5314642"/>
              <a:gd name="connsiteX332" fmla="*/ 3172314 w 9027201"/>
              <a:gd name="connsiteY332" fmla="*/ 4505801 h 5314642"/>
              <a:gd name="connsiteX333" fmla="*/ 3142768 w 9027201"/>
              <a:gd name="connsiteY333" fmla="*/ 4443272 h 5314642"/>
              <a:gd name="connsiteX334" fmla="*/ 3192148 w 9027201"/>
              <a:gd name="connsiteY334" fmla="*/ 4404126 h 5314642"/>
              <a:gd name="connsiteX335" fmla="*/ 3268871 w 9027201"/>
              <a:gd name="connsiteY335" fmla="*/ 4377680 h 5314642"/>
              <a:gd name="connsiteX336" fmla="*/ 3299725 w 9027201"/>
              <a:gd name="connsiteY336" fmla="*/ 4261812 h 5314642"/>
              <a:gd name="connsiteX337" fmla="*/ 3411896 w 9027201"/>
              <a:gd name="connsiteY337" fmla="*/ 4243658 h 5314642"/>
              <a:gd name="connsiteX338" fmla="*/ 3423139 w 9027201"/>
              <a:gd name="connsiteY338" fmla="*/ 4140676 h 5314642"/>
              <a:gd name="connsiteX339" fmla="*/ 3380669 w 9027201"/>
              <a:gd name="connsiteY339" fmla="*/ 4050170 h 5314642"/>
              <a:gd name="connsiteX340" fmla="*/ 3401997 w 9027201"/>
              <a:gd name="connsiteY340" fmla="*/ 3941361 h 5314642"/>
              <a:gd name="connsiteX341" fmla="*/ 3490188 w 9027201"/>
              <a:gd name="connsiteY341" fmla="*/ 3891270 h 5314642"/>
              <a:gd name="connsiteX342" fmla="*/ 3589658 w 9027201"/>
              <a:gd name="connsiteY342" fmla="*/ 3897097 h 5314642"/>
              <a:gd name="connsiteX343" fmla="*/ 3669893 w 9027201"/>
              <a:gd name="connsiteY343" fmla="*/ 3948420 h 5314642"/>
              <a:gd name="connsiteX344" fmla="*/ 3737613 w 9027201"/>
              <a:gd name="connsiteY344" fmla="*/ 3984578 h 5314642"/>
              <a:gd name="connsiteX345" fmla="*/ 3813440 w 9027201"/>
              <a:gd name="connsiteY345" fmla="*/ 3954770 h 5314642"/>
              <a:gd name="connsiteX346" fmla="*/ 3913620 w 9027201"/>
              <a:gd name="connsiteY346" fmla="*/ 3963063 h 5314642"/>
              <a:gd name="connsiteX347" fmla="*/ 3899688 w 9027201"/>
              <a:gd name="connsiteY347" fmla="*/ 3865011 h 5314642"/>
              <a:gd name="connsiteX348" fmla="*/ 3911155 w 9027201"/>
              <a:gd name="connsiteY348" fmla="*/ 3759713 h 5314642"/>
              <a:gd name="connsiteX349" fmla="*/ 3829315 w 9027201"/>
              <a:gd name="connsiteY349" fmla="*/ 3709997 h 5314642"/>
              <a:gd name="connsiteX350" fmla="*/ 3750127 w 9027201"/>
              <a:gd name="connsiteY350" fmla="*/ 3651091 h 5314642"/>
              <a:gd name="connsiteX351" fmla="*/ 3702165 w 9027201"/>
              <a:gd name="connsiteY351" fmla="*/ 3571903 h 5314642"/>
              <a:gd name="connsiteX352" fmla="*/ 3659135 w 9027201"/>
              <a:gd name="connsiteY352" fmla="*/ 3518115 h 5314642"/>
              <a:gd name="connsiteX353" fmla="*/ 3655437 w 9027201"/>
              <a:gd name="connsiteY353" fmla="*/ 3410538 h 5314642"/>
              <a:gd name="connsiteX354" fmla="*/ 3558431 w 9027201"/>
              <a:gd name="connsiteY354" fmla="*/ 3368217 h 5314642"/>
              <a:gd name="connsiteX355" fmla="*/ 3474126 w 9027201"/>
              <a:gd name="connsiteY355" fmla="*/ 3263106 h 5314642"/>
              <a:gd name="connsiteX356" fmla="*/ 3508528 w 9027201"/>
              <a:gd name="connsiteY356" fmla="*/ 3173870 h 5314642"/>
              <a:gd name="connsiteX357" fmla="*/ 3531463 w 9027201"/>
              <a:gd name="connsiteY357" fmla="*/ 3083924 h 5314642"/>
              <a:gd name="connsiteX358" fmla="*/ 3465497 w 9027201"/>
              <a:gd name="connsiteY358" fmla="*/ 2990990 h 5314642"/>
              <a:gd name="connsiteX359" fmla="*/ 3381901 w 9027201"/>
              <a:gd name="connsiteY359" fmla="*/ 2973359 h 5314642"/>
              <a:gd name="connsiteX360" fmla="*/ 3316310 w 9027201"/>
              <a:gd name="connsiteY360" fmla="*/ 2894171 h 5314642"/>
              <a:gd name="connsiteX361" fmla="*/ 3249112 w 9027201"/>
              <a:gd name="connsiteY361" fmla="*/ 2840551 h 5314642"/>
              <a:gd name="connsiteX362" fmla="*/ 3196920 w 9027201"/>
              <a:gd name="connsiteY362" fmla="*/ 2838926 h 5314642"/>
              <a:gd name="connsiteX363" fmla="*/ 3146466 w 9027201"/>
              <a:gd name="connsiteY363" fmla="*/ 2886859 h 5314642"/>
              <a:gd name="connsiteX364" fmla="*/ 3099737 w 9027201"/>
              <a:gd name="connsiteY364" fmla="*/ 2829625 h 5314642"/>
              <a:gd name="connsiteX365" fmla="*/ 3023370 w 9027201"/>
              <a:gd name="connsiteY365" fmla="*/ 2820016 h 5314642"/>
              <a:gd name="connsiteX366" fmla="*/ 2955209 w 9027201"/>
              <a:gd name="connsiteY366" fmla="*/ 2788976 h 5314642"/>
              <a:gd name="connsiteX367" fmla="*/ 2938288 w 9027201"/>
              <a:gd name="connsiteY367" fmla="*/ 2705547 h 5314642"/>
              <a:gd name="connsiteX368" fmla="*/ 2872594 w 9027201"/>
              <a:gd name="connsiteY368" fmla="*/ 2718518 h 5314642"/>
              <a:gd name="connsiteX369" fmla="*/ 2773310 w 9027201"/>
              <a:gd name="connsiteY369" fmla="*/ 2629012 h 5314642"/>
              <a:gd name="connsiteX370" fmla="*/ 2658674 w 9027201"/>
              <a:gd name="connsiteY370" fmla="*/ 2646745 h 5314642"/>
              <a:gd name="connsiteX371" fmla="*/ 2565300 w 9027201"/>
              <a:gd name="connsiteY371" fmla="*/ 2702747 h 5314642"/>
              <a:gd name="connsiteX372" fmla="*/ 2443521 w 9027201"/>
              <a:gd name="connsiteY372" fmla="*/ 2711291 h 5314642"/>
              <a:gd name="connsiteX373" fmla="*/ 2314429 w 9027201"/>
              <a:gd name="connsiteY373" fmla="*/ 2743564 h 5314642"/>
              <a:gd name="connsiteX374" fmla="*/ 2217610 w 9027201"/>
              <a:gd name="connsiteY374" fmla="*/ 2775837 h 5314642"/>
              <a:gd name="connsiteX375" fmla="*/ 2164971 w 9027201"/>
              <a:gd name="connsiteY375" fmla="*/ 2850972 h 5314642"/>
              <a:gd name="connsiteX376" fmla="*/ 2105187 w 9027201"/>
              <a:gd name="connsiteY376" fmla="*/ 2910756 h 5314642"/>
              <a:gd name="connsiteX377" fmla="*/ 2034730 w 9027201"/>
              <a:gd name="connsiteY377" fmla="*/ 2937202 h 5314642"/>
              <a:gd name="connsiteX378" fmla="*/ 1980942 w 9027201"/>
              <a:gd name="connsiteY378" fmla="*/ 2958717 h 5314642"/>
              <a:gd name="connsiteX379" fmla="*/ 1872217 w 9027201"/>
              <a:gd name="connsiteY379" fmla="*/ 2986311 h 5314642"/>
              <a:gd name="connsiteX380" fmla="*/ 1734291 w 9027201"/>
              <a:gd name="connsiteY380" fmla="*/ 2998656 h 5314642"/>
              <a:gd name="connsiteX381" fmla="*/ 1598430 w 9027201"/>
              <a:gd name="connsiteY381" fmla="*/ 2999451 h 5314642"/>
              <a:gd name="connsiteX382" fmla="*/ 1524443 w 9027201"/>
              <a:gd name="connsiteY382" fmla="*/ 3066378 h 5314642"/>
              <a:gd name="connsiteX383" fmla="*/ 1484773 w 9027201"/>
              <a:gd name="connsiteY383" fmla="*/ 3120082 h 5314642"/>
              <a:gd name="connsiteX384" fmla="*/ 1421544 w 9027201"/>
              <a:gd name="connsiteY384" fmla="*/ 3130839 h 5314642"/>
              <a:gd name="connsiteX385" fmla="*/ 1364142 w 9027201"/>
              <a:gd name="connsiteY385" fmla="*/ 3105795 h 5314642"/>
              <a:gd name="connsiteX386" fmla="*/ 1313968 w 9027201"/>
              <a:gd name="connsiteY386" fmla="*/ 3066293 h 5314642"/>
              <a:gd name="connsiteX387" fmla="*/ 1292453 w 9027201"/>
              <a:gd name="connsiteY387" fmla="*/ 3034020 h 5314642"/>
              <a:gd name="connsiteX388" fmla="*/ 1224209 w 9027201"/>
              <a:gd name="connsiteY388" fmla="*/ 2974405 h 5314642"/>
              <a:gd name="connsiteX389" fmla="*/ 1120330 w 9027201"/>
              <a:gd name="connsiteY389" fmla="*/ 2980232 h 5314642"/>
              <a:gd name="connsiteX390" fmla="*/ 1051021 w 9027201"/>
              <a:gd name="connsiteY390" fmla="*/ 2999198 h 5314642"/>
              <a:gd name="connsiteX391" fmla="*/ 994264 w 9027201"/>
              <a:gd name="connsiteY391" fmla="*/ 2981801 h 5314642"/>
              <a:gd name="connsiteX392" fmla="*/ 908539 w 9027201"/>
              <a:gd name="connsiteY392" fmla="*/ 2984182 h 5314642"/>
              <a:gd name="connsiteX393" fmla="*/ 849008 w 9027201"/>
              <a:gd name="connsiteY393" fmla="*/ 2960370 h 5314642"/>
              <a:gd name="connsiteX394" fmla="*/ 743813 w 9027201"/>
              <a:gd name="connsiteY394" fmla="*/ 2958717 h 5314642"/>
              <a:gd name="connsiteX395" fmla="*/ 668593 w 9027201"/>
              <a:gd name="connsiteY395" fmla="*/ 2937117 h 5314642"/>
              <a:gd name="connsiteX396" fmla="*/ 608894 w 9027201"/>
              <a:gd name="connsiteY396" fmla="*/ 2912073 h 5314642"/>
              <a:gd name="connsiteX397" fmla="*/ 582448 w 9027201"/>
              <a:gd name="connsiteY397" fmla="*/ 2883413 h 5314642"/>
              <a:gd name="connsiteX398" fmla="*/ 442598 w 9027201"/>
              <a:gd name="connsiteY398" fmla="*/ 2915686 h 5314642"/>
              <a:gd name="connsiteX399" fmla="*/ 431841 w 9027201"/>
              <a:gd name="connsiteY399" fmla="*/ 2947959 h 5314642"/>
              <a:gd name="connsiteX400" fmla="*/ 367995 w 9027201"/>
              <a:gd name="connsiteY400" fmla="*/ 2936557 h 5314642"/>
              <a:gd name="connsiteX401" fmla="*/ 315804 w 9027201"/>
              <a:gd name="connsiteY401" fmla="*/ 2889577 h 5314642"/>
              <a:gd name="connsiteX402" fmla="*/ 238203 w 9027201"/>
              <a:gd name="connsiteY402" fmla="*/ 2883413 h 5314642"/>
              <a:gd name="connsiteX403" fmla="*/ 202148 w 9027201"/>
              <a:gd name="connsiteY403" fmla="*/ 2795055 h 5314642"/>
              <a:gd name="connsiteX404" fmla="*/ 119869 w 9027201"/>
              <a:gd name="connsiteY404" fmla="*/ 2754322 h 5314642"/>
              <a:gd name="connsiteX405" fmla="*/ 42437 w 9027201"/>
              <a:gd name="connsiteY405" fmla="*/ 2693390 h 5314642"/>
              <a:gd name="connsiteX406" fmla="*/ 1703 w 9027201"/>
              <a:gd name="connsiteY406" fmla="*/ 2607497 h 5314642"/>
              <a:gd name="connsiteX407" fmla="*/ 43417 w 9027201"/>
              <a:gd name="connsiteY407" fmla="*/ 2483083 h 5314642"/>
              <a:gd name="connsiteX408" fmla="*/ 119869 w 9027201"/>
              <a:gd name="connsiteY408" fmla="*/ 2420835 h 5314642"/>
              <a:gd name="connsiteX409" fmla="*/ 122503 w 9027201"/>
              <a:gd name="connsiteY409" fmla="*/ 2316956 h 5314642"/>
              <a:gd name="connsiteX410" fmla="*/ 201251 w 9027201"/>
              <a:gd name="connsiteY410" fmla="*/ 2246330 h 5314642"/>
              <a:gd name="connsiteX411" fmla="*/ 233524 w 9027201"/>
              <a:gd name="connsiteY411" fmla="*/ 2191478 h 5314642"/>
              <a:gd name="connsiteX412" fmla="*/ 281234 w 9027201"/>
              <a:gd name="connsiteY412" fmla="*/ 2151893 h 5314642"/>
              <a:gd name="connsiteX413" fmla="*/ 296838 w 9027201"/>
              <a:gd name="connsiteY413" fmla="*/ 2053926 h 5314642"/>
              <a:gd name="connsiteX414" fmla="*/ 265966 w 9027201"/>
              <a:gd name="connsiteY414" fmla="*/ 1923686 h 5314642"/>
              <a:gd name="connsiteX415" fmla="*/ 309977 w 9027201"/>
              <a:gd name="connsiteY415" fmla="*/ 1850847 h 5314642"/>
              <a:gd name="connsiteX416" fmla="*/ 378053 w 9027201"/>
              <a:gd name="connsiteY416" fmla="*/ 1721587 h 5314642"/>
              <a:gd name="connsiteX417" fmla="*/ 464114 w 9027201"/>
              <a:gd name="connsiteY417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37727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06438 w 9027201"/>
              <a:gd name="connsiteY137" fmla="*/ 1635526 h 5314642"/>
              <a:gd name="connsiteX138" fmla="*/ 8327954 w 9027201"/>
              <a:gd name="connsiteY138" fmla="*/ 1657042 h 5314642"/>
              <a:gd name="connsiteX139" fmla="*/ 8446288 w 9027201"/>
              <a:gd name="connsiteY139" fmla="*/ 1678557 h 5314642"/>
              <a:gd name="connsiteX140" fmla="*/ 8553864 w 9027201"/>
              <a:gd name="connsiteY140" fmla="*/ 1710830 h 5314642"/>
              <a:gd name="connsiteX141" fmla="*/ 8650683 w 9027201"/>
              <a:gd name="connsiteY141" fmla="*/ 1743103 h 5314642"/>
              <a:gd name="connsiteX142" fmla="*/ 8682956 w 9027201"/>
              <a:gd name="connsiteY142" fmla="*/ 1753860 h 5314642"/>
              <a:gd name="connsiteX143" fmla="*/ 8790533 w 9027201"/>
              <a:gd name="connsiteY143" fmla="*/ 1818406 h 5314642"/>
              <a:gd name="connsiteX144" fmla="*/ 8822805 w 9027201"/>
              <a:gd name="connsiteY144" fmla="*/ 1829164 h 5314642"/>
              <a:gd name="connsiteX145" fmla="*/ 8844321 w 9027201"/>
              <a:gd name="connsiteY145" fmla="*/ 1850679 h 5314642"/>
              <a:gd name="connsiteX146" fmla="*/ 8876594 w 9027201"/>
              <a:gd name="connsiteY146" fmla="*/ 1861437 h 5314642"/>
              <a:gd name="connsiteX147" fmla="*/ 8951897 w 9027201"/>
              <a:gd name="connsiteY147" fmla="*/ 1904467 h 5314642"/>
              <a:gd name="connsiteX148" fmla="*/ 8994928 w 9027201"/>
              <a:gd name="connsiteY148" fmla="*/ 1958256 h 5314642"/>
              <a:gd name="connsiteX149" fmla="*/ 9027201 w 9027201"/>
              <a:gd name="connsiteY149" fmla="*/ 1990529 h 5314642"/>
              <a:gd name="connsiteX150" fmla="*/ 9016443 w 9027201"/>
              <a:gd name="connsiteY150" fmla="*/ 2119620 h 5314642"/>
              <a:gd name="connsiteX151" fmla="*/ 8994928 w 9027201"/>
              <a:gd name="connsiteY151" fmla="*/ 2141136 h 5314642"/>
              <a:gd name="connsiteX152" fmla="*/ 8951897 w 9027201"/>
              <a:gd name="connsiteY152" fmla="*/ 2194924 h 5314642"/>
              <a:gd name="connsiteX153" fmla="*/ 8919624 w 9027201"/>
              <a:gd name="connsiteY153" fmla="*/ 2248712 h 5314642"/>
              <a:gd name="connsiteX154" fmla="*/ 8876594 w 9027201"/>
              <a:gd name="connsiteY154" fmla="*/ 2302500 h 5314642"/>
              <a:gd name="connsiteX155" fmla="*/ 8898109 w 9027201"/>
              <a:gd name="connsiteY155" fmla="*/ 2334773 h 5314642"/>
              <a:gd name="connsiteX156" fmla="*/ 8898109 w 9027201"/>
              <a:gd name="connsiteY156" fmla="*/ 2431592 h 5314642"/>
              <a:gd name="connsiteX157" fmla="*/ 8876594 w 9027201"/>
              <a:gd name="connsiteY157" fmla="*/ 2463865 h 5314642"/>
              <a:gd name="connsiteX158" fmla="*/ 8844321 w 9027201"/>
              <a:gd name="connsiteY158" fmla="*/ 2539169 h 5314642"/>
              <a:gd name="connsiteX159" fmla="*/ 8801290 w 9027201"/>
              <a:gd name="connsiteY159" fmla="*/ 2549926 h 5314642"/>
              <a:gd name="connsiteX160" fmla="*/ 8833563 w 9027201"/>
              <a:gd name="connsiteY160" fmla="*/ 2603715 h 5314642"/>
              <a:gd name="connsiteX161" fmla="*/ 8844321 w 9027201"/>
              <a:gd name="connsiteY161" fmla="*/ 2635987 h 5314642"/>
              <a:gd name="connsiteX162" fmla="*/ 8865836 w 9027201"/>
              <a:gd name="connsiteY162" fmla="*/ 2657503 h 5314642"/>
              <a:gd name="connsiteX163" fmla="*/ 8898109 w 9027201"/>
              <a:gd name="connsiteY163" fmla="*/ 2722049 h 5314642"/>
              <a:gd name="connsiteX164" fmla="*/ 8876594 w 9027201"/>
              <a:gd name="connsiteY164" fmla="*/ 2915686 h 5314642"/>
              <a:gd name="connsiteX165" fmla="*/ 8855078 w 9027201"/>
              <a:gd name="connsiteY165" fmla="*/ 2980232 h 5314642"/>
              <a:gd name="connsiteX166" fmla="*/ 8822805 w 9027201"/>
              <a:gd name="connsiteY166" fmla="*/ 3001747 h 5314642"/>
              <a:gd name="connsiteX167" fmla="*/ 8812048 w 9027201"/>
              <a:gd name="connsiteY167" fmla="*/ 3034020 h 5314642"/>
              <a:gd name="connsiteX168" fmla="*/ 8747502 w 9027201"/>
              <a:gd name="connsiteY168" fmla="*/ 3055536 h 5314642"/>
              <a:gd name="connsiteX169" fmla="*/ 8553864 w 9027201"/>
              <a:gd name="connsiteY169" fmla="*/ 3077051 h 5314642"/>
              <a:gd name="connsiteX170" fmla="*/ 8467803 w 9027201"/>
              <a:gd name="connsiteY170" fmla="*/ 3077051 h 5314642"/>
              <a:gd name="connsiteX171" fmla="*/ 8403257 w 9027201"/>
              <a:gd name="connsiteY171" fmla="*/ 3055536 h 5314642"/>
              <a:gd name="connsiteX172" fmla="*/ 8338711 w 9027201"/>
              <a:gd name="connsiteY172" fmla="*/ 3098566 h 5314642"/>
              <a:gd name="connsiteX173" fmla="*/ 8317196 w 9027201"/>
              <a:gd name="connsiteY173" fmla="*/ 3120082 h 5314642"/>
              <a:gd name="connsiteX174" fmla="*/ 8284923 w 9027201"/>
              <a:gd name="connsiteY174" fmla="*/ 3141597 h 5314642"/>
              <a:gd name="connsiteX175" fmla="*/ 8263408 w 9027201"/>
              <a:gd name="connsiteY175" fmla="*/ 3173870 h 5314642"/>
              <a:gd name="connsiteX176" fmla="*/ 8198862 w 9027201"/>
              <a:gd name="connsiteY176" fmla="*/ 3216900 h 5314642"/>
              <a:gd name="connsiteX177" fmla="*/ 8177347 w 9027201"/>
              <a:gd name="connsiteY177" fmla="*/ 3238416 h 5314642"/>
              <a:gd name="connsiteX178" fmla="*/ 8134316 w 9027201"/>
              <a:gd name="connsiteY178" fmla="*/ 3227658 h 5314642"/>
              <a:gd name="connsiteX179" fmla="*/ 8091285 w 9027201"/>
              <a:gd name="connsiteY179" fmla="*/ 3292204 h 5314642"/>
              <a:gd name="connsiteX180" fmla="*/ 8080528 w 9027201"/>
              <a:gd name="connsiteY180" fmla="*/ 3324477 h 5314642"/>
              <a:gd name="connsiteX181" fmla="*/ 8069770 w 9027201"/>
              <a:gd name="connsiteY181" fmla="*/ 3367507 h 5314642"/>
              <a:gd name="connsiteX182" fmla="*/ 8048255 w 9027201"/>
              <a:gd name="connsiteY182" fmla="*/ 3389023 h 5314642"/>
              <a:gd name="connsiteX183" fmla="*/ 8026740 w 9027201"/>
              <a:gd name="connsiteY183" fmla="*/ 3421296 h 5314642"/>
              <a:gd name="connsiteX184" fmla="*/ 8015982 w 9027201"/>
              <a:gd name="connsiteY184" fmla="*/ 3528872 h 5314642"/>
              <a:gd name="connsiteX185" fmla="*/ 7951436 w 9027201"/>
              <a:gd name="connsiteY185" fmla="*/ 3550387 h 5314642"/>
              <a:gd name="connsiteX186" fmla="*/ 7919163 w 9027201"/>
              <a:gd name="connsiteY186" fmla="*/ 3561145 h 5314642"/>
              <a:gd name="connsiteX187" fmla="*/ 7714768 w 9027201"/>
              <a:gd name="connsiteY187" fmla="*/ 3582660 h 5314642"/>
              <a:gd name="connsiteX188" fmla="*/ 7650222 w 9027201"/>
              <a:gd name="connsiteY188" fmla="*/ 3604176 h 5314642"/>
              <a:gd name="connsiteX189" fmla="*/ 7617949 w 9027201"/>
              <a:gd name="connsiteY189" fmla="*/ 3614933 h 5314642"/>
              <a:gd name="connsiteX190" fmla="*/ 7585676 w 9027201"/>
              <a:gd name="connsiteY190" fmla="*/ 3636449 h 5314642"/>
              <a:gd name="connsiteX191" fmla="*/ 7553403 w 9027201"/>
              <a:gd name="connsiteY191" fmla="*/ 3647206 h 5314642"/>
              <a:gd name="connsiteX192" fmla="*/ 7488857 w 9027201"/>
              <a:gd name="connsiteY192" fmla="*/ 3690237 h 5314642"/>
              <a:gd name="connsiteX193" fmla="*/ 7456584 w 9027201"/>
              <a:gd name="connsiteY193" fmla="*/ 3700995 h 5314642"/>
              <a:gd name="connsiteX194" fmla="*/ 7392038 w 9027201"/>
              <a:gd name="connsiteY194" fmla="*/ 3744025 h 5314642"/>
              <a:gd name="connsiteX195" fmla="*/ 7359765 w 9027201"/>
              <a:gd name="connsiteY195" fmla="*/ 3765540 h 5314642"/>
              <a:gd name="connsiteX196" fmla="*/ 7327493 w 9027201"/>
              <a:gd name="connsiteY196" fmla="*/ 3776298 h 5314642"/>
              <a:gd name="connsiteX197" fmla="*/ 7273704 w 9027201"/>
              <a:gd name="connsiteY197" fmla="*/ 3808571 h 5314642"/>
              <a:gd name="connsiteX198" fmla="*/ 7101582 w 9027201"/>
              <a:gd name="connsiteY198" fmla="*/ 3840844 h 5314642"/>
              <a:gd name="connsiteX199" fmla="*/ 7037036 w 9027201"/>
              <a:gd name="connsiteY199" fmla="*/ 3862359 h 5314642"/>
              <a:gd name="connsiteX200" fmla="*/ 7004763 w 9027201"/>
              <a:gd name="connsiteY200" fmla="*/ 3873117 h 5314642"/>
              <a:gd name="connsiteX201" fmla="*/ 6929460 w 9027201"/>
              <a:gd name="connsiteY201" fmla="*/ 3862359 h 5314642"/>
              <a:gd name="connsiteX202" fmla="*/ 6897187 w 9027201"/>
              <a:gd name="connsiteY202" fmla="*/ 3851602 h 5314642"/>
              <a:gd name="connsiteX203" fmla="*/ 6778853 w 9027201"/>
              <a:gd name="connsiteY203" fmla="*/ 3862359 h 5314642"/>
              <a:gd name="connsiteX204" fmla="*/ 6725064 w 9027201"/>
              <a:gd name="connsiteY204" fmla="*/ 3894632 h 5314642"/>
              <a:gd name="connsiteX205" fmla="*/ 6682034 w 9027201"/>
              <a:gd name="connsiteY205" fmla="*/ 3948420 h 5314642"/>
              <a:gd name="connsiteX206" fmla="*/ 6639003 w 9027201"/>
              <a:gd name="connsiteY206" fmla="*/ 4002209 h 5314642"/>
              <a:gd name="connsiteX207" fmla="*/ 6606730 w 9027201"/>
              <a:gd name="connsiteY207" fmla="*/ 4023724 h 5314642"/>
              <a:gd name="connsiteX208" fmla="*/ 6595973 w 9027201"/>
              <a:gd name="connsiteY208" fmla="*/ 4055997 h 5314642"/>
              <a:gd name="connsiteX209" fmla="*/ 6542184 w 9027201"/>
              <a:gd name="connsiteY209" fmla="*/ 4099027 h 5314642"/>
              <a:gd name="connsiteX210" fmla="*/ 6520669 w 9027201"/>
              <a:gd name="connsiteY210" fmla="*/ 4120543 h 5314642"/>
              <a:gd name="connsiteX211" fmla="*/ 6456123 w 9027201"/>
              <a:gd name="connsiteY211" fmla="*/ 4163573 h 5314642"/>
              <a:gd name="connsiteX212" fmla="*/ 6413093 w 9027201"/>
              <a:gd name="connsiteY212" fmla="*/ 4217362 h 5314642"/>
              <a:gd name="connsiteX213" fmla="*/ 6380820 w 9027201"/>
              <a:gd name="connsiteY213" fmla="*/ 4228119 h 5314642"/>
              <a:gd name="connsiteX214" fmla="*/ 6402335 w 9027201"/>
              <a:gd name="connsiteY214" fmla="*/ 4335696 h 5314642"/>
              <a:gd name="connsiteX215" fmla="*/ 6413093 w 9027201"/>
              <a:gd name="connsiteY215" fmla="*/ 4378726 h 5314642"/>
              <a:gd name="connsiteX216" fmla="*/ 6434608 w 9027201"/>
              <a:gd name="connsiteY216" fmla="*/ 4400242 h 5314642"/>
              <a:gd name="connsiteX217" fmla="*/ 6456123 w 9027201"/>
              <a:gd name="connsiteY217" fmla="*/ 4432515 h 5314642"/>
              <a:gd name="connsiteX218" fmla="*/ 6477638 w 9027201"/>
              <a:gd name="connsiteY218" fmla="*/ 4497060 h 5314642"/>
              <a:gd name="connsiteX219" fmla="*/ 6499154 w 9027201"/>
              <a:gd name="connsiteY219" fmla="*/ 4518576 h 5314642"/>
              <a:gd name="connsiteX220" fmla="*/ 6520669 w 9027201"/>
              <a:gd name="connsiteY220" fmla="*/ 4550849 h 5314642"/>
              <a:gd name="connsiteX221" fmla="*/ 6585215 w 9027201"/>
              <a:gd name="connsiteY221" fmla="*/ 4615395 h 5314642"/>
              <a:gd name="connsiteX222" fmla="*/ 6617488 w 9027201"/>
              <a:gd name="connsiteY222" fmla="*/ 4626152 h 5314642"/>
              <a:gd name="connsiteX223" fmla="*/ 6649761 w 9027201"/>
              <a:gd name="connsiteY223" fmla="*/ 4647667 h 5314642"/>
              <a:gd name="connsiteX224" fmla="*/ 6671276 w 9027201"/>
              <a:gd name="connsiteY224" fmla="*/ 4669183 h 5314642"/>
              <a:gd name="connsiteX225" fmla="*/ 6703549 w 9027201"/>
              <a:gd name="connsiteY225" fmla="*/ 4679940 h 5314642"/>
              <a:gd name="connsiteX226" fmla="*/ 6811125 w 9027201"/>
              <a:gd name="connsiteY226" fmla="*/ 4647667 h 5314642"/>
              <a:gd name="connsiteX227" fmla="*/ 6918702 w 9027201"/>
              <a:gd name="connsiteY227" fmla="*/ 4636910 h 5314642"/>
              <a:gd name="connsiteX228" fmla="*/ 6950975 w 9027201"/>
              <a:gd name="connsiteY228" fmla="*/ 4615395 h 5314642"/>
              <a:gd name="connsiteX229" fmla="*/ 7166128 w 9027201"/>
              <a:gd name="connsiteY229" fmla="*/ 4615395 h 5314642"/>
              <a:gd name="connsiteX230" fmla="*/ 7198401 w 9027201"/>
              <a:gd name="connsiteY230" fmla="*/ 4626152 h 5314642"/>
              <a:gd name="connsiteX231" fmla="*/ 7230674 w 9027201"/>
              <a:gd name="connsiteY231" fmla="*/ 4733729 h 5314642"/>
              <a:gd name="connsiteX232" fmla="*/ 7219916 w 9027201"/>
              <a:gd name="connsiteY232" fmla="*/ 4776759 h 5314642"/>
              <a:gd name="connsiteX233" fmla="*/ 7176885 w 9027201"/>
              <a:gd name="connsiteY233" fmla="*/ 4830547 h 5314642"/>
              <a:gd name="connsiteX234" fmla="*/ 7155370 w 9027201"/>
              <a:gd name="connsiteY234" fmla="*/ 4862820 h 5314642"/>
              <a:gd name="connsiteX235" fmla="*/ 7101582 w 9027201"/>
              <a:gd name="connsiteY235" fmla="*/ 4905851 h 5314642"/>
              <a:gd name="connsiteX236" fmla="*/ 7037036 w 9027201"/>
              <a:gd name="connsiteY236" fmla="*/ 4927366 h 5314642"/>
              <a:gd name="connsiteX237" fmla="*/ 7004763 w 9027201"/>
              <a:gd name="connsiteY237" fmla="*/ 4938124 h 5314642"/>
              <a:gd name="connsiteX238" fmla="*/ 6907944 w 9027201"/>
              <a:gd name="connsiteY238" fmla="*/ 4948882 h 5314642"/>
              <a:gd name="connsiteX239" fmla="*/ 6843398 w 9027201"/>
              <a:gd name="connsiteY239" fmla="*/ 4970397 h 5314642"/>
              <a:gd name="connsiteX240" fmla="*/ 6757337 w 9027201"/>
              <a:gd name="connsiteY240" fmla="*/ 4959639 h 5314642"/>
              <a:gd name="connsiteX241" fmla="*/ 6725064 w 9027201"/>
              <a:gd name="connsiteY241" fmla="*/ 4948882 h 5314642"/>
              <a:gd name="connsiteX242" fmla="*/ 6682034 w 9027201"/>
              <a:gd name="connsiteY242" fmla="*/ 4905851 h 5314642"/>
              <a:gd name="connsiteX243" fmla="*/ 6639003 w 9027201"/>
              <a:gd name="connsiteY243" fmla="*/ 4948882 h 5314642"/>
              <a:gd name="connsiteX244" fmla="*/ 6628245 w 9027201"/>
              <a:gd name="connsiteY244" fmla="*/ 4981155 h 5314642"/>
              <a:gd name="connsiteX245" fmla="*/ 6595973 w 9027201"/>
              <a:gd name="connsiteY245" fmla="*/ 4991912 h 5314642"/>
              <a:gd name="connsiteX246" fmla="*/ 6509911 w 9027201"/>
              <a:gd name="connsiteY246" fmla="*/ 5002670 h 5314642"/>
              <a:gd name="connsiteX247" fmla="*/ 6445365 w 9027201"/>
              <a:gd name="connsiteY247" fmla="*/ 5013427 h 5314642"/>
              <a:gd name="connsiteX248" fmla="*/ 6391577 w 9027201"/>
              <a:gd name="connsiteY248" fmla="*/ 5045700 h 5314642"/>
              <a:gd name="connsiteX249" fmla="*/ 6327031 w 9027201"/>
              <a:gd name="connsiteY249" fmla="*/ 5077973 h 5314642"/>
              <a:gd name="connsiteX250" fmla="*/ 6305516 w 9027201"/>
              <a:gd name="connsiteY250" fmla="*/ 5099489 h 5314642"/>
              <a:gd name="connsiteX251" fmla="*/ 6262485 w 9027201"/>
              <a:gd name="connsiteY251" fmla="*/ 5110246 h 5314642"/>
              <a:gd name="connsiteX252" fmla="*/ 6230213 w 9027201"/>
              <a:gd name="connsiteY252" fmla="*/ 5121004 h 5314642"/>
              <a:gd name="connsiteX253" fmla="*/ 6187182 w 9027201"/>
              <a:gd name="connsiteY253" fmla="*/ 5164035 h 5314642"/>
              <a:gd name="connsiteX254" fmla="*/ 6165667 w 9027201"/>
              <a:gd name="connsiteY254" fmla="*/ 5196307 h 5314642"/>
              <a:gd name="connsiteX255" fmla="*/ 6133394 w 9027201"/>
              <a:gd name="connsiteY255" fmla="*/ 5207065 h 5314642"/>
              <a:gd name="connsiteX256" fmla="*/ 6111878 w 9027201"/>
              <a:gd name="connsiteY256" fmla="*/ 5228580 h 5314642"/>
              <a:gd name="connsiteX257" fmla="*/ 6047333 w 9027201"/>
              <a:gd name="connsiteY257" fmla="*/ 5271611 h 5314642"/>
              <a:gd name="connsiteX258" fmla="*/ 5982787 w 9027201"/>
              <a:gd name="connsiteY258" fmla="*/ 5282369 h 5314642"/>
              <a:gd name="connsiteX259" fmla="*/ 5928998 w 9027201"/>
              <a:gd name="connsiteY259" fmla="*/ 5293126 h 5314642"/>
              <a:gd name="connsiteX260" fmla="*/ 5896725 w 9027201"/>
              <a:gd name="connsiteY260" fmla="*/ 5303884 h 5314642"/>
              <a:gd name="connsiteX261" fmla="*/ 5842937 w 9027201"/>
              <a:gd name="connsiteY261" fmla="*/ 5314642 h 5314642"/>
              <a:gd name="connsiteX262" fmla="*/ 5767634 w 9027201"/>
              <a:gd name="connsiteY262" fmla="*/ 5303884 h 5314642"/>
              <a:gd name="connsiteX263" fmla="*/ 5703088 w 9027201"/>
              <a:gd name="connsiteY263" fmla="*/ 5282369 h 5314642"/>
              <a:gd name="connsiteX264" fmla="*/ 5638542 w 9027201"/>
              <a:gd name="connsiteY264" fmla="*/ 5271611 h 5314642"/>
              <a:gd name="connsiteX265" fmla="*/ 5595511 w 9027201"/>
              <a:gd name="connsiteY265" fmla="*/ 5174792 h 5314642"/>
              <a:gd name="connsiteX266" fmla="*/ 5638542 w 9027201"/>
              <a:gd name="connsiteY266" fmla="*/ 5056458 h 5314642"/>
              <a:gd name="connsiteX267" fmla="*/ 5660057 w 9027201"/>
              <a:gd name="connsiteY267" fmla="*/ 4895093 h 5314642"/>
              <a:gd name="connsiteX268" fmla="*/ 5584754 w 9027201"/>
              <a:gd name="connsiteY268" fmla="*/ 4819790 h 5314642"/>
              <a:gd name="connsiteX269" fmla="*/ 5530965 w 9027201"/>
              <a:gd name="connsiteY269" fmla="*/ 4787517 h 5314642"/>
              <a:gd name="connsiteX270" fmla="*/ 5423389 w 9027201"/>
              <a:gd name="connsiteY270" fmla="*/ 4766002 h 5314642"/>
              <a:gd name="connsiteX271" fmla="*/ 5358843 w 9027201"/>
              <a:gd name="connsiteY271" fmla="*/ 4733729 h 5314642"/>
              <a:gd name="connsiteX272" fmla="*/ 5326570 w 9027201"/>
              <a:gd name="connsiteY272" fmla="*/ 4722971 h 5314642"/>
              <a:gd name="connsiteX273" fmla="*/ 5294297 w 9027201"/>
              <a:gd name="connsiteY273" fmla="*/ 4701456 h 5314642"/>
              <a:gd name="connsiteX274" fmla="*/ 5175776 w 9027201"/>
              <a:gd name="connsiteY274" fmla="*/ 4704108 h 5314642"/>
              <a:gd name="connsiteX275" fmla="*/ 5166214 w 9027201"/>
              <a:gd name="connsiteY275" fmla="*/ 4655026 h 5314642"/>
              <a:gd name="connsiteX276" fmla="*/ 5197478 w 9027201"/>
              <a:gd name="connsiteY276" fmla="*/ 4572364 h 5314642"/>
              <a:gd name="connsiteX277" fmla="*/ 5264639 w 9027201"/>
              <a:gd name="connsiteY277" fmla="*/ 4543901 h 5314642"/>
              <a:gd name="connsiteX278" fmla="*/ 5339980 w 9027201"/>
              <a:gd name="connsiteY278" fmla="*/ 4489478 h 5314642"/>
              <a:gd name="connsiteX279" fmla="*/ 5401874 w 9027201"/>
              <a:gd name="connsiteY279" fmla="*/ 4432515 h 5314642"/>
              <a:gd name="connsiteX280" fmla="*/ 5466420 w 9027201"/>
              <a:gd name="connsiteY280" fmla="*/ 4421757 h 5314642"/>
              <a:gd name="connsiteX281" fmla="*/ 5617027 w 9027201"/>
              <a:gd name="connsiteY281" fmla="*/ 4378726 h 5314642"/>
              <a:gd name="connsiteX282" fmla="*/ 5712277 w 9027201"/>
              <a:gd name="connsiteY282" fmla="*/ 4285792 h 5314642"/>
              <a:gd name="connsiteX283" fmla="*/ 5573996 w 9027201"/>
              <a:gd name="connsiteY283" fmla="*/ 4195846 h 5314642"/>
              <a:gd name="connsiteX284" fmla="*/ 5467129 w 9027201"/>
              <a:gd name="connsiteY284" fmla="*/ 4187031 h 5314642"/>
              <a:gd name="connsiteX285" fmla="*/ 5404339 w 9027201"/>
              <a:gd name="connsiteY285" fmla="*/ 4245451 h 5314642"/>
              <a:gd name="connsiteX286" fmla="*/ 5296389 w 9027201"/>
              <a:gd name="connsiteY286" fmla="*/ 4229576 h 5314642"/>
              <a:gd name="connsiteX287" fmla="*/ 5223364 w 9027201"/>
              <a:gd name="connsiteY287" fmla="*/ 4223226 h 5314642"/>
              <a:gd name="connsiteX288" fmla="*/ 5154448 w 9027201"/>
              <a:gd name="connsiteY288" fmla="*/ 4185089 h 5314642"/>
              <a:gd name="connsiteX289" fmla="*/ 5122175 w 9027201"/>
              <a:gd name="connsiteY289" fmla="*/ 4195846 h 5314642"/>
              <a:gd name="connsiteX290" fmla="*/ 5025356 w 9027201"/>
              <a:gd name="connsiteY290" fmla="*/ 4185089 h 5314642"/>
              <a:gd name="connsiteX291" fmla="*/ 4960810 w 9027201"/>
              <a:gd name="connsiteY291" fmla="*/ 4152816 h 5314642"/>
              <a:gd name="connsiteX292" fmla="*/ 4907022 w 9027201"/>
              <a:gd name="connsiteY292" fmla="*/ 4099027 h 5314642"/>
              <a:gd name="connsiteX293" fmla="*/ 4836014 w 9027201"/>
              <a:gd name="connsiteY293" fmla="*/ 4093051 h 5314642"/>
              <a:gd name="connsiteX294" fmla="*/ 4804899 w 9027201"/>
              <a:gd name="connsiteY294" fmla="*/ 4048414 h 5314642"/>
              <a:gd name="connsiteX295" fmla="*/ 4902689 w 9027201"/>
              <a:gd name="connsiteY295" fmla="*/ 4007326 h 5314642"/>
              <a:gd name="connsiteX296" fmla="*/ 4880576 w 9027201"/>
              <a:gd name="connsiteY296" fmla="*/ 3944536 h 5314642"/>
              <a:gd name="connsiteX297" fmla="*/ 4739307 w 9027201"/>
              <a:gd name="connsiteY297" fmla="*/ 3953538 h 5314642"/>
              <a:gd name="connsiteX298" fmla="*/ 4639500 w 9027201"/>
              <a:gd name="connsiteY298" fmla="*/ 3859707 h 5314642"/>
              <a:gd name="connsiteX299" fmla="*/ 4502639 w 9027201"/>
              <a:gd name="connsiteY299" fmla="*/ 3870801 h 5314642"/>
              <a:gd name="connsiteX300" fmla="*/ 4421695 w 9027201"/>
              <a:gd name="connsiteY300" fmla="*/ 3860417 h 5314642"/>
              <a:gd name="connsiteX301" fmla="*/ 4328014 w 9027201"/>
              <a:gd name="connsiteY301" fmla="*/ 3873976 h 5314642"/>
              <a:gd name="connsiteX302" fmla="*/ 4302614 w 9027201"/>
              <a:gd name="connsiteY302" fmla="*/ 3899376 h 5314642"/>
              <a:gd name="connsiteX303" fmla="*/ 4305789 w 9027201"/>
              <a:gd name="connsiteY303" fmla="*/ 3947001 h 5314642"/>
              <a:gd name="connsiteX304" fmla="*/ 4272321 w 9027201"/>
              <a:gd name="connsiteY304" fmla="*/ 4045239 h 5314642"/>
              <a:gd name="connsiteX305" fmla="*/ 4229290 w 9027201"/>
              <a:gd name="connsiteY305" fmla="*/ 4109785 h 5314642"/>
              <a:gd name="connsiteX306" fmla="*/ 4207775 w 9027201"/>
              <a:gd name="connsiteY306" fmla="*/ 4142058 h 5314642"/>
              <a:gd name="connsiteX307" fmla="*/ 4175502 w 9027201"/>
              <a:gd name="connsiteY307" fmla="*/ 4174331 h 5314642"/>
              <a:gd name="connsiteX308" fmla="*/ 4121714 w 9027201"/>
              <a:gd name="connsiteY308" fmla="*/ 4217362 h 5314642"/>
              <a:gd name="connsiteX309" fmla="*/ 4096239 w 9027201"/>
              <a:gd name="connsiteY309" fmla="*/ 4270851 h 5314642"/>
              <a:gd name="connsiteX310" fmla="*/ 4046410 w 9027201"/>
              <a:gd name="connsiteY310" fmla="*/ 4335696 h 5314642"/>
              <a:gd name="connsiteX311" fmla="*/ 4014137 w 9027201"/>
              <a:gd name="connsiteY311" fmla="*/ 4367969 h 5314642"/>
              <a:gd name="connsiteX312" fmla="*/ 3924191 w 9027201"/>
              <a:gd name="connsiteY312" fmla="*/ 4468485 h 5314642"/>
              <a:gd name="connsiteX313" fmla="*/ 3838130 w 9027201"/>
              <a:gd name="connsiteY313" fmla="*/ 4537439 h 5314642"/>
              <a:gd name="connsiteX314" fmla="*/ 3780457 w 9027201"/>
              <a:gd name="connsiteY314" fmla="*/ 4563362 h 5314642"/>
              <a:gd name="connsiteX315" fmla="*/ 3813664 w 9027201"/>
              <a:gd name="connsiteY315" fmla="*/ 4639151 h 5314642"/>
              <a:gd name="connsiteX316" fmla="*/ 3810489 w 9027201"/>
              <a:gd name="connsiteY316" fmla="*/ 4728051 h 5314642"/>
              <a:gd name="connsiteX317" fmla="*/ 3745196 w 9027201"/>
              <a:gd name="connsiteY317" fmla="*/ 4755244 h 5314642"/>
              <a:gd name="connsiteX318" fmla="*/ 3699364 w 9027201"/>
              <a:gd name="connsiteY318" fmla="*/ 4693126 h 5314642"/>
              <a:gd name="connsiteX319" fmla="*/ 3621745 w 9027201"/>
              <a:gd name="connsiteY319" fmla="*/ 4641840 h 5314642"/>
              <a:gd name="connsiteX320" fmla="*/ 3499339 w 9027201"/>
              <a:gd name="connsiteY320" fmla="*/ 4664551 h 5314642"/>
              <a:gd name="connsiteX321" fmla="*/ 3423139 w 9027201"/>
              <a:gd name="connsiteY321" fmla="*/ 4728051 h 5314642"/>
              <a:gd name="connsiteX322" fmla="*/ 3342046 w 9027201"/>
              <a:gd name="connsiteY322" fmla="*/ 4725436 h 5314642"/>
              <a:gd name="connsiteX323" fmla="*/ 3286614 w 9027201"/>
              <a:gd name="connsiteY323" fmla="*/ 4785201 h 5314642"/>
              <a:gd name="connsiteX324" fmla="*/ 3212431 w 9027201"/>
              <a:gd name="connsiteY324" fmla="*/ 4788750 h 5314642"/>
              <a:gd name="connsiteX325" fmla="*/ 3153525 w 9027201"/>
              <a:gd name="connsiteY325" fmla="*/ 4755244 h 5314642"/>
              <a:gd name="connsiteX326" fmla="*/ 3099737 w 9027201"/>
              <a:gd name="connsiteY326" fmla="*/ 4712213 h 5314642"/>
              <a:gd name="connsiteX327" fmla="*/ 3032614 w 9027201"/>
              <a:gd name="connsiteY327" fmla="*/ 4591526 h 5314642"/>
              <a:gd name="connsiteX328" fmla="*/ 3054839 w 9027201"/>
              <a:gd name="connsiteY328" fmla="*/ 4556601 h 5314642"/>
              <a:gd name="connsiteX329" fmla="*/ 3088980 w 9027201"/>
              <a:gd name="connsiteY329" fmla="*/ 4561606 h 5314642"/>
              <a:gd name="connsiteX330" fmla="*/ 3131039 w 9027201"/>
              <a:gd name="connsiteY330" fmla="*/ 4585176 h 5314642"/>
              <a:gd name="connsiteX331" fmla="*/ 3173995 w 9027201"/>
              <a:gd name="connsiteY331" fmla="*/ 4560037 h 5314642"/>
              <a:gd name="connsiteX332" fmla="*/ 3172314 w 9027201"/>
              <a:gd name="connsiteY332" fmla="*/ 4505801 h 5314642"/>
              <a:gd name="connsiteX333" fmla="*/ 3142768 w 9027201"/>
              <a:gd name="connsiteY333" fmla="*/ 4443272 h 5314642"/>
              <a:gd name="connsiteX334" fmla="*/ 3192148 w 9027201"/>
              <a:gd name="connsiteY334" fmla="*/ 4404126 h 5314642"/>
              <a:gd name="connsiteX335" fmla="*/ 3268871 w 9027201"/>
              <a:gd name="connsiteY335" fmla="*/ 4377680 h 5314642"/>
              <a:gd name="connsiteX336" fmla="*/ 3299725 w 9027201"/>
              <a:gd name="connsiteY336" fmla="*/ 4261812 h 5314642"/>
              <a:gd name="connsiteX337" fmla="*/ 3411896 w 9027201"/>
              <a:gd name="connsiteY337" fmla="*/ 4243658 h 5314642"/>
              <a:gd name="connsiteX338" fmla="*/ 3423139 w 9027201"/>
              <a:gd name="connsiteY338" fmla="*/ 4140676 h 5314642"/>
              <a:gd name="connsiteX339" fmla="*/ 3380669 w 9027201"/>
              <a:gd name="connsiteY339" fmla="*/ 4050170 h 5314642"/>
              <a:gd name="connsiteX340" fmla="*/ 3401997 w 9027201"/>
              <a:gd name="connsiteY340" fmla="*/ 3941361 h 5314642"/>
              <a:gd name="connsiteX341" fmla="*/ 3490188 w 9027201"/>
              <a:gd name="connsiteY341" fmla="*/ 3891270 h 5314642"/>
              <a:gd name="connsiteX342" fmla="*/ 3589658 w 9027201"/>
              <a:gd name="connsiteY342" fmla="*/ 3897097 h 5314642"/>
              <a:gd name="connsiteX343" fmla="*/ 3669893 w 9027201"/>
              <a:gd name="connsiteY343" fmla="*/ 3948420 h 5314642"/>
              <a:gd name="connsiteX344" fmla="*/ 3737613 w 9027201"/>
              <a:gd name="connsiteY344" fmla="*/ 3984578 h 5314642"/>
              <a:gd name="connsiteX345" fmla="*/ 3813440 w 9027201"/>
              <a:gd name="connsiteY345" fmla="*/ 3954770 h 5314642"/>
              <a:gd name="connsiteX346" fmla="*/ 3913620 w 9027201"/>
              <a:gd name="connsiteY346" fmla="*/ 3963063 h 5314642"/>
              <a:gd name="connsiteX347" fmla="*/ 3899688 w 9027201"/>
              <a:gd name="connsiteY347" fmla="*/ 3865011 h 5314642"/>
              <a:gd name="connsiteX348" fmla="*/ 3911155 w 9027201"/>
              <a:gd name="connsiteY348" fmla="*/ 3759713 h 5314642"/>
              <a:gd name="connsiteX349" fmla="*/ 3829315 w 9027201"/>
              <a:gd name="connsiteY349" fmla="*/ 3709997 h 5314642"/>
              <a:gd name="connsiteX350" fmla="*/ 3750127 w 9027201"/>
              <a:gd name="connsiteY350" fmla="*/ 3651091 h 5314642"/>
              <a:gd name="connsiteX351" fmla="*/ 3702165 w 9027201"/>
              <a:gd name="connsiteY351" fmla="*/ 3571903 h 5314642"/>
              <a:gd name="connsiteX352" fmla="*/ 3659135 w 9027201"/>
              <a:gd name="connsiteY352" fmla="*/ 3518115 h 5314642"/>
              <a:gd name="connsiteX353" fmla="*/ 3655437 w 9027201"/>
              <a:gd name="connsiteY353" fmla="*/ 3410538 h 5314642"/>
              <a:gd name="connsiteX354" fmla="*/ 3558431 w 9027201"/>
              <a:gd name="connsiteY354" fmla="*/ 3368217 h 5314642"/>
              <a:gd name="connsiteX355" fmla="*/ 3474126 w 9027201"/>
              <a:gd name="connsiteY355" fmla="*/ 3263106 h 5314642"/>
              <a:gd name="connsiteX356" fmla="*/ 3508528 w 9027201"/>
              <a:gd name="connsiteY356" fmla="*/ 3173870 h 5314642"/>
              <a:gd name="connsiteX357" fmla="*/ 3531463 w 9027201"/>
              <a:gd name="connsiteY357" fmla="*/ 3083924 h 5314642"/>
              <a:gd name="connsiteX358" fmla="*/ 3465497 w 9027201"/>
              <a:gd name="connsiteY358" fmla="*/ 2990990 h 5314642"/>
              <a:gd name="connsiteX359" fmla="*/ 3381901 w 9027201"/>
              <a:gd name="connsiteY359" fmla="*/ 2973359 h 5314642"/>
              <a:gd name="connsiteX360" fmla="*/ 3316310 w 9027201"/>
              <a:gd name="connsiteY360" fmla="*/ 2894171 h 5314642"/>
              <a:gd name="connsiteX361" fmla="*/ 3249112 w 9027201"/>
              <a:gd name="connsiteY361" fmla="*/ 2840551 h 5314642"/>
              <a:gd name="connsiteX362" fmla="*/ 3196920 w 9027201"/>
              <a:gd name="connsiteY362" fmla="*/ 2838926 h 5314642"/>
              <a:gd name="connsiteX363" fmla="*/ 3146466 w 9027201"/>
              <a:gd name="connsiteY363" fmla="*/ 2886859 h 5314642"/>
              <a:gd name="connsiteX364" fmla="*/ 3099737 w 9027201"/>
              <a:gd name="connsiteY364" fmla="*/ 2829625 h 5314642"/>
              <a:gd name="connsiteX365" fmla="*/ 3023370 w 9027201"/>
              <a:gd name="connsiteY365" fmla="*/ 2820016 h 5314642"/>
              <a:gd name="connsiteX366" fmla="*/ 2955209 w 9027201"/>
              <a:gd name="connsiteY366" fmla="*/ 2788976 h 5314642"/>
              <a:gd name="connsiteX367" fmla="*/ 2938288 w 9027201"/>
              <a:gd name="connsiteY367" fmla="*/ 2705547 h 5314642"/>
              <a:gd name="connsiteX368" fmla="*/ 2872594 w 9027201"/>
              <a:gd name="connsiteY368" fmla="*/ 2718518 h 5314642"/>
              <a:gd name="connsiteX369" fmla="*/ 2773310 w 9027201"/>
              <a:gd name="connsiteY369" fmla="*/ 2629012 h 5314642"/>
              <a:gd name="connsiteX370" fmla="*/ 2658674 w 9027201"/>
              <a:gd name="connsiteY370" fmla="*/ 2646745 h 5314642"/>
              <a:gd name="connsiteX371" fmla="*/ 2565300 w 9027201"/>
              <a:gd name="connsiteY371" fmla="*/ 2702747 h 5314642"/>
              <a:gd name="connsiteX372" fmla="*/ 2443521 w 9027201"/>
              <a:gd name="connsiteY372" fmla="*/ 2711291 h 5314642"/>
              <a:gd name="connsiteX373" fmla="*/ 2314429 w 9027201"/>
              <a:gd name="connsiteY373" fmla="*/ 2743564 h 5314642"/>
              <a:gd name="connsiteX374" fmla="*/ 2217610 w 9027201"/>
              <a:gd name="connsiteY374" fmla="*/ 2775837 h 5314642"/>
              <a:gd name="connsiteX375" fmla="*/ 2164971 w 9027201"/>
              <a:gd name="connsiteY375" fmla="*/ 2850972 h 5314642"/>
              <a:gd name="connsiteX376" fmla="*/ 2105187 w 9027201"/>
              <a:gd name="connsiteY376" fmla="*/ 2910756 h 5314642"/>
              <a:gd name="connsiteX377" fmla="*/ 2034730 w 9027201"/>
              <a:gd name="connsiteY377" fmla="*/ 2937202 h 5314642"/>
              <a:gd name="connsiteX378" fmla="*/ 1980942 w 9027201"/>
              <a:gd name="connsiteY378" fmla="*/ 2958717 h 5314642"/>
              <a:gd name="connsiteX379" fmla="*/ 1872217 w 9027201"/>
              <a:gd name="connsiteY379" fmla="*/ 2986311 h 5314642"/>
              <a:gd name="connsiteX380" fmla="*/ 1734291 w 9027201"/>
              <a:gd name="connsiteY380" fmla="*/ 2998656 h 5314642"/>
              <a:gd name="connsiteX381" fmla="*/ 1598430 w 9027201"/>
              <a:gd name="connsiteY381" fmla="*/ 2999451 h 5314642"/>
              <a:gd name="connsiteX382" fmla="*/ 1524443 w 9027201"/>
              <a:gd name="connsiteY382" fmla="*/ 3066378 h 5314642"/>
              <a:gd name="connsiteX383" fmla="*/ 1484773 w 9027201"/>
              <a:gd name="connsiteY383" fmla="*/ 3120082 h 5314642"/>
              <a:gd name="connsiteX384" fmla="*/ 1421544 w 9027201"/>
              <a:gd name="connsiteY384" fmla="*/ 3130839 h 5314642"/>
              <a:gd name="connsiteX385" fmla="*/ 1364142 w 9027201"/>
              <a:gd name="connsiteY385" fmla="*/ 3105795 h 5314642"/>
              <a:gd name="connsiteX386" fmla="*/ 1313968 w 9027201"/>
              <a:gd name="connsiteY386" fmla="*/ 3066293 h 5314642"/>
              <a:gd name="connsiteX387" fmla="*/ 1292453 w 9027201"/>
              <a:gd name="connsiteY387" fmla="*/ 3034020 h 5314642"/>
              <a:gd name="connsiteX388" fmla="*/ 1224209 w 9027201"/>
              <a:gd name="connsiteY388" fmla="*/ 2974405 h 5314642"/>
              <a:gd name="connsiteX389" fmla="*/ 1120330 w 9027201"/>
              <a:gd name="connsiteY389" fmla="*/ 2980232 h 5314642"/>
              <a:gd name="connsiteX390" fmla="*/ 1051021 w 9027201"/>
              <a:gd name="connsiteY390" fmla="*/ 2999198 h 5314642"/>
              <a:gd name="connsiteX391" fmla="*/ 994264 w 9027201"/>
              <a:gd name="connsiteY391" fmla="*/ 2981801 h 5314642"/>
              <a:gd name="connsiteX392" fmla="*/ 908539 w 9027201"/>
              <a:gd name="connsiteY392" fmla="*/ 2984182 h 5314642"/>
              <a:gd name="connsiteX393" fmla="*/ 849008 w 9027201"/>
              <a:gd name="connsiteY393" fmla="*/ 2960370 h 5314642"/>
              <a:gd name="connsiteX394" fmla="*/ 743813 w 9027201"/>
              <a:gd name="connsiteY394" fmla="*/ 2958717 h 5314642"/>
              <a:gd name="connsiteX395" fmla="*/ 668593 w 9027201"/>
              <a:gd name="connsiteY395" fmla="*/ 2937117 h 5314642"/>
              <a:gd name="connsiteX396" fmla="*/ 608894 w 9027201"/>
              <a:gd name="connsiteY396" fmla="*/ 2912073 h 5314642"/>
              <a:gd name="connsiteX397" fmla="*/ 582448 w 9027201"/>
              <a:gd name="connsiteY397" fmla="*/ 2883413 h 5314642"/>
              <a:gd name="connsiteX398" fmla="*/ 442598 w 9027201"/>
              <a:gd name="connsiteY398" fmla="*/ 2915686 h 5314642"/>
              <a:gd name="connsiteX399" fmla="*/ 431841 w 9027201"/>
              <a:gd name="connsiteY399" fmla="*/ 2947959 h 5314642"/>
              <a:gd name="connsiteX400" fmla="*/ 367995 w 9027201"/>
              <a:gd name="connsiteY400" fmla="*/ 2936557 h 5314642"/>
              <a:gd name="connsiteX401" fmla="*/ 315804 w 9027201"/>
              <a:gd name="connsiteY401" fmla="*/ 2889577 h 5314642"/>
              <a:gd name="connsiteX402" fmla="*/ 238203 w 9027201"/>
              <a:gd name="connsiteY402" fmla="*/ 2883413 h 5314642"/>
              <a:gd name="connsiteX403" fmla="*/ 202148 w 9027201"/>
              <a:gd name="connsiteY403" fmla="*/ 2795055 h 5314642"/>
              <a:gd name="connsiteX404" fmla="*/ 119869 w 9027201"/>
              <a:gd name="connsiteY404" fmla="*/ 2754322 h 5314642"/>
              <a:gd name="connsiteX405" fmla="*/ 42437 w 9027201"/>
              <a:gd name="connsiteY405" fmla="*/ 2693390 h 5314642"/>
              <a:gd name="connsiteX406" fmla="*/ 1703 w 9027201"/>
              <a:gd name="connsiteY406" fmla="*/ 2607497 h 5314642"/>
              <a:gd name="connsiteX407" fmla="*/ 43417 w 9027201"/>
              <a:gd name="connsiteY407" fmla="*/ 2483083 h 5314642"/>
              <a:gd name="connsiteX408" fmla="*/ 119869 w 9027201"/>
              <a:gd name="connsiteY408" fmla="*/ 2420835 h 5314642"/>
              <a:gd name="connsiteX409" fmla="*/ 122503 w 9027201"/>
              <a:gd name="connsiteY409" fmla="*/ 2316956 h 5314642"/>
              <a:gd name="connsiteX410" fmla="*/ 201251 w 9027201"/>
              <a:gd name="connsiteY410" fmla="*/ 2246330 h 5314642"/>
              <a:gd name="connsiteX411" fmla="*/ 233524 w 9027201"/>
              <a:gd name="connsiteY411" fmla="*/ 2191478 h 5314642"/>
              <a:gd name="connsiteX412" fmla="*/ 281234 w 9027201"/>
              <a:gd name="connsiteY412" fmla="*/ 2151893 h 5314642"/>
              <a:gd name="connsiteX413" fmla="*/ 296838 w 9027201"/>
              <a:gd name="connsiteY413" fmla="*/ 2053926 h 5314642"/>
              <a:gd name="connsiteX414" fmla="*/ 265966 w 9027201"/>
              <a:gd name="connsiteY414" fmla="*/ 1923686 h 5314642"/>
              <a:gd name="connsiteX415" fmla="*/ 309977 w 9027201"/>
              <a:gd name="connsiteY415" fmla="*/ 1850847 h 5314642"/>
              <a:gd name="connsiteX416" fmla="*/ 378053 w 9027201"/>
              <a:gd name="connsiteY416" fmla="*/ 1721587 h 5314642"/>
              <a:gd name="connsiteX417" fmla="*/ 464114 w 9027201"/>
              <a:gd name="connsiteY417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37727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27954 w 9027201"/>
              <a:gd name="connsiteY137" fmla="*/ 1657042 h 5314642"/>
              <a:gd name="connsiteX138" fmla="*/ 8446288 w 9027201"/>
              <a:gd name="connsiteY138" fmla="*/ 1678557 h 5314642"/>
              <a:gd name="connsiteX139" fmla="*/ 8553864 w 9027201"/>
              <a:gd name="connsiteY139" fmla="*/ 1710830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27954 w 9027201"/>
              <a:gd name="connsiteY137" fmla="*/ 1657042 h 5314642"/>
              <a:gd name="connsiteX138" fmla="*/ 8446288 w 9027201"/>
              <a:gd name="connsiteY138" fmla="*/ 1678557 h 5314642"/>
              <a:gd name="connsiteX139" fmla="*/ 8553864 w 9027201"/>
              <a:gd name="connsiteY139" fmla="*/ 1710830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46288 w 9027201"/>
              <a:gd name="connsiteY138" fmla="*/ 1678557 h 5314642"/>
              <a:gd name="connsiteX139" fmla="*/ 8553864 w 9027201"/>
              <a:gd name="connsiteY139" fmla="*/ 1710830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58195 w 9027201"/>
              <a:gd name="connsiteY138" fmla="*/ 1699988 h 5314642"/>
              <a:gd name="connsiteX139" fmla="*/ 8553864 w 9027201"/>
              <a:gd name="connsiteY139" fmla="*/ 1710830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58195 w 9027201"/>
              <a:gd name="connsiteY138" fmla="*/ 1699988 h 5314642"/>
              <a:gd name="connsiteX139" fmla="*/ 8491951 w 9027201"/>
              <a:gd name="connsiteY139" fmla="*/ 1665586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650683 w 9027201"/>
              <a:gd name="connsiteY140" fmla="*/ 1743103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53860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90533 w 9027201"/>
              <a:gd name="connsiteY142" fmla="*/ 1818406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29164 h 5314642"/>
              <a:gd name="connsiteX144" fmla="*/ 8844321 w 9027201"/>
              <a:gd name="connsiteY144" fmla="*/ 1850679 h 5314642"/>
              <a:gd name="connsiteX145" fmla="*/ 8876594 w 9027201"/>
              <a:gd name="connsiteY145" fmla="*/ 1861437 h 5314642"/>
              <a:gd name="connsiteX146" fmla="*/ 8951897 w 9027201"/>
              <a:gd name="connsiteY146" fmla="*/ 1904467 h 5314642"/>
              <a:gd name="connsiteX147" fmla="*/ 8994928 w 9027201"/>
              <a:gd name="connsiteY147" fmla="*/ 1958256 h 5314642"/>
              <a:gd name="connsiteX148" fmla="*/ 9027201 w 9027201"/>
              <a:gd name="connsiteY148" fmla="*/ 1990529 h 5314642"/>
              <a:gd name="connsiteX149" fmla="*/ 9016443 w 9027201"/>
              <a:gd name="connsiteY149" fmla="*/ 2119620 h 5314642"/>
              <a:gd name="connsiteX150" fmla="*/ 8994928 w 9027201"/>
              <a:gd name="connsiteY150" fmla="*/ 2141136 h 5314642"/>
              <a:gd name="connsiteX151" fmla="*/ 8951897 w 9027201"/>
              <a:gd name="connsiteY151" fmla="*/ 2194924 h 5314642"/>
              <a:gd name="connsiteX152" fmla="*/ 8919624 w 9027201"/>
              <a:gd name="connsiteY152" fmla="*/ 2248712 h 5314642"/>
              <a:gd name="connsiteX153" fmla="*/ 8876594 w 9027201"/>
              <a:gd name="connsiteY153" fmla="*/ 2302500 h 5314642"/>
              <a:gd name="connsiteX154" fmla="*/ 8898109 w 9027201"/>
              <a:gd name="connsiteY154" fmla="*/ 2334773 h 5314642"/>
              <a:gd name="connsiteX155" fmla="*/ 8898109 w 9027201"/>
              <a:gd name="connsiteY155" fmla="*/ 2431592 h 5314642"/>
              <a:gd name="connsiteX156" fmla="*/ 8876594 w 9027201"/>
              <a:gd name="connsiteY156" fmla="*/ 2463865 h 5314642"/>
              <a:gd name="connsiteX157" fmla="*/ 8844321 w 9027201"/>
              <a:gd name="connsiteY157" fmla="*/ 2539169 h 5314642"/>
              <a:gd name="connsiteX158" fmla="*/ 8801290 w 9027201"/>
              <a:gd name="connsiteY158" fmla="*/ 2549926 h 5314642"/>
              <a:gd name="connsiteX159" fmla="*/ 8833563 w 9027201"/>
              <a:gd name="connsiteY159" fmla="*/ 2603715 h 5314642"/>
              <a:gd name="connsiteX160" fmla="*/ 8844321 w 9027201"/>
              <a:gd name="connsiteY160" fmla="*/ 2635987 h 5314642"/>
              <a:gd name="connsiteX161" fmla="*/ 8865836 w 9027201"/>
              <a:gd name="connsiteY161" fmla="*/ 2657503 h 5314642"/>
              <a:gd name="connsiteX162" fmla="*/ 8898109 w 9027201"/>
              <a:gd name="connsiteY162" fmla="*/ 2722049 h 5314642"/>
              <a:gd name="connsiteX163" fmla="*/ 8876594 w 9027201"/>
              <a:gd name="connsiteY163" fmla="*/ 2915686 h 5314642"/>
              <a:gd name="connsiteX164" fmla="*/ 8855078 w 9027201"/>
              <a:gd name="connsiteY164" fmla="*/ 2980232 h 5314642"/>
              <a:gd name="connsiteX165" fmla="*/ 8822805 w 9027201"/>
              <a:gd name="connsiteY165" fmla="*/ 3001747 h 5314642"/>
              <a:gd name="connsiteX166" fmla="*/ 8812048 w 9027201"/>
              <a:gd name="connsiteY166" fmla="*/ 3034020 h 5314642"/>
              <a:gd name="connsiteX167" fmla="*/ 8747502 w 9027201"/>
              <a:gd name="connsiteY167" fmla="*/ 3055536 h 5314642"/>
              <a:gd name="connsiteX168" fmla="*/ 8553864 w 9027201"/>
              <a:gd name="connsiteY168" fmla="*/ 3077051 h 5314642"/>
              <a:gd name="connsiteX169" fmla="*/ 8467803 w 9027201"/>
              <a:gd name="connsiteY169" fmla="*/ 3077051 h 5314642"/>
              <a:gd name="connsiteX170" fmla="*/ 8403257 w 9027201"/>
              <a:gd name="connsiteY170" fmla="*/ 3055536 h 5314642"/>
              <a:gd name="connsiteX171" fmla="*/ 8338711 w 9027201"/>
              <a:gd name="connsiteY171" fmla="*/ 3098566 h 5314642"/>
              <a:gd name="connsiteX172" fmla="*/ 8317196 w 9027201"/>
              <a:gd name="connsiteY172" fmla="*/ 3120082 h 5314642"/>
              <a:gd name="connsiteX173" fmla="*/ 8284923 w 9027201"/>
              <a:gd name="connsiteY173" fmla="*/ 3141597 h 5314642"/>
              <a:gd name="connsiteX174" fmla="*/ 8263408 w 9027201"/>
              <a:gd name="connsiteY174" fmla="*/ 3173870 h 5314642"/>
              <a:gd name="connsiteX175" fmla="*/ 8198862 w 9027201"/>
              <a:gd name="connsiteY175" fmla="*/ 3216900 h 5314642"/>
              <a:gd name="connsiteX176" fmla="*/ 8177347 w 9027201"/>
              <a:gd name="connsiteY176" fmla="*/ 3238416 h 5314642"/>
              <a:gd name="connsiteX177" fmla="*/ 8134316 w 9027201"/>
              <a:gd name="connsiteY177" fmla="*/ 3227658 h 5314642"/>
              <a:gd name="connsiteX178" fmla="*/ 8091285 w 9027201"/>
              <a:gd name="connsiteY178" fmla="*/ 3292204 h 5314642"/>
              <a:gd name="connsiteX179" fmla="*/ 8080528 w 9027201"/>
              <a:gd name="connsiteY179" fmla="*/ 3324477 h 5314642"/>
              <a:gd name="connsiteX180" fmla="*/ 8069770 w 9027201"/>
              <a:gd name="connsiteY180" fmla="*/ 3367507 h 5314642"/>
              <a:gd name="connsiteX181" fmla="*/ 8048255 w 9027201"/>
              <a:gd name="connsiteY181" fmla="*/ 3389023 h 5314642"/>
              <a:gd name="connsiteX182" fmla="*/ 8026740 w 9027201"/>
              <a:gd name="connsiteY182" fmla="*/ 3421296 h 5314642"/>
              <a:gd name="connsiteX183" fmla="*/ 8015982 w 9027201"/>
              <a:gd name="connsiteY183" fmla="*/ 3528872 h 5314642"/>
              <a:gd name="connsiteX184" fmla="*/ 7951436 w 9027201"/>
              <a:gd name="connsiteY184" fmla="*/ 3550387 h 5314642"/>
              <a:gd name="connsiteX185" fmla="*/ 7919163 w 9027201"/>
              <a:gd name="connsiteY185" fmla="*/ 3561145 h 5314642"/>
              <a:gd name="connsiteX186" fmla="*/ 7714768 w 9027201"/>
              <a:gd name="connsiteY186" fmla="*/ 3582660 h 5314642"/>
              <a:gd name="connsiteX187" fmla="*/ 7650222 w 9027201"/>
              <a:gd name="connsiteY187" fmla="*/ 3604176 h 5314642"/>
              <a:gd name="connsiteX188" fmla="*/ 7617949 w 9027201"/>
              <a:gd name="connsiteY188" fmla="*/ 3614933 h 5314642"/>
              <a:gd name="connsiteX189" fmla="*/ 7585676 w 9027201"/>
              <a:gd name="connsiteY189" fmla="*/ 3636449 h 5314642"/>
              <a:gd name="connsiteX190" fmla="*/ 7553403 w 9027201"/>
              <a:gd name="connsiteY190" fmla="*/ 3647206 h 5314642"/>
              <a:gd name="connsiteX191" fmla="*/ 7488857 w 9027201"/>
              <a:gd name="connsiteY191" fmla="*/ 3690237 h 5314642"/>
              <a:gd name="connsiteX192" fmla="*/ 7456584 w 9027201"/>
              <a:gd name="connsiteY192" fmla="*/ 3700995 h 5314642"/>
              <a:gd name="connsiteX193" fmla="*/ 7392038 w 9027201"/>
              <a:gd name="connsiteY193" fmla="*/ 3744025 h 5314642"/>
              <a:gd name="connsiteX194" fmla="*/ 7359765 w 9027201"/>
              <a:gd name="connsiteY194" fmla="*/ 3765540 h 5314642"/>
              <a:gd name="connsiteX195" fmla="*/ 7327493 w 9027201"/>
              <a:gd name="connsiteY195" fmla="*/ 3776298 h 5314642"/>
              <a:gd name="connsiteX196" fmla="*/ 7273704 w 9027201"/>
              <a:gd name="connsiteY196" fmla="*/ 3808571 h 5314642"/>
              <a:gd name="connsiteX197" fmla="*/ 7101582 w 9027201"/>
              <a:gd name="connsiteY197" fmla="*/ 3840844 h 5314642"/>
              <a:gd name="connsiteX198" fmla="*/ 7037036 w 9027201"/>
              <a:gd name="connsiteY198" fmla="*/ 3862359 h 5314642"/>
              <a:gd name="connsiteX199" fmla="*/ 7004763 w 9027201"/>
              <a:gd name="connsiteY199" fmla="*/ 3873117 h 5314642"/>
              <a:gd name="connsiteX200" fmla="*/ 6929460 w 9027201"/>
              <a:gd name="connsiteY200" fmla="*/ 3862359 h 5314642"/>
              <a:gd name="connsiteX201" fmla="*/ 6897187 w 9027201"/>
              <a:gd name="connsiteY201" fmla="*/ 3851602 h 5314642"/>
              <a:gd name="connsiteX202" fmla="*/ 6778853 w 9027201"/>
              <a:gd name="connsiteY202" fmla="*/ 3862359 h 5314642"/>
              <a:gd name="connsiteX203" fmla="*/ 6725064 w 9027201"/>
              <a:gd name="connsiteY203" fmla="*/ 3894632 h 5314642"/>
              <a:gd name="connsiteX204" fmla="*/ 6682034 w 9027201"/>
              <a:gd name="connsiteY204" fmla="*/ 3948420 h 5314642"/>
              <a:gd name="connsiteX205" fmla="*/ 6639003 w 9027201"/>
              <a:gd name="connsiteY205" fmla="*/ 4002209 h 5314642"/>
              <a:gd name="connsiteX206" fmla="*/ 6606730 w 9027201"/>
              <a:gd name="connsiteY206" fmla="*/ 4023724 h 5314642"/>
              <a:gd name="connsiteX207" fmla="*/ 6595973 w 9027201"/>
              <a:gd name="connsiteY207" fmla="*/ 4055997 h 5314642"/>
              <a:gd name="connsiteX208" fmla="*/ 6542184 w 9027201"/>
              <a:gd name="connsiteY208" fmla="*/ 4099027 h 5314642"/>
              <a:gd name="connsiteX209" fmla="*/ 6520669 w 9027201"/>
              <a:gd name="connsiteY209" fmla="*/ 4120543 h 5314642"/>
              <a:gd name="connsiteX210" fmla="*/ 6456123 w 9027201"/>
              <a:gd name="connsiteY210" fmla="*/ 4163573 h 5314642"/>
              <a:gd name="connsiteX211" fmla="*/ 6413093 w 9027201"/>
              <a:gd name="connsiteY211" fmla="*/ 4217362 h 5314642"/>
              <a:gd name="connsiteX212" fmla="*/ 6380820 w 9027201"/>
              <a:gd name="connsiteY212" fmla="*/ 4228119 h 5314642"/>
              <a:gd name="connsiteX213" fmla="*/ 6402335 w 9027201"/>
              <a:gd name="connsiteY213" fmla="*/ 4335696 h 5314642"/>
              <a:gd name="connsiteX214" fmla="*/ 6413093 w 9027201"/>
              <a:gd name="connsiteY214" fmla="*/ 4378726 h 5314642"/>
              <a:gd name="connsiteX215" fmla="*/ 6434608 w 9027201"/>
              <a:gd name="connsiteY215" fmla="*/ 4400242 h 5314642"/>
              <a:gd name="connsiteX216" fmla="*/ 6456123 w 9027201"/>
              <a:gd name="connsiteY216" fmla="*/ 4432515 h 5314642"/>
              <a:gd name="connsiteX217" fmla="*/ 6477638 w 9027201"/>
              <a:gd name="connsiteY217" fmla="*/ 4497060 h 5314642"/>
              <a:gd name="connsiteX218" fmla="*/ 6499154 w 9027201"/>
              <a:gd name="connsiteY218" fmla="*/ 4518576 h 5314642"/>
              <a:gd name="connsiteX219" fmla="*/ 6520669 w 9027201"/>
              <a:gd name="connsiteY219" fmla="*/ 4550849 h 5314642"/>
              <a:gd name="connsiteX220" fmla="*/ 6585215 w 9027201"/>
              <a:gd name="connsiteY220" fmla="*/ 4615395 h 5314642"/>
              <a:gd name="connsiteX221" fmla="*/ 6617488 w 9027201"/>
              <a:gd name="connsiteY221" fmla="*/ 4626152 h 5314642"/>
              <a:gd name="connsiteX222" fmla="*/ 6649761 w 9027201"/>
              <a:gd name="connsiteY222" fmla="*/ 4647667 h 5314642"/>
              <a:gd name="connsiteX223" fmla="*/ 6671276 w 9027201"/>
              <a:gd name="connsiteY223" fmla="*/ 4669183 h 5314642"/>
              <a:gd name="connsiteX224" fmla="*/ 6703549 w 9027201"/>
              <a:gd name="connsiteY224" fmla="*/ 4679940 h 5314642"/>
              <a:gd name="connsiteX225" fmla="*/ 6811125 w 9027201"/>
              <a:gd name="connsiteY225" fmla="*/ 4647667 h 5314642"/>
              <a:gd name="connsiteX226" fmla="*/ 6918702 w 9027201"/>
              <a:gd name="connsiteY226" fmla="*/ 4636910 h 5314642"/>
              <a:gd name="connsiteX227" fmla="*/ 6950975 w 9027201"/>
              <a:gd name="connsiteY227" fmla="*/ 4615395 h 5314642"/>
              <a:gd name="connsiteX228" fmla="*/ 7166128 w 9027201"/>
              <a:gd name="connsiteY228" fmla="*/ 4615395 h 5314642"/>
              <a:gd name="connsiteX229" fmla="*/ 7198401 w 9027201"/>
              <a:gd name="connsiteY229" fmla="*/ 4626152 h 5314642"/>
              <a:gd name="connsiteX230" fmla="*/ 7230674 w 9027201"/>
              <a:gd name="connsiteY230" fmla="*/ 4733729 h 5314642"/>
              <a:gd name="connsiteX231" fmla="*/ 7219916 w 9027201"/>
              <a:gd name="connsiteY231" fmla="*/ 4776759 h 5314642"/>
              <a:gd name="connsiteX232" fmla="*/ 7176885 w 9027201"/>
              <a:gd name="connsiteY232" fmla="*/ 4830547 h 5314642"/>
              <a:gd name="connsiteX233" fmla="*/ 7155370 w 9027201"/>
              <a:gd name="connsiteY233" fmla="*/ 4862820 h 5314642"/>
              <a:gd name="connsiteX234" fmla="*/ 7101582 w 9027201"/>
              <a:gd name="connsiteY234" fmla="*/ 4905851 h 5314642"/>
              <a:gd name="connsiteX235" fmla="*/ 7037036 w 9027201"/>
              <a:gd name="connsiteY235" fmla="*/ 4927366 h 5314642"/>
              <a:gd name="connsiteX236" fmla="*/ 7004763 w 9027201"/>
              <a:gd name="connsiteY236" fmla="*/ 4938124 h 5314642"/>
              <a:gd name="connsiteX237" fmla="*/ 6907944 w 9027201"/>
              <a:gd name="connsiteY237" fmla="*/ 4948882 h 5314642"/>
              <a:gd name="connsiteX238" fmla="*/ 6843398 w 9027201"/>
              <a:gd name="connsiteY238" fmla="*/ 4970397 h 5314642"/>
              <a:gd name="connsiteX239" fmla="*/ 6757337 w 9027201"/>
              <a:gd name="connsiteY239" fmla="*/ 4959639 h 5314642"/>
              <a:gd name="connsiteX240" fmla="*/ 6725064 w 9027201"/>
              <a:gd name="connsiteY240" fmla="*/ 4948882 h 5314642"/>
              <a:gd name="connsiteX241" fmla="*/ 6682034 w 9027201"/>
              <a:gd name="connsiteY241" fmla="*/ 4905851 h 5314642"/>
              <a:gd name="connsiteX242" fmla="*/ 6639003 w 9027201"/>
              <a:gd name="connsiteY242" fmla="*/ 4948882 h 5314642"/>
              <a:gd name="connsiteX243" fmla="*/ 6628245 w 9027201"/>
              <a:gd name="connsiteY243" fmla="*/ 4981155 h 5314642"/>
              <a:gd name="connsiteX244" fmla="*/ 6595973 w 9027201"/>
              <a:gd name="connsiteY244" fmla="*/ 4991912 h 5314642"/>
              <a:gd name="connsiteX245" fmla="*/ 6509911 w 9027201"/>
              <a:gd name="connsiteY245" fmla="*/ 5002670 h 5314642"/>
              <a:gd name="connsiteX246" fmla="*/ 6445365 w 9027201"/>
              <a:gd name="connsiteY246" fmla="*/ 5013427 h 5314642"/>
              <a:gd name="connsiteX247" fmla="*/ 6391577 w 9027201"/>
              <a:gd name="connsiteY247" fmla="*/ 5045700 h 5314642"/>
              <a:gd name="connsiteX248" fmla="*/ 6327031 w 9027201"/>
              <a:gd name="connsiteY248" fmla="*/ 5077973 h 5314642"/>
              <a:gd name="connsiteX249" fmla="*/ 6305516 w 9027201"/>
              <a:gd name="connsiteY249" fmla="*/ 5099489 h 5314642"/>
              <a:gd name="connsiteX250" fmla="*/ 6262485 w 9027201"/>
              <a:gd name="connsiteY250" fmla="*/ 5110246 h 5314642"/>
              <a:gd name="connsiteX251" fmla="*/ 6230213 w 9027201"/>
              <a:gd name="connsiteY251" fmla="*/ 5121004 h 5314642"/>
              <a:gd name="connsiteX252" fmla="*/ 6187182 w 9027201"/>
              <a:gd name="connsiteY252" fmla="*/ 5164035 h 5314642"/>
              <a:gd name="connsiteX253" fmla="*/ 6165667 w 9027201"/>
              <a:gd name="connsiteY253" fmla="*/ 5196307 h 5314642"/>
              <a:gd name="connsiteX254" fmla="*/ 6133394 w 9027201"/>
              <a:gd name="connsiteY254" fmla="*/ 5207065 h 5314642"/>
              <a:gd name="connsiteX255" fmla="*/ 6111878 w 9027201"/>
              <a:gd name="connsiteY255" fmla="*/ 5228580 h 5314642"/>
              <a:gd name="connsiteX256" fmla="*/ 6047333 w 9027201"/>
              <a:gd name="connsiteY256" fmla="*/ 5271611 h 5314642"/>
              <a:gd name="connsiteX257" fmla="*/ 5982787 w 9027201"/>
              <a:gd name="connsiteY257" fmla="*/ 5282369 h 5314642"/>
              <a:gd name="connsiteX258" fmla="*/ 5928998 w 9027201"/>
              <a:gd name="connsiteY258" fmla="*/ 5293126 h 5314642"/>
              <a:gd name="connsiteX259" fmla="*/ 5896725 w 9027201"/>
              <a:gd name="connsiteY259" fmla="*/ 5303884 h 5314642"/>
              <a:gd name="connsiteX260" fmla="*/ 5842937 w 9027201"/>
              <a:gd name="connsiteY260" fmla="*/ 5314642 h 5314642"/>
              <a:gd name="connsiteX261" fmla="*/ 5767634 w 9027201"/>
              <a:gd name="connsiteY261" fmla="*/ 5303884 h 5314642"/>
              <a:gd name="connsiteX262" fmla="*/ 5703088 w 9027201"/>
              <a:gd name="connsiteY262" fmla="*/ 5282369 h 5314642"/>
              <a:gd name="connsiteX263" fmla="*/ 5638542 w 9027201"/>
              <a:gd name="connsiteY263" fmla="*/ 5271611 h 5314642"/>
              <a:gd name="connsiteX264" fmla="*/ 5595511 w 9027201"/>
              <a:gd name="connsiteY264" fmla="*/ 5174792 h 5314642"/>
              <a:gd name="connsiteX265" fmla="*/ 5638542 w 9027201"/>
              <a:gd name="connsiteY265" fmla="*/ 5056458 h 5314642"/>
              <a:gd name="connsiteX266" fmla="*/ 5660057 w 9027201"/>
              <a:gd name="connsiteY266" fmla="*/ 4895093 h 5314642"/>
              <a:gd name="connsiteX267" fmla="*/ 5584754 w 9027201"/>
              <a:gd name="connsiteY267" fmla="*/ 4819790 h 5314642"/>
              <a:gd name="connsiteX268" fmla="*/ 5530965 w 9027201"/>
              <a:gd name="connsiteY268" fmla="*/ 4787517 h 5314642"/>
              <a:gd name="connsiteX269" fmla="*/ 5423389 w 9027201"/>
              <a:gd name="connsiteY269" fmla="*/ 4766002 h 5314642"/>
              <a:gd name="connsiteX270" fmla="*/ 5358843 w 9027201"/>
              <a:gd name="connsiteY270" fmla="*/ 4733729 h 5314642"/>
              <a:gd name="connsiteX271" fmla="*/ 5326570 w 9027201"/>
              <a:gd name="connsiteY271" fmla="*/ 4722971 h 5314642"/>
              <a:gd name="connsiteX272" fmla="*/ 5294297 w 9027201"/>
              <a:gd name="connsiteY272" fmla="*/ 4701456 h 5314642"/>
              <a:gd name="connsiteX273" fmla="*/ 5175776 w 9027201"/>
              <a:gd name="connsiteY273" fmla="*/ 4704108 h 5314642"/>
              <a:gd name="connsiteX274" fmla="*/ 5166214 w 9027201"/>
              <a:gd name="connsiteY274" fmla="*/ 4655026 h 5314642"/>
              <a:gd name="connsiteX275" fmla="*/ 5197478 w 9027201"/>
              <a:gd name="connsiteY275" fmla="*/ 4572364 h 5314642"/>
              <a:gd name="connsiteX276" fmla="*/ 5264639 w 9027201"/>
              <a:gd name="connsiteY276" fmla="*/ 4543901 h 5314642"/>
              <a:gd name="connsiteX277" fmla="*/ 5339980 w 9027201"/>
              <a:gd name="connsiteY277" fmla="*/ 4489478 h 5314642"/>
              <a:gd name="connsiteX278" fmla="*/ 5401874 w 9027201"/>
              <a:gd name="connsiteY278" fmla="*/ 4432515 h 5314642"/>
              <a:gd name="connsiteX279" fmla="*/ 5466420 w 9027201"/>
              <a:gd name="connsiteY279" fmla="*/ 4421757 h 5314642"/>
              <a:gd name="connsiteX280" fmla="*/ 5617027 w 9027201"/>
              <a:gd name="connsiteY280" fmla="*/ 4378726 h 5314642"/>
              <a:gd name="connsiteX281" fmla="*/ 5712277 w 9027201"/>
              <a:gd name="connsiteY281" fmla="*/ 4285792 h 5314642"/>
              <a:gd name="connsiteX282" fmla="*/ 5573996 w 9027201"/>
              <a:gd name="connsiteY282" fmla="*/ 4195846 h 5314642"/>
              <a:gd name="connsiteX283" fmla="*/ 5467129 w 9027201"/>
              <a:gd name="connsiteY283" fmla="*/ 4187031 h 5314642"/>
              <a:gd name="connsiteX284" fmla="*/ 5404339 w 9027201"/>
              <a:gd name="connsiteY284" fmla="*/ 4245451 h 5314642"/>
              <a:gd name="connsiteX285" fmla="*/ 5296389 w 9027201"/>
              <a:gd name="connsiteY285" fmla="*/ 4229576 h 5314642"/>
              <a:gd name="connsiteX286" fmla="*/ 5223364 w 9027201"/>
              <a:gd name="connsiteY286" fmla="*/ 4223226 h 5314642"/>
              <a:gd name="connsiteX287" fmla="*/ 5154448 w 9027201"/>
              <a:gd name="connsiteY287" fmla="*/ 4185089 h 5314642"/>
              <a:gd name="connsiteX288" fmla="*/ 5122175 w 9027201"/>
              <a:gd name="connsiteY288" fmla="*/ 4195846 h 5314642"/>
              <a:gd name="connsiteX289" fmla="*/ 5025356 w 9027201"/>
              <a:gd name="connsiteY289" fmla="*/ 4185089 h 5314642"/>
              <a:gd name="connsiteX290" fmla="*/ 4960810 w 9027201"/>
              <a:gd name="connsiteY290" fmla="*/ 4152816 h 5314642"/>
              <a:gd name="connsiteX291" fmla="*/ 4907022 w 9027201"/>
              <a:gd name="connsiteY291" fmla="*/ 4099027 h 5314642"/>
              <a:gd name="connsiteX292" fmla="*/ 4836014 w 9027201"/>
              <a:gd name="connsiteY292" fmla="*/ 4093051 h 5314642"/>
              <a:gd name="connsiteX293" fmla="*/ 4804899 w 9027201"/>
              <a:gd name="connsiteY293" fmla="*/ 4048414 h 5314642"/>
              <a:gd name="connsiteX294" fmla="*/ 4902689 w 9027201"/>
              <a:gd name="connsiteY294" fmla="*/ 4007326 h 5314642"/>
              <a:gd name="connsiteX295" fmla="*/ 4880576 w 9027201"/>
              <a:gd name="connsiteY295" fmla="*/ 3944536 h 5314642"/>
              <a:gd name="connsiteX296" fmla="*/ 4739307 w 9027201"/>
              <a:gd name="connsiteY296" fmla="*/ 3953538 h 5314642"/>
              <a:gd name="connsiteX297" fmla="*/ 4639500 w 9027201"/>
              <a:gd name="connsiteY297" fmla="*/ 3859707 h 5314642"/>
              <a:gd name="connsiteX298" fmla="*/ 4502639 w 9027201"/>
              <a:gd name="connsiteY298" fmla="*/ 3870801 h 5314642"/>
              <a:gd name="connsiteX299" fmla="*/ 4421695 w 9027201"/>
              <a:gd name="connsiteY299" fmla="*/ 3860417 h 5314642"/>
              <a:gd name="connsiteX300" fmla="*/ 4328014 w 9027201"/>
              <a:gd name="connsiteY300" fmla="*/ 3873976 h 5314642"/>
              <a:gd name="connsiteX301" fmla="*/ 4302614 w 9027201"/>
              <a:gd name="connsiteY301" fmla="*/ 3899376 h 5314642"/>
              <a:gd name="connsiteX302" fmla="*/ 4305789 w 9027201"/>
              <a:gd name="connsiteY302" fmla="*/ 3947001 h 5314642"/>
              <a:gd name="connsiteX303" fmla="*/ 4272321 w 9027201"/>
              <a:gd name="connsiteY303" fmla="*/ 4045239 h 5314642"/>
              <a:gd name="connsiteX304" fmla="*/ 4229290 w 9027201"/>
              <a:gd name="connsiteY304" fmla="*/ 4109785 h 5314642"/>
              <a:gd name="connsiteX305" fmla="*/ 4207775 w 9027201"/>
              <a:gd name="connsiteY305" fmla="*/ 4142058 h 5314642"/>
              <a:gd name="connsiteX306" fmla="*/ 4175502 w 9027201"/>
              <a:gd name="connsiteY306" fmla="*/ 4174331 h 5314642"/>
              <a:gd name="connsiteX307" fmla="*/ 4121714 w 9027201"/>
              <a:gd name="connsiteY307" fmla="*/ 4217362 h 5314642"/>
              <a:gd name="connsiteX308" fmla="*/ 4096239 w 9027201"/>
              <a:gd name="connsiteY308" fmla="*/ 4270851 h 5314642"/>
              <a:gd name="connsiteX309" fmla="*/ 4046410 w 9027201"/>
              <a:gd name="connsiteY309" fmla="*/ 4335696 h 5314642"/>
              <a:gd name="connsiteX310" fmla="*/ 4014137 w 9027201"/>
              <a:gd name="connsiteY310" fmla="*/ 4367969 h 5314642"/>
              <a:gd name="connsiteX311" fmla="*/ 3924191 w 9027201"/>
              <a:gd name="connsiteY311" fmla="*/ 4468485 h 5314642"/>
              <a:gd name="connsiteX312" fmla="*/ 3838130 w 9027201"/>
              <a:gd name="connsiteY312" fmla="*/ 4537439 h 5314642"/>
              <a:gd name="connsiteX313" fmla="*/ 3780457 w 9027201"/>
              <a:gd name="connsiteY313" fmla="*/ 4563362 h 5314642"/>
              <a:gd name="connsiteX314" fmla="*/ 3813664 w 9027201"/>
              <a:gd name="connsiteY314" fmla="*/ 4639151 h 5314642"/>
              <a:gd name="connsiteX315" fmla="*/ 3810489 w 9027201"/>
              <a:gd name="connsiteY315" fmla="*/ 4728051 h 5314642"/>
              <a:gd name="connsiteX316" fmla="*/ 3745196 w 9027201"/>
              <a:gd name="connsiteY316" fmla="*/ 4755244 h 5314642"/>
              <a:gd name="connsiteX317" fmla="*/ 3699364 w 9027201"/>
              <a:gd name="connsiteY317" fmla="*/ 4693126 h 5314642"/>
              <a:gd name="connsiteX318" fmla="*/ 3621745 w 9027201"/>
              <a:gd name="connsiteY318" fmla="*/ 4641840 h 5314642"/>
              <a:gd name="connsiteX319" fmla="*/ 3499339 w 9027201"/>
              <a:gd name="connsiteY319" fmla="*/ 4664551 h 5314642"/>
              <a:gd name="connsiteX320" fmla="*/ 3423139 w 9027201"/>
              <a:gd name="connsiteY320" fmla="*/ 4728051 h 5314642"/>
              <a:gd name="connsiteX321" fmla="*/ 3342046 w 9027201"/>
              <a:gd name="connsiteY321" fmla="*/ 4725436 h 5314642"/>
              <a:gd name="connsiteX322" fmla="*/ 3286614 w 9027201"/>
              <a:gd name="connsiteY322" fmla="*/ 4785201 h 5314642"/>
              <a:gd name="connsiteX323" fmla="*/ 3212431 w 9027201"/>
              <a:gd name="connsiteY323" fmla="*/ 4788750 h 5314642"/>
              <a:gd name="connsiteX324" fmla="*/ 3153525 w 9027201"/>
              <a:gd name="connsiteY324" fmla="*/ 4755244 h 5314642"/>
              <a:gd name="connsiteX325" fmla="*/ 3099737 w 9027201"/>
              <a:gd name="connsiteY325" fmla="*/ 4712213 h 5314642"/>
              <a:gd name="connsiteX326" fmla="*/ 3032614 w 9027201"/>
              <a:gd name="connsiteY326" fmla="*/ 4591526 h 5314642"/>
              <a:gd name="connsiteX327" fmla="*/ 3054839 w 9027201"/>
              <a:gd name="connsiteY327" fmla="*/ 4556601 h 5314642"/>
              <a:gd name="connsiteX328" fmla="*/ 3088980 w 9027201"/>
              <a:gd name="connsiteY328" fmla="*/ 4561606 h 5314642"/>
              <a:gd name="connsiteX329" fmla="*/ 3131039 w 9027201"/>
              <a:gd name="connsiteY329" fmla="*/ 4585176 h 5314642"/>
              <a:gd name="connsiteX330" fmla="*/ 3173995 w 9027201"/>
              <a:gd name="connsiteY330" fmla="*/ 4560037 h 5314642"/>
              <a:gd name="connsiteX331" fmla="*/ 3172314 w 9027201"/>
              <a:gd name="connsiteY331" fmla="*/ 4505801 h 5314642"/>
              <a:gd name="connsiteX332" fmla="*/ 3142768 w 9027201"/>
              <a:gd name="connsiteY332" fmla="*/ 4443272 h 5314642"/>
              <a:gd name="connsiteX333" fmla="*/ 3192148 w 9027201"/>
              <a:gd name="connsiteY333" fmla="*/ 4404126 h 5314642"/>
              <a:gd name="connsiteX334" fmla="*/ 3268871 w 9027201"/>
              <a:gd name="connsiteY334" fmla="*/ 4377680 h 5314642"/>
              <a:gd name="connsiteX335" fmla="*/ 3299725 w 9027201"/>
              <a:gd name="connsiteY335" fmla="*/ 4261812 h 5314642"/>
              <a:gd name="connsiteX336" fmla="*/ 3411896 w 9027201"/>
              <a:gd name="connsiteY336" fmla="*/ 4243658 h 5314642"/>
              <a:gd name="connsiteX337" fmla="*/ 3423139 w 9027201"/>
              <a:gd name="connsiteY337" fmla="*/ 4140676 h 5314642"/>
              <a:gd name="connsiteX338" fmla="*/ 3380669 w 9027201"/>
              <a:gd name="connsiteY338" fmla="*/ 4050170 h 5314642"/>
              <a:gd name="connsiteX339" fmla="*/ 3401997 w 9027201"/>
              <a:gd name="connsiteY339" fmla="*/ 3941361 h 5314642"/>
              <a:gd name="connsiteX340" fmla="*/ 3490188 w 9027201"/>
              <a:gd name="connsiteY340" fmla="*/ 3891270 h 5314642"/>
              <a:gd name="connsiteX341" fmla="*/ 3589658 w 9027201"/>
              <a:gd name="connsiteY341" fmla="*/ 3897097 h 5314642"/>
              <a:gd name="connsiteX342" fmla="*/ 3669893 w 9027201"/>
              <a:gd name="connsiteY342" fmla="*/ 3948420 h 5314642"/>
              <a:gd name="connsiteX343" fmla="*/ 3737613 w 9027201"/>
              <a:gd name="connsiteY343" fmla="*/ 3984578 h 5314642"/>
              <a:gd name="connsiteX344" fmla="*/ 3813440 w 9027201"/>
              <a:gd name="connsiteY344" fmla="*/ 3954770 h 5314642"/>
              <a:gd name="connsiteX345" fmla="*/ 3913620 w 9027201"/>
              <a:gd name="connsiteY345" fmla="*/ 3963063 h 5314642"/>
              <a:gd name="connsiteX346" fmla="*/ 3899688 w 9027201"/>
              <a:gd name="connsiteY346" fmla="*/ 3865011 h 5314642"/>
              <a:gd name="connsiteX347" fmla="*/ 3911155 w 9027201"/>
              <a:gd name="connsiteY347" fmla="*/ 3759713 h 5314642"/>
              <a:gd name="connsiteX348" fmla="*/ 3829315 w 9027201"/>
              <a:gd name="connsiteY348" fmla="*/ 3709997 h 5314642"/>
              <a:gd name="connsiteX349" fmla="*/ 3750127 w 9027201"/>
              <a:gd name="connsiteY349" fmla="*/ 3651091 h 5314642"/>
              <a:gd name="connsiteX350" fmla="*/ 3702165 w 9027201"/>
              <a:gd name="connsiteY350" fmla="*/ 3571903 h 5314642"/>
              <a:gd name="connsiteX351" fmla="*/ 3659135 w 9027201"/>
              <a:gd name="connsiteY351" fmla="*/ 3518115 h 5314642"/>
              <a:gd name="connsiteX352" fmla="*/ 3655437 w 9027201"/>
              <a:gd name="connsiteY352" fmla="*/ 3410538 h 5314642"/>
              <a:gd name="connsiteX353" fmla="*/ 3558431 w 9027201"/>
              <a:gd name="connsiteY353" fmla="*/ 3368217 h 5314642"/>
              <a:gd name="connsiteX354" fmla="*/ 3474126 w 9027201"/>
              <a:gd name="connsiteY354" fmla="*/ 3263106 h 5314642"/>
              <a:gd name="connsiteX355" fmla="*/ 3508528 w 9027201"/>
              <a:gd name="connsiteY355" fmla="*/ 3173870 h 5314642"/>
              <a:gd name="connsiteX356" fmla="*/ 3531463 w 9027201"/>
              <a:gd name="connsiteY356" fmla="*/ 3083924 h 5314642"/>
              <a:gd name="connsiteX357" fmla="*/ 3465497 w 9027201"/>
              <a:gd name="connsiteY357" fmla="*/ 2990990 h 5314642"/>
              <a:gd name="connsiteX358" fmla="*/ 3381901 w 9027201"/>
              <a:gd name="connsiteY358" fmla="*/ 2973359 h 5314642"/>
              <a:gd name="connsiteX359" fmla="*/ 3316310 w 9027201"/>
              <a:gd name="connsiteY359" fmla="*/ 2894171 h 5314642"/>
              <a:gd name="connsiteX360" fmla="*/ 3249112 w 9027201"/>
              <a:gd name="connsiteY360" fmla="*/ 2840551 h 5314642"/>
              <a:gd name="connsiteX361" fmla="*/ 3196920 w 9027201"/>
              <a:gd name="connsiteY361" fmla="*/ 2838926 h 5314642"/>
              <a:gd name="connsiteX362" fmla="*/ 3146466 w 9027201"/>
              <a:gd name="connsiteY362" fmla="*/ 2886859 h 5314642"/>
              <a:gd name="connsiteX363" fmla="*/ 3099737 w 9027201"/>
              <a:gd name="connsiteY363" fmla="*/ 2829625 h 5314642"/>
              <a:gd name="connsiteX364" fmla="*/ 3023370 w 9027201"/>
              <a:gd name="connsiteY364" fmla="*/ 2820016 h 5314642"/>
              <a:gd name="connsiteX365" fmla="*/ 2955209 w 9027201"/>
              <a:gd name="connsiteY365" fmla="*/ 2788976 h 5314642"/>
              <a:gd name="connsiteX366" fmla="*/ 2938288 w 9027201"/>
              <a:gd name="connsiteY366" fmla="*/ 2705547 h 5314642"/>
              <a:gd name="connsiteX367" fmla="*/ 2872594 w 9027201"/>
              <a:gd name="connsiteY367" fmla="*/ 2718518 h 5314642"/>
              <a:gd name="connsiteX368" fmla="*/ 2773310 w 9027201"/>
              <a:gd name="connsiteY368" fmla="*/ 2629012 h 5314642"/>
              <a:gd name="connsiteX369" fmla="*/ 2658674 w 9027201"/>
              <a:gd name="connsiteY369" fmla="*/ 2646745 h 5314642"/>
              <a:gd name="connsiteX370" fmla="*/ 2565300 w 9027201"/>
              <a:gd name="connsiteY370" fmla="*/ 2702747 h 5314642"/>
              <a:gd name="connsiteX371" fmla="*/ 2443521 w 9027201"/>
              <a:gd name="connsiteY371" fmla="*/ 2711291 h 5314642"/>
              <a:gd name="connsiteX372" fmla="*/ 2314429 w 9027201"/>
              <a:gd name="connsiteY372" fmla="*/ 2743564 h 5314642"/>
              <a:gd name="connsiteX373" fmla="*/ 2217610 w 9027201"/>
              <a:gd name="connsiteY373" fmla="*/ 2775837 h 5314642"/>
              <a:gd name="connsiteX374" fmla="*/ 2164971 w 9027201"/>
              <a:gd name="connsiteY374" fmla="*/ 2850972 h 5314642"/>
              <a:gd name="connsiteX375" fmla="*/ 2105187 w 9027201"/>
              <a:gd name="connsiteY375" fmla="*/ 2910756 h 5314642"/>
              <a:gd name="connsiteX376" fmla="*/ 2034730 w 9027201"/>
              <a:gd name="connsiteY376" fmla="*/ 2937202 h 5314642"/>
              <a:gd name="connsiteX377" fmla="*/ 1980942 w 9027201"/>
              <a:gd name="connsiteY377" fmla="*/ 2958717 h 5314642"/>
              <a:gd name="connsiteX378" fmla="*/ 1872217 w 9027201"/>
              <a:gd name="connsiteY378" fmla="*/ 2986311 h 5314642"/>
              <a:gd name="connsiteX379" fmla="*/ 1734291 w 9027201"/>
              <a:gd name="connsiteY379" fmla="*/ 2998656 h 5314642"/>
              <a:gd name="connsiteX380" fmla="*/ 1598430 w 9027201"/>
              <a:gd name="connsiteY380" fmla="*/ 2999451 h 5314642"/>
              <a:gd name="connsiteX381" fmla="*/ 1524443 w 9027201"/>
              <a:gd name="connsiteY381" fmla="*/ 3066378 h 5314642"/>
              <a:gd name="connsiteX382" fmla="*/ 1484773 w 9027201"/>
              <a:gd name="connsiteY382" fmla="*/ 3120082 h 5314642"/>
              <a:gd name="connsiteX383" fmla="*/ 1421544 w 9027201"/>
              <a:gd name="connsiteY383" fmla="*/ 3130839 h 5314642"/>
              <a:gd name="connsiteX384" fmla="*/ 1364142 w 9027201"/>
              <a:gd name="connsiteY384" fmla="*/ 3105795 h 5314642"/>
              <a:gd name="connsiteX385" fmla="*/ 1313968 w 9027201"/>
              <a:gd name="connsiteY385" fmla="*/ 3066293 h 5314642"/>
              <a:gd name="connsiteX386" fmla="*/ 1292453 w 9027201"/>
              <a:gd name="connsiteY386" fmla="*/ 3034020 h 5314642"/>
              <a:gd name="connsiteX387" fmla="*/ 1224209 w 9027201"/>
              <a:gd name="connsiteY387" fmla="*/ 2974405 h 5314642"/>
              <a:gd name="connsiteX388" fmla="*/ 1120330 w 9027201"/>
              <a:gd name="connsiteY388" fmla="*/ 2980232 h 5314642"/>
              <a:gd name="connsiteX389" fmla="*/ 1051021 w 9027201"/>
              <a:gd name="connsiteY389" fmla="*/ 2999198 h 5314642"/>
              <a:gd name="connsiteX390" fmla="*/ 994264 w 9027201"/>
              <a:gd name="connsiteY390" fmla="*/ 2981801 h 5314642"/>
              <a:gd name="connsiteX391" fmla="*/ 908539 w 9027201"/>
              <a:gd name="connsiteY391" fmla="*/ 2984182 h 5314642"/>
              <a:gd name="connsiteX392" fmla="*/ 849008 w 9027201"/>
              <a:gd name="connsiteY392" fmla="*/ 2960370 h 5314642"/>
              <a:gd name="connsiteX393" fmla="*/ 743813 w 9027201"/>
              <a:gd name="connsiteY393" fmla="*/ 2958717 h 5314642"/>
              <a:gd name="connsiteX394" fmla="*/ 668593 w 9027201"/>
              <a:gd name="connsiteY394" fmla="*/ 2937117 h 5314642"/>
              <a:gd name="connsiteX395" fmla="*/ 608894 w 9027201"/>
              <a:gd name="connsiteY395" fmla="*/ 2912073 h 5314642"/>
              <a:gd name="connsiteX396" fmla="*/ 582448 w 9027201"/>
              <a:gd name="connsiteY396" fmla="*/ 2883413 h 5314642"/>
              <a:gd name="connsiteX397" fmla="*/ 442598 w 9027201"/>
              <a:gd name="connsiteY397" fmla="*/ 2915686 h 5314642"/>
              <a:gd name="connsiteX398" fmla="*/ 431841 w 9027201"/>
              <a:gd name="connsiteY398" fmla="*/ 2947959 h 5314642"/>
              <a:gd name="connsiteX399" fmla="*/ 367995 w 9027201"/>
              <a:gd name="connsiteY399" fmla="*/ 2936557 h 5314642"/>
              <a:gd name="connsiteX400" fmla="*/ 315804 w 9027201"/>
              <a:gd name="connsiteY400" fmla="*/ 2889577 h 5314642"/>
              <a:gd name="connsiteX401" fmla="*/ 238203 w 9027201"/>
              <a:gd name="connsiteY401" fmla="*/ 2883413 h 5314642"/>
              <a:gd name="connsiteX402" fmla="*/ 202148 w 9027201"/>
              <a:gd name="connsiteY402" fmla="*/ 2795055 h 5314642"/>
              <a:gd name="connsiteX403" fmla="*/ 119869 w 9027201"/>
              <a:gd name="connsiteY403" fmla="*/ 2754322 h 5314642"/>
              <a:gd name="connsiteX404" fmla="*/ 42437 w 9027201"/>
              <a:gd name="connsiteY404" fmla="*/ 2693390 h 5314642"/>
              <a:gd name="connsiteX405" fmla="*/ 1703 w 9027201"/>
              <a:gd name="connsiteY405" fmla="*/ 2607497 h 5314642"/>
              <a:gd name="connsiteX406" fmla="*/ 43417 w 9027201"/>
              <a:gd name="connsiteY406" fmla="*/ 2483083 h 5314642"/>
              <a:gd name="connsiteX407" fmla="*/ 119869 w 9027201"/>
              <a:gd name="connsiteY407" fmla="*/ 2420835 h 5314642"/>
              <a:gd name="connsiteX408" fmla="*/ 122503 w 9027201"/>
              <a:gd name="connsiteY408" fmla="*/ 2316956 h 5314642"/>
              <a:gd name="connsiteX409" fmla="*/ 201251 w 9027201"/>
              <a:gd name="connsiteY409" fmla="*/ 2246330 h 5314642"/>
              <a:gd name="connsiteX410" fmla="*/ 233524 w 9027201"/>
              <a:gd name="connsiteY410" fmla="*/ 2191478 h 5314642"/>
              <a:gd name="connsiteX411" fmla="*/ 281234 w 9027201"/>
              <a:gd name="connsiteY411" fmla="*/ 2151893 h 5314642"/>
              <a:gd name="connsiteX412" fmla="*/ 296838 w 9027201"/>
              <a:gd name="connsiteY412" fmla="*/ 2053926 h 5314642"/>
              <a:gd name="connsiteX413" fmla="*/ 265966 w 9027201"/>
              <a:gd name="connsiteY413" fmla="*/ 1923686 h 5314642"/>
              <a:gd name="connsiteX414" fmla="*/ 309977 w 9027201"/>
              <a:gd name="connsiteY414" fmla="*/ 1850847 h 5314642"/>
              <a:gd name="connsiteX415" fmla="*/ 378053 w 9027201"/>
              <a:gd name="connsiteY415" fmla="*/ 1721587 h 5314642"/>
              <a:gd name="connsiteX416" fmla="*/ 464114 w 9027201"/>
              <a:gd name="connsiteY416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29164 h 5314642"/>
              <a:gd name="connsiteX144" fmla="*/ 8876594 w 9027201"/>
              <a:gd name="connsiteY144" fmla="*/ 1861437 h 5314642"/>
              <a:gd name="connsiteX145" fmla="*/ 8951897 w 9027201"/>
              <a:gd name="connsiteY145" fmla="*/ 1904467 h 5314642"/>
              <a:gd name="connsiteX146" fmla="*/ 8994928 w 9027201"/>
              <a:gd name="connsiteY146" fmla="*/ 1958256 h 5314642"/>
              <a:gd name="connsiteX147" fmla="*/ 9027201 w 9027201"/>
              <a:gd name="connsiteY147" fmla="*/ 1990529 h 5314642"/>
              <a:gd name="connsiteX148" fmla="*/ 9016443 w 9027201"/>
              <a:gd name="connsiteY148" fmla="*/ 2119620 h 5314642"/>
              <a:gd name="connsiteX149" fmla="*/ 8994928 w 9027201"/>
              <a:gd name="connsiteY149" fmla="*/ 2141136 h 5314642"/>
              <a:gd name="connsiteX150" fmla="*/ 8951897 w 9027201"/>
              <a:gd name="connsiteY150" fmla="*/ 2194924 h 5314642"/>
              <a:gd name="connsiteX151" fmla="*/ 8919624 w 9027201"/>
              <a:gd name="connsiteY151" fmla="*/ 2248712 h 5314642"/>
              <a:gd name="connsiteX152" fmla="*/ 8876594 w 9027201"/>
              <a:gd name="connsiteY152" fmla="*/ 2302500 h 5314642"/>
              <a:gd name="connsiteX153" fmla="*/ 8898109 w 9027201"/>
              <a:gd name="connsiteY153" fmla="*/ 2334773 h 5314642"/>
              <a:gd name="connsiteX154" fmla="*/ 8898109 w 9027201"/>
              <a:gd name="connsiteY154" fmla="*/ 2431592 h 5314642"/>
              <a:gd name="connsiteX155" fmla="*/ 8876594 w 9027201"/>
              <a:gd name="connsiteY155" fmla="*/ 2463865 h 5314642"/>
              <a:gd name="connsiteX156" fmla="*/ 8844321 w 9027201"/>
              <a:gd name="connsiteY156" fmla="*/ 2539169 h 5314642"/>
              <a:gd name="connsiteX157" fmla="*/ 8801290 w 9027201"/>
              <a:gd name="connsiteY157" fmla="*/ 2549926 h 5314642"/>
              <a:gd name="connsiteX158" fmla="*/ 8833563 w 9027201"/>
              <a:gd name="connsiteY158" fmla="*/ 2603715 h 5314642"/>
              <a:gd name="connsiteX159" fmla="*/ 8844321 w 9027201"/>
              <a:gd name="connsiteY159" fmla="*/ 2635987 h 5314642"/>
              <a:gd name="connsiteX160" fmla="*/ 8865836 w 9027201"/>
              <a:gd name="connsiteY160" fmla="*/ 2657503 h 5314642"/>
              <a:gd name="connsiteX161" fmla="*/ 8898109 w 9027201"/>
              <a:gd name="connsiteY161" fmla="*/ 2722049 h 5314642"/>
              <a:gd name="connsiteX162" fmla="*/ 8876594 w 9027201"/>
              <a:gd name="connsiteY162" fmla="*/ 2915686 h 5314642"/>
              <a:gd name="connsiteX163" fmla="*/ 8855078 w 9027201"/>
              <a:gd name="connsiteY163" fmla="*/ 2980232 h 5314642"/>
              <a:gd name="connsiteX164" fmla="*/ 8822805 w 9027201"/>
              <a:gd name="connsiteY164" fmla="*/ 3001747 h 5314642"/>
              <a:gd name="connsiteX165" fmla="*/ 8812048 w 9027201"/>
              <a:gd name="connsiteY165" fmla="*/ 3034020 h 5314642"/>
              <a:gd name="connsiteX166" fmla="*/ 8747502 w 9027201"/>
              <a:gd name="connsiteY166" fmla="*/ 3055536 h 5314642"/>
              <a:gd name="connsiteX167" fmla="*/ 8553864 w 9027201"/>
              <a:gd name="connsiteY167" fmla="*/ 3077051 h 5314642"/>
              <a:gd name="connsiteX168" fmla="*/ 8467803 w 9027201"/>
              <a:gd name="connsiteY168" fmla="*/ 3077051 h 5314642"/>
              <a:gd name="connsiteX169" fmla="*/ 8403257 w 9027201"/>
              <a:gd name="connsiteY169" fmla="*/ 3055536 h 5314642"/>
              <a:gd name="connsiteX170" fmla="*/ 8338711 w 9027201"/>
              <a:gd name="connsiteY170" fmla="*/ 3098566 h 5314642"/>
              <a:gd name="connsiteX171" fmla="*/ 8317196 w 9027201"/>
              <a:gd name="connsiteY171" fmla="*/ 3120082 h 5314642"/>
              <a:gd name="connsiteX172" fmla="*/ 8284923 w 9027201"/>
              <a:gd name="connsiteY172" fmla="*/ 3141597 h 5314642"/>
              <a:gd name="connsiteX173" fmla="*/ 8263408 w 9027201"/>
              <a:gd name="connsiteY173" fmla="*/ 3173870 h 5314642"/>
              <a:gd name="connsiteX174" fmla="*/ 8198862 w 9027201"/>
              <a:gd name="connsiteY174" fmla="*/ 3216900 h 5314642"/>
              <a:gd name="connsiteX175" fmla="*/ 8177347 w 9027201"/>
              <a:gd name="connsiteY175" fmla="*/ 3238416 h 5314642"/>
              <a:gd name="connsiteX176" fmla="*/ 8134316 w 9027201"/>
              <a:gd name="connsiteY176" fmla="*/ 3227658 h 5314642"/>
              <a:gd name="connsiteX177" fmla="*/ 8091285 w 9027201"/>
              <a:gd name="connsiteY177" fmla="*/ 3292204 h 5314642"/>
              <a:gd name="connsiteX178" fmla="*/ 8080528 w 9027201"/>
              <a:gd name="connsiteY178" fmla="*/ 3324477 h 5314642"/>
              <a:gd name="connsiteX179" fmla="*/ 8069770 w 9027201"/>
              <a:gd name="connsiteY179" fmla="*/ 3367507 h 5314642"/>
              <a:gd name="connsiteX180" fmla="*/ 8048255 w 9027201"/>
              <a:gd name="connsiteY180" fmla="*/ 3389023 h 5314642"/>
              <a:gd name="connsiteX181" fmla="*/ 8026740 w 9027201"/>
              <a:gd name="connsiteY181" fmla="*/ 3421296 h 5314642"/>
              <a:gd name="connsiteX182" fmla="*/ 8015982 w 9027201"/>
              <a:gd name="connsiteY182" fmla="*/ 3528872 h 5314642"/>
              <a:gd name="connsiteX183" fmla="*/ 7951436 w 9027201"/>
              <a:gd name="connsiteY183" fmla="*/ 3550387 h 5314642"/>
              <a:gd name="connsiteX184" fmla="*/ 7919163 w 9027201"/>
              <a:gd name="connsiteY184" fmla="*/ 3561145 h 5314642"/>
              <a:gd name="connsiteX185" fmla="*/ 7714768 w 9027201"/>
              <a:gd name="connsiteY185" fmla="*/ 3582660 h 5314642"/>
              <a:gd name="connsiteX186" fmla="*/ 7650222 w 9027201"/>
              <a:gd name="connsiteY186" fmla="*/ 3604176 h 5314642"/>
              <a:gd name="connsiteX187" fmla="*/ 7617949 w 9027201"/>
              <a:gd name="connsiteY187" fmla="*/ 3614933 h 5314642"/>
              <a:gd name="connsiteX188" fmla="*/ 7585676 w 9027201"/>
              <a:gd name="connsiteY188" fmla="*/ 3636449 h 5314642"/>
              <a:gd name="connsiteX189" fmla="*/ 7553403 w 9027201"/>
              <a:gd name="connsiteY189" fmla="*/ 3647206 h 5314642"/>
              <a:gd name="connsiteX190" fmla="*/ 7488857 w 9027201"/>
              <a:gd name="connsiteY190" fmla="*/ 3690237 h 5314642"/>
              <a:gd name="connsiteX191" fmla="*/ 7456584 w 9027201"/>
              <a:gd name="connsiteY191" fmla="*/ 3700995 h 5314642"/>
              <a:gd name="connsiteX192" fmla="*/ 7392038 w 9027201"/>
              <a:gd name="connsiteY192" fmla="*/ 3744025 h 5314642"/>
              <a:gd name="connsiteX193" fmla="*/ 7359765 w 9027201"/>
              <a:gd name="connsiteY193" fmla="*/ 3765540 h 5314642"/>
              <a:gd name="connsiteX194" fmla="*/ 7327493 w 9027201"/>
              <a:gd name="connsiteY194" fmla="*/ 3776298 h 5314642"/>
              <a:gd name="connsiteX195" fmla="*/ 7273704 w 9027201"/>
              <a:gd name="connsiteY195" fmla="*/ 3808571 h 5314642"/>
              <a:gd name="connsiteX196" fmla="*/ 7101582 w 9027201"/>
              <a:gd name="connsiteY196" fmla="*/ 3840844 h 5314642"/>
              <a:gd name="connsiteX197" fmla="*/ 7037036 w 9027201"/>
              <a:gd name="connsiteY197" fmla="*/ 3862359 h 5314642"/>
              <a:gd name="connsiteX198" fmla="*/ 7004763 w 9027201"/>
              <a:gd name="connsiteY198" fmla="*/ 3873117 h 5314642"/>
              <a:gd name="connsiteX199" fmla="*/ 6929460 w 9027201"/>
              <a:gd name="connsiteY199" fmla="*/ 3862359 h 5314642"/>
              <a:gd name="connsiteX200" fmla="*/ 6897187 w 9027201"/>
              <a:gd name="connsiteY200" fmla="*/ 3851602 h 5314642"/>
              <a:gd name="connsiteX201" fmla="*/ 6778853 w 9027201"/>
              <a:gd name="connsiteY201" fmla="*/ 3862359 h 5314642"/>
              <a:gd name="connsiteX202" fmla="*/ 6725064 w 9027201"/>
              <a:gd name="connsiteY202" fmla="*/ 3894632 h 5314642"/>
              <a:gd name="connsiteX203" fmla="*/ 6682034 w 9027201"/>
              <a:gd name="connsiteY203" fmla="*/ 3948420 h 5314642"/>
              <a:gd name="connsiteX204" fmla="*/ 6639003 w 9027201"/>
              <a:gd name="connsiteY204" fmla="*/ 4002209 h 5314642"/>
              <a:gd name="connsiteX205" fmla="*/ 6606730 w 9027201"/>
              <a:gd name="connsiteY205" fmla="*/ 4023724 h 5314642"/>
              <a:gd name="connsiteX206" fmla="*/ 6595973 w 9027201"/>
              <a:gd name="connsiteY206" fmla="*/ 4055997 h 5314642"/>
              <a:gd name="connsiteX207" fmla="*/ 6542184 w 9027201"/>
              <a:gd name="connsiteY207" fmla="*/ 4099027 h 5314642"/>
              <a:gd name="connsiteX208" fmla="*/ 6520669 w 9027201"/>
              <a:gd name="connsiteY208" fmla="*/ 4120543 h 5314642"/>
              <a:gd name="connsiteX209" fmla="*/ 6456123 w 9027201"/>
              <a:gd name="connsiteY209" fmla="*/ 4163573 h 5314642"/>
              <a:gd name="connsiteX210" fmla="*/ 6413093 w 9027201"/>
              <a:gd name="connsiteY210" fmla="*/ 4217362 h 5314642"/>
              <a:gd name="connsiteX211" fmla="*/ 6380820 w 9027201"/>
              <a:gd name="connsiteY211" fmla="*/ 4228119 h 5314642"/>
              <a:gd name="connsiteX212" fmla="*/ 6402335 w 9027201"/>
              <a:gd name="connsiteY212" fmla="*/ 4335696 h 5314642"/>
              <a:gd name="connsiteX213" fmla="*/ 6413093 w 9027201"/>
              <a:gd name="connsiteY213" fmla="*/ 4378726 h 5314642"/>
              <a:gd name="connsiteX214" fmla="*/ 6434608 w 9027201"/>
              <a:gd name="connsiteY214" fmla="*/ 4400242 h 5314642"/>
              <a:gd name="connsiteX215" fmla="*/ 6456123 w 9027201"/>
              <a:gd name="connsiteY215" fmla="*/ 4432515 h 5314642"/>
              <a:gd name="connsiteX216" fmla="*/ 6477638 w 9027201"/>
              <a:gd name="connsiteY216" fmla="*/ 4497060 h 5314642"/>
              <a:gd name="connsiteX217" fmla="*/ 6499154 w 9027201"/>
              <a:gd name="connsiteY217" fmla="*/ 4518576 h 5314642"/>
              <a:gd name="connsiteX218" fmla="*/ 6520669 w 9027201"/>
              <a:gd name="connsiteY218" fmla="*/ 4550849 h 5314642"/>
              <a:gd name="connsiteX219" fmla="*/ 6585215 w 9027201"/>
              <a:gd name="connsiteY219" fmla="*/ 4615395 h 5314642"/>
              <a:gd name="connsiteX220" fmla="*/ 6617488 w 9027201"/>
              <a:gd name="connsiteY220" fmla="*/ 4626152 h 5314642"/>
              <a:gd name="connsiteX221" fmla="*/ 6649761 w 9027201"/>
              <a:gd name="connsiteY221" fmla="*/ 4647667 h 5314642"/>
              <a:gd name="connsiteX222" fmla="*/ 6671276 w 9027201"/>
              <a:gd name="connsiteY222" fmla="*/ 4669183 h 5314642"/>
              <a:gd name="connsiteX223" fmla="*/ 6703549 w 9027201"/>
              <a:gd name="connsiteY223" fmla="*/ 4679940 h 5314642"/>
              <a:gd name="connsiteX224" fmla="*/ 6811125 w 9027201"/>
              <a:gd name="connsiteY224" fmla="*/ 4647667 h 5314642"/>
              <a:gd name="connsiteX225" fmla="*/ 6918702 w 9027201"/>
              <a:gd name="connsiteY225" fmla="*/ 4636910 h 5314642"/>
              <a:gd name="connsiteX226" fmla="*/ 6950975 w 9027201"/>
              <a:gd name="connsiteY226" fmla="*/ 4615395 h 5314642"/>
              <a:gd name="connsiteX227" fmla="*/ 7166128 w 9027201"/>
              <a:gd name="connsiteY227" fmla="*/ 4615395 h 5314642"/>
              <a:gd name="connsiteX228" fmla="*/ 7198401 w 9027201"/>
              <a:gd name="connsiteY228" fmla="*/ 4626152 h 5314642"/>
              <a:gd name="connsiteX229" fmla="*/ 7230674 w 9027201"/>
              <a:gd name="connsiteY229" fmla="*/ 4733729 h 5314642"/>
              <a:gd name="connsiteX230" fmla="*/ 7219916 w 9027201"/>
              <a:gd name="connsiteY230" fmla="*/ 4776759 h 5314642"/>
              <a:gd name="connsiteX231" fmla="*/ 7176885 w 9027201"/>
              <a:gd name="connsiteY231" fmla="*/ 4830547 h 5314642"/>
              <a:gd name="connsiteX232" fmla="*/ 7155370 w 9027201"/>
              <a:gd name="connsiteY232" fmla="*/ 4862820 h 5314642"/>
              <a:gd name="connsiteX233" fmla="*/ 7101582 w 9027201"/>
              <a:gd name="connsiteY233" fmla="*/ 4905851 h 5314642"/>
              <a:gd name="connsiteX234" fmla="*/ 7037036 w 9027201"/>
              <a:gd name="connsiteY234" fmla="*/ 4927366 h 5314642"/>
              <a:gd name="connsiteX235" fmla="*/ 7004763 w 9027201"/>
              <a:gd name="connsiteY235" fmla="*/ 4938124 h 5314642"/>
              <a:gd name="connsiteX236" fmla="*/ 6907944 w 9027201"/>
              <a:gd name="connsiteY236" fmla="*/ 4948882 h 5314642"/>
              <a:gd name="connsiteX237" fmla="*/ 6843398 w 9027201"/>
              <a:gd name="connsiteY237" fmla="*/ 4970397 h 5314642"/>
              <a:gd name="connsiteX238" fmla="*/ 6757337 w 9027201"/>
              <a:gd name="connsiteY238" fmla="*/ 4959639 h 5314642"/>
              <a:gd name="connsiteX239" fmla="*/ 6725064 w 9027201"/>
              <a:gd name="connsiteY239" fmla="*/ 4948882 h 5314642"/>
              <a:gd name="connsiteX240" fmla="*/ 6682034 w 9027201"/>
              <a:gd name="connsiteY240" fmla="*/ 4905851 h 5314642"/>
              <a:gd name="connsiteX241" fmla="*/ 6639003 w 9027201"/>
              <a:gd name="connsiteY241" fmla="*/ 4948882 h 5314642"/>
              <a:gd name="connsiteX242" fmla="*/ 6628245 w 9027201"/>
              <a:gd name="connsiteY242" fmla="*/ 4981155 h 5314642"/>
              <a:gd name="connsiteX243" fmla="*/ 6595973 w 9027201"/>
              <a:gd name="connsiteY243" fmla="*/ 4991912 h 5314642"/>
              <a:gd name="connsiteX244" fmla="*/ 6509911 w 9027201"/>
              <a:gd name="connsiteY244" fmla="*/ 5002670 h 5314642"/>
              <a:gd name="connsiteX245" fmla="*/ 6445365 w 9027201"/>
              <a:gd name="connsiteY245" fmla="*/ 5013427 h 5314642"/>
              <a:gd name="connsiteX246" fmla="*/ 6391577 w 9027201"/>
              <a:gd name="connsiteY246" fmla="*/ 5045700 h 5314642"/>
              <a:gd name="connsiteX247" fmla="*/ 6327031 w 9027201"/>
              <a:gd name="connsiteY247" fmla="*/ 5077973 h 5314642"/>
              <a:gd name="connsiteX248" fmla="*/ 6305516 w 9027201"/>
              <a:gd name="connsiteY248" fmla="*/ 5099489 h 5314642"/>
              <a:gd name="connsiteX249" fmla="*/ 6262485 w 9027201"/>
              <a:gd name="connsiteY249" fmla="*/ 5110246 h 5314642"/>
              <a:gd name="connsiteX250" fmla="*/ 6230213 w 9027201"/>
              <a:gd name="connsiteY250" fmla="*/ 5121004 h 5314642"/>
              <a:gd name="connsiteX251" fmla="*/ 6187182 w 9027201"/>
              <a:gd name="connsiteY251" fmla="*/ 5164035 h 5314642"/>
              <a:gd name="connsiteX252" fmla="*/ 6165667 w 9027201"/>
              <a:gd name="connsiteY252" fmla="*/ 5196307 h 5314642"/>
              <a:gd name="connsiteX253" fmla="*/ 6133394 w 9027201"/>
              <a:gd name="connsiteY253" fmla="*/ 5207065 h 5314642"/>
              <a:gd name="connsiteX254" fmla="*/ 6111878 w 9027201"/>
              <a:gd name="connsiteY254" fmla="*/ 5228580 h 5314642"/>
              <a:gd name="connsiteX255" fmla="*/ 6047333 w 9027201"/>
              <a:gd name="connsiteY255" fmla="*/ 5271611 h 5314642"/>
              <a:gd name="connsiteX256" fmla="*/ 5982787 w 9027201"/>
              <a:gd name="connsiteY256" fmla="*/ 5282369 h 5314642"/>
              <a:gd name="connsiteX257" fmla="*/ 5928998 w 9027201"/>
              <a:gd name="connsiteY257" fmla="*/ 5293126 h 5314642"/>
              <a:gd name="connsiteX258" fmla="*/ 5896725 w 9027201"/>
              <a:gd name="connsiteY258" fmla="*/ 5303884 h 5314642"/>
              <a:gd name="connsiteX259" fmla="*/ 5842937 w 9027201"/>
              <a:gd name="connsiteY259" fmla="*/ 5314642 h 5314642"/>
              <a:gd name="connsiteX260" fmla="*/ 5767634 w 9027201"/>
              <a:gd name="connsiteY260" fmla="*/ 5303884 h 5314642"/>
              <a:gd name="connsiteX261" fmla="*/ 5703088 w 9027201"/>
              <a:gd name="connsiteY261" fmla="*/ 5282369 h 5314642"/>
              <a:gd name="connsiteX262" fmla="*/ 5638542 w 9027201"/>
              <a:gd name="connsiteY262" fmla="*/ 5271611 h 5314642"/>
              <a:gd name="connsiteX263" fmla="*/ 5595511 w 9027201"/>
              <a:gd name="connsiteY263" fmla="*/ 5174792 h 5314642"/>
              <a:gd name="connsiteX264" fmla="*/ 5638542 w 9027201"/>
              <a:gd name="connsiteY264" fmla="*/ 5056458 h 5314642"/>
              <a:gd name="connsiteX265" fmla="*/ 5660057 w 9027201"/>
              <a:gd name="connsiteY265" fmla="*/ 4895093 h 5314642"/>
              <a:gd name="connsiteX266" fmla="*/ 5584754 w 9027201"/>
              <a:gd name="connsiteY266" fmla="*/ 4819790 h 5314642"/>
              <a:gd name="connsiteX267" fmla="*/ 5530965 w 9027201"/>
              <a:gd name="connsiteY267" fmla="*/ 4787517 h 5314642"/>
              <a:gd name="connsiteX268" fmla="*/ 5423389 w 9027201"/>
              <a:gd name="connsiteY268" fmla="*/ 4766002 h 5314642"/>
              <a:gd name="connsiteX269" fmla="*/ 5358843 w 9027201"/>
              <a:gd name="connsiteY269" fmla="*/ 4733729 h 5314642"/>
              <a:gd name="connsiteX270" fmla="*/ 5326570 w 9027201"/>
              <a:gd name="connsiteY270" fmla="*/ 4722971 h 5314642"/>
              <a:gd name="connsiteX271" fmla="*/ 5294297 w 9027201"/>
              <a:gd name="connsiteY271" fmla="*/ 4701456 h 5314642"/>
              <a:gd name="connsiteX272" fmla="*/ 5175776 w 9027201"/>
              <a:gd name="connsiteY272" fmla="*/ 4704108 h 5314642"/>
              <a:gd name="connsiteX273" fmla="*/ 5166214 w 9027201"/>
              <a:gd name="connsiteY273" fmla="*/ 4655026 h 5314642"/>
              <a:gd name="connsiteX274" fmla="*/ 5197478 w 9027201"/>
              <a:gd name="connsiteY274" fmla="*/ 4572364 h 5314642"/>
              <a:gd name="connsiteX275" fmla="*/ 5264639 w 9027201"/>
              <a:gd name="connsiteY275" fmla="*/ 4543901 h 5314642"/>
              <a:gd name="connsiteX276" fmla="*/ 5339980 w 9027201"/>
              <a:gd name="connsiteY276" fmla="*/ 4489478 h 5314642"/>
              <a:gd name="connsiteX277" fmla="*/ 5401874 w 9027201"/>
              <a:gd name="connsiteY277" fmla="*/ 4432515 h 5314642"/>
              <a:gd name="connsiteX278" fmla="*/ 5466420 w 9027201"/>
              <a:gd name="connsiteY278" fmla="*/ 4421757 h 5314642"/>
              <a:gd name="connsiteX279" fmla="*/ 5617027 w 9027201"/>
              <a:gd name="connsiteY279" fmla="*/ 4378726 h 5314642"/>
              <a:gd name="connsiteX280" fmla="*/ 5712277 w 9027201"/>
              <a:gd name="connsiteY280" fmla="*/ 4285792 h 5314642"/>
              <a:gd name="connsiteX281" fmla="*/ 5573996 w 9027201"/>
              <a:gd name="connsiteY281" fmla="*/ 4195846 h 5314642"/>
              <a:gd name="connsiteX282" fmla="*/ 5467129 w 9027201"/>
              <a:gd name="connsiteY282" fmla="*/ 4187031 h 5314642"/>
              <a:gd name="connsiteX283" fmla="*/ 5404339 w 9027201"/>
              <a:gd name="connsiteY283" fmla="*/ 4245451 h 5314642"/>
              <a:gd name="connsiteX284" fmla="*/ 5296389 w 9027201"/>
              <a:gd name="connsiteY284" fmla="*/ 4229576 h 5314642"/>
              <a:gd name="connsiteX285" fmla="*/ 5223364 w 9027201"/>
              <a:gd name="connsiteY285" fmla="*/ 4223226 h 5314642"/>
              <a:gd name="connsiteX286" fmla="*/ 5154448 w 9027201"/>
              <a:gd name="connsiteY286" fmla="*/ 4185089 h 5314642"/>
              <a:gd name="connsiteX287" fmla="*/ 5122175 w 9027201"/>
              <a:gd name="connsiteY287" fmla="*/ 4195846 h 5314642"/>
              <a:gd name="connsiteX288" fmla="*/ 5025356 w 9027201"/>
              <a:gd name="connsiteY288" fmla="*/ 4185089 h 5314642"/>
              <a:gd name="connsiteX289" fmla="*/ 4960810 w 9027201"/>
              <a:gd name="connsiteY289" fmla="*/ 4152816 h 5314642"/>
              <a:gd name="connsiteX290" fmla="*/ 4907022 w 9027201"/>
              <a:gd name="connsiteY290" fmla="*/ 4099027 h 5314642"/>
              <a:gd name="connsiteX291" fmla="*/ 4836014 w 9027201"/>
              <a:gd name="connsiteY291" fmla="*/ 4093051 h 5314642"/>
              <a:gd name="connsiteX292" fmla="*/ 4804899 w 9027201"/>
              <a:gd name="connsiteY292" fmla="*/ 4048414 h 5314642"/>
              <a:gd name="connsiteX293" fmla="*/ 4902689 w 9027201"/>
              <a:gd name="connsiteY293" fmla="*/ 4007326 h 5314642"/>
              <a:gd name="connsiteX294" fmla="*/ 4880576 w 9027201"/>
              <a:gd name="connsiteY294" fmla="*/ 3944536 h 5314642"/>
              <a:gd name="connsiteX295" fmla="*/ 4739307 w 9027201"/>
              <a:gd name="connsiteY295" fmla="*/ 3953538 h 5314642"/>
              <a:gd name="connsiteX296" fmla="*/ 4639500 w 9027201"/>
              <a:gd name="connsiteY296" fmla="*/ 3859707 h 5314642"/>
              <a:gd name="connsiteX297" fmla="*/ 4502639 w 9027201"/>
              <a:gd name="connsiteY297" fmla="*/ 3870801 h 5314642"/>
              <a:gd name="connsiteX298" fmla="*/ 4421695 w 9027201"/>
              <a:gd name="connsiteY298" fmla="*/ 3860417 h 5314642"/>
              <a:gd name="connsiteX299" fmla="*/ 4328014 w 9027201"/>
              <a:gd name="connsiteY299" fmla="*/ 3873976 h 5314642"/>
              <a:gd name="connsiteX300" fmla="*/ 4302614 w 9027201"/>
              <a:gd name="connsiteY300" fmla="*/ 3899376 h 5314642"/>
              <a:gd name="connsiteX301" fmla="*/ 4305789 w 9027201"/>
              <a:gd name="connsiteY301" fmla="*/ 3947001 h 5314642"/>
              <a:gd name="connsiteX302" fmla="*/ 4272321 w 9027201"/>
              <a:gd name="connsiteY302" fmla="*/ 4045239 h 5314642"/>
              <a:gd name="connsiteX303" fmla="*/ 4229290 w 9027201"/>
              <a:gd name="connsiteY303" fmla="*/ 4109785 h 5314642"/>
              <a:gd name="connsiteX304" fmla="*/ 4207775 w 9027201"/>
              <a:gd name="connsiteY304" fmla="*/ 4142058 h 5314642"/>
              <a:gd name="connsiteX305" fmla="*/ 4175502 w 9027201"/>
              <a:gd name="connsiteY305" fmla="*/ 4174331 h 5314642"/>
              <a:gd name="connsiteX306" fmla="*/ 4121714 w 9027201"/>
              <a:gd name="connsiteY306" fmla="*/ 4217362 h 5314642"/>
              <a:gd name="connsiteX307" fmla="*/ 4096239 w 9027201"/>
              <a:gd name="connsiteY307" fmla="*/ 4270851 h 5314642"/>
              <a:gd name="connsiteX308" fmla="*/ 4046410 w 9027201"/>
              <a:gd name="connsiteY308" fmla="*/ 4335696 h 5314642"/>
              <a:gd name="connsiteX309" fmla="*/ 4014137 w 9027201"/>
              <a:gd name="connsiteY309" fmla="*/ 4367969 h 5314642"/>
              <a:gd name="connsiteX310" fmla="*/ 3924191 w 9027201"/>
              <a:gd name="connsiteY310" fmla="*/ 4468485 h 5314642"/>
              <a:gd name="connsiteX311" fmla="*/ 3838130 w 9027201"/>
              <a:gd name="connsiteY311" fmla="*/ 4537439 h 5314642"/>
              <a:gd name="connsiteX312" fmla="*/ 3780457 w 9027201"/>
              <a:gd name="connsiteY312" fmla="*/ 4563362 h 5314642"/>
              <a:gd name="connsiteX313" fmla="*/ 3813664 w 9027201"/>
              <a:gd name="connsiteY313" fmla="*/ 4639151 h 5314642"/>
              <a:gd name="connsiteX314" fmla="*/ 3810489 w 9027201"/>
              <a:gd name="connsiteY314" fmla="*/ 4728051 h 5314642"/>
              <a:gd name="connsiteX315" fmla="*/ 3745196 w 9027201"/>
              <a:gd name="connsiteY315" fmla="*/ 4755244 h 5314642"/>
              <a:gd name="connsiteX316" fmla="*/ 3699364 w 9027201"/>
              <a:gd name="connsiteY316" fmla="*/ 4693126 h 5314642"/>
              <a:gd name="connsiteX317" fmla="*/ 3621745 w 9027201"/>
              <a:gd name="connsiteY317" fmla="*/ 4641840 h 5314642"/>
              <a:gd name="connsiteX318" fmla="*/ 3499339 w 9027201"/>
              <a:gd name="connsiteY318" fmla="*/ 4664551 h 5314642"/>
              <a:gd name="connsiteX319" fmla="*/ 3423139 w 9027201"/>
              <a:gd name="connsiteY319" fmla="*/ 4728051 h 5314642"/>
              <a:gd name="connsiteX320" fmla="*/ 3342046 w 9027201"/>
              <a:gd name="connsiteY320" fmla="*/ 4725436 h 5314642"/>
              <a:gd name="connsiteX321" fmla="*/ 3286614 w 9027201"/>
              <a:gd name="connsiteY321" fmla="*/ 4785201 h 5314642"/>
              <a:gd name="connsiteX322" fmla="*/ 3212431 w 9027201"/>
              <a:gd name="connsiteY322" fmla="*/ 4788750 h 5314642"/>
              <a:gd name="connsiteX323" fmla="*/ 3153525 w 9027201"/>
              <a:gd name="connsiteY323" fmla="*/ 4755244 h 5314642"/>
              <a:gd name="connsiteX324" fmla="*/ 3099737 w 9027201"/>
              <a:gd name="connsiteY324" fmla="*/ 4712213 h 5314642"/>
              <a:gd name="connsiteX325" fmla="*/ 3032614 w 9027201"/>
              <a:gd name="connsiteY325" fmla="*/ 4591526 h 5314642"/>
              <a:gd name="connsiteX326" fmla="*/ 3054839 w 9027201"/>
              <a:gd name="connsiteY326" fmla="*/ 4556601 h 5314642"/>
              <a:gd name="connsiteX327" fmla="*/ 3088980 w 9027201"/>
              <a:gd name="connsiteY327" fmla="*/ 4561606 h 5314642"/>
              <a:gd name="connsiteX328" fmla="*/ 3131039 w 9027201"/>
              <a:gd name="connsiteY328" fmla="*/ 4585176 h 5314642"/>
              <a:gd name="connsiteX329" fmla="*/ 3173995 w 9027201"/>
              <a:gd name="connsiteY329" fmla="*/ 4560037 h 5314642"/>
              <a:gd name="connsiteX330" fmla="*/ 3172314 w 9027201"/>
              <a:gd name="connsiteY330" fmla="*/ 4505801 h 5314642"/>
              <a:gd name="connsiteX331" fmla="*/ 3142768 w 9027201"/>
              <a:gd name="connsiteY331" fmla="*/ 4443272 h 5314642"/>
              <a:gd name="connsiteX332" fmla="*/ 3192148 w 9027201"/>
              <a:gd name="connsiteY332" fmla="*/ 4404126 h 5314642"/>
              <a:gd name="connsiteX333" fmla="*/ 3268871 w 9027201"/>
              <a:gd name="connsiteY333" fmla="*/ 4377680 h 5314642"/>
              <a:gd name="connsiteX334" fmla="*/ 3299725 w 9027201"/>
              <a:gd name="connsiteY334" fmla="*/ 4261812 h 5314642"/>
              <a:gd name="connsiteX335" fmla="*/ 3411896 w 9027201"/>
              <a:gd name="connsiteY335" fmla="*/ 4243658 h 5314642"/>
              <a:gd name="connsiteX336" fmla="*/ 3423139 w 9027201"/>
              <a:gd name="connsiteY336" fmla="*/ 4140676 h 5314642"/>
              <a:gd name="connsiteX337" fmla="*/ 3380669 w 9027201"/>
              <a:gd name="connsiteY337" fmla="*/ 4050170 h 5314642"/>
              <a:gd name="connsiteX338" fmla="*/ 3401997 w 9027201"/>
              <a:gd name="connsiteY338" fmla="*/ 3941361 h 5314642"/>
              <a:gd name="connsiteX339" fmla="*/ 3490188 w 9027201"/>
              <a:gd name="connsiteY339" fmla="*/ 3891270 h 5314642"/>
              <a:gd name="connsiteX340" fmla="*/ 3589658 w 9027201"/>
              <a:gd name="connsiteY340" fmla="*/ 3897097 h 5314642"/>
              <a:gd name="connsiteX341" fmla="*/ 3669893 w 9027201"/>
              <a:gd name="connsiteY341" fmla="*/ 3948420 h 5314642"/>
              <a:gd name="connsiteX342" fmla="*/ 3737613 w 9027201"/>
              <a:gd name="connsiteY342" fmla="*/ 3984578 h 5314642"/>
              <a:gd name="connsiteX343" fmla="*/ 3813440 w 9027201"/>
              <a:gd name="connsiteY343" fmla="*/ 3954770 h 5314642"/>
              <a:gd name="connsiteX344" fmla="*/ 3913620 w 9027201"/>
              <a:gd name="connsiteY344" fmla="*/ 3963063 h 5314642"/>
              <a:gd name="connsiteX345" fmla="*/ 3899688 w 9027201"/>
              <a:gd name="connsiteY345" fmla="*/ 3865011 h 5314642"/>
              <a:gd name="connsiteX346" fmla="*/ 3911155 w 9027201"/>
              <a:gd name="connsiteY346" fmla="*/ 3759713 h 5314642"/>
              <a:gd name="connsiteX347" fmla="*/ 3829315 w 9027201"/>
              <a:gd name="connsiteY347" fmla="*/ 3709997 h 5314642"/>
              <a:gd name="connsiteX348" fmla="*/ 3750127 w 9027201"/>
              <a:gd name="connsiteY348" fmla="*/ 3651091 h 5314642"/>
              <a:gd name="connsiteX349" fmla="*/ 3702165 w 9027201"/>
              <a:gd name="connsiteY349" fmla="*/ 3571903 h 5314642"/>
              <a:gd name="connsiteX350" fmla="*/ 3659135 w 9027201"/>
              <a:gd name="connsiteY350" fmla="*/ 3518115 h 5314642"/>
              <a:gd name="connsiteX351" fmla="*/ 3655437 w 9027201"/>
              <a:gd name="connsiteY351" fmla="*/ 3410538 h 5314642"/>
              <a:gd name="connsiteX352" fmla="*/ 3558431 w 9027201"/>
              <a:gd name="connsiteY352" fmla="*/ 3368217 h 5314642"/>
              <a:gd name="connsiteX353" fmla="*/ 3474126 w 9027201"/>
              <a:gd name="connsiteY353" fmla="*/ 3263106 h 5314642"/>
              <a:gd name="connsiteX354" fmla="*/ 3508528 w 9027201"/>
              <a:gd name="connsiteY354" fmla="*/ 3173870 h 5314642"/>
              <a:gd name="connsiteX355" fmla="*/ 3531463 w 9027201"/>
              <a:gd name="connsiteY355" fmla="*/ 3083924 h 5314642"/>
              <a:gd name="connsiteX356" fmla="*/ 3465497 w 9027201"/>
              <a:gd name="connsiteY356" fmla="*/ 2990990 h 5314642"/>
              <a:gd name="connsiteX357" fmla="*/ 3381901 w 9027201"/>
              <a:gd name="connsiteY357" fmla="*/ 2973359 h 5314642"/>
              <a:gd name="connsiteX358" fmla="*/ 3316310 w 9027201"/>
              <a:gd name="connsiteY358" fmla="*/ 2894171 h 5314642"/>
              <a:gd name="connsiteX359" fmla="*/ 3249112 w 9027201"/>
              <a:gd name="connsiteY359" fmla="*/ 2840551 h 5314642"/>
              <a:gd name="connsiteX360" fmla="*/ 3196920 w 9027201"/>
              <a:gd name="connsiteY360" fmla="*/ 2838926 h 5314642"/>
              <a:gd name="connsiteX361" fmla="*/ 3146466 w 9027201"/>
              <a:gd name="connsiteY361" fmla="*/ 2886859 h 5314642"/>
              <a:gd name="connsiteX362" fmla="*/ 3099737 w 9027201"/>
              <a:gd name="connsiteY362" fmla="*/ 2829625 h 5314642"/>
              <a:gd name="connsiteX363" fmla="*/ 3023370 w 9027201"/>
              <a:gd name="connsiteY363" fmla="*/ 2820016 h 5314642"/>
              <a:gd name="connsiteX364" fmla="*/ 2955209 w 9027201"/>
              <a:gd name="connsiteY364" fmla="*/ 2788976 h 5314642"/>
              <a:gd name="connsiteX365" fmla="*/ 2938288 w 9027201"/>
              <a:gd name="connsiteY365" fmla="*/ 2705547 h 5314642"/>
              <a:gd name="connsiteX366" fmla="*/ 2872594 w 9027201"/>
              <a:gd name="connsiteY366" fmla="*/ 2718518 h 5314642"/>
              <a:gd name="connsiteX367" fmla="*/ 2773310 w 9027201"/>
              <a:gd name="connsiteY367" fmla="*/ 2629012 h 5314642"/>
              <a:gd name="connsiteX368" fmla="*/ 2658674 w 9027201"/>
              <a:gd name="connsiteY368" fmla="*/ 2646745 h 5314642"/>
              <a:gd name="connsiteX369" fmla="*/ 2565300 w 9027201"/>
              <a:gd name="connsiteY369" fmla="*/ 2702747 h 5314642"/>
              <a:gd name="connsiteX370" fmla="*/ 2443521 w 9027201"/>
              <a:gd name="connsiteY370" fmla="*/ 2711291 h 5314642"/>
              <a:gd name="connsiteX371" fmla="*/ 2314429 w 9027201"/>
              <a:gd name="connsiteY371" fmla="*/ 2743564 h 5314642"/>
              <a:gd name="connsiteX372" fmla="*/ 2217610 w 9027201"/>
              <a:gd name="connsiteY372" fmla="*/ 2775837 h 5314642"/>
              <a:gd name="connsiteX373" fmla="*/ 2164971 w 9027201"/>
              <a:gd name="connsiteY373" fmla="*/ 2850972 h 5314642"/>
              <a:gd name="connsiteX374" fmla="*/ 2105187 w 9027201"/>
              <a:gd name="connsiteY374" fmla="*/ 2910756 h 5314642"/>
              <a:gd name="connsiteX375" fmla="*/ 2034730 w 9027201"/>
              <a:gd name="connsiteY375" fmla="*/ 2937202 h 5314642"/>
              <a:gd name="connsiteX376" fmla="*/ 1980942 w 9027201"/>
              <a:gd name="connsiteY376" fmla="*/ 2958717 h 5314642"/>
              <a:gd name="connsiteX377" fmla="*/ 1872217 w 9027201"/>
              <a:gd name="connsiteY377" fmla="*/ 2986311 h 5314642"/>
              <a:gd name="connsiteX378" fmla="*/ 1734291 w 9027201"/>
              <a:gd name="connsiteY378" fmla="*/ 2998656 h 5314642"/>
              <a:gd name="connsiteX379" fmla="*/ 1598430 w 9027201"/>
              <a:gd name="connsiteY379" fmla="*/ 2999451 h 5314642"/>
              <a:gd name="connsiteX380" fmla="*/ 1524443 w 9027201"/>
              <a:gd name="connsiteY380" fmla="*/ 3066378 h 5314642"/>
              <a:gd name="connsiteX381" fmla="*/ 1484773 w 9027201"/>
              <a:gd name="connsiteY381" fmla="*/ 3120082 h 5314642"/>
              <a:gd name="connsiteX382" fmla="*/ 1421544 w 9027201"/>
              <a:gd name="connsiteY382" fmla="*/ 3130839 h 5314642"/>
              <a:gd name="connsiteX383" fmla="*/ 1364142 w 9027201"/>
              <a:gd name="connsiteY383" fmla="*/ 3105795 h 5314642"/>
              <a:gd name="connsiteX384" fmla="*/ 1313968 w 9027201"/>
              <a:gd name="connsiteY384" fmla="*/ 3066293 h 5314642"/>
              <a:gd name="connsiteX385" fmla="*/ 1292453 w 9027201"/>
              <a:gd name="connsiteY385" fmla="*/ 3034020 h 5314642"/>
              <a:gd name="connsiteX386" fmla="*/ 1224209 w 9027201"/>
              <a:gd name="connsiteY386" fmla="*/ 2974405 h 5314642"/>
              <a:gd name="connsiteX387" fmla="*/ 1120330 w 9027201"/>
              <a:gd name="connsiteY387" fmla="*/ 2980232 h 5314642"/>
              <a:gd name="connsiteX388" fmla="*/ 1051021 w 9027201"/>
              <a:gd name="connsiteY388" fmla="*/ 2999198 h 5314642"/>
              <a:gd name="connsiteX389" fmla="*/ 994264 w 9027201"/>
              <a:gd name="connsiteY389" fmla="*/ 2981801 h 5314642"/>
              <a:gd name="connsiteX390" fmla="*/ 908539 w 9027201"/>
              <a:gd name="connsiteY390" fmla="*/ 2984182 h 5314642"/>
              <a:gd name="connsiteX391" fmla="*/ 849008 w 9027201"/>
              <a:gd name="connsiteY391" fmla="*/ 2960370 h 5314642"/>
              <a:gd name="connsiteX392" fmla="*/ 743813 w 9027201"/>
              <a:gd name="connsiteY392" fmla="*/ 2958717 h 5314642"/>
              <a:gd name="connsiteX393" fmla="*/ 668593 w 9027201"/>
              <a:gd name="connsiteY393" fmla="*/ 2937117 h 5314642"/>
              <a:gd name="connsiteX394" fmla="*/ 608894 w 9027201"/>
              <a:gd name="connsiteY394" fmla="*/ 2912073 h 5314642"/>
              <a:gd name="connsiteX395" fmla="*/ 582448 w 9027201"/>
              <a:gd name="connsiteY395" fmla="*/ 2883413 h 5314642"/>
              <a:gd name="connsiteX396" fmla="*/ 442598 w 9027201"/>
              <a:gd name="connsiteY396" fmla="*/ 2915686 h 5314642"/>
              <a:gd name="connsiteX397" fmla="*/ 431841 w 9027201"/>
              <a:gd name="connsiteY397" fmla="*/ 2947959 h 5314642"/>
              <a:gd name="connsiteX398" fmla="*/ 367995 w 9027201"/>
              <a:gd name="connsiteY398" fmla="*/ 2936557 h 5314642"/>
              <a:gd name="connsiteX399" fmla="*/ 315804 w 9027201"/>
              <a:gd name="connsiteY399" fmla="*/ 2889577 h 5314642"/>
              <a:gd name="connsiteX400" fmla="*/ 238203 w 9027201"/>
              <a:gd name="connsiteY400" fmla="*/ 2883413 h 5314642"/>
              <a:gd name="connsiteX401" fmla="*/ 202148 w 9027201"/>
              <a:gd name="connsiteY401" fmla="*/ 2795055 h 5314642"/>
              <a:gd name="connsiteX402" fmla="*/ 119869 w 9027201"/>
              <a:gd name="connsiteY402" fmla="*/ 2754322 h 5314642"/>
              <a:gd name="connsiteX403" fmla="*/ 42437 w 9027201"/>
              <a:gd name="connsiteY403" fmla="*/ 2693390 h 5314642"/>
              <a:gd name="connsiteX404" fmla="*/ 1703 w 9027201"/>
              <a:gd name="connsiteY404" fmla="*/ 2607497 h 5314642"/>
              <a:gd name="connsiteX405" fmla="*/ 43417 w 9027201"/>
              <a:gd name="connsiteY405" fmla="*/ 2483083 h 5314642"/>
              <a:gd name="connsiteX406" fmla="*/ 119869 w 9027201"/>
              <a:gd name="connsiteY406" fmla="*/ 2420835 h 5314642"/>
              <a:gd name="connsiteX407" fmla="*/ 122503 w 9027201"/>
              <a:gd name="connsiteY407" fmla="*/ 2316956 h 5314642"/>
              <a:gd name="connsiteX408" fmla="*/ 201251 w 9027201"/>
              <a:gd name="connsiteY408" fmla="*/ 2246330 h 5314642"/>
              <a:gd name="connsiteX409" fmla="*/ 233524 w 9027201"/>
              <a:gd name="connsiteY409" fmla="*/ 2191478 h 5314642"/>
              <a:gd name="connsiteX410" fmla="*/ 281234 w 9027201"/>
              <a:gd name="connsiteY410" fmla="*/ 2151893 h 5314642"/>
              <a:gd name="connsiteX411" fmla="*/ 296838 w 9027201"/>
              <a:gd name="connsiteY411" fmla="*/ 2053926 h 5314642"/>
              <a:gd name="connsiteX412" fmla="*/ 265966 w 9027201"/>
              <a:gd name="connsiteY412" fmla="*/ 1923686 h 5314642"/>
              <a:gd name="connsiteX413" fmla="*/ 309977 w 9027201"/>
              <a:gd name="connsiteY413" fmla="*/ 1850847 h 5314642"/>
              <a:gd name="connsiteX414" fmla="*/ 378053 w 9027201"/>
              <a:gd name="connsiteY414" fmla="*/ 1721587 h 5314642"/>
              <a:gd name="connsiteX415" fmla="*/ 464114 w 9027201"/>
              <a:gd name="connsiteY415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69646 h 5314642"/>
              <a:gd name="connsiteX144" fmla="*/ 8876594 w 9027201"/>
              <a:gd name="connsiteY144" fmla="*/ 1861437 h 5314642"/>
              <a:gd name="connsiteX145" fmla="*/ 8951897 w 9027201"/>
              <a:gd name="connsiteY145" fmla="*/ 1904467 h 5314642"/>
              <a:gd name="connsiteX146" fmla="*/ 8994928 w 9027201"/>
              <a:gd name="connsiteY146" fmla="*/ 1958256 h 5314642"/>
              <a:gd name="connsiteX147" fmla="*/ 9027201 w 9027201"/>
              <a:gd name="connsiteY147" fmla="*/ 1990529 h 5314642"/>
              <a:gd name="connsiteX148" fmla="*/ 9016443 w 9027201"/>
              <a:gd name="connsiteY148" fmla="*/ 2119620 h 5314642"/>
              <a:gd name="connsiteX149" fmla="*/ 8994928 w 9027201"/>
              <a:gd name="connsiteY149" fmla="*/ 2141136 h 5314642"/>
              <a:gd name="connsiteX150" fmla="*/ 8951897 w 9027201"/>
              <a:gd name="connsiteY150" fmla="*/ 2194924 h 5314642"/>
              <a:gd name="connsiteX151" fmla="*/ 8919624 w 9027201"/>
              <a:gd name="connsiteY151" fmla="*/ 2248712 h 5314642"/>
              <a:gd name="connsiteX152" fmla="*/ 8876594 w 9027201"/>
              <a:gd name="connsiteY152" fmla="*/ 2302500 h 5314642"/>
              <a:gd name="connsiteX153" fmla="*/ 8898109 w 9027201"/>
              <a:gd name="connsiteY153" fmla="*/ 2334773 h 5314642"/>
              <a:gd name="connsiteX154" fmla="*/ 8898109 w 9027201"/>
              <a:gd name="connsiteY154" fmla="*/ 2431592 h 5314642"/>
              <a:gd name="connsiteX155" fmla="*/ 8876594 w 9027201"/>
              <a:gd name="connsiteY155" fmla="*/ 2463865 h 5314642"/>
              <a:gd name="connsiteX156" fmla="*/ 8844321 w 9027201"/>
              <a:gd name="connsiteY156" fmla="*/ 2539169 h 5314642"/>
              <a:gd name="connsiteX157" fmla="*/ 8801290 w 9027201"/>
              <a:gd name="connsiteY157" fmla="*/ 2549926 h 5314642"/>
              <a:gd name="connsiteX158" fmla="*/ 8833563 w 9027201"/>
              <a:gd name="connsiteY158" fmla="*/ 2603715 h 5314642"/>
              <a:gd name="connsiteX159" fmla="*/ 8844321 w 9027201"/>
              <a:gd name="connsiteY159" fmla="*/ 2635987 h 5314642"/>
              <a:gd name="connsiteX160" fmla="*/ 8865836 w 9027201"/>
              <a:gd name="connsiteY160" fmla="*/ 2657503 h 5314642"/>
              <a:gd name="connsiteX161" fmla="*/ 8898109 w 9027201"/>
              <a:gd name="connsiteY161" fmla="*/ 2722049 h 5314642"/>
              <a:gd name="connsiteX162" fmla="*/ 8876594 w 9027201"/>
              <a:gd name="connsiteY162" fmla="*/ 2915686 h 5314642"/>
              <a:gd name="connsiteX163" fmla="*/ 8855078 w 9027201"/>
              <a:gd name="connsiteY163" fmla="*/ 2980232 h 5314642"/>
              <a:gd name="connsiteX164" fmla="*/ 8822805 w 9027201"/>
              <a:gd name="connsiteY164" fmla="*/ 3001747 h 5314642"/>
              <a:gd name="connsiteX165" fmla="*/ 8812048 w 9027201"/>
              <a:gd name="connsiteY165" fmla="*/ 3034020 h 5314642"/>
              <a:gd name="connsiteX166" fmla="*/ 8747502 w 9027201"/>
              <a:gd name="connsiteY166" fmla="*/ 3055536 h 5314642"/>
              <a:gd name="connsiteX167" fmla="*/ 8553864 w 9027201"/>
              <a:gd name="connsiteY167" fmla="*/ 3077051 h 5314642"/>
              <a:gd name="connsiteX168" fmla="*/ 8467803 w 9027201"/>
              <a:gd name="connsiteY168" fmla="*/ 3077051 h 5314642"/>
              <a:gd name="connsiteX169" fmla="*/ 8403257 w 9027201"/>
              <a:gd name="connsiteY169" fmla="*/ 3055536 h 5314642"/>
              <a:gd name="connsiteX170" fmla="*/ 8338711 w 9027201"/>
              <a:gd name="connsiteY170" fmla="*/ 3098566 h 5314642"/>
              <a:gd name="connsiteX171" fmla="*/ 8317196 w 9027201"/>
              <a:gd name="connsiteY171" fmla="*/ 3120082 h 5314642"/>
              <a:gd name="connsiteX172" fmla="*/ 8284923 w 9027201"/>
              <a:gd name="connsiteY172" fmla="*/ 3141597 h 5314642"/>
              <a:gd name="connsiteX173" fmla="*/ 8263408 w 9027201"/>
              <a:gd name="connsiteY173" fmla="*/ 3173870 h 5314642"/>
              <a:gd name="connsiteX174" fmla="*/ 8198862 w 9027201"/>
              <a:gd name="connsiteY174" fmla="*/ 3216900 h 5314642"/>
              <a:gd name="connsiteX175" fmla="*/ 8177347 w 9027201"/>
              <a:gd name="connsiteY175" fmla="*/ 3238416 h 5314642"/>
              <a:gd name="connsiteX176" fmla="*/ 8134316 w 9027201"/>
              <a:gd name="connsiteY176" fmla="*/ 3227658 h 5314642"/>
              <a:gd name="connsiteX177" fmla="*/ 8091285 w 9027201"/>
              <a:gd name="connsiteY177" fmla="*/ 3292204 h 5314642"/>
              <a:gd name="connsiteX178" fmla="*/ 8080528 w 9027201"/>
              <a:gd name="connsiteY178" fmla="*/ 3324477 h 5314642"/>
              <a:gd name="connsiteX179" fmla="*/ 8069770 w 9027201"/>
              <a:gd name="connsiteY179" fmla="*/ 3367507 h 5314642"/>
              <a:gd name="connsiteX180" fmla="*/ 8048255 w 9027201"/>
              <a:gd name="connsiteY180" fmla="*/ 3389023 h 5314642"/>
              <a:gd name="connsiteX181" fmla="*/ 8026740 w 9027201"/>
              <a:gd name="connsiteY181" fmla="*/ 3421296 h 5314642"/>
              <a:gd name="connsiteX182" fmla="*/ 8015982 w 9027201"/>
              <a:gd name="connsiteY182" fmla="*/ 3528872 h 5314642"/>
              <a:gd name="connsiteX183" fmla="*/ 7951436 w 9027201"/>
              <a:gd name="connsiteY183" fmla="*/ 3550387 h 5314642"/>
              <a:gd name="connsiteX184" fmla="*/ 7919163 w 9027201"/>
              <a:gd name="connsiteY184" fmla="*/ 3561145 h 5314642"/>
              <a:gd name="connsiteX185" fmla="*/ 7714768 w 9027201"/>
              <a:gd name="connsiteY185" fmla="*/ 3582660 h 5314642"/>
              <a:gd name="connsiteX186" fmla="*/ 7650222 w 9027201"/>
              <a:gd name="connsiteY186" fmla="*/ 3604176 h 5314642"/>
              <a:gd name="connsiteX187" fmla="*/ 7617949 w 9027201"/>
              <a:gd name="connsiteY187" fmla="*/ 3614933 h 5314642"/>
              <a:gd name="connsiteX188" fmla="*/ 7585676 w 9027201"/>
              <a:gd name="connsiteY188" fmla="*/ 3636449 h 5314642"/>
              <a:gd name="connsiteX189" fmla="*/ 7553403 w 9027201"/>
              <a:gd name="connsiteY189" fmla="*/ 3647206 h 5314642"/>
              <a:gd name="connsiteX190" fmla="*/ 7488857 w 9027201"/>
              <a:gd name="connsiteY190" fmla="*/ 3690237 h 5314642"/>
              <a:gd name="connsiteX191" fmla="*/ 7456584 w 9027201"/>
              <a:gd name="connsiteY191" fmla="*/ 3700995 h 5314642"/>
              <a:gd name="connsiteX192" fmla="*/ 7392038 w 9027201"/>
              <a:gd name="connsiteY192" fmla="*/ 3744025 h 5314642"/>
              <a:gd name="connsiteX193" fmla="*/ 7359765 w 9027201"/>
              <a:gd name="connsiteY193" fmla="*/ 3765540 h 5314642"/>
              <a:gd name="connsiteX194" fmla="*/ 7327493 w 9027201"/>
              <a:gd name="connsiteY194" fmla="*/ 3776298 h 5314642"/>
              <a:gd name="connsiteX195" fmla="*/ 7273704 w 9027201"/>
              <a:gd name="connsiteY195" fmla="*/ 3808571 h 5314642"/>
              <a:gd name="connsiteX196" fmla="*/ 7101582 w 9027201"/>
              <a:gd name="connsiteY196" fmla="*/ 3840844 h 5314642"/>
              <a:gd name="connsiteX197" fmla="*/ 7037036 w 9027201"/>
              <a:gd name="connsiteY197" fmla="*/ 3862359 h 5314642"/>
              <a:gd name="connsiteX198" fmla="*/ 7004763 w 9027201"/>
              <a:gd name="connsiteY198" fmla="*/ 3873117 h 5314642"/>
              <a:gd name="connsiteX199" fmla="*/ 6929460 w 9027201"/>
              <a:gd name="connsiteY199" fmla="*/ 3862359 h 5314642"/>
              <a:gd name="connsiteX200" fmla="*/ 6897187 w 9027201"/>
              <a:gd name="connsiteY200" fmla="*/ 3851602 h 5314642"/>
              <a:gd name="connsiteX201" fmla="*/ 6778853 w 9027201"/>
              <a:gd name="connsiteY201" fmla="*/ 3862359 h 5314642"/>
              <a:gd name="connsiteX202" fmla="*/ 6725064 w 9027201"/>
              <a:gd name="connsiteY202" fmla="*/ 3894632 h 5314642"/>
              <a:gd name="connsiteX203" fmla="*/ 6682034 w 9027201"/>
              <a:gd name="connsiteY203" fmla="*/ 3948420 h 5314642"/>
              <a:gd name="connsiteX204" fmla="*/ 6639003 w 9027201"/>
              <a:gd name="connsiteY204" fmla="*/ 4002209 h 5314642"/>
              <a:gd name="connsiteX205" fmla="*/ 6606730 w 9027201"/>
              <a:gd name="connsiteY205" fmla="*/ 4023724 h 5314642"/>
              <a:gd name="connsiteX206" fmla="*/ 6595973 w 9027201"/>
              <a:gd name="connsiteY206" fmla="*/ 4055997 h 5314642"/>
              <a:gd name="connsiteX207" fmla="*/ 6542184 w 9027201"/>
              <a:gd name="connsiteY207" fmla="*/ 4099027 h 5314642"/>
              <a:gd name="connsiteX208" fmla="*/ 6520669 w 9027201"/>
              <a:gd name="connsiteY208" fmla="*/ 4120543 h 5314642"/>
              <a:gd name="connsiteX209" fmla="*/ 6456123 w 9027201"/>
              <a:gd name="connsiteY209" fmla="*/ 4163573 h 5314642"/>
              <a:gd name="connsiteX210" fmla="*/ 6413093 w 9027201"/>
              <a:gd name="connsiteY210" fmla="*/ 4217362 h 5314642"/>
              <a:gd name="connsiteX211" fmla="*/ 6380820 w 9027201"/>
              <a:gd name="connsiteY211" fmla="*/ 4228119 h 5314642"/>
              <a:gd name="connsiteX212" fmla="*/ 6402335 w 9027201"/>
              <a:gd name="connsiteY212" fmla="*/ 4335696 h 5314642"/>
              <a:gd name="connsiteX213" fmla="*/ 6413093 w 9027201"/>
              <a:gd name="connsiteY213" fmla="*/ 4378726 h 5314642"/>
              <a:gd name="connsiteX214" fmla="*/ 6434608 w 9027201"/>
              <a:gd name="connsiteY214" fmla="*/ 4400242 h 5314642"/>
              <a:gd name="connsiteX215" fmla="*/ 6456123 w 9027201"/>
              <a:gd name="connsiteY215" fmla="*/ 4432515 h 5314642"/>
              <a:gd name="connsiteX216" fmla="*/ 6477638 w 9027201"/>
              <a:gd name="connsiteY216" fmla="*/ 4497060 h 5314642"/>
              <a:gd name="connsiteX217" fmla="*/ 6499154 w 9027201"/>
              <a:gd name="connsiteY217" fmla="*/ 4518576 h 5314642"/>
              <a:gd name="connsiteX218" fmla="*/ 6520669 w 9027201"/>
              <a:gd name="connsiteY218" fmla="*/ 4550849 h 5314642"/>
              <a:gd name="connsiteX219" fmla="*/ 6585215 w 9027201"/>
              <a:gd name="connsiteY219" fmla="*/ 4615395 h 5314642"/>
              <a:gd name="connsiteX220" fmla="*/ 6617488 w 9027201"/>
              <a:gd name="connsiteY220" fmla="*/ 4626152 h 5314642"/>
              <a:gd name="connsiteX221" fmla="*/ 6649761 w 9027201"/>
              <a:gd name="connsiteY221" fmla="*/ 4647667 h 5314642"/>
              <a:gd name="connsiteX222" fmla="*/ 6671276 w 9027201"/>
              <a:gd name="connsiteY222" fmla="*/ 4669183 h 5314642"/>
              <a:gd name="connsiteX223" fmla="*/ 6703549 w 9027201"/>
              <a:gd name="connsiteY223" fmla="*/ 4679940 h 5314642"/>
              <a:gd name="connsiteX224" fmla="*/ 6811125 w 9027201"/>
              <a:gd name="connsiteY224" fmla="*/ 4647667 h 5314642"/>
              <a:gd name="connsiteX225" fmla="*/ 6918702 w 9027201"/>
              <a:gd name="connsiteY225" fmla="*/ 4636910 h 5314642"/>
              <a:gd name="connsiteX226" fmla="*/ 6950975 w 9027201"/>
              <a:gd name="connsiteY226" fmla="*/ 4615395 h 5314642"/>
              <a:gd name="connsiteX227" fmla="*/ 7166128 w 9027201"/>
              <a:gd name="connsiteY227" fmla="*/ 4615395 h 5314642"/>
              <a:gd name="connsiteX228" fmla="*/ 7198401 w 9027201"/>
              <a:gd name="connsiteY228" fmla="*/ 4626152 h 5314642"/>
              <a:gd name="connsiteX229" fmla="*/ 7230674 w 9027201"/>
              <a:gd name="connsiteY229" fmla="*/ 4733729 h 5314642"/>
              <a:gd name="connsiteX230" fmla="*/ 7219916 w 9027201"/>
              <a:gd name="connsiteY230" fmla="*/ 4776759 h 5314642"/>
              <a:gd name="connsiteX231" fmla="*/ 7176885 w 9027201"/>
              <a:gd name="connsiteY231" fmla="*/ 4830547 h 5314642"/>
              <a:gd name="connsiteX232" fmla="*/ 7155370 w 9027201"/>
              <a:gd name="connsiteY232" fmla="*/ 4862820 h 5314642"/>
              <a:gd name="connsiteX233" fmla="*/ 7101582 w 9027201"/>
              <a:gd name="connsiteY233" fmla="*/ 4905851 h 5314642"/>
              <a:gd name="connsiteX234" fmla="*/ 7037036 w 9027201"/>
              <a:gd name="connsiteY234" fmla="*/ 4927366 h 5314642"/>
              <a:gd name="connsiteX235" fmla="*/ 7004763 w 9027201"/>
              <a:gd name="connsiteY235" fmla="*/ 4938124 h 5314642"/>
              <a:gd name="connsiteX236" fmla="*/ 6907944 w 9027201"/>
              <a:gd name="connsiteY236" fmla="*/ 4948882 h 5314642"/>
              <a:gd name="connsiteX237" fmla="*/ 6843398 w 9027201"/>
              <a:gd name="connsiteY237" fmla="*/ 4970397 h 5314642"/>
              <a:gd name="connsiteX238" fmla="*/ 6757337 w 9027201"/>
              <a:gd name="connsiteY238" fmla="*/ 4959639 h 5314642"/>
              <a:gd name="connsiteX239" fmla="*/ 6725064 w 9027201"/>
              <a:gd name="connsiteY239" fmla="*/ 4948882 h 5314642"/>
              <a:gd name="connsiteX240" fmla="*/ 6682034 w 9027201"/>
              <a:gd name="connsiteY240" fmla="*/ 4905851 h 5314642"/>
              <a:gd name="connsiteX241" fmla="*/ 6639003 w 9027201"/>
              <a:gd name="connsiteY241" fmla="*/ 4948882 h 5314642"/>
              <a:gd name="connsiteX242" fmla="*/ 6628245 w 9027201"/>
              <a:gd name="connsiteY242" fmla="*/ 4981155 h 5314642"/>
              <a:gd name="connsiteX243" fmla="*/ 6595973 w 9027201"/>
              <a:gd name="connsiteY243" fmla="*/ 4991912 h 5314642"/>
              <a:gd name="connsiteX244" fmla="*/ 6509911 w 9027201"/>
              <a:gd name="connsiteY244" fmla="*/ 5002670 h 5314642"/>
              <a:gd name="connsiteX245" fmla="*/ 6445365 w 9027201"/>
              <a:gd name="connsiteY245" fmla="*/ 5013427 h 5314642"/>
              <a:gd name="connsiteX246" fmla="*/ 6391577 w 9027201"/>
              <a:gd name="connsiteY246" fmla="*/ 5045700 h 5314642"/>
              <a:gd name="connsiteX247" fmla="*/ 6327031 w 9027201"/>
              <a:gd name="connsiteY247" fmla="*/ 5077973 h 5314642"/>
              <a:gd name="connsiteX248" fmla="*/ 6305516 w 9027201"/>
              <a:gd name="connsiteY248" fmla="*/ 5099489 h 5314642"/>
              <a:gd name="connsiteX249" fmla="*/ 6262485 w 9027201"/>
              <a:gd name="connsiteY249" fmla="*/ 5110246 h 5314642"/>
              <a:gd name="connsiteX250" fmla="*/ 6230213 w 9027201"/>
              <a:gd name="connsiteY250" fmla="*/ 5121004 h 5314642"/>
              <a:gd name="connsiteX251" fmla="*/ 6187182 w 9027201"/>
              <a:gd name="connsiteY251" fmla="*/ 5164035 h 5314642"/>
              <a:gd name="connsiteX252" fmla="*/ 6165667 w 9027201"/>
              <a:gd name="connsiteY252" fmla="*/ 5196307 h 5314642"/>
              <a:gd name="connsiteX253" fmla="*/ 6133394 w 9027201"/>
              <a:gd name="connsiteY253" fmla="*/ 5207065 h 5314642"/>
              <a:gd name="connsiteX254" fmla="*/ 6111878 w 9027201"/>
              <a:gd name="connsiteY254" fmla="*/ 5228580 h 5314642"/>
              <a:gd name="connsiteX255" fmla="*/ 6047333 w 9027201"/>
              <a:gd name="connsiteY255" fmla="*/ 5271611 h 5314642"/>
              <a:gd name="connsiteX256" fmla="*/ 5982787 w 9027201"/>
              <a:gd name="connsiteY256" fmla="*/ 5282369 h 5314642"/>
              <a:gd name="connsiteX257" fmla="*/ 5928998 w 9027201"/>
              <a:gd name="connsiteY257" fmla="*/ 5293126 h 5314642"/>
              <a:gd name="connsiteX258" fmla="*/ 5896725 w 9027201"/>
              <a:gd name="connsiteY258" fmla="*/ 5303884 h 5314642"/>
              <a:gd name="connsiteX259" fmla="*/ 5842937 w 9027201"/>
              <a:gd name="connsiteY259" fmla="*/ 5314642 h 5314642"/>
              <a:gd name="connsiteX260" fmla="*/ 5767634 w 9027201"/>
              <a:gd name="connsiteY260" fmla="*/ 5303884 h 5314642"/>
              <a:gd name="connsiteX261" fmla="*/ 5703088 w 9027201"/>
              <a:gd name="connsiteY261" fmla="*/ 5282369 h 5314642"/>
              <a:gd name="connsiteX262" fmla="*/ 5638542 w 9027201"/>
              <a:gd name="connsiteY262" fmla="*/ 5271611 h 5314642"/>
              <a:gd name="connsiteX263" fmla="*/ 5595511 w 9027201"/>
              <a:gd name="connsiteY263" fmla="*/ 5174792 h 5314642"/>
              <a:gd name="connsiteX264" fmla="*/ 5638542 w 9027201"/>
              <a:gd name="connsiteY264" fmla="*/ 5056458 h 5314642"/>
              <a:gd name="connsiteX265" fmla="*/ 5660057 w 9027201"/>
              <a:gd name="connsiteY265" fmla="*/ 4895093 h 5314642"/>
              <a:gd name="connsiteX266" fmla="*/ 5584754 w 9027201"/>
              <a:gd name="connsiteY266" fmla="*/ 4819790 h 5314642"/>
              <a:gd name="connsiteX267" fmla="*/ 5530965 w 9027201"/>
              <a:gd name="connsiteY267" fmla="*/ 4787517 h 5314642"/>
              <a:gd name="connsiteX268" fmla="*/ 5423389 w 9027201"/>
              <a:gd name="connsiteY268" fmla="*/ 4766002 h 5314642"/>
              <a:gd name="connsiteX269" fmla="*/ 5358843 w 9027201"/>
              <a:gd name="connsiteY269" fmla="*/ 4733729 h 5314642"/>
              <a:gd name="connsiteX270" fmla="*/ 5326570 w 9027201"/>
              <a:gd name="connsiteY270" fmla="*/ 4722971 h 5314642"/>
              <a:gd name="connsiteX271" fmla="*/ 5294297 w 9027201"/>
              <a:gd name="connsiteY271" fmla="*/ 4701456 h 5314642"/>
              <a:gd name="connsiteX272" fmla="*/ 5175776 w 9027201"/>
              <a:gd name="connsiteY272" fmla="*/ 4704108 h 5314642"/>
              <a:gd name="connsiteX273" fmla="*/ 5166214 w 9027201"/>
              <a:gd name="connsiteY273" fmla="*/ 4655026 h 5314642"/>
              <a:gd name="connsiteX274" fmla="*/ 5197478 w 9027201"/>
              <a:gd name="connsiteY274" fmla="*/ 4572364 h 5314642"/>
              <a:gd name="connsiteX275" fmla="*/ 5264639 w 9027201"/>
              <a:gd name="connsiteY275" fmla="*/ 4543901 h 5314642"/>
              <a:gd name="connsiteX276" fmla="*/ 5339980 w 9027201"/>
              <a:gd name="connsiteY276" fmla="*/ 4489478 h 5314642"/>
              <a:gd name="connsiteX277" fmla="*/ 5401874 w 9027201"/>
              <a:gd name="connsiteY277" fmla="*/ 4432515 h 5314642"/>
              <a:gd name="connsiteX278" fmla="*/ 5466420 w 9027201"/>
              <a:gd name="connsiteY278" fmla="*/ 4421757 h 5314642"/>
              <a:gd name="connsiteX279" fmla="*/ 5617027 w 9027201"/>
              <a:gd name="connsiteY279" fmla="*/ 4378726 h 5314642"/>
              <a:gd name="connsiteX280" fmla="*/ 5712277 w 9027201"/>
              <a:gd name="connsiteY280" fmla="*/ 4285792 h 5314642"/>
              <a:gd name="connsiteX281" fmla="*/ 5573996 w 9027201"/>
              <a:gd name="connsiteY281" fmla="*/ 4195846 h 5314642"/>
              <a:gd name="connsiteX282" fmla="*/ 5467129 w 9027201"/>
              <a:gd name="connsiteY282" fmla="*/ 4187031 h 5314642"/>
              <a:gd name="connsiteX283" fmla="*/ 5404339 w 9027201"/>
              <a:gd name="connsiteY283" fmla="*/ 4245451 h 5314642"/>
              <a:gd name="connsiteX284" fmla="*/ 5296389 w 9027201"/>
              <a:gd name="connsiteY284" fmla="*/ 4229576 h 5314642"/>
              <a:gd name="connsiteX285" fmla="*/ 5223364 w 9027201"/>
              <a:gd name="connsiteY285" fmla="*/ 4223226 h 5314642"/>
              <a:gd name="connsiteX286" fmla="*/ 5154448 w 9027201"/>
              <a:gd name="connsiteY286" fmla="*/ 4185089 h 5314642"/>
              <a:gd name="connsiteX287" fmla="*/ 5122175 w 9027201"/>
              <a:gd name="connsiteY287" fmla="*/ 4195846 h 5314642"/>
              <a:gd name="connsiteX288" fmla="*/ 5025356 w 9027201"/>
              <a:gd name="connsiteY288" fmla="*/ 4185089 h 5314642"/>
              <a:gd name="connsiteX289" fmla="*/ 4960810 w 9027201"/>
              <a:gd name="connsiteY289" fmla="*/ 4152816 h 5314642"/>
              <a:gd name="connsiteX290" fmla="*/ 4907022 w 9027201"/>
              <a:gd name="connsiteY290" fmla="*/ 4099027 h 5314642"/>
              <a:gd name="connsiteX291" fmla="*/ 4836014 w 9027201"/>
              <a:gd name="connsiteY291" fmla="*/ 4093051 h 5314642"/>
              <a:gd name="connsiteX292" fmla="*/ 4804899 w 9027201"/>
              <a:gd name="connsiteY292" fmla="*/ 4048414 h 5314642"/>
              <a:gd name="connsiteX293" fmla="*/ 4902689 w 9027201"/>
              <a:gd name="connsiteY293" fmla="*/ 4007326 h 5314642"/>
              <a:gd name="connsiteX294" fmla="*/ 4880576 w 9027201"/>
              <a:gd name="connsiteY294" fmla="*/ 3944536 h 5314642"/>
              <a:gd name="connsiteX295" fmla="*/ 4739307 w 9027201"/>
              <a:gd name="connsiteY295" fmla="*/ 3953538 h 5314642"/>
              <a:gd name="connsiteX296" fmla="*/ 4639500 w 9027201"/>
              <a:gd name="connsiteY296" fmla="*/ 3859707 h 5314642"/>
              <a:gd name="connsiteX297" fmla="*/ 4502639 w 9027201"/>
              <a:gd name="connsiteY297" fmla="*/ 3870801 h 5314642"/>
              <a:gd name="connsiteX298" fmla="*/ 4421695 w 9027201"/>
              <a:gd name="connsiteY298" fmla="*/ 3860417 h 5314642"/>
              <a:gd name="connsiteX299" fmla="*/ 4328014 w 9027201"/>
              <a:gd name="connsiteY299" fmla="*/ 3873976 h 5314642"/>
              <a:gd name="connsiteX300" fmla="*/ 4302614 w 9027201"/>
              <a:gd name="connsiteY300" fmla="*/ 3899376 h 5314642"/>
              <a:gd name="connsiteX301" fmla="*/ 4305789 w 9027201"/>
              <a:gd name="connsiteY301" fmla="*/ 3947001 h 5314642"/>
              <a:gd name="connsiteX302" fmla="*/ 4272321 w 9027201"/>
              <a:gd name="connsiteY302" fmla="*/ 4045239 h 5314642"/>
              <a:gd name="connsiteX303" fmla="*/ 4229290 w 9027201"/>
              <a:gd name="connsiteY303" fmla="*/ 4109785 h 5314642"/>
              <a:gd name="connsiteX304" fmla="*/ 4207775 w 9027201"/>
              <a:gd name="connsiteY304" fmla="*/ 4142058 h 5314642"/>
              <a:gd name="connsiteX305" fmla="*/ 4175502 w 9027201"/>
              <a:gd name="connsiteY305" fmla="*/ 4174331 h 5314642"/>
              <a:gd name="connsiteX306" fmla="*/ 4121714 w 9027201"/>
              <a:gd name="connsiteY306" fmla="*/ 4217362 h 5314642"/>
              <a:gd name="connsiteX307" fmla="*/ 4096239 w 9027201"/>
              <a:gd name="connsiteY307" fmla="*/ 4270851 h 5314642"/>
              <a:gd name="connsiteX308" fmla="*/ 4046410 w 9027201"/>
              <a:gd name="connsiteY308" fmla="*/ 4335696 h 5314642"/>
              <a:gd name="connsiteX309" fmla="*/ 4014137 w 9027201"/>
              <a:gd name="connsiteY309" fmla="*/ 4367969 h 5314642"/>
              <a:gd name="connsiteX310" fmla="*/ 3924191 w 9027201"/>
              <a:gd name="connsiteY310" fmla="*/ 4468485 h 5314642"/>
              <a:gd name="connsiteX311" fmla="*/ 3838130 w 9027201"/>
              <a:gd name="connsiteY311" fmla="*/ 4537439 h 5314642"/>
              <a:gd name="connsiteX312" fmla="*/ 3780457 w 9027201"/>
              <a:gd name="connsiteY312" fmla="*/ 4563362 h 5314642"/>
              <a:gd name="connsiteX313" fmla="*/ 3813664 w 9027201"/>
              <a:gd name="connsiteY313" fmla="*/ 4639151 h 5314642"/>
              <a:gd name="connsiteX314" fmla="*/ 3810489 w 9027201"/>
              <a:gd name="connsiteY314" fmla="*/ 4728051 h 5314642"/>
              <a:gd name="connsiteX315" fmla="*/ 3745196 w 9027201"/>
              <a:gd name="connsiteY315" fmla="*/ 4755244 h 5314642"/>
              <a:gd name="connsiteX316" fmla="*/ 3699364 w 9027201"/>
              <a:gd name="connsiteY316" fmla="*/ 4693126 h 5314642"/>
              <a:gd name="connsiteX317" fmla="*/ 3621745 w 9027201"/>
              <a:gd name="connsiteY317" fmla="*/ 4641840 h 5314642"/>
              <a:gd name="connsiteX318" fmla="*/ 3499339 w 9027201"/>
              <a:gd name="connsiteY318" fmla="*/ 4664551 h 5314642"/>
              <a:gd name="connsiteX319" fmla="*/ 3423139 w 9027201"/>
              <a:gd name="connsiteY319" fmla="*/ 4728051 h 5314642"/>
              <a:gd name="connsiteX320" fmla="*/ 3342046 w 9027201"/>
              <a:gd name="connsiteY320" fmla="*/ 4725436 h 5314642"/>
              <a:gd name="connsiteX321" fmla="*/ 3286614 w 9027201"/>
              <a:gd name="connsiteY321" fmla="*/ 4785201 h 5314642"/>
              <a:gd name="connsiteX322" fmla="*/ 3212431 w 9027201"/>
              <a:gd name="connsiteY322" fmla="*/ 4788750 h 5314642"/>
              <a:gd name="connsiteX323" fmla="*/ 3153525 w 9027201"/>
              <a:gd name="connsiteY323" fmla="*/ 4755244 h 5314642"/>
              <a:gd name="connsiteX324" fmla="*/ 3099737 w 9027201"/>
              <a:gd name="connsiteY324" fmla="*/ 4712213 h 5314642"/>
              <a:gd name="connsiteX325" fmla="*/ 3032614 w 9027201"/>
              <a:gd name="connsiteY325" fmla="*/ 4591526 h 5314642"/>
              <a:gd name="connsiteX326" fmla="*/ 3054839 w 9027201"/>
              <a:gd name="connsiteY326" fmla="*/ 4556601 h 5314642"/>
              <a:gd name="connsiteX327" fmla="*/ 3088980 w 9027201"/>
              <a:gd name="connsiteY327" fmla="*/ 4561606 h 5314642"/>
              <a:gd name="connsiteX328" fmla="*/ 3131039 w 9027201"/>
              <a:gd name="connsiteY328" fmla="*/ 4585176 h 5314642"/>
              <a:gd name="connsiteX329" fmla="*/ 3173995 w 9027201"/>
              <a:gd name="connsiteY329" fmla="*/ 4560037 h 5314642"/>
              <a:gd name="connsiteX330" fmla="*/ 3172314 w 9027201"/>
              <a:gd name="connsiteY330" fmla="*/ 4505801 h 5314642"/>
              <a:gd name="connsiteX331" fmla="*/ 3142768 w 9027201"/>
              <a:gd name="connsiteY331" fmla="*/ 4443272 h 5314642"/>
              <a:gd name="connsiteX332" fmla="*/ 3192148 w 9027201"/>
              <a:gd name="connsiteY332" fmla="*/ 4404126 h 5314642"/>
              <a:gd name="connsiteX333" fmla="*/ 3268871 w 9027201"/>
              <a:gd name="connsiteY333" fmla="*/ 4377680 h 5314642"/>
              <a:gd name="connsiteX334" fmla="*/ 3299725 w 9027201"/>
              <a:gd name="connsiteY334" fmla="*/ 4261812 h 5314642"/>
              <a:gd name="connsiteX335" fmla="*/ 3411896 w 9027201"/>
              <a:gd name="connsiteY335" fmla="*/ 4243658 h 5314642"/>
              <a:gd name="connsiteX336" fmla="*/ 3423139 w 9027201"/>
              <a:gd name="connsiteY336" fmla="*/ 4140676 h 5314642"/>
              <a:gd name="connsiteX337" fmla="*/ 3380669 w 9027201"/>
              <a:gd name="connsiteY337" fmla="*/ 4050170 h 5314642"/>
              <a:gd name="connsiteX338" fmla="*/ 3401997 w 9027201"/>
              <a:gd name="connsiteY338" fmla="*/ 3941361 h 5314642"/>
              <a:gd name="connsiteX339" fmla="*/ 3490188 w 9027201"/>
              <a:gd name="connsiteY339" fmla="*/ 3891270 h 5314642"/>
              <a:gd name="connsiteX340" fmla="*/ 3589658 w 9027201"/>
              <a:gd name="connsiteY340" fmla="*/ 3897097 h 5314642"/>
              <a:gd name="connsiteX341" fmla="*/ 3669893 w 9027201"/>
              <a:gd name="connsiteY341" fmla="*/ 3948420 h 5314642"/>
              <a:gd name="connsiteX342" fmla="*/ 3737613 w 9027201"/>
              <a:gd name="connsiteY342" fmla="*/ 3984578 h 5314642"/>
              <a:gd name="connsiteX343" fmla="*/ 3813440 w 9027201"/>
              <a:gd name="connsiteY343" fmla="*/ 3954770 h 5314642"/>
              <a:gd name="connsiteX344" fmla="*/ 3913620 w 9027201"/>
              <a:gd name="connsiteY344" fmla="*/ 3963063 h 5314642"/>
              <a:gd name="connsiteX345" fmla="*/ 3899688 w 9027201"/>
              <a:gd name="connsiteY345" fmla="*/ 3865011 h 5314642"/>
              <a:gd name="connsiteX346" fmla="*/ 3911155 w 9027201"/>
              <a:gd name="connsiteY346" fmla="*/ 3759713 h 5314642"/>
              <a:gd name="connsiteX347" fmla="*/ 3829315 w 9027201"/>
              <a:gd name="connsiteY347" fmla="*/ 3709997 h 5314642"/>
              <a:gd name="connsiteX348" fmla="*/ 3750127 w 9027201"/>
              <a:gd name="connsiteY348" fmla="*/ 3651091 h 5314642"/>
              <a:gd name="connsiteX349" fmla="*/ 3702165 w 9027201"/>
              <a:gd name="connsiteY349" fmla="*/ 3571903 h 5314642"/>
              <a:gd name="connsiteX350" fmla="*/ 3659135 w 9027201"/>
              <a:gd name="connsiteY350" fmla="*/ 3518115 h 5314642"/>
              <a:gd name="connsiteX351" fmla="*/ 3655437 w 9027201"/>
              <a:gd name="connsiteY351" fmla="*/ 3410538 h 5314642"/>
              <a:gd name="connsiteX352" fmla="*/ 3558431 w 9027201"/>
              <a:gd name="connsiteY352" fmla="*/ 3368217 h 5314642"/>
              <a:gd name="connsiteX353" fmla="*/ 3474126 w 9027201"/>
              <a:gd name="connsiteY353" fmla="*/ 3263106 h 5314642"/>
              <a:gd name="connsiteX354" fmla="*/ 3508528 w 9027201"/>
              <a:gd name="connsiteY354" fmla="*/ 3173870 h 5314642"/>
              <a:gd name="connsiteX355" fmla="*/ 3531463 w 9027201"/>
              <a:gd name="connsiteY355" fmla="*/ 3083924 h 5314642"/>
              <a:gd name="connsiteX356" fmla="*/ 3465497 w 9027201"/>
              <a:gd name="connsiteY356" fmla="*/ 2990990 h 5314642"/>
              <a:gd name="connsiteX357" fmla="*/ 3381901 w 9027201"/>
              <a:gd name="connsiteY357" fmla="*/ 2973359 h 5314642"/>
              <a:gd name="connsiteX358" fmla="*/ 3316310 w 9027201"/>
              <a:gd name="connsiteY358" fmla="*/ 2894171 h 5314642"/>
              <a:gd name="connsiteX359" fmla="*/ 3249112 w 9027201"/>
              <a:gd name="connsiteY359" fmla="*/ 2840551 h 5314642"/>
              <a:gd name="connsiteX360" fmla="*/ 3196920 w 9027201"/>
              <a:gd name="connsiteY360" fmla="*/ 2838926 h 5314642"/>
              <a:gd name="connsiteX361" fmla="*/ 3146466 w 9027201"/>
              <a:gd name="connsiteY361" fmla="*/ 2886859 h 5314642"/>
              <a:gd name="connsiteX362" fmla="*/ 3099737 w 9027201"/>
              <a:gd name="connsiteY362" fmla="*/ 2829625 h 5314642"/>
              <a:gd name="connsiteX363" fmla="*/ 3023370 w 9027201"/>
              <a:gd name="connsiteY363" fmla="*/ 2820016 h 5314642"/>
              <a:gd name="connsiteX364" fmla="*/ 2955209 w 9027201"/>
              <a:gd name="connsiteY364" fmla="*/ 2788976 h 5314642"/>
              <a:gd name="connsiteX365" fmla="*/ 2938288 w 9027201"/>
              <a:gd name="connsiteY365" fmla="*/ 2705547 h 5314642"/>
              <a:gd name="connsiteX366" fmla="*/ 2872594 w 9027201"/>
              <a:gd name="connsiteY366" fmla="*/ 2718518 h 5314642"/>
              <a:gd name="connsiteX367" fmla="*/ 2773310 w 9027201"/>
              <a:gd name="connsiteY367" fmla="*/ 2629012 h 5314642"/>
              <a:gd name="connsiteX368" fmla="*/ 2658674 w 9027201"/>
              <a:gd name="connsiteY368" fmla="*/ 2646745 h 5314642"/>
              <a:gd name="connsiteX369" fmla="*/ 2565300 w 9027201"/>
              <a:gd name="connsiteY369" fmla="*/ 2702747 h 5314642"/>
              <a:gd name="connsiteX370" fmla="*/ 2443521 w 9027201"/>
              <a:gd name="connsiteY370" fmla="*/ 2711291 h 5314642"/>
              <a:gd name="connsiteX371" fmla="*/ 2314429 w 9027201"/>
              <a:gd name="connsiteY371" fmla="*/ 2743564 h 5314642"/>
              <a:gd name="connsiteX372" fmla="*/ 2217610 w 9027201"/>
              <a:gd name="connsiteY372" fmla="*/ 2775837 h 5314642"/>
              <a:gd name="connsiteX373" fmla="*/ 2164971 w 9027201"/>
              <a:gd name="connsiteY373" fmla="*/ 2850972 h 5314642"/>
              <a:gd name="connsiteX374" fmla="*/ 2105187 w 9027201"/>
              <a:gd name="connsiteY374" fmla="*/ 2910756 h 5314642"/>
              <a:gd name="connsiteX375" fmla="*/ 2034730 w 9027201"/>
              <a:gd name="connsiteY375" fmla="*/ 2937202 h 5314642"/>
              <a:gd name="connsiteX376" fmla="*/ 1980942 w 9027201"/>
              <a:gd name="connsiteY376" fmla="*/ 2958717 h 5314642"/>
              <a:gd name="connsiteX377" fmla="*/ 1872217 w 9027201"/>
              <a:gd name="connsiteY377" fmla="*/ 2986311 h 5314642"/>
              <a:gd name="connsiteX378" fmla="*/ 1734291 w 9027201"/>
              <a:gd name="connsiteY378" fmla="*/ 2998656 h 5314642"/>
              <a:gd name="connsiteX379" fmla="*/ 1598430 w 9027201"/>
              <a:gd name="connsiteY379" fmla="*/ 2999451 h 5314642"/>
              <a:gd name="connsiteX380" fmla="*/ 1524443 w 9027201"/>
              <a:gd name="connsiteY380" fmla="*/ 3066378 h 5314642"/>
              <a:gd name="connsiteX381" fmla="*/ 1484773 w 9027201"/>
              <a:gd name="connsiteY381" fmla="*/ 3120082 h 5314642"/>
              <a:gd name="connsiteX382" fmla="*/ 1421544 w 9027201"/>
              <a:gd name="connsiteY382" fmla="*/ 3130839 h 5314642"/>
              <a:gd name="connsiteX383" fmla="*/ 1364142 w 9027201"/>
              <a:gd name="connsiteY383" fmla="*/ 3105795 h 5314642"/>
              <a:gd name="connsiteX384" fmla="*/ 1313968 w 9027201"/>
              <a:gd name="connsiteY384" fmla="*/ 3066293 h 5314642"/>
              <a:gd name="connsiteX385" fmla="*/ 1292453 w 9027201"/>
              <a:gd name="connsiteY385" fmla="*/ 3034020 h 5314642"/>
              <a:gd name="connsiteX386" fmla="*/ 1224209 w 9027201"/>
              <a:gd name="connsiteY386" fmla="*/ 2974405 h 5314642"/>
              <a:gd name="connsiteX387" fmla="*/ 1120330 w 9027201"/>
              <a:gd name="connsiteY387" fmla="*/ 2980232 h 5314642"/>
              <a:gd name="connsiteX388" fmla="*/ 1051021 w 9027201"/>
              <a:gd name="connsiteY388" fmla="*/ 2999198 h 5314642"/>
              <a:gd name="connsiteX389" fmla="*/ 994264 w 9027201"/>
              <a:gd name="connsiteY389" fmla="*/ 2981801 h 5314642"/>
              <a:gd name="connsiteX390" fmla="*/ 908539 w 9027201"/>
              <a:gd name="connsiteY390" fmla="*/ 2984182 h 5314642"/>
              <a:gd name="connsiteX391" fmla="*/ 849008 w 9027201"/>
              <a:gd name="connsiteY391" fmla="*/ 2960370 h 5314642"/>
              <a:gd name="connsiteX392" fmla="*/ 743813 w 9027201"/>
              <a:gd name="connsiteY392" fmla="*/ 2958717 h 5314642"/>
              <a:gd name="connsiteX393" fmla="*/ 668593 w 9027201"/>
              <a:gd name="connsiteY393" fmla="*/ 2937117 h 5314642"/>
              <a:gd name="connsiteX394" fmla="*/ 608894 w 9027201"/>
              <a:gd name="connsiteY394" fmla="*/ 2912073 h 5314642"/>
              <a:gd name="connsiteX395" fmla="*/ 582448 w 9027201"/>
              <a:gd name="connsiteY395" fmla="*/ 2883413 h 5314642"/>
              <a:gd name="connsiteX396" fmla="*/ 442598 w 9027201"/>
              <a:gd name="connsiteY396" fmla="*/ 2915686 h 5314642"/>
              <a:gd name="connsiteX397" fmla="*/ 431841 w 9027201"/>
              <a:gd name="connsiteY397" fmla="*/ 2947959 h 5314642"/>
              <a:gd name="connsiteX398" fmla="*/ 367995 w 9027201"/>
              <a:gd name="connsiteY398" fmla="*/ 2936557 h 5314642"/>
              <a:gd name="connsiteX399" fmla="*/ 315804 w 9027201"/>
              <a:gd name="connsiteY399" fmla="*/ 2889577 h 5314642"/>
              <a:gd name="connsiteX400" fmla="*/ 238203 w 9027201"/>
              <a:gd name="connsiteY400" fmla="*/ 2883413 h 5314642"/>
              <a:gd name="connsiteX401" fmla="*/ 202148 w 9027201"/>
              <a:gd name="connsiteY401" fmla="*/ 2795055 h 5314642"/>
              <a:gd name="connsiteX402" fmla="*/ 119869 w 9027201"/>
              <a:gd name="connsiteY402" fmla="*/ 2754322 h 5314642"/>
              <a:gd name="connsiteX403" fmla="*/ 42437 w 9027201"/>
              <a:gd name="connsiteY403" fmla="*/ 2693390 h 5314642"/>
              <a:gd name="connsiteX404" fmla="*/ 1703 w 9027201"/>
              <a:gd name="connsiteY404" fmla="*/ 2607497 h 5314642"/>
              <a:gd name="connsiteX405" fmla="*/ 43417 w 9027201"/>
              <a:gd name="connsiteY405" fmla="*/ 2483083 h 5314642"/>
              <a:gd name="connsiteX406" fmla="*/ 119869 w 9027201"/>
              <a:gd name="connsiteY406" fmla="*/ 2420835 h 5314642"/>
              <a:gd name="connsiteX407" fmla="*/ 122503 w 9027201"/>
              <a:gd name="connsiteY407" fmla="*/ 2316956 h 5314642"/>
              <a:gd name="connsiteX408" fmla="*/ 201251 w 9027201"/>
              <a:gd name="connsiteY408" fmla="*/ 2246330 h 5314642"/>
              <a:gd name="connsiteX409" fmla="*/ 233524 w 9027201"/>
              <a:gd name="connsiteY409" fmla="*/ 2191478 h 5314642"/>
              <a:gd name="connsiteX410" fmla="*/ 281234 w 9027201"/>
              <a:gd name="connsiteY410" fmla="*/ 2151893 h 5314642"/>
              <a:gd name="connsiteX411" fmla="*/ 296838 w 9027201"/>
              <a:gd name="connsiteY411" fmla="*/ 2053926 h 5314642"/>
              <a:gd name="connsiteX412" fmla="*/ 265966 w 9027201"/>
              <a:gd name="connsiteY412" fmla="*/ 1923686 h 5314642"/>
              <a:gd name="connsiteX413" fmla="*/ 309977 w 9027201"/>
              <a:gd name="connsiteY413" fmla="*/ 1850847 h 5314642"/>
              <a:gd name="connsiteX414" fmla="*/ 378053 w 9027201"/>
              <a:gd name="connsiteY414" fmla="*/ 1721587 h 5314642"/>
              <a:gd name="connsiteX415" fmla="*/ 464114 w 9027201"/>
              <a:gd name="connsiteY415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69646 h 5314642"/>
              <a:gd name="connsiteX144" fmla="*/ 8921838 w 9027201"/>
              <a:gd name="connsiteY144" fmla="*/ 1830481 h 5314642"/>
              <a:gd name="connsiteX145" fmla="*/ 8951897 w 9027201"/>
              <a:gd name="connsiteY145" fmla="*/ 1904467 h 5314642"/>
              <a:gd name="connsiteX146" fmla="*/ 8994928 w 9027201"/>
              <a:gd name="connsiteY146" fmla="*/ 1958256 h 5314642"/>
              <a:gd name="connsiteX147" fmla="*/ 9027201 w 9027201"/>
              <a:gd name="connsiteY147" fmla="*/ 1990529 h 5314642"/>
              <a:gd name="connsiteX148" fmla="*/ 9016443 w 9027201"/>
              <a:gd name="connsiteY148" fmla="*/ 2119620 h 5314642"/>
              <a:gd name="connsiteX149" fmla="*/ 8994928 w 9027201"/>
              <a:gd name="connsiteY149" fmla="*/ 2141136 h 5314642"/>
              <a:gd name="connsiteX150" fmla="*/ 8951897 w 9027201"/>
              <a:gd name="connsiteY150" fmla="*/ 2194924 h 5314642"/>
              <a:gd name="connsiteX151" fmla="*/ 8919624 w 9027201"/>
              <a:gd name="connsiteY151" fmla="*/ 2248712 h 5314642"/>
              <a:gd name="connsiteX152" fmla="*/ 8876594 w 9027201"/>
              <a:gd name="connsiteY152" fmla="*/ 2302500 h 5314642"/>
              <a:gd name="connsiteX153" fmla="*/ 8898109 w 9027201"/>
              <a:gd name="connsiteY153" fmla="*/ 2334773 h 5314642"/>
              <a:gd name="connsiteX154" fmla="*/ 8898109 w 9027201"/>
              <a:gd name="connsiteY154" fmla="*/ 2431592 h 5314642"/>
              <a:gd name="connsiteX155" fmla="*/ 8876594 w 9027201"/>
              <a:gd name="connsiteY155" fmla="*/ 2463865 h 5314642"/>
              <a:gd name="connsiteX156" fmla="*/ 8844321 w 9027201"/>
              <a:gd name="connsiteY156" fmla="*/ 2539169 h 5314642"/>
              <a:gd name="connsiteX157" fmla="*/ 8801290 w 9027201"/>
              <a:gd name="connsiteY157" fmla="*/ 2549926 h 5314642"/>
              <a:gd name="connsiteX158" fmla="*/ 8833563 w 9027201"/>
              <a:gd name="connsiteY158" fmla="*/ 2603715 h 5314642"/>
              <a:gd name="connsiteX159" fmla="*/ 8844321 w 9027201"/>
              <a:gd name="connsiteY159" fmla="*/ 2635987 h 5314642"/>
              <a:gd name="connsiteX160" fmla="*/ 8865836 w 9027201"/>
              <a:gd name="connsiteY160" fmla="*/ 2657503 h 5314642"/>
              <a:gd name="connsiteX161" fmla="*/ 8898109 w 9027201"/>
              <a:gd name="connsiteY161" fmla="*/ 2722049 h 5314642"/>
              <a:gd name="connsiteX162" fmla="*/ 8876594 w 9027201"/>
              <a:gd name="connsiteY162" fmla="*/ 2915686 h 5314642"/>
              <a:gd name="connsiteX163" fmla="*/ 8855078 w 9027201"/>
              <a:gd name="connsiteY163" fmla="*/ 2980232 h 5314642"/>
              <a:gd name="connsiteX164" fmla="*/ 8822805 w 9027201"/>
              <a:gd name="connsiteY164" fmla="*/ 3001747 h 5314642"/>
              <a:gd name="connsiteX165" fmla="*/ 8812048 w 9027201"/>
              <a:gd name="connsiteY165" fmla="*/ 3034020 h 5314642"/>
              <a:gd name="connsiteX166" fmla="*/ 8747502 w 9027201"/>
              <a:gd name="connsiteY166" fmla="*/ 3055536 h 5314642"/>
              <a:gd name="connsiteX167" fmla="*/ 8553864 w 9027201"/>
              <a:gd name="connsiteY167" fmla="*/ 3077051 h 5314642"/>
              <a:gd name="connsiteX168" fmla="*/ 8467803 w 9027201"/>
              <a:gd name="connsiteY168" fmla="*/ 3077051 h 5314642"/>
              <a:gd name="connsiteX169" fmla="*/ 8403257 w 9027201"/>
              <a:gd name="connsiteY169" fmla="*/ 3055536 h 5314642"/>
              <a:gd name="connsiteX170" fmla="*/ 8338711 w 9027201"/>
              <a:gd name="connsiteY170" fmla="*/ 3098566 h 5314642"/>
              <a:gd name="connsiteX171" fmla="*/ 8317196 w 9027201"/>
              <a:gd name="connsiteY171" fmla="*/ 3120082 h 5314642"/>
              <a:gd name="connsiteX172" fmla="*/ 8284923 w 9027201"/>
              <a:gd name="connsiteY172" fmla="*/ 3141597 h 5314642"/>
              <a:gd name="connsiteX173" fmla="*/ 8263408 w 9027201"/>
              <a:gd name="connsiteY173" fmla="*/ 3173870 h 5314642"/>
              <a:gd name="connsiteX174" fmla="*/ 8198862 w 9027201"/>
              <a:gd name="connsiteY174" fmla="*/ 3216900 h 5314642"/>
              <a:gd name="connsiteX175" fmla="*/ 8177347 w 9027201"/>
              <a:gd name="connsiteY175" fmla="*/ 3238416 h 5314642"/>
              <a:gd name="connsiteX176" fmla="*/ 8134316 w 9027201"/>
              <a:gd name="connsiteY176" fmla="*/ 3227658 h 5314642"/>
              <a:gd name="connsiteX177" fmla="*/ 8091285 w 9027201"/>
              <a:gd name="connsiteY177" fmla="*/ 3292204 h 5314642"/>
              <a:gd name="connsiteX178" fmla="*/ 8080528 w 9027201"/>
              <a:gd name="connsiteY178" fmla="*/ 3324477 h 5314642"/>
              <a:gd name="connsiteX179" fmla="*/ 8069770 w 9027201"/>
              <a:gd name="connsiteY179" fmla="*/ 3367507 h 5314642"/>
              <a:gd name="connsiteX180" fmla="*/ 8048255 w 9027201"/>
              <a:gd name="connsiteY180" fmla="*/ 3389023 h 5314642"/>
              <a:gd name="connsiteX181" fmla="*/ 8026740 w 9027201"/>
              <a:gd name="connsiteY181" fmla="*/ 3421296 h 5314642"/>
              <a:gd name="connsiteX182" fmla="*/ 8015982 w 9027201"/>
              <a:gd name="connsiteY182" fmla="*/ 3528872 h 5314642"/>
              <a:gd name="connsiteX183" fmla="*/ 7951436 w 9027201"/>
              <a:gd name="connsiteY183" fmla="*/ 3550387 h 5314642"/>
              <a:gd name="connsiteX184" fmla="*/ 7919163 w 9027201"/>
              <a:gd name="connsiteY184" fmla="*/ 3561145 h 5314642"/>
              <a:gd name="connsiteX185" fmla="*/ 7714768 w 9027201"/>
              <a:gd name="connsiteY185" fmla="*/ 3582660 h 5314642"/>
              <a:gd name="connsiteX186" fmla="*/ 7650222 w 9027201"/>
              <a:gd name="connsiteY186" fmla="*/ 3604176 h 5314642"/>
              <a:gd name="connsiteX187" fmla="*/ 7617949 w 9027201"/>
              <a:gd name="connsiteY187" fmla="*/ 3614933 h 5314642"/>
              <a:gd name="connsiteX188" fmla="*/ 7585676 w 9027201"/>
              <a:gd name="connsiteY188" fmla="*/ 3636449 h 5314642"/>
              <a:gd name="connsiteX189" fmla="*/ 7553403 w 9027201"/>
              <a:gd name="connsiteY189" fmla="*/ 3647206 h 5314642"/>
              <a:gd name="connsiteX190" fmla="*/ 7488857 w 9027201"/>
              <a:gd name="connsiteY190" fmla="*/ 3690237 h 5314642"/>
              <a:gd name="connsiteX191" fmla="*/ 7456584 w 9027201"/>
              <a:gd name="connsiteY191" fmla="*/ 3700995 h 5314642"/>
              <a:gd name="connsiteX192" fmla="*/ 7392038 w 9027201"/>
              <a:gd name="connsiteY192" fmla="*/ 3744025 h 5314642"/>
              <a:gd name="connsiteX193" fmla="*/ 7359765 w 9027201"/>
              <a:gd name="connsiteY193" fmla="*/ 3765540 h 5314642"/>
              <a:gd name="connsiteX194" fmla="*/ 7327493 w 9027201"/>
              <a:gd name="connsiteY194" fmla="*/ 3776298 h 5314642"/>
              <a:gd name="connsiteX195" fmla="*/ 7273704 w 9027201"/>
              <a:gd name="connsiteY195" fmla="*/ 3808571 h 5314642"/>
              <a:gd name="connsiteX196" fmla="*/ 7101582 w 9027201"/>
              <a:gd name="connsiteY196" fmla="*/ 3840844 h 5314642"/>
              <a:gd name="connsiteX197" fmla="*/ 7037036 w 9027201"/>
              <a:gd name="connsiteY197" fmla="*/ 3862359 h 5314642"/>
              <a:gd name="connsiteX198" fmla="*/ 7004763 w 9027201"/>
              <a:gd name="connsiteY198" fmla="*/ 3873117 h 5314642"/>
              <a:gd name="connsiteX199" fmla="*/ 6929460 w 9027201"/>
              <a:gd name="connsiteY199" fmla="*/ 3862359 h 5314642"/>
              <a:gd name="connsiteX200" fmla="*/ 6897187 w 9027201"/>
              <a:gd name="connsiteY200" fmla="*/ 3851602 h 5314642"/>
              <a:gd name="connsiteX201" fmla="*/ 6778853 w 9027201"/>
              <a:gd name="connsiteY201" fmla="*/ 3862359 h 5314642"/>
              <a:gd name="connsiteX202" fmla="*/ 6725064 w 9027201"/>
              <a:gd name="connsiteY202" fmla="*/ 3894632 h 5314642"/>
              <a:gd name="connsiteX203" fmla="*/ 6682034 w 9027201"/>
              <a:gd name="connsiteY203" fmla="*/ 3948420 h 5314642"/>
              <a:gd name="connsiteX204" fmla="*/ 6639003 w 9027201"/>
              <a:gd name="connsiteY204" fmla="*/ 4002209 h 5314642"/>
              <a:gd name="connsiteX205" fmla="*/ 6606730 w 9027201"/>
              <a:gd name="connsiteY205" fmla="*/ 4023724 h 5314642"/>
              <a:gd name="connsiteX206" fmla="*/ 6595973 w 9027201"/>
              <a:gd name="connsiteY206" fmla="*/ 4055997 h 5314642"/>
              <a:gd name="connsiteX207" fmla="*/ 6542184 w 9027201"/>
              <a:gd name="connsiteY207" fmla="*/ 4099027 h 5314642"/>
              <a:gd name="connsiteX208" fmla="*/ 6520669 w 9027201"/>
              <a:gd name="connsiteY208" fmla="*/ 4120543 h 5314642"/>
              <a:gd name="connsiteX209" fmla="*/ 6456123 w 9027201"/>
              <a:gd name="connsiteY209" fmla="*/ 4163573 h 5314642"/>
              <a:gd name="connsiteX210" fmla="*/ 6413093 w 9027201"/>
              <a:gd name="connsiteY210" fmla="*/ 4217362 h 5314642"/>
              <a:gd name="connsiteX211" fmla="*/ 6380820 w 9027201"/>
              <a:gd name="connsiteY211" fmla="*/ 4228119 h 5314642"/>
              <a:gd name="connsiteX212" fmla="*/ 6402335 w 9027201"/>
              <a:gd name="connsiteY212" fmla="*/ 4335696 h 5314642"/>
              <a:gd name="connsiteX213" fmla="*/ 6413093 w 9027201"/>
              <a:gd name="connsiteY213" fmla="*/ 4378726 h 5314642"/>
              <a:gd name="connsiteX214" fmla="*/ 6434608 w 9027201"/>
              <a:gd name="connsiteY214" fmla="*/ 4400242 h 5314642"/>
              <a:gd name="connsiteX215" fmla="*/ 6456123 w 9027201"/>
              <a:gd name="connsiteY215" fmla="*/ 4432515 h 5314642"/>
              <a:gd name="connsiteX216" fmla="*/ 6477638 w 9027201"/>
              <a:gd name="connsiteY216" fmla="*/ 4497060 h 5314642"/>
              <a:gd name="connsiteX217" fmla="*/ 6499154 w 9027201"/>
              <a:gd name="connsiteY217" fmla="*/ 4518576 h 5314642"/>
              <a:gd name="connsiteX218" fmla="*/ 6520669 w 9027201"/>
              <a:gd name="connsiteY218" fmla="*/ 4550849 h 5314642"/>
              <a:gd name="connsiteX219" fmla="*/ 6585215 w 9027201"/>
              <a:gd name="connsiteY219" fmla="*/ 4615395 h 5314642"/>
              <a:gd name="connsiteX220" fmla="*/ 6617488 w 9027201"/>
              <a:gd name="connsiteY220" fmla="*/ 4626152 h 5314642"/>
              <a:gd name="connsiteX221" fmla="*/ 6649761 w 9027201"/>
              <a:gd name="connsiteY221" fmla="*/ 4647667 h 5314642"/>
              <a:gd name="connsiteX222" fmla="*/ 6671276 w 9027201"/>
              <a:gd name="connsiteY222" fmla="*/ 4669183 h 5314642"/>
              <a:gd name="connsiteX223" fmla="*/ 6703549 w 9027201"/>
              <a:gd name="connsiteY223" fmla="*/ 4679940 h 5314642"/>
              <a:gd name="connsiteX224" fmla="*/ 6811125 w 9027201"/>
              <a:gd name="connsiteY224" fmla="*/ 4647667 h 5314642"/>
              <a:gd name="connsiteX225" fmla="*/ 6918702 w 9027201"/>
              <a:gd name="connsiteY225" fmla="*/ 4636910 h 5314642"/>
              <a:gd name="connsiteX226" fmla="*/ 6950975 w 9027201"/>
              <a:gd name="connsiteY226" fmla="*/ 4615395 h 5314642"/>
              <a:gd name="connsiteX227" fmla="*/ 7166128 w 9027201"/>
              <a:gd name="connsiteY227" fmla="*/ 4615395 h 5314642"/>
              <a:gd name="connsiteX228" fmla="*/ 7198401 w 9027201"/>
              <a:gd name="connsiteY228" fmla="*/ 4626152 h 5314642"/>
              <a:gd name="connsiteX229" fmla="*/ 7230674 w 9027201"/>
              <a:gd name="connsiteY229" fmla="*/ 4733729 h 5314642"/>
              <a:gd name="connsiteX230" fmla="*/ 7219916 w 9027201"/>
              <a:gd name="connsiteY230" fmla="*/ 4776759 h 5314642"/>
              <a:gd name="connsiteX231" fmla="*/ 7176885 w 9027201"/>
              <a:gd name="connsiteY231" fmla="*/ 4830547 h 5314642"/>
              <a:gd name="connsiteX232" fmla="*/ 7155370 w 9027201"/>
              <a:gd name="connsiteY232" fmla="*/ 4862820 h 5314642"/>
              <a:gd name="connsiteX233" fmla="*/ 7101582 w 9027201"/>
              <a:gd name="connsiteY233" fmla="*/ 4905851 h 5314642"/>
              <a:gd name="connsiteX234" fmla="*/ 7037036 w 9027201"/>
              <a:gd name="connsiteY234" fmla="*/ 4927366 h 5314642"/>
              <a:gd name="connsiteX235" fmla="*/ 7004763 w 9027201"/>
              <a:gd name="connsiteY235" fmla="*/ 4938124 h 5314642"/>
              <a:gd name="connsiteX236" fmla="*/ 6907944 w 9027201"/>
              <a:gd name="connsiteY236" fmla="*/ 4948882 h 5314642"/>
              <a:gd name="connsiteX237" fmla="*/ 6843398 w 9027201"/>
              <a:gd name="connsiteY237" fmla="*/ 4970397 h 5314642"/>
              <a:gd name="connsiteX238" fmla="*/ 6757337 w 9027201"/>
              <a:gd name="connsiteY238" fmla="*/ 4959639 h 5314642"/>
              <a:gd name="connsiteX239" fmla="*/ 6725064 w 9027201"/>
              <a:gd name="connsiteY239" fmla="*/ 4948882 h 5314642"/>
              <a:gd name="connsiteX240" fmla="*/ 6682034 w 9027201"/>
              <a:gd name="connsiteY240" fmla="*/ 4905851 h 5314642"/>
              <a:gd name="connsiteX241" fmla="*/ 6639003 w 9027201"/>
              <a:gd name="connsiteY241" fmla="*/ 4948882 h 5314642"/>
              <a:gd name="connsiteX242" fmla="*/ 6628245 w 9027201"/>
              <a:gd name="connsiteY242" fmla="*/ 4981155 h 5314642"/>
              <a:gd name="connsiteX243" fmla="*/ 6595973 w 9027201"/>
              <a:gd name="connsiteY243" fmla="*/ 4991912 h 5314642"/>
              <a:gd name="connsiteX244" fmla="*/ 6509911 w 9027201"/>
              <a:gd name="connsiteY244" fmla="*/ 5002670 h 5314642"/>
              <a:gd name="connsiteX245" fmla="*/ 6445365 w 9027201"/>
              <a:gd name="connsiteY245" fmla="*/ 5013427 h 5314642"/>
              <a:gd name="connsiteX246" fmla="*/ 6391577 w 9027201"/>
              <a:gd name="connsiteY246" fmla="*/ 5045700 h 5314642"/>
              <a:gd name="connsiteX247" fmla="*/ 6327031 w 9027201"/>
              <a:gd name="connsiteY247" fmla="*/ 5077973 h 5314642"/>
              <a:gd name="connsiteX248" fmla="*/ 6305516 w 9027201"/>
              <a:gd name="connsiteY248" fmla="*/ 5099489 h 5314642"/>
              <a:gd name="connsiteX249" fmla="*/ 6262485 w 9027201"/>
              <a:gd name="connsiteY249" fmla="*/ 5110246 h 5314642"/>
              <a:gd name="connsiteX250" fmla="*/ 6230213 w 9027201"/>
              <a:gd name="connsiteY250" fmla="*/ 5121004 h 5314642"/>
              <a:gd name="connsiteX251" fmla="*/ 6187182 w 9027201"/>
              <a:gd name="connsiteY251" fmla="*/ 5164035 h 5314642"/>
              <a:gd name="connsiteX252" fmla="*/ 6165667 w 9027201"/>
              <a:gd name="connsiteY252" fmla="*/ 5196307 h 5314642"/>
              <a:gd name="connsiteX253" fmla="*/ 6133394 w 9027201"/>
              <a:gd name="connsiteY253" fmla="*/ 5207065 h 5314642"/>
              <a:gd name="connsiteX254" fmla="*/ 6111878 w 9027201"/>
              <a:gd name="connsiteY254" fmla="*/ 5228580 h 5314642"/>
              <a:gd name="connsiteX255" fmla="*/ 6047333 w 9027201"/>
              <a:gd name="connsiteY255" fmla="*/ 5271611 h 5314642"/>
              <a:gd name="connsiteX256" fmla="*/ 5982787 w 9027201"/>
              <a:gd name="connsiteY256" fmla="*/ 5282369 h 5314642"/>
              <a:gd name="connsiteX257" fmla="*/ 5928998 w 9027201"/>
              <a:gd name="connsiteY257" fmla="*/ 5293126 h 5314642"/>
              <a:gd name="connsiteX258" fmla="*/ 5896725 w 9027201"/>
              <a:gd name="connsiteY258" fmla="*/ 5303884 h 5314642"/>
              <a:gd name="connsiteX259" fmla="*/ 5842937 w 9027201"/>
              <a:gd name="connsiteY259" fmla="*/ 5314642 h 5314642"/>
              <a:gd name="connsiteX260" fmla="*/ 5767634 w 9027201"/>
              <a:gd name="connsiteY260" fmla="*/ 5303884 h 5314642"/>
              <a:gd name="connsiteX261" fmla="*/ 5703088 w 9027201"/>
              <a:gd name="connsiteY261" fmla="*/ 5282369 h 5314642"/>
              <a:gd name="connsiteX262" fmla="*/ 5638542 w 9027201"/>
              <a:gd name="connsiteY262" fmla="*/ 5271611 h 5314642"/>
              <a:gd name="connsiteX263" fmla="*/ 5595511 w 9027201"/>
              <a:gd name="connsiteY263" fmla="*/ 5174792 h 5314642"/>
              <a:gd name="connsiteX264" fmla="*/ 5638542 w 9027201"/>
              <a:gd name="connsiteY264" fmla="*/ 5056458 h 5314642"/>
              <a:gd name="connsiteX265" fmla="*/ 5660057 w 9027201"/>
              <a:gd name="connsiteY265" fmla="*/ 4895093 h 5314642"/>
              <a:gd name="connsiteX266" fmla="*/ 5584754 w 9027201"/>
              <a:gd name="connsiteY266" fmla="*/ 4819790 h 5314642"/>
              <a:gd name="connsiteX267" fmla="*/ 5530965 w 9027201"/>
              <a:gd name="connsiteY267" fmla="*/ 4787517 h 5314642"/>
              <a:gd name="connsiteX268" fmla="*/ 5423389 w 9027201"/>
              <a:gd name="connsiteY268" fmla="*/ 4766002 h 5314642"/>
              <a:gd name="connsiteX269" fmla="*/ 5358843 w 9027201"/>
              <a:gd name="connsiteY269" fmla="*/ 4733729 h 5314642"/>
              <a:gd name="connsiteX270" fmla="*/ 5326570 w 9027201"/>
              <a:gd name="connsiteY270" fmla="*/ 4722971 h 5314642"/>
              <a:gd name="connsiteX271" fmla="*/ 5294297 w 9027201"/>
              <a:gd name="connsiteY271" fmla="*/ 4701456 h 5314642"/>
              <a:gd name="connsiteX272" fmla="*/ 5175776 w 9027201"/>
              <a:gd name="connsiteY272" fmla="*/ 4704108 h 5314642"/>
              <a:gd name="connsiteX273" fmla="*/ 5166214 w 9027201"/>
              <a:gd name="connsiteY273" fmla="*/ 4655026 h 5314642"/>
              <a:gd name="connsiteX274" fmla="*/ 5197478 w 9027201"/>
              <a:gd name="connsiteY274" fmla="*/ 4572364 h 5314642"/>
              <a:gd name="connsiteX275" fmla="*/ 5264639 w 9027201"/>
              <a:gd name="connsiteY275" fmla="*/ 4543901 h 5314642"/>
              <a:gd name="connsiteX276" fmla="*/ 5339980 w 9027201"/>
              <a:gd name="connsiteY276" fmla="*/ 4489478 h 5314642"/>
              <a:gd name="connsiteX277" fmla="*/ 5401874 w 9027201"/>
              <a:gd name="connsiteY277" fmla="*/ 4432515 h 5314642"/>
              <a:gd name="connsiteX278" fmla="*/ 5466420 w 9027201"/>
              <a:gd name="connsiteY278" fmla="*/ 4421757 h 5314642"/>
              <a:gd name="connsiteX279" fmla="*/ 5617027 w 9027201"/>
              <a:gd name="connsiteY279" fmla="*/ 4378726 h 5314642"/>
              <a:gd name="connsiteX280" fmla="*/ 5712277 w 9027201"/>
              <a:gd name="connsiteY280" fmla="*/ 4285792 h 5314642"/>
              <a:gd name="connsiteX281" fmla="*/ 5573996 w 9027201"/>
              <a:gd name="connsiteY281" fmla="*/ 4195846 h 5314642"/>
              <a:gd name="connsiteX282" fmla="*/ 5467129 w 9027201"/>
              <a:gd name="connsiteY282" fmla="*/ 4187031 h 5314642"/>
              <a:gd name="connsiteX283" fmla="*/ 5404339 w 9027201"/>
              <a:gd name="connsiteY283" fmla="*/ 4245451 h 5314642"/>
              <a:gd name="connsiteX284" fmla="*/ 5296389 w 9027201"/>
              <a:gd name="connsiteY284" fmla="*/ 4229576 h 5314642"/>
              <a:gd name="connsiteX285" fmla="*/ 5223364 w 9027201"/>
              <a:gd name="connsiteY285" fmla="*/ 4223226 h 5314642"/>
              <a:gd name="connsiteX286" fmla="*/ 5154448 w 9027201"/>
              <a:gd name="connsiteY286" fmla="*/ 4185089 h 5314642"/>
              <a:gd name="connsiteX287" fmla="*/ 5122175 w 9027201"/>
              <a:gd name="connsiteY287" fmla="*/ 4195846 h 5314642"/>
              <a:gd name="connsiteX288" fmla="*/ 5025356 w 9027201"/>
              <a:gd name="connsiteY288" fmla="*/ 4185089 h 5314642"/>
              <a:gd name="connsiteX289" fmla="*/ 4960810 w 9027201"/>
              <a:gd name="connsiteY289" fmla="*/ 4152816 h 5314642"/>
              <a:gd name="connsiteX290" fmla="*/ 4907022 w 9027201"/>
              <a:gd name="connsiteY290" fmla="*/ 4099027 h 5314642"/>
              <a:gd name="connsiteX291" fmla="*/ 4836014 w 9027201"/>
              <a:gd name="connsiteY291" fmla="*/ 4093051 h 5314642"/>
              <a:gd name="connsiteX292" fmla="*/ 4804899 w 9027201"/>
              <a:gd name="connsiteY292" fmla="*/ 4048414 h 5314642"/>
              <a:gd name="connsiteX293" fmla="*/ 4902689 w 9027201"/>
              <a:gd name="connsiteY293" fmla="*/ 4007326 h 5314642"/>
              <a:gd name="connsiteX294" fmla="*/ 4880576 w 9027201"/>
              <a:gd name="connsiteY294" fmla="*/ 3944536 h 5314642"/>
              <a:gd name="connsiteX295" fmla="*/ 4739307 w 9027201"/>
              <a:gd name="connsiteY295" fmla="*/ 3953538 h 5314642"/>
              <a:gd name="connsiteX296" fmla="*/ 4639500 w 9027201"/>
              <a:gd name="connsiteY296" fmla="*/ 3859707 h 5314642"/>
              <a:gd name="connsiteX297" fmla="*/ 4502639 w 9027201"/>
              <a:gd name="connsiteY297" fmla="*/ 3870801 h 5314642"/>
              <a:gd name="connsiteX298" fmla="*/ 4421695 w 9027201"/>
              <a:gd name="connsiteY298" fmla="*/ 3860417 h 5314642"/>
              <a:gd name="connsiteX299" fmla="*/ 4328014 w 9027201"/>
              <a:gd name="connsiteY299" fmla="*/ 3873976 h 5314642"/>
              <a:gd name="connsiteX300" fmla="*/ 4302614 w 9027201"/>
              <a:gd name="connsiteY300" fmla="*/ 3899376 h 5314642"/>
              <a:gd name="connsiteX301" fmla="*/ 4305789 w 9027201"/>
              <a:gd name="connsiteY301" fmla="*/ 3947001 h 5314642"/>
              <a:gd name="connsiteX302" fmla="*/ 4272321 w 9027201"/>
              <a:gd name="connsiteY302" fmla="*/ 4045239 h 5314642"/>
              <a:gd name="connsiteX303" fmla="*/ 4229290 w 9027201"/>
              <a:gd name="connsiteY303" fmla="*/ 4109785 h 5314642"/>
              <a:gd name="connsiteX304" fmla="*/ 4207775 w 9027201"/>
              <a:gd name="connsiteY304" fmla="*/ 4142058 h 5314642"/>
              <a:gd name="connsiteX305" fmla="*/ 4175502 w 9027201"/>
              <a:gd name="connsiteY305" fmla="*/ 4174331 h 5314642"/>
              <a:gd name="connsiteX306" fmla="*/ 4121714 w 9027201"/>
              <a:gd name="connsiteY306" fmla="*/ 4217362 h 5314642"/>
              <a:gd name="connsiteX307" fmla="*/ 4096239 w 9027201"/>
              <a:gd name="connsiteY307" fmla="*/ 4270851 h 5314642"/>
              <a:gd name="connsiteX308" fmla="*/ 4046410 w 9027201"/>
              <a:gd name="connsiteY308" fmla="*/ 4335696 h 5314642"/>
              <a:gd name="connsiteX309" fmla="*/ 4014137 w 9027201"/>
              <a:gd name="connsiteY309" fmla="*/ 4367969 h 5314642"/>
              <a:gd name="connsiteX310" fmla="*/ 3924191 w 9027201"/>
              <a:gd name="connsiteY310" fmla="*/ 4468485 h 5314642"/>
              <a:gd name="connsiteX311" fmla="*/ 3838130 w 9027201"/>
              <a:gd name="connsiteY311" fmla="*/ 4537439 h 5314642"/>
              <a:gd name="connsiteX312" fmla="*/ 3780457 w 9027201"/>
              <a:gd name="connsiteY312" fmla="*/ 4563362 h 5314642"/>
              <a:gd name="connsiteX313" fmla="*/ 3813664 w 9027201"/>
              <a:gd name="connsiteY313" fmla="*/ 4639151 h 5314642"/>
              <a:gd name="connsiteX314" fmla="*/ 3810489 w 9027201"/>
              <a:gd name="connsiteY314" fmla="*/ 4728051 h 5314642"/>
              <a:gd name="connsiteX315" fmla="*/ 3745196 w 9027201"/>
              <a:gd name="connsiteY315" fmla="*/ 4755244 h 5314642"/>
              <a:gd name="connsiteX316" fmla="*/ 3699364 w 9027201"/>
              <a:gd name="connsiteY316" fmla="*/ 4693126 h 5314642"/>
              <a:gd name="connsiteX317" fmla="*/ 3621745 w 9027201"/>
              <a:gd name="connsiteY317" fmla="*/ 4641840 h 5314642"/>
              <a:gd name="connsiteX318" fmla="*/ 3499339 w 9027201"/>
              <a:gd name="connsiteY318" fmla="*/ 4664551 h 5314642"/>
              <a:gd name="connsiteX319" fmla="*/ 3423139 w 9027201"/>
              <a:gd name="connsiteY319" fmla="*/ 4728051 h 5314642"/>
              <a:gd name="connsiteX320" fmla="*/ 3342046 w 9027201"/>
              <a:gd name="connsiteY320" fmla="*/ 4725436 h 5314642"/>
              <a:gd name="connsiteX321" fmla="*/ 3286614 w 9027201"/>
              <a:gd name="connsiteY321" fmla="*/ 4785201 h 5314642"/>
              <a:gd name="connsiteX322" fmla="*/ 3212431 w 9027201"/>
              <a:gd name="connsiteY322" fmla="*/ 4788750 h 5314642"/>
              <a:gd name="connsiteX323" fmla="*/ 3153525 w 9027201"/>
              <a:gd name="connsiteY323" fmla="*/ 4755244 h 5314642"/>
              <a:gd name="connsiteX324" fmla="*/ 3099737 w 9027201"/>
              <a:gd name="connsiteY324" fmla="*/ 4712213 h 5314642"/>
              <a:gd name="connsiteX325" fmla="*/ 3032614 w 9027201"/>
              <a:gd name="connsiteY325" fmla="*/ 4591526 h 5314642"/>
              <a:gd name="connsiteX326" fmla="*/ 3054839 w 9027201"/>
              <a:gd name="connsiteY326" fmla="*/ 4556601 h 5314642"/>
              <a:gd name="connsiteX327" fmla="*/ 3088980 w 9027201"/>
              <a:gd name="connsiteY327" fmla="*/ 4561606 h 5314642"/>
              <a:gd name="connsiteX328" fmla="*/ 3131039 w 9027201"/>
              <a:gd name="connsiteY328" fmla="*/ 4585176 h 5314642"/>
              <a:gd name="connsiteX329" fmla="*/ 3173995 w 9027201"/>
              <a:gd name="connsiteY329" fmla="*/ 4560037 h 5314642"/>
              <a:gd name="connsiteX330" fmla="*/ 3172314 w 9027201"/>
              <a:gd name="connsiteY330" fmla="*/ 4505801 h 5314642"/>
              <a:gd name="connsiteX331" fmla="*/ 3142768 w 9027201"/>
              <a:gd name="connsiteY331" fmla="*/ 4443272 h 5314642"/>
              <a:gd name="connsiteX332" fmla="*/ 3192148 w 9027201"/>
              <a:gd name="connsiteY332" fmla="*/ 4404126 h 5314642"/>
              <a:gd name="connsiteX333" fmla="*/ 3268871 w 9027201"/>
              <a:gd name="connsiteY333" fmla="*/ 4377680 h 5314642"/>
              <a:gd name="connsiteX334" fmla="*/ 3299725 w 9027201"/>
              <a:gd name="connsiteY334" fmla="*/ 4261812 h 5314642"/>
              <a:gd name="connsiteX335" fmla="*/ 3411896 w 9027201"/>
              <a:gd name="connsiteY335" fmla="*/ 4243658 h 5314642"/>
              <a:gd name="connsiteX336" fmla="*/ 3423139 w 9027201"/>
              <a:gd name="connsiteY336" fmla="*/ 4140676 h 5314642"/>
              <a:gd name="connsiteX337" fmla="*/ 3380669 w 9027201"/>
              <a:gd name="connsiteY337" fmla="*/ 4050170 h 5314642"/>
              <a:gd name="connsiteX338" fmla="*/ 3401997 w 9027201"/>
              <a:gd name="connsiteY338" fmla="*/ 3941361 h 5314642"/>
              <a:gd name="connsiteX339" fmla="*/ 3490188 w 9027201"/>
              <a:gd name="connsiteY339" fmla="*/ 3891270 h 5314642"/>
              <a:gd name="connsiteX340" fmla="*/ 3589658 w 9027201"/>
              <a:gd name="connsiteY340" fmla="*/ 3897097 h 5314642"/>
              <a:gd name="connsiteX341" fmla="*/ 3669893 w 9027201"/>
              <a:gd name="connsiteY341" fmla="*/ 3948420 h 5314642"/>
              <a:gd name="connsiteX342" fmla="*/ 3737613 w 9027201"/>
              <a:gd name="connsiteY342" fmla="*/ 3984578 h 5314642"/>
              <a:gd name="connsiteX343" fmla="*/ 3813440 w 9027201"/>
              <a:gd name="connsiteY343" fmla="*/ 3954770 h 5314642"/>
              <a:gd name="connsiteX344" fmla="*/ 3913620 w 9027201"/>
              <a:gd name="connsiteY344" fmla="*/ 3963063 h 5314642"/>
              <a:gd name="connsiteX345" fmla="*/ 3899688 w 9027201"/>
              <a:gd name="connsiteY345" fmla="*/ 3865011 h 5314642"/>
              <a:gd name="connsiteX346" fmla="*/ 3911155 w 9027201"/>
              <a:gd name="connsiteY346" fmla="*/ 3759713 h 5314642"/>
              <a:gd name="connsiteX347" fmla="*/ 3829315 w 9027201"/>
              <a:gd name="connsiteY347" fmla="*/ 3709997 h 5314642"/>
              <a:gd name="connsiteX348" fmla="*/ 3750127 w 9027201"/>
              <a:gd name="connsiteY348" fmla="*/ 3651091 h 5314642"/>
              <a:gd name="connsiteX349" fmla="*/ 3702165 w 9027201"/>
              <a:gd name="connsiteY349" fmla="*/ 3571903 h 5314642"/>
              <a:gd name="connsiteX350" fmla="*/ 3659135 w 9027201"/>
              <a:gd name="connsiteY350" fmla="*/ 3518115 h 5314642"/>
              <a:gd name="connsiteX351" fmla="*/ 3655437 w 9027201"/>
              <a:gd name="connsiteY351" fmla="*/ 3410538 h 5314642"/>
              <a:gd name="connsiteX352" fmla="*/ 3558431 w 9027201"/>
              <a:gd name="connsiteY352" fmla="*/ 3368217 h 5314642"/>
              <a:gd name="connsiteX353" fmla="*/ 3474126 w 9027201"/>
              <a:gd name="connsiteY353" fmla="*/ 3263106 h 5314642"/>
              <a:gd name="connsiteX354" fmla="*/ 3508528 w 9027201"/>
              <a:gd name="connsiteY354" fmla="*/ 3173870 h 5314642"/>
              <a:gd name="connsiteX355" fmla="*/ 3531463 w 9027201"/>
              <a:gd name="connsiteY355" fmla="*/ 3083924 h 5314642"/>
              <a:gd name="connsiteX356" fmla="*/ 3465497 w 9027201"/>
              <a:gd name="connsiteY356" fmla="*/ 2990990 h 5314642"/>
              <a:gd name="connsiteX357" fmla="*/ 3381901 w 9027201"/>
              <a:gd name="connsiteY357" fmla="*/ 2973359 h 5314642"/>
              <a:gd name="connsiteX358" fmla="*/ 3316310 w 9027201"/>
              <a:gd name="connsiteY358" fmla="*/ 2894171 h 5314642"/>
              <a:gd name="connsiteX359" fmla="*/ 3249112 w 9027201"/>
              <a:gd name="connsiteY359" fmla="*/ 2840551 h 5314642"/>
              <a:gd name="connsiteX360" fmla="*/ 3196920 w 9027201"/>
              <a:gd name="connsiteY360" fmla="*/ 2838926 h 5314642"/>
              <a:gd name="connsiteX361" fmla="*/ 3146466 w 9027201"/>
              <a:gd name="connsiteY361" fmla="*/ 2886859 h 5314642"/>
              <a:gd name="connsiteX362" fmla="*/ 3099737 w 9027201"/>
              <a:gd name="connsiteY362" fmla="*/ 2829625 h 5314642"/>
              <a:gd name="connsiteX363" fmla="*/ 3023370 w 9027201"/>
              <a:gd name="connsiteY363" fmla="*/ 2820016 h 5314642"/>
              <a:gd name="connsiteX364" fmla="*/ 2955209 w 9027201"/>
              <a:gd name="connsiteY364" fmla="*/ 2788976 h 5314642"/>
              <a:gd name="connsiteX365" fmla="*/ 2938288 w 9027201"/>
              <a:gd name="connsiteY365" fmla="*/ 2705547 h 5314642"/>
              <a:gd name="connsiteX366" fmla="*/ 2872594 w 9027201"/>
              <a:gd name="connsiteY366" fmla="*/ 2718518 h 5314642"/>
              <a:gd name="connsiteX367" fmla="*/ 2773310 w 9027201"/>
              <a:gd name="connsiteY367" fmla="*/ 2629012 h 5314642"/>
              <a:gd name="connsiteX368" fmla="*/ 2658674 w 9027201"/>
              <a:gd name="connsiteY368" fmla="*/ 2646745 h 5314642"/>
              <a:gd name="connsiteX369" fmla="*/ 2565300 w 9027201"/>
              <a:gd name="connsiteY369" fmla="*/ 2702747 h 5314642"/>
              <a:gd name="connsiteX370" fmla="*/ 2443521 w 9027201"/>
              <a:gd name="connsiteY370" fmla="*/ 2711291 h 5314642"/>
              <a:gd name="connsiteX371" fmla="*/ 2314429 w 9027201"/>
              <a:gd name="connsiteY371" fmla="*/ 2743564 h 5314642"/>
              <a:gd name="connsiteX372" fmla="*/ 2217610 w 9027201"/>
              <a:gd name="connsiteY372" fmla="*/ 2775837 h 5314642"/>
              <a:gd name="connsiteX373" fmla="*/ 2164971 w 9027201"/>
              <a:gd name="connsiteY373" fmla="*/ 2850972 h 5314642"/>
              <a:gd name="connsiteX374" fmla="*/ 2105187 w 9027201"/>
              <a:gd name="connsiteY374" fmla="*/ 2910756 h 5314642"/>
              <a:gd name="connsiteX375" fmla="*/ 2034730 w 9027201"/>
              <a:gd name="connsiteY375" fmla="*/ 2937202 h 5314642"/>
              <a:gd name="connsiteX376" fmla="*/ 1980942 w 9027201"/>
              <a:gd name="connsiteY376" fmla="*/ 2958717 h 5314642"/>
              <a:gd name="connsiteX377" fmla="*/ 1872217 w 9027201"/>
              <a:gd name="connsiteY377" fmla="*/ 2986311 h 5314642"/>
              <a:gd name="connsiteX378" fmla="*/ 1734291 w 9027201"/>
              <a:gd name="connsiteY378" fmla="*/ 2998656 h 5314642"/>
              <a:gd name="connsiteX379" fmla="*/ 1598430 w 9027201"/>
              <a:gd name="connsiteY379" fmla="*/ 2999451 h 5314642"/>
              <a:gd name="connsiteX380" fmla="*/ 1524443 w 9027201"/>
              <a:gd name="connsiteY380" fmla="*/ 3066378 h 5314642"/>
              <a:gd name="connsiteX381" fmla="*/ 1484773 w 9027201"/>
              <a:gd name="connsiteY381" fmla="*/ 3120082 h 5314642"/>
              <a:gd name="connsiteX382" fmla="*/ 1421544 w 9027201"/>
              <a:gd name="connsiteY382" fmla="*/ 3130839 h 5314642"/>
              <a:gd name="connsiteX383" fmla="*/ 1364142 w 9027201"/>
              <a:gd name="connsiteY383" fmla="*/ 3105795 h 5314642"/>
              <a:gd name="connsiteX384" fmla="*/ 1313968 w 9027201"/>
              <a:gd name="connsiteY384" fmla="*/ 3066293 h 5314642"/>
              <a:gd name="connsiteX385" fmla="*/ 1292453 w 9027201"/>
              <a:gd name="connsiteY385" fmla="*/ 3034020 h 5314642"/>
              <a:gd name="connsiteX386" fmla="*/ 1224209 w 9027201"/>
              <a:gd name="connsiteY386" fmla="*/ 2974405 h 5314642"/>
              <a:gd name="connsiteX387" fmla="*/ 1120330 w 9027201"/>
              <a:gd name="connsiteY387" fmla="*/ 2980232 h 5314642"/>
              <a:gd name="connsiteX388" fmla="*/ 1051021 w 9027201"/>
              <a:gd name="connsiteY388" fmla="*/ 2999198 h 5314642"/>
              <a:gd name="connsiteX389" fmla="*/ 994264 w 9027201"/>
              <a:gd name="connsiteY389" fmla="*/ 2981801 h 5314642"/>
              <a:gd name="connsiteX390" fmla="*/ 908539 w 9027201"/>
              <a:gd name="connsiteY390" fmla="*/ 2984182 h 5314642"/>
              <a:gd name="connsiteX391" fmla="*/ 849008 w 9027201"/>
              <a:gd name="connsiteY391" fmla="*/ 2960370 h 5314642"/>
              <a:gd name="connsiteX392" fmla="*/ 743813 w 9027201"/>
              <a:gd name="connsiteY392" fmla="*/ 2958717 h 5314642"/>
              <a:gd name="connsiteX393" fmla="*/ 668593 w 9027201"/>
              <a:gd name="connsiteY393" fmla="*/ 2937117 h 5314642"/>
              <a:gd name="connsiteX394" fmla="*/ 608894 w 9027201"/>
              <a:gd name="connsiteY394" fmla="*/ 2912073 h 5314642"/>
              <a:gd name="connsiteX395" fmla="*/ 582448 w 9027201"/>
              <a:gd name="connsiteY395" fmla="*/ 2883413 h 5314642"/>
              <a:gd name="connsiteX396" fmla="*/ 442598 w 9027201"/>
              <a:gd name="connsiteY396" fmla="*/ 2915686 h 5314642"/>
              <a:gd name="connsiteX397" fmla="*/ 431841 w 9027201"/>
              <a:gd name="connsiteY397" fmla="*/ 2947959 h 5314642"/>
              <a:gd name="connsiteX398" fmla="*/ 367995 w 9027201"/>
              <a:gd name="connsiteY398" fmla="*/ 2936557 h 5314642"/>
              <a:gd name="connsiteX399" fmla="*/ 315804 w 9027201"/>
              <a:gd name="connsiteY399" fmla="*/ 2889577 h 5314642"/>
              <a:gd name="connsiteX400" fmla="*/ 238203 w 9027201"/>
              <a:gd name="connsiteY400" fmla="*/ 2883413 h 5314642"/>
              <a:gd name="connsiteX401" fmla="*/ 202148 w 9027201"/>
              <a:gd name="connsiteY401" fmla="*/ 2795055 h 5314642"/>
              <a:gd name="connsiteX402" fmla="*/ 119869 w 9027201"/>
              <a:gd name="connsiteY402" fmla="*/ 2754322 h 5314642"/>
              <a:gd name="connsiteX403" fmla="*/ 42437 w 9027201"/>
              <a:gd name="connsiteY403" fmla="*/ 2693390 h 5314642"/>
              <a:gd name="connsiteX404" fmla="*/ 1703 w 9027201"/>
              <a:gd name="connsiteY404" fmla="*/ 2607497 h 5314642"/>
              <a:gd name="connsiteX405" fmla="*/ 43417 w 9027201"/>
              <a:gd name="connsiteY405" fmla="*/ 2483083 h 5314642"/>
              <a:gd name="connsiteX406" fmla="*/ 119869 w 9027201"/>
              <a:gd name="connsiteY406" fmla="*/ 2420835 h 5314642"/>
              <a:gd name="connsiteX407" fmla="*/ 122503 w 9027201"/>
              <a:gd name="connsiteY407" fmla="*/ 2316956 h 5314642"/>
              <a:gd name="connsiteX408" fmla="*/ 201251 w 9027201"/>
              <a:gd name="connsiteY408" fmla="*/ 2246330 h 5314642"/>
              <a:gd name="connsiteX409" fmla="*/ 233524 w 9027201"/>
              <a:gd name="connsiteY409" fmla="*/ 2191478 h 5314642"/>
              <a:gd name="connsiteX410" fmla="*/ 281234 w 9027201"/>
              <a:gd name="connsiteY410" fmla="*/ 2151893 h 5314642"/>
              <a:gd name="connsiteX411" fmla="*/ 296838 w 9027201"/>
              <a:gd name="connsiteY411" fmla="*/ 2053926 h 5314642"/>
              <a:gd name="connsiteX412" fmla="*/ 265966 w 9027201"/>
              <a:gd name="connsiteY412" fmla="*/ 1923686 h 5314642"/>
              <a:gd name="connsiteX413" fmla="*/ 309977 w 9027201"/>
              <a:gd name="connsiteY413" fmla="*/ 1850847 h 5314642"/>
              <a:gd name="connsiteX414" fmla="*/ 378053 w 9027201"/>
              <a:gd name="connsiteY414" fmla="*/ 1721587 h 5314642"/>
              <a:gd name="connsiteX415" fmla="*/ 464114 w 9027201"/>
              <a:gd name="connsiteY415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69646 h 5314642"/>
              <a:gd name="connsiteX144" fmla="*/ 8921838 w 9027201"/>
              <a:gd name="connsiteY144" fmla="*/ 1830481 h 5314642"/>
              <a:gd name="connsiteX145" fmla="*/ 8978091 w 9027201"/>
              <a:gd name="connsiteY145" fmla="*/ 1890179 h 5314642"/>
              <a:gd name="connsiteX146" fmla="*/ 8994928 w 9027201"/>
              <a:gd name="connsiteY146" fmla="*/ 1958256 h 5314642"/>
              <a:gd name="connsiteX147" fmla="*/ 9027201 w 9027201"/>
              <a:gd name="connsiteY147" fmla="*/ 1990529 h 5314642"/>
              <a:gd name="connsiteX148" fmla="*/ 9016443 w 9027201"/>
              <a:gd name="connsiteY148" fmla="*/ 2119620 h 5314642"/>
              <a:gd name="connsiteX149" fmla="*/ 8994928 w 9027201"/>
              <a:gd name="connsiteY149" fmla="*/ 2141136 h 5314642"/>
              <a:gd name="connsiteX150" fmla="*/ 8951897 w 9027201"/>
              <a:gd name="connsiteY150" fmla="*/ 2194924 h 5314642"/>
              <a:gd name="connsiteX151" fmla="*/ 8919624 w 9027201"/>
              <a:gd name="connsiteY151" fmla="*/ 2248712 h 5314642"/>
              <a:gd name="connsiteX152" fmla="*/ 8876594 w 9027201"/>
              <a:gd name="connsiteY152" fmla="*/ 2302500 h 5314642"/>
              <a:gd name="connsiteX153" fmla="*/ 8898109 w 9027201"/>
              <a:gd name="connsiteY153" fmla="*/ 2334773 h 5314642"/>
              <a:gd name="connsiteX154" fmla="*/ 8898109 w 9027201"/>
              <a:gd name="connsiteY154" fmla="*/ 2431592 h 5314642"/>
              <a:gd name="connsiteX155" fmla="*/ 8876594 w 9027201"/>
              <a:gd name="connsiteY155" fmla="*/ 2463865 h 5314642"/>
              <a:gd name="connsiteX156" fmla="*/ 8844321 w 9027201"/>
              <a:gd name="connsiteY156" fmla="*/ 2539169 h 5314642"/>
              <a:gd name="connsiteX157" fmla="*/ 8801290 w 9027201"/>
              <a:gd name="connsiteY157" fmla="*/ 2549926 h 5314642"/>
              <a:gd name="connsiteX158" fmla="*/ 8833563 w 9027201"/>
              <a:gd name="connsiteY158" fmla="*/ 2603715 h 5314642"/>
              <a:gd name="connsiteX159" fmla="*/ 8844321 w 9027201"/>
              <a:gd name="connsiteY159" fmla="*/ 2635987 h 5314642"/>
              <a:gd name="connsiteX160" fmla="*/ 8865836 w 9027201"/>
              <a:gd name="connsiteY160" fmla="*/ 2657503 h 5314642"/>
              <a:gd name="connsiteX161" fmla="*/ 8898109 w 9027201"/>
              <a:gd name="connsiteY161" fmla="*/ 2722049 h 5314642"/>
              <a:gd name="connsiteX162" fmla="*/ 8876594 w 9027201"/>
              <a:gd name="connsiteY162" fmla="*/ 2915686 h 5314642"/>
              <a:gd name="connsiteX163" fmla="*/ 8855078 w 9027201"/>
              <a:gd name="connsiteY163" fmla="*/ 2980232 h 5314642"/>
              <a:gd name="connsiteX164" fmla="*/ 8822805 w 9027201"/>
              <a:gd name="connsiteY164" fmla="*/ 3001747 h 5314642"/>
              <a:gd name="connsiteX165" fmla="*/ 8812048 w 9027201"/>
              <a:gd name="connsiteY165" fmla="*/ 3034020 h 5314642"/>
              <a:gd name="connsiteX166" fmla="*/ 8747502 w 9027201"/>
              <a:gd name="connsiteY166" fmla="*/ 3055536 h 5314642"/>
              <a:gd name="connsiteX167" fmla="*/ 8553864 w 9027201"/>
              <a:gd name="connsiteY167" fmla="*/ 3077051 h 5314642"/>
              <a:gd name="connsiteX168" fmla="*/ 8467803 w 9027201"/>
              <a:gd name="connsiteY168" fmla="*/ 3077051 h 5314642"/>
              <a:gd name="connsiteX169" fmla="*/ 8403257 w 9027201"/>
              <a:gd name="connsiteY169" fmla="*/ 3055536 h 5314642"/>
              <a:gd name="connsiteX170" fmla="*/ 8338711 w 9027201"/>
              <a:gd name="connsiteY170" fmla="*/ 3098566 h 5314642"/>
              <a:gd name="connsiteX171" fmla="*/ 8317196 w 9027201"/>
              <a:gd name="connsiteY171" fmla="*/ 3120082 h 5314642"/>
              <a:gd name="connsiteX172" fmla="*/ 8284923 w 9027201"/>
              <a:gd name="connsiteY172" fmla="*/ 3141597 h 5314642"/>
              <a:gd name="connsiteX173" fmla="*/ 8263408 w 9027201"/>
              <a:gd name="connsiteY173" fmla="*/ 3173870 h 5314642"/>
              <a:gd name="connsiteX174" fmla="*/ 8198862 w 9027201"/>
              <a:gd name="connsiteY174" fmla="*/ 3216900 h 5314642"/>
              <a:gd name="connsiteX175" fmla="*/ 8177347 w 9027201"/>
              <a:gd name="connsiteY175" fmla="*/ 3238416 h 5314642"/>
              <a:gd name="connsiteX176" fmla="*/ 8134316 w 9027201"/>
              <a:gd name="connsiteY176" fmla="*/ 3227658 h 5314642"/>
              <a:gd name="connsiteX177" fmla="*/ 8091285 w 9027201"/>
              <a:gd name="connsiteY177" fmla="*/ 3292204 h 5314642"/>
              <a:gd name="connsiteX178" fmla="*/ 8080528 w 9027201"/>
              <a:gd name="connsiteY178" fmla="*/ 3324477 h 5314642"/>
              <a:gd name="connsiteX179" fmla="*/ 8069770 w 9027201"/>
              <a:gd name="connsiteY179" fmla="*/ 3367507 h 5314642"/>
              <a:gd name="connsiteX180" fmla="*/ 8048255 w 9027201"/>
              <a:gd name="connsiteY180" fmla="*/ 3389023 h 5314642"/>
              <a:gd name="connsiteX181" fmla="*/ 8026740 w 9027201"/>
              <a:gd name="connsiteY181" fmla="*/ 3421296 h 5314642"/>
              <a:gd name="connsiteX182" fmla="*/ 8015982 w 9027201"/>
              <a:gd name="connsiteY182" fmla="*/ 3528872 h 5314642"/>
              <a:gd name="connsiteX183" fmla="*/ 7951436 w 9027201"/>
              <a:gd name="connsiteY183" fmla="*/ 3550387 h 5314642"/>
              <a:gd name="connsiteX184" fmla="*/ 7919163 w 9027201"/>
              <a:gd name="connsiteY184" fmla="*/ 3561145 h 5314642"/>
              <a:gd name="connsiteX185" fmla="*/ 7714768 w 9027201"/>
              <a:gd name="connsiteY185" fmla="*/ 3582660 h 5314642"/>
              <a:gd name="connsiteX186" fmla="*/ 7650222 w 9027201"/>
              <a:gd name="connsiteY186" fmla="*/ 3604176 h 5314642"/>
              <a:gd name="connsiteX187" fmla="*/ 7617949 w 9027201"/>
              <a:gd name="connsiteY187" fmla="*/ 3614933 h 5314642"/>
              <a:gd name="connsiteX188" fmla="*/ 7585676 w 9027201"/>
              <a:gd name="connsiteY188" fmla="*/ 3636449 h 5314642"/>
              <a:gd name="connsiteX189" fmla="*/ 7553403 w 9027201"/>
              <a:gd name="connsiteY189" fmla="*/ 3647206 h 5314642"/>
              <a:gd name="connsiteX190" fmla="*/ 7488857 w 9027201"/>
              <a:gd name="connsiteY190" fmla="*/ 3690237 h 5314642"/>
              <a:gd name="connsiteX191" fmla="*/ 7456584 w 9027201"/>
              <a:gd name="connsiteY191" fmla="*/ 3700995 h 5314642"/>
              <a:gd name="connsiteX192" fmla="*/ 7392038 w 9027201"/>
              <a:gd name="connsiteY192" fmla="*/ 3744025 h 5314642"/>
              <a:gd name="connsiteX193" fmla="*/ 7359765 w 9027201"/>
              <a:gd name="connsiteY193" fmla="*/ 3765540 h 5314642"/>
              <a:gd name="connsiteX194" fmla="*/ 7327493 w 9027201"/>
              <a:gd name="connsiteY194" fmla="*/ 3776298 h 5314642"/>
              <a:gd name="connsiteX195" fmla="*/ 7273704 w 9027201"/>
              <a:gd name="connsiteY195" fmla="*/ 3808571 h 5314642"/>
              <a:gd name="connsiteX196" fmla="*/ 7101582 w 9027201"/>
              <a:gd name="connsiteY196" fmla="*/ 3840844 h 5314642"/>
              <a:gd name="connsiteX197" fmla="*/ 7037036 w 9027201"/>
              <a:gd name="connsiteY197" fmla="*/ 3862359 h 5314642"/>
              <a:gd name="connsiteX198" fmla="*/ 7004763 w 9027201"/>
              <a:gd name="connsiteY198" fmla="*/ 3873117 h 5314642"/>
              <a:gd name="connsiteX199" fmla="*/ 6929460 w 9027201"/>
              <a:gd name="connsiteY199" fmla="*/ 3862359 h 5314642"/>
              <a:gd name="connsiteX200" fmla="*/ 6897187 w 9027201"/>
              <a:gd name="connsiteY200" fmla="*/ 3851602 h 5314642"/>
              <a:gd name="connsiteX201" fmla="*/ 6778853 w 9027201"/>
              <a:gd name="connsiteY201" fmla="*/ 3862359 h 5314642"/>
              <a:gd name="connsiteX202" fmla="*/ 6725064 w 9027201"/>
              <a:gd name="connsiteY202" fmla="*/ 3894632 h 5314642"/>
              <a:gd name="connsiteX203" fmla="*/ 6682034 w 9027201"/>
              <a:gd name="connsiteY203" fmla="*/ 3948420 h 5314642"/>
              <a:gd name="connsiteX204" fmla="*/ 6639003 w 9027201"/>
              <a:gd name="connsiteY204" fmla="*/ 4002209 h 5314642"/>
              <a:gd name="connsiteX205" fmla="*/ 6606730 w 9027201"/>
              <a:gd name="connsiteY205" fmla="*/ 4023724 h 5314642"/>
              <a:gd name="connsiteX206" fmla="*/ 6595973 w 9027201"/>
              <a:gd name="connsiteY206" fmla="*/ 4055997 h 5314642"/>
              <a:gd name="connsiteX207" fmla="*/ 6542184 w 9027201"/>
              <a:gd name="connsiteY207" fmla="*/ 4099027 h 5314642"/>
              <a:gd name="connsiteX208" fmla="*/ 6520669 w 9027201"/>
              <a:gd name="connsiteY208" fmla="*/ 4120543 h 5314642"/>
              <a:gd name="connsiteX209" fmla="*/ 6456123 w 9027201"/>
              <a:gd name="connsiteY209" fmla="*/ 4163573 h 5314642"/>
              <a:gd name="connsiteX210" fmla="*/ 6413093 w 9027201"/>
              <a:gd name="connsiteY210" fmla="*/ 4217362 h 5314642"/>
              <a:gd name="connsiteX211" fmla="*/ 6380820 w 9027201"/>
              <a:gd name="connsiteY211" fmla="*/ 4228119 h 5314642"/>
              <a:gd name="connsiteX212" fmla="*/ 6402335 w 9027201"/>
              <a:gd name="connsiteY212" fmla="*/ 4335696 h 5314642"/>
              <a:gd name="connsiteX213" fmla="*/ 6413093 w 9027201"/>
              <a:gd name="connsiteY213" fmla="*/ 4378726 h 5314642"/>
              <a:gd name="connsiteX214" fmla="*/ 6434608 w 9027201"/>
              <a:gd name="connsiteY214" fmla="*/ 4400242 h 5314642"/>
              <a:gd name="connsiteX215" fmla="*/ 6456123 w 9027201"/>
              <a:gd name="connsiteY215" fmla="*/ 4432515 h 5314642"/>
              <a:gd name="connsiteX216" fmla="*/ 6477638 w 9027201"/>
              <a:gd name="connsiteY216" fmla="*/ 4497060 h 5314642"/>
              <a:gd name="connsiteX217" fmla="*/ 6499154 w 9027201"/>
              <a:gd name="connsiteY217" fmla="*/ 4518576 h 5314642"/>
              <a:gd name="connsiteX218" fmla="*/ 6520669 w 9027201"/>
              <a:gd name="connsiteY218" fmla="*/ 4550849 h 5314642"/>
              <a:gd name="connsiteX219" fmla="*/ 6585215 w 9027201"/>
              <a:gd name="connsiteY219" fmla="*/ 4615395 h 5314642"/>
              <a:gd name="connsiteX220" fmla="*/ 6617488 w 9027201"/>
              <a:gd name="connsiteY220" fmla="*/ 4626152 h 5314642"/>
              <a:gd name="connsiteX221" fmla="*/ 6649761 w 9027201"/>
              <a:gd name="connsiteY221" fmla="*/ 4647667 h 5314642"/>
              <a:gd name="connsiteX222" fmla="*/ 6671276 w 9027201"/>
              <a:gd name="connsiteY222" fmla="*/ 4669183 h 5314642"/>
              <a:gd name="connsiteX223" fmla="*/ 6703549 w 9027201"/>
              <a:gd name="connsiteY223" fmla="*/ 4679940 h 5314642"/>
              <a:gd name="connsiteX224" fmla="*/ 6811125 w 9027201"/>
              <a:gd name="connsiteY224" fmla="*/ 4647667 h 5314642"/>
              <a:gd name="connsiteX225" fmla="*/ 6918702 w 9027201"/>
              <a:gd name="connsiteY225" fmla="*/ 4636910 h 5314642"/>
              <a:gd name="connsiteX226" fmla="*/ 6950975 w 9027201"/>
              <a:gd name="connsiteY226" fmla="*/ 4615395 h 5314642"/>
              <a:gd name="connsiteX227" fmla="*/ 7166128 w 9027201"/>
              <a:gd name="connsiteY227" fmla="*/ 4615395 h 5314642"/>
              <a:gd name="connsiteX228" fmla="*/ 7198401 w 9027201"/>
              <a:gd name="connsiteY228" fmla="*/ 4626152 h 5314642"/>
              <a:gd name="connsiteX229" fmla="*/ 7230674 w 9027201"/>
              <a:gd name="connsiteY229" fmla="*/ 4733729 h 5314642"/>
              <a:gd name="connsiteX230" fmla="*/ 7219916 w 9027201"/>
              <a:gd name="connsiteY230" fmla="*/ 4776759 h 5314642"/>
              <a:gd name="connsiteX231" fmla="*/ 7176885 w 9027201"/>
              <a:gd name="connsiteY231" fmla="*/ 4830547 h 5314642"/>
              <a:gd name="connsiteX232" fmla="*/ 7155370 w 9027201"/>
              <a:gd name="connsiteY232" fmla="*/ 4862820 h 5314642"/>
              <a:gd name="connsiteX233" fmla="*/ 7101582 w 9027201"/>
              <a:gd name="connsiteY233" fmla="*/ 4905851 h 5314642"/>
              <a:gd name="connsiteX234" fmla="*/ 7037036 w 9027201"/>
              <a:gd name="connsiteY234" fmla="*/ 4927366 h 5314642"/>
              <a:gd name="connsiteX235" fmla="*/ 7004763 w 9027201"/>
              <a:gd name="connsiteY235" fmla="*/ 4938124 h 5314642"/>
              <a:gd name="connsiteX236" fmla="*/ 6907944 w 9027201"/>
              <a:gd name="connsiteY236" fmla="*/ 4948882 h 5314642"/>
              <a:gd name="connsiteX237" fmla="*/ 6843398 w 9027201"/>
              <a:gd name="connsiteY237" fmla="*/ 4970397 h 5314642"/>
              <a:gd name="connsiteX238" fmla="*/ 6757337 w 9027201"/>
              <a:gd name="connsiteY238" fmla="*/ 4959639 h 5314642"/>
              <a:gd name="connsiteX239" fmla="*/ 6725064 w 9027201"/>
              <a:gd name="connsiteY239" fmla="*/ 4948882 h 5314642"/>
              <a:gd name="connsiteX240" fmla="*/ 6682034 w 9027201"/>
              <a:gd name="connsiteY240" fmla="*/ 4905851 h 5314642"/>
              <a:gd name="connsiteX241" fmla="*/ 6639003 w 9027201"/>
              <a:gd name="connsiteY241" fmla="*/ 4948882 h 5314642"/>
              <a:gd name="connsiteX242" fmla="*/ 6628245 w 9027201"/>
              <a:gd name="connsiteY242" fmla="*/ 4981155 h 5314642"/>
              <a:gd name="connsiteX243" fmla="*/ 6595973 w 9027201"/>
              <a:gd name="connsiteY243" fmla="*/ 4991912 h 5314642"/>
              <a:gd name="connsiteX244" fmla="*/ 6509911 w 9027201"/>
              <a:gd name="connsiteY244" fmla="*/ 5002670 h 5314642"/>
              <a:gd name="connsiteX245" fmla="*/ 6445365 w 9027201"/>
              <a:gd name="connsiteY245" fmla="*/ 5013427 h 5314642"/>
              <a:gd name="connsiteX246" fmla="*/ 6391577 w 9027201"/>
              <a:gd name="connsiteY246" fmla="*/ 5045700 h 5314642"/>
              <a:gd name="connsiteX247" fmla="*/ 6327031 w 9027201"/>
              <a:gd name="connsiteY247" fmla="*/ 5077973 h 5314642"/>
              <a:gd name="connsiteX248" fmla="*/ 6305516 w 9027201"/>
              <a:gd name="connsiteY248" fmla="*/ 5099489 h 5314642"/>
              <a:gd name="connsiteX249" fmla="*/ 6262485 w 9027201"/>
              <a:gd name="connsiteY249" fmla="*/ 5110246 h 5314642"/>
              <a:gd name="connsiteX250" fmla="*/ 6230213 w 9027201"/>
              <a:gd name="connsiteY250" fmla="*/ 5121004 h 5314642"/>
              <a:gd name="connsiteX251" fmla="*/ 6187182 w 9027201"/>
              <a:gd name="connsiteY251" fmla="*/ 5164035 h 5314642"/>
              <a:gd name="connsiteX252" fmla="*/ 6165667 w 9027201"/>
              <a:gd name="connsiteY252" fmla="*/ 5196307 h 5314642"/>
              <a:gd name="connsiteX253" fmla="*/ 6133394 w 9027201"/>
              <a:gd name="connsiteY253" fmla="*/ 5207065 h 5314642"/>
              <a:gd name="connsiteX254" fmla="*/ 6111878 w 9027201"/>
              <a:gd name="connsiteY254" fmla="*/ 5228580 h 5314642"/>
              <a:gd name="connsiteX255" fmla="*/ 6047333 w 9027201"/>
              <a:gd name="connsiteY255" fmla="*/ 5271611 h 5314642"/>
              <a:gd name="connsiteX256" fmla="*/ 5982787 w 9027201"/>
              <a:gd name="connsiteY256" fmla="*/ 5282369 h 5314642"/>
              <a:gd name="connsiteX257" fmla="*/ 5928998 w 9027201"/>
              <a:gd name="connsiteY257" fmla="*/ 5293126 h 5314642"/>
              <a:gd name="connsiteX258" fmla="*/ 5896725 w 9027201"/>
              <a:gd name="connsiteY258" fmla="*/ 5303884 h 5314642"/>
              <a:gd name="connsiteX259" fmla="*/ 5842937 w 9027201"/>
              <a:gd name="connsiteY259" fmla="*/ 5314642 h 5314642"/>
              <a:gd name="connsiteX260" fmla="*/ 5767634 w 9027201"/>
              <a:gd name="connsiteY260" fmla="*/ 5303884 h 5314642"/>
              <a:gd name="connsiteX261" fmla="*/ 5703088 w 9027201"/>
              <a:gd name="connsiteY261" fmla="*/ 5282369 h 5314642"/>
              <a:gd name="connsiteX262" fmla="*/ 5638542 w 9027201"/>
              <a:gd name="connsiteY262" fmla="*/ 5271611 h 5314642"/>
              <a:gd name="connsiteX263" fmla="*/ 5595511 w 9027201"/>
              <a:gd name="connsiteY263" fmla="*/ 5174792 h 5314642"/>
              <a:gd name="connsiteX264" fmla="*/ 5638542 w 9027201"/>
              <a:gd name="connsiteY264" fmla="*/ 5056458 h 5314642"/>
              <a:gd name="connsiteX265" fmla="*/ 5660057 w 9027201"/>
              <a:gd name="connsiteY265" fmla="*/ 4895093 h 5314642"/>
              <a:gd name="connsiteX266" fmla="*/ 5584754 w 9027201"/>
              <a:gd name="connsiteY266" fmla="*/ 4819790 h 5314642"/>
              <a:gd name="connsiteX267" fmla="*/ 5530965 w 9027201"/>
              <a:gd name="connsiteY267" fmla="*/ 4787517 h 5314642"/>
              <a:gd name="connsiteX268" fmla="*/ 5423389 w 9027201"/>
              <a:gd name="connsiteY268" fmla="*/ 4766002 h 5314642"/>
              <a:gd name="connsiteX269" fmla="*/ 5358843 w 9027201"/>
              <a:gd name="connsiteY269" fmla="*/ 4733729 h 5314642"/>
              <a:gd name="connsiteX270" fmla="*/ 5326570 w 9027201"/>
              <a:gd name="connsiteY270" fmla="*/ 4722971 h 5314642"/>
              <a:gd name="connsiteX271" fmla="*/ 5294297 w 9027201"/>
              <a:gd name="connsiteY271" fmla="*/ 4701456 h 5314642"/>
              <a:gd name="connsiteX272" fmla="*/ 5175776 w 9027201"/>
              <a:gd name="connsiteY272" fmla="*/ 4704108 h 5314642"/>
              <a:gd name="connsiteX273" fmla="*/ 5166214 w 9027201"/>
              <a:gd name="connsiteY273" fmla="*/ 4655026 h 5314642"/>
              <a:gd name="connsiteX274" fmla="*/ 5197478 w 9027201"/>
              <a:gd name="connsiteY274" fmla="*/ 4572364 h 5314642"/>
              <a:gd name="connsiteX275" fmla="*/ 5264639 w 9027201"/>
              <a:gd name="connsiteY275" fmla="*/ 4543901 h 5314642"/>
              <a:gd name="connsiteX276" fmla="*/ 5339980 w 9027201"/>
              <a:gd name="connsiteY276" fmla="*/ 4489478 h 5314642"/>
              <a:gd name="connsiteX277" fmla="*/ 5401874 w 9027201"/>
              <a:gd name="connsiteY277" fmla="*/ 4432515 h 5314642"/>
              <a:gd name="connsiteX278" fmla="*/ 5466420 w 9027201"/>
              <a:gd name="connsiteY278" fmla="*/ 4421757 h 5314642"/>
              <a:gd name="connsiteX279" fmla="*/ 5617027 w 9027201"/>
              <a:gd name="connsiteY279" fmla="*/ 4378726 h 5314642"/>
              <a:gd name="connsiteX280" fmla="*/ 5712277 w 9027201"/>
              <a:gd name="connsiteY280" fmla="*/ 4285792 h 5314642"/>
              <a:gd name="connsiteX281" fmla="*/ 5573996 w 9027201"/>
              <a:gd name="connsiteY281" fmla="*/ 4195846 h 5314642"/>
              <a:gd name="connsiteX282" fmla="*/ 5467129 w 9027201"/>
              <a:gd name="connsiteY282" fmla="*/ 4187031 h 5314642"/>
              <a:gd name="connsiteX283" fmla="*/ 5404339 w 9027201"/>
              <a:gd name="connsiteY283" fmla="*/ 4245451 h 5314642"/>
              <a:gd name="connsiteX284" fmla="*/ 5296389 w 9027201"/>
              <a:gd name="connsiteY284" fmla="*/ 4229576 h 5314642"/>
              <a:gd name="connsiteX285" fmla="*/ 5223364 w 9027201"/>
              <a:gd name="connsiteY285" fmla="*/ 4223226 h 5314642"/>
              <a:gd name="connsiteX286" fmla="*/ 5154448 w 9027201"/>
              <a:gd name="connsiteY286" fmla="*/ 4185089 h 5314642"/>
              <a:gd name="connsiteX287" fmla="*/ 5122175 w 9027201"/>
              <a:gd name="connsiteY287" fmla="*/ 4195846 h 5314642"/>
              <a:gd name="connsiteX288" fmla="*/ 5025356 w 9027201"/>
              <a:gd name="connsiteY288" fmla="*/ 4185089 h 5314642"/>
              <a:gd name="connsiteX289" fmla="*/ 4960810 w 9027201"/>
              <a:gd name="connsiteY289" fmla="*/ 4152816 h 5314642"/>
              <a:gd name="connsiteX290" fmla="*/ 4907022 w 9027201"/>
              <a:gd name="connsiteY290" fmla="*/ 4099027 h 5314642"/>
              <a:gd name="connsiteX291" fmla="*/ 4836014 w 9027201"/>
              <a:gd name="connsiteY291" fmla="*/ 4093051 h 5314642"/>
              <a:gd name="connsiteX292" fmla="*/ 4804899 w 9027201"/>
              <a:gd name="connsiteY292" fmla="*/ 4048414 h 5314642"/>
              <a:gd name="connsiteX293" fmla="*/ 4902689 w 9027201"/>
              <a:gd name="connsiteY293" fmla="*/ 4007326 h 5314642"/>
              <a:gd name="connsiteX294" fmla="*/ 4880576 w 9027201"/>
              <a:gd name="connsiteY294" fmla="*/ 3944536 h 5314642"/>
              <a:gd name="connsiteX295" fmla="*/ 4739307 w 9027201"/>
              <a:gd name="connsiteY295" fmla="*/ 3953538 h 5314642"/>
              <a:gd name="connsiteX296" fmla="*/ 4639500 w 9027201"/>
              <a:gd name="connsiteY296" fmla="*/ 3859707 h 5314642"/>
              <a:gd name="connsiteX297" fmla="*/ 4502639 w 9027201"/>
              <a:gd name="connsiteY297" fmla="*/ 3870801 h 5314642"/>
              <a:gd name="connsiteX298" fmla="*/ 4421695 w 9027201"/>
              <a:gd name="connsiteY298" fmla="*/ 3860417 h 5314642"/>
              <a:gd name="connsiteX299" fmla="*/ 4328014 w 9027201"/>
              <a:gd name="connsiteY299" fmla="*/ 3873976 h 5314642"/>
              <a:gd name="connsiteX300" fmla="*/ 4302614 w 9027201"/>
              <a:gd name="connsiteY300" fmla="*/ 3899376 h 5314642"/>
              <a:gd name="connsiteX301" fmla="*/ 4305789 w 9027201"/>
              <a:gd name="connsiteY301" fmla="*/ 3947001 h 5314642"/>
              <a:gd name="connsiteX302" fmla="*/ 4272321 w 9027201"/>
              <a:gd name="connsiteY302" fmla="*/ 4045239 h 5314642"/>
              <a:gd name="connsiteX303" fmla="*/ 4229290 w 9027201"/>
              <a:gd name="connsiteY303" fmla="*/ 4109785 h 5314642"/>
              <a:gd name="connsiteX304" fmla="*/ 4207775 w 9027201"/>
              <a:gd name="connsiteY304" fmla="*/ 4142058 h 5314642"/>
              <a:gd name="connsiteX305" fmla="*/ 4175502 w 9027201"/>
              <a:gd name="connsiteY305" fmla="*/ 4174331 h 5314642"/>
              <a:gd name="connsiteX306" fmla="*/ 4121714 w 9027201"/>
              <a:gd name="connsiteY306" fmla="*/ 4217362 h 5314642"/>
              <a:gd name="connsiteX307" fmla="*/ 4096239 w 9027201"/>
              <a:gd name="connsiteY307" fmla="*/ 4270851 h 5314642"/>
              <a:gd name="connsiteX308" fmla="*/ 4046410 w 9027201"/>
              <a:gd name="connsiteY308" fmla="*/ 4335696 h 5314642"/>
              <a:gd name="connsiteX309" fmla="*/ 4014137 w 9027201"/>
              <a:gd name="connsiteY309" fmla="*/ 4367969 h 5314642"/>
              <a:gd name="connsiteX310" fmla="*/ 3924191 w 9027201"/>
              <a:gd name="connsiteY310" fmla="*/ 4468485 h 5314642"/>
              <a:gd name="connsiteX311" fmla="*/ 3838130 w 9027201"/>
              <a:gd name="connsiteY311" fmla="*/ 4537439 h 5314642"/>
              <a:gd name="connsiteX312" fmla="*/ 3780457 w 9027201"/>
              <a:gd name="connsiteY312" fmla="*/ 4563362 h 5314642"/>
              <a:gd name="connsiteX313" fmla="*/ 3813664 w 9027201"/>
              <a:gd name="connsiteY313" fmla="*/ 4639151 h 5314642"/>
              <a:gd name="connsiteX314" fmla="*/ 3810489 w 9027201"/>
              <a:gd name="connsiteY314" fmla="*/ 4728051 h 5314642"/>
              <a:gd name="connsiteX315" fmla="*/ 3745196 w 9027201"/>
              <a:gd name="connsiteY315" fmla="*/ 4755244 h 5314642"/>
              <a:gd name="connsiteX316" fmla="*/ 3699364 w 9027201"/>
              <a:gd name="connsiteY316" fmla="*/ 4693126 h 5314642"/>
              <a:gd name="connsiteX317" fmla="*/ 3621745 w 9027201"/>
              <a:gd name="connsiteY317" fmla="*/ 4641840 h 5314642"/>
              <a:gd name="connsiteX318" fmla="*/ 3499339 w 9027201"/>
              <a:gd name="connsiteY318" fmla="*/ 4664551 h 5314642"/>
              <a:gd name="connsiteX319" fmla="*/ 3423139 w 9027201"/>
              <a:gd name="connsiteY319" fmla="*/ 4728051 h 5314642"/>
              <a:gd name="connsiteX320" fmla="*/ 3342046 w 9027201"/>
              <a:gd name="connsiteY320" fmla="*/ 4725436 h 5314642"/>
              <a:gd name="connsiteX321" fmla="*/ 3286614 w 9027201"/>
              <a:gd name="connsiteY321" fmla="*/ 4785201 h 5314642"/>
              <a:gd name="connsiteX322" fmla="*/ 3212431 w 9027201"/>
              <a:gd name="connsiteY322" fmla="*/ 4788750 h 5314642"/>
              <a:gd name="connsiteX323" fmla="*/ 3153525 w 9027201"/>
              <a:gd name="connsiteY323" fmla="*/ 4755244 h 5314642"/>
              <a:gd name="connsiteX324" fmla="*/ 3099737 w 9027201"/>
              <a:gd name="connsiteY324" fmla="*/ 4712213 h 5314642"/>
              <a:gd name="connsiteX325" fmla="*/ 3032614 w 9027201"/>
              <a:gd name="connsiteY325" fmla="*/ 4591526 h 5314642"/>
              <a:gd name="connsiteX326" fmla="*/ 3054839 w 9027201"/>
              <a:gd name="connsiteY326" fmla="*/ 4556601 h 5314642"/>
              <a:gd name="connsiteX327" fmla="*/ 3088980 w 9027201"/>
              <a:gd name="connsiteY327" fmla="*/ 4561606 h 5314642"/>
              <a:gd name="connsiteX328" fmla="*/ 3131039 w 9027201"/>
              <a:gd name="connsiteY328" fmla="*/ 4585176 h 5314642"/>
              <a:gd name="connsiteX329" fmla="*/ 3173995 w 9027201"/>
              <a:gd name="connsiteY329" fmla="*/ 4560037 h 5314642"/>
              <a:gd name="connsiteX330" fmla="*/ 3172314 w 9027201"/>
              <a:gd name="connsiteY330" fmla="*/ 4505801 h 5314642"/>
              <a:gd name="connsiteX331" fmla="*/ 3142768 w 9027201"/>
              <a:gd name="connsiteY331" fmla="*/ 4443272 h 5314642"/>
              <a:gd name="connsiteX332" fmla="*/ 3192148 w 9027201"/>
              <a:gd name="connsiteY332" fmla="*/ 4404126 h 5314642"/>
              <a:gd name="connsiteX333" fmla="*/ 3268871 w 9027201"/>
              <a:gd name="connsiteY333" fmla="*/ 4377680 h 5314642"/>
              <a:gd name="connsiteX334" fmla="*/ 3299725 w 9027201"/>
              <a:gd name="connsiteY334" fmla="*/ 4261812 h 5314642"/>
              <a:gd name="connsiteX335" fmla="*/ 3411896 w 9027201"/>
              <a:gd name="connsiteY335" fmla="*/ 4243658 h 5314642"/>
              <a:gd name="connsiteX336" fmla="*/ 3423139 w 9027201"/>
              <a:gd name="connsiteY336" fmla="*/ 4140676 h 5314642"/>
              <a:gd name="connsiteX337" fmla="*/ 3380669 w 9027201"/>
              <a:gd name="connsiteY337" fmla="*/ 4050170 h 5314642"/>
              <a:gd name="connsiteX338" fmla="*/ 3401997 w 9027201"/>
              <a:gd name="connsiteY338" fmla="*/ 3941361 h 5314642"/>
              <a:gd name="connsiteX339" fmla="*/ 3490188 w 9027201"/>
              <a:gd name="connsiteY339" fmla="*/ 3891270 h 5314642"/>
              <a:gd name="connsiteX340" fmla="*/ 3589658 w 9027201"/>
              <a:gd name="connsiteY340" fmla="*/ 3897097 h 5314642"/>
              <a:gd name="connsiteX341" fmla="*/ 3669893 w 9027201"/>
              <a:gd name="connsiteY341" fmla="*/ 3948420 h 5314642"/>
              <a:gd name="connsiteX342" fmla="*/ 3737613 w 9027201"/>
              <a:gd name="connsiteY342" fmla="*/ 3984578 h 5314642"/>
              <a:gd name="connsiteX343" fmla="*/ 3813440 w 9027201"/>
              <a:gd name="connsiteY343" fmla="*/ 3954770 h 5314642"/>
              <a:gd name="connsiteX344" fmla="*/ 3913620 w 9027201"/>
              <a:gd name="connsiteY344" fmla="*/ 3963063 h 5314642"/>
              <a:gd name="connsiteX345" fmla="*/ 3899688 w 9027201"/>
              <a:gd name="connsiteY345" fmla="*/ 3865011 h 5314642"/>
              <a:gd name="connsiteX346" fmla="*/ 3911155 w 9027201"/>
              <a:gd name="connsiteY346" fmla="*/ 3759713 h 5314642"/>
              <a:gd name="connsiteX347" fmla="*/ 3829315 w 9027201"/>
              <a:gd name="connsiteY347" fmla="*/ 3709997 h 5314642"/>
              <a:gd name="connsiteX348" fmla="*/ 3750127 w 9027201"/>
              <a:gd name="connsiteY348" fmla="*/ 3651091 h 5314642"/>
              <a:gd name="connsiteX349" fmla="*/ 3702165 w 9027201"/>
              <a:gd name="connsiteY349" fmla="*/ 3571903 h 5314642"/>
              <a:gd name="connsiteX350" fmla="*/ 3659135 w 9027201"/>
              <a:gd name="connsiteY350" fmla="*/ 3518115 h 5314642"/>
              <a:gd name="connsiteX351" fmla="*/ 3655437 w 9027201"/>
              <a:gd name="connsiteY351" fmla="*/ 3410538 h 5314642"/>
              <a:gd name="connsiteX352" fmla="*/ 3558431 w 9027201"/>
              <a:gd name="connsiteY352" fmla="*/ 3368217 h 5314642"/>
              <a:gd name="connsiteX353" fmla="*/ 3474126 w 9027201"/>
              <a:gd name="connsiteY353" fmla="*/ 3263106 h 5314642"/>
              <a:gd name="connsiteX354" fmla="*/ 3508528 w 9027201"/>
              <a:gd name="connsiteY354" fmla="*/ 3173870 h 5314642"/>
              <a:gd name="connsiteX355" fmla="*/ 3531463 w 9027201"/>
              <a:gd name="connsiteY355" fmla="*/ 3083924 h 5314642"/>
              <a:gd name="connsiteX356" fmla="*/ 3465497 w 9027201"/>
              <a:gd name="connsiteY356" fmla="*/ 2990990 h 5314642"/>
              <a:gd name="connsiteX357" fmla="*/ 3381901 w 9027201"/>
              <a:gd name="connsiteY357" fmla="*/ 2973359 h 5314642"/>
              <a:gd name="connsiteX358" fmla="*/ 3316310 w 9027201"/>
              <a:gd name="connsiteY358" fmla="*/ 2894171 h 5314642"/>
              <a:gd name="connsiteX359" fmla="*/ 3249112 w 9027201"/>
              <a:gd name="connsiteY359" fmla="*/ 2840551 h 5314642"/>
              <a:gd name="connsiteX360" fmla="*/ 3196920 w 9027201"/>
              <a:gd name="connsiteY360" fmla="*/ 2838926 h 5314642"/>
              <a:gd name="connsiteX361" fmla="*/ 3146466 w 9027201"/>
              <a:gd name="connsiteY361" fmla="*/ 2886859 h 5314642"/>
              <a:gd name="connsiteX362" fmla="*/ 3099737 w 9027201"/>
              <a:gd name="connsiteY362" fmla="*/ 2829625 h 5314642"/>
              <a:gd name="connsiteX363" fmla="*/ 3023370 w 9027201"/>
              <a:gd name="connsiteY363" fmla="*/ 2820016 h 5314642"/>
              <a:gd name="connsiteX364" fmla="*/ 2955209 w 9027201"/>
              <a:gd name="connsiteY364" fmla="*/ 2788976 h 5314642"/>
              <a:gd name="connsiteX365" fmla="*/ 2938288 w 9027201"/>
              <a:gd name="connsiteY365" fmla="*/ 2705547 h 5314642"/>
              <a:gd name="connsiteX366" fmla="*/ 2872594 w 9027201"/>
              <a:gd name="connsiteY366" fmla="*/ 2718518 h 5314642"/>
              <a:gd name="connsiteX367" fmla="*/ 2773310 w 9027201"/>
              <a:gd name="connsiteY367" fmla="*/ 2629012 h 5314642"/>
              <a:gd name="connsiteX368" fmla="*/ 2658674 w 9027201"/>
              <a:gd name="connsiteY368" fmla="*/ 2646745 h 5314642"/>
              <a:gd name="connsiteX369" fmla="*/ 2565300 w 9027201"/>
              <a:gd name="connsiteY369" fmla="*/ 2702747 h 5314642"/>
              <a:gd name="connsiteX370" fmla="*/ 2443521 w 9027201"/>
              <a:gd name="connsiteY370" fmla="*/ 2711291 h 5314642"/>
              <a:gd name="connsiteX371" fmla="*/ 2314429 w 9027201"/>
              <a:gd name="connsiteY371" fmla="*/ 2743564 h 5314642"/>
              <a:gd name="connsiteX372" fmla="*/ 2217610 w 9027201"/>
              <a:gd name="connsiteY372" fmla="*/ 2775837 h 5314642"/>
              <a:gd name="connsiteX373" fmla="*/ 2164971 w 9027201"/>
              <a:gd name="connsiteY373" fmla="*/ 2850972 h 5314642"/>
              <a:gd name="connsiteX374" fmla="*/ 2105187 w 9027201"/>
              <a:gd name="connsiteY374" fmla="*/ 2910756 h 5314642"/>
              <a:gd name="connsiteX375" fmla="*/ 2034730 w 9027201"/>
              <a:gd name="connsiteY375" fmla="*/ 2937202 h 5314642"/>
              <a:gd name="connsiteX376" fmla="*/ 1980942 w 9027201"/>
              <a:gd name="connsiteY376" fmla="*/ 2958717 h 5314642"/>
              <a:gd name="connsiteX377" fmla="*/ 1872217 w 9027201"/>
              <a:gd name="connsiteY377" fmla="*/ 2986311 h 5314642"/>
              <a:gd name="connsiteX378" fmla="*/ 1734291 w 9027201"/>
              <a:gd name="connsiteY378" fmla="*/ 2998656 h 5314642"/>
              <a:gd name="connsiteX379" fmla="*/ 1598430 w 9027201"/>
              <a:gd name="connsiteY379" fmla="*/ 2999451 h 5314642"/>
              <a:gd name="connsiteX380" fmla="*/ 1524443 w 9027201"/>
              <a:gd name="connsiteY380" fmla="*/ 3066378 h 5314642"/>
              <a:gd name="connsiteX381" fmla="*/ 1484773 w 9027201"/>
              <a:gd name="connsiteY381" fmla="*/ 3120082 h 5314642"/>
              <a:gd name="connsiteX382" fmla="*/ 1421544 w 9027201"/>
              <a:gd name="connsiteY382" fmla="*/ 3130839 h 5314642"/>
              <a:gd name="connsiteX383" fmla="*/ 1364142 w 9027201"/>
              <a:gd name="connsiteY383" fmla="*/ 3105795 h 5314642"/>
              <a:gd name="connsiteX384" fmla="*/ 1313968 w 9027201"/>
              <a:gd name="connsiteY384" fmla="*/ 3066293 h 5314642"/>
              <a:gd name="connsiteX385" fmla="*/ 1292453 w 9027201"/>
              <a:gd name="connsiteY385" fmla="*/ 3034020 h 5314642"/>
              <a:gd name="connsiteX386" fmla="*/ 1224209 w 9027201"/>
              <a:gd name="connsiteY386" fmla="*/ 2974405 h 5314642"/>
              <a:gd name="connsiteX387" fmla="*/ 1120330 w 9027201"/>
              <a:gd name="connsiteY387" fmla="*/ 2980232 h 5314642"/>
              <a:gd name="connsiteX388" fmla="*/ 1051021 w 9027201"/>
              <a:gd name="connsiteY388" fmla="*/ 2999198 h 5314642"/>
              <a:gd name="connsiteX389" fmla="*/ 994264 w 9027201"/>
              <a:gd name="connsiteY389" fmla="*/ 2981801 h 5314642"/>
              <a:gd name="connsiteX390" fmla="*/ 908539 w 9027201"/>
              <a:gd name="connsiteY390" fmla="*/ 2984182 h 5314642"/>
              <a:gd name="connsiteX391" fmla="*/ 849008 w 9027201"/>
              <a:gd name="connsiteY391" fmla="*/ 2960370 h 5314642"/>
              <a:gd name="connsiteX392" fmla="*/ 743813 w 9027201"/>
              <a:gd name="connsiteY392" fmla="*/ 2958717 h 5314642"/>
              <a:gd name="connsiteX393" fmla="*/ 668593 w 9027201"/>
              <a:gd name="connsiteY393" fmla="*/ 2937117 h 5314642"/>
              <a:gd name="connsiteX394" fmla="*/ 608894 w 9027201"/>
              <a:gd name="connsiteY394" fmla="*/ 2912073 h 5314642"/>
              <a:gd name="connsiteX395" fmla="*/ 582448 w 9027201"/>
              <a:gd name="connsiteY395" fmla="*/ 2883413 h 5314642"/>
              <a:gd name="connsiteX396" fmla="*/ 442598 w 9027201"/>
              <a:gd name="connsiteY396" fmla="*/ 2915686 h 5314642"/>
              <a:gd name="connsiteX397" fmla="*/ 431841 w 9027201"/>
              <a:gd name="connsiteY397" fmla="*/ 2947959 h 5314642"/>
              <a:gd name="connsiteX398" fmla="*/ 367995 w 9027201"/>
              <a:gd name="connsiteY398" fmla="*/ 2936557 h 5314642"/>
              <a:gd name="connsiteX399" fmla="*/ 315804 w 9027201"/>
              <a:gd name="connsiteY399" fmla="*/ 2889577 h 5314642"/>
              <a:gd name="connsiteX400" fmla="*/ 238203 w 9027201"/>
              <a:gd name="connsiteY400" fmla="*/ 2883413 h 5314642"/>
              <a:gd name="connsiteX401" fmla="*/ 202148 w 9027201"/>
              <a:gd name="connsiteY401" fmla="*/ 2795055 h 5314642"/>
              <a:gd name="connsiteX402" fmla="*/ 119869 w 9027201"/>
              <a:gd name="connsiteY402" fmla="*/ 2754322 h 5314642"/>
              <a:gd name="connsiteX403" fmla="*/ 42437 w 9027201"/>
              <a:gd name="connsiteY403" fmla="*/ 2693390 h 5314642"/>
              <a:gd name="connsiteX404" fmla="*/ 1703 w 9027201"/>
              <a:gd name="connsiteY404" fmla="*/ 2607497 h 5314642"/>
              <a:gd name="connsiteX405" fmla="*/ 43417 w 9027201"/>
              <a:gd name="connsiteY405" fmla="*/ 2483083 h 5314642"/>
              <a:gd name="connsiteX406" fmla="*/ 119869 w 9027201"/>
              <a:gd name="connsiteY406" fmla="*/ 2420835 h 5314642"/>
              <a:gd name="connsiteX407" fmla="*/ 122503 w 9027201"/>
              <a:gd name="connsiteY407" fmla="*/ 2316956 h 5314642"/>
              <a:gd name="connsiteX408" fmla="*/ 201251 w 9027201"/>
              <a:gd name="connsiteY408" fmla="*/ 2246330 h 5314642"/>
              <a:gd name="connsiteX409" fmla="*/ 233524 w 9027201"/>
              <a:gd name="connsiteY409" fmla="*/ 2191478 h 5314642"/>
              <a:gd name="connsiteX410" fmla="*/ 281234 w 9027201"/>
              <a:gd name="connsiteY410" fmla="*/ 2151893 h 5314642"/>
              <a:gd name="connsiteX411" fmla="*/ 296838 w 9027201"/>
              <a:gd name="connsiteY411" fmla="*/ 2053926 h 5314642"/>
              <a:gd name="connsiteX412" fmla="*/ 265966 w 9027201"/>
              <a:gd name="connsiteY412" fmla="*/ 1923686 h 5314642"/>
              <a:gd name="connsiteX413" fmla="*/ 309977 w 9027201"/>
              <a:gd name="connsiteY413" fmla="*/ 1850847 h 5314642"/>
              <a:gd name="connsiteX414" fmla="*/ 378053 w 9027201"/>
              <a:gd name="connsiteY414" fmla="*/ 1721587 h 5314642"/>
              <a:gd name="connsiteX415" fmla="*/ 464114 w 9027201"/>
              <a:gd name="connsiteY415" fmla="*/ 1667799 h 5314642"/>
              <a:gd name="connsiteX0" fmla="*/ 450079 w 9027201"/>
              <a:gd name="connsiteY0" fmla="*/ 1680770 h 5314642"/>
              <a:gd name="connsiteX1" fmla="*/ 475154 w 9027201"/>
              <a:gd name="connsiteY1" fmla="*/ 1629251 h 5314642"/>
              <a:gd name="connsiteX2" fmla="*/ 532304 w 9027201"/>
              <a:gd name="connsiteY2" fmla="*/ 1614964 h 5314642"/>
              <a:gd name="connsiteX3" fmla="*/ 563398 w 9027201"/>
              <a:gd name="connsiteY3" fmla="*/ 1547167 h 5314642"/>
              <a:gd name="connsiteX4" fmla="*/ 636236 w 9027201"/>
              <a:gd name="connsiteY4" fmla="*/ 1498226 h 5314642"/>
              <a:gd name="connsiteX5" fmla="*/ 673355 w 9027201"/>
              <a:gd name="connsiteY5" fmla="*/ 1442056 h 5314642"/>
              <a:gd name="connsiteX6" fmla="*/ 733055 w 9027201"/>
              <a:gd name="connsiteY6" fmla="*/ 1431131 h 5314642"/>
              <a:gd name="connsiteX7" fmla="*/ 769109 w 9027201"/>
              <a:gd name="connsiteY7" fmla="*/ 1347535 h 5314642"/>
              <a:gd name="connsiteX8" fmla="*/ 866825 w 9027201"/>
              <a:gd name="connsiteY8" fmla="*/ 1315262 h 5314642"/>
              <a:gd name="connsiteX9" fmla="*/ 969723 w 9027201"/>
              <a:gd name="connsiteY9" fmla="*/ 1302039 h 5314642"/>
              <a:gd name="connsiteX10" fmla="*/ 958965 w 9027201"/>
              <a:gd name="connsiteY10" fmla="*/ 1215978 h 5314642"/>
              <a:gd name="connsiteX11" fmla="*/ 951404 w 9027201"/>
              <a:gd name="connsiteY11" fmla="*/ 1157764 h 5314642"/>
              <a:gd name="connsiteX12" fmla="*/ 914870 w 9027201"/>
              <a:gd name="connsiteY12" fmla="*/ 1107421 h 5314642"/>
              <a:gd name="connsiteX13" fmla="*/ 941879 w 9027201"/>
              <a:gd name="connsiteY13" fmla="*/ 1050607 h 5314642"/>
              <a:gd name="connsiteX14" fmla="*/ 979248 w 9027201"/>
              <a:gd name="connsiteY14" fmla="*/ 1007968 h 5314642"/>
              <a:gd name="connsiteX15" fmla="*/ 905177 w 9027201"/>
              <a:gd name="connsiteY15" fmla="*/ 947037 h 5314642"/>
              <a:gd name="connsiteX16" fmla="*/ 877751 w 9027201"/>
              <a:gd name="connsiteY16" fmla="*/ 912383 h 5314642"/>
              <a:gd name="connsiteX17" fmla="*/ 851389 w 9027201"/>
              <a:gd name="connsiteY17" fmla="*/ 871733 h 5314642"/>
              <a:gd name="connsiteX18" fmla="*/ 794070 w 9027201"/>
              <a:gd name="connsiteY18" fmla="*/ 810634 h 5314642"/>
              <a:gd name="connsiteX19" fmla="*/ 740451 w 9027201"/>
              <a:gd name="connsiteY19" fmla="*/ 719810 h 5314642"/>
              <a:gd name="connsiteX20" fmla="*/ 745129 w 9027201"/>
              <a:gd name="connsiteY20" fmla="*/ 653050 h 5314642"/>
              <a:gd name="connsiteX21" fmla="*/ 711624 w 9027201"/>
              <a:gd name="connsiteY21" fmla="*/ 575282 h 5314642"/>
              <a:gd name="connsiteX22" fmla="*/ 739050 w 9027201"/>
              <a:gd name="connsiteY22" fmla="*/ 502444 h 5314642"/>
              <a:gd name="connsiteX23" fmla="*/ 797601 w 9027201"/>
              <a:gd name="connsiteY23" fmla="*/ 462943 h 5314642"/>
              <a:gd name="connsiteX24" fmla="*/ 858449 w 9027201"/>
              <a:gd name="connsiteY24" fmla="*/ 480760 h 5314642"/>
              <a:gd name="connsiteX25" fmla="*/ 917168 w 9027201"/>
              <a:gd name="connsiteY25" fmla="*/ 523706 h 5314642"/>
              <a:gd name="connsiteX26" fmla="*/ 975216 w 9027201"/>
              <a:gd name="connsiteY26" fmla="*/ 529114 h 5314642"/>
              <a:gd name="connsiteX27" fmla="*/ 1006927 w 9027201"/>
              <a:gd name="connsiteY27" fmla="*/ 492834 h 5314642"/>
              <a:gd name="connsiteX28" fmla="*/ 1070240 w 9027201"/>
              <a:gd name="connsiteY28" fmla="*/ 404560 h 5314642"/>
              <a:gd name="connsiteX29" fmla="*/ 1190872 w 9027201"/>
              <a:gd name="connsiteY29" fmla="*/ 329341 h 5314642"/>
              <a:gd name="connsiteX30" fmla="*/ 1365741 w 9027201"/>
              <a:gd name="connsiteY30" fmla="*/ 340995 h 5314642"/>
              <a:gd name="connsiteX31" fmla="*/ 1460961 w 9027201"/>
              <a:gd name="connsiteY31" fmla="*/ 325727 h 5314642"/>
              <a:gd name="connsiteX32" fmla="*/ 1548254 w 9027201"/>
              <a:gd name="connsiteY32" fmla="*/ 287459 h 5314642"/>
              <a:gd name="connsiteX33" fmla="*/ 1687210 w 9027201"/>
              <a:gd name="connsiteY33" fmla="*/ 338614 h 5314642"/>
              <a:gd name="connsiteX34" fmla="*/ 1801591 w 9027201"/>
              <a:gd name="connsiteY34" fmla="*/ 317266 h 5314642"/>
              <a:gd name="connsiteX35" fmla="*/ 1984472 w 9027201"/>
              <a:gd name="connsiteY35" fmla="*/ 322113 h 5314642"/>
              <a:gd name="connsiteX36" fmla="*/ 2130122 w 9027201"/>
              <a:gd name="connsiteY36" fmla="*/ 364808 h 5314642"/>
              <a:gd name="connsiteX37" fmla="*/ 2292914 w 9027201"/>
              <a:gd name="connsiteY37" fmla="*/ 398397 h 5314642"/>
              <a:gd name="connsiteX38" fmla="*/ 2454278 w 9027201"/>
              <a:gd name="connsiteY38" fmla="*/ 409322 h 5314642"/>
              <a:gd name="connsiteX39" fmla="*/ 2531963 w 9027201"/>
              <a:gd name="connsiteY39" fmla="*/ 446274 h 5314642"/>
              <a:gd name="connsiteX40" fmla="*/ 2579924 w 9027201"/>
              <a:gd name="connsiteY40" fmla="*/ 546454 h 5314642"/>
              <a:gd name="connsiteX41" fmla="*/ 2669431 w 9027201"/>
              <a:gd name="connsiteY41" fmla="*/ 538246 h 5314642"/>
              <a:gd name="connsiteX42" fmla="*/ 2746867 w 9027201"/>
              <a:gd name="connsiteY42" fmla="*/ 498157 h 5314642"/>
              <a:gd name="connsiteX43" fmla="*/ 2825447 w 9027201"/>
              <a:gd name="connsiteY43" fmla="*/ 550545 h 5314642"/>
              <a:gd name="connsiteX44" fmla="*/ 2904028 w 9027201"/>
              <a:gd name="connsiteY44" fmla="*/ 505301 h 5314642"/>
              <a:gd name="connsiteX45" fmla="*/ 2963560 w 9027201"/>
              <a:gd name="connsiteY45" fmla="*/ 569595 h 5314642"/>
              <a:gd name="connsiteX46" fmla="*/ 3020710 w 9027201"/>
              <a:gd name="connsiteY46" fmla="*/ 495776 h 5314642"/>
              <a:gd name="connsiteX47" fmla="*/ 3148931 w 9027201"/>
              <a:gd name="connsiteY47" fmla="*/ 558529 h 5314642"/>
              <a:gd name="connsiteX48" fmla="*/ 3251577 w 9027201"/>
              <a:gd name="connsiteY48" fmla="*/ 551469 h 5314642"/>
              <a:gd name="connsiteX49" fmla="*/ 3305281 w 9027201"/>
              <a:gd name="connsiteY49" fmla="*/ 614614 h 5314642"/>
              <a:gd name="connsiteX50" fmla="*/ 3392743 w 9027201"/>
              <a:gd name="connsiteY50" fmla="*/ 527656 h 5314642"/>
              <a:gd name="connsiteX51" fmla="*/ 3484632 w 9027201"/>
              <a:gd name="connsiteY51" fmla="*/ 500146 h 5314642"/>
              <a:gd name="connsiteX52" fmla="*/ 3537355 w 9027201"/>
              <a:gd name="connsiteY52" fmla="*/ 556147 h 5314642"/>
              <a:gd name="connsiteX53" fmla="*/ 3560018 w 9027201"/>
              <a:gd name="connsiteY53" fmla="*/ 616996 h 5314642"/>
              <a:gd name="connsiteX54" fmla="*/ 3617253 w 9027201"/>
              <a:gd name="connsiteY54" fmla="*/ 662323 h 5314642"/>
              <a:gd name="connsiteX55" fmla="*/ 3669893 w 9027201"/>
              <a:gd name="connsiteY55" fmla="*/ 635065 h 5314642"/>
              <a:gd name="connsiteX56" fmla="*/ 3736987 w 9027201"/>
              <a:gd name="connsiteY56" fmla="*/ 579063 h 5314642"/>
              <a:gd name="connsiteX57" fmla="*/ 3809742 w 9027201"/>
              <a:gd name="connsiteY57" fmla="*/ 613550 h 5314642"/>
              <a:gd name="connsiteX58" fmla="*/ 3885104 w 9027201"/>
              <a:gd name="connsiteY58" fmla="*/ 621982 h 5314642"/>
              <a:gd name="connsiteX59" fmla="*/ 3967493 w 9027201"/>
              <a:gd name="connsiteY59" fmla="*/ 590970 h 5314642"/>
              <a:gd name="connsiteX60" fmla="*/ 4035484 w 9027201"/>
              <a:gd name="connsiteY60" fmla="*/ 589821 h 5314642"/>
              <a:gd name="connsiteX61" fmla="*/ 4090673 w 9027201"/>
              <a:gd name="connsiteY61" fmla="*/ 685155 h 5314642"/>
              <a:gd name="connsiteX62" fmla="*/ 4173037 w 9027201"/>
              <a:gd name="connsiteY62" fmla="*/ 773429 h 5314642"/>
              <a:gd name="connsiteX63" fmla="*/ 4247108 w 9027201"/>
              <a:gd name="connsiteY63" fmla="*/ 721126 h 5314642"/>
              <a:gd name="connsiteX64" fmla="*/ 4256579 w 9027201"/>
              <a:gd name="connsiteY64" fmla="*/ 662464 h 5314642"/>
              <a:gd name="connsiteX65" fmla="*/ 4187522 w 9027201"/>
              <a:gd name="connsiteY65" fmla="*/ 579119 h 5314642"/>
              <a:gd name="connsiteX66" fmla="*/ 4166145 w 9027201"/>
              <a:gd name="connsiteY66" fmla="*/ 498997 h 5314642"/>
              <a:gd name="connsiteX67" fmla="*/ 4229290 w 9027201"/>
              <a:gd name="connsiteY67" fmla="*/ 452185 h 5314642"/>
              <a:gd name="connsiteX68" fmla="*/ 4250890 w 9027201"/>
              <a:gd name="connsiteY68" fmla="*/ 381729 h 5314642"/>
              <a:gd name="connsiteX69" fmla="*/ 4337035 w 9027201"/>
              <a:gd name="connsiteY69" fmla="*/ 319480 h 5314642"/>
              <a:gd name="connsiteX70" fmla="*/ 4410041 w 9027201"/>
              <a:gd name="connsiteY70" fmla="*/ 221680 h 5314642"/>
              <a:gd name="connsiteX71" fmla="*/ 4470891 w 9027201"/>
              <a:gd name="connsiteY71" fmla="*/ 207645 h 5314642"/>
              <a:gd name="connsiteX72" fmla="*/ 4535182 w 9027201"/>
              <a:gd name="connsiteY72" fmla="*/ 250171 h 5314642"/>
              <a:gd name="connsiteX73" fmla="*/ 4614184 w 9027201"/>
              <a:gd name="connsiteY73" fmla="*/ 171506 h 5314642"/>
              <a:gd name="connsiteX74" fmla="*/ 4718541 w 9027201"/>
              <a:gd name="connsiteY74" fmla="*/ 202882 h 5314642"/>
              <a:gd name="connsiteX75" fmla="*/ 4853402 w 9027201"/>
              <a:gd name="connsiteY75" fmla="*/ 205992 h 5314642"/>
              <a:gd name="connsiteX76" fmla="*/ 4947755 w 9027201"/>
              <a:gd name="connsiteY76" fmla="*/ 237032 h 5314642"/>
              <a:gd name="connsiteX77" fmla="*/ 5024208 w 9027201"/>
              <a:gd name="connsiteY77" fmla="*/ 200081 h 5314642"/>
              <a:gd name="connsiteX78" fmla="*/ 5089902 w 9027201"/>
              <a:gd name="connsiteY78" fmla="*/ 140213 h 5314642"/>
              <a:gd name="connsiteX79" fmla="*/ 5092452 w 9027201"/>
              <a:gd name="connsiteY79" fmla="*/ 47092 h 5314642"/>
              <a:gd name="connsiteX80" fmla="*/ 5207003 w 9027201"/>
              <a:gd name="connsiteY80" fmla="*/ 77964 h 5314642"/>
              <a:gd name="connsiteX81" fmla="*/ 5309901 w 9027201"/>
              <a:gd name="connsiteY81" fmla="*/ 117297 h 5314642"/>
              <a:gd name="connsiteX82" fmla="*/ 5389799 w 9027201"/>
              <a:gd name="connsiteY82" fmla="*/ 104242 h 5314642"/>
              <a:gd name="connsiteX83" fmla="*/ 5444904 w 9027201"/>
              <a:gd name="connsiteY83" fmla="*/ 64910 h 5314642"/>
              <a:gd name="connsiteX84" fmla="*/ 5503456 w 9027201"/>
              <a:gd name="connsiteY84" fmla="*/ 448 h 5314642"/>
              <a:gd name="connsiteX85" fmla="*/ 5576377 w 9027201"/>
              <a:gd name="connsiteY85" fmla="*/ 33702 h 5314642"/>
              <a:gd name="connsiteX86" fmla="*/ 5638542 w 9027201"/>
              <a:gd name="connsiteY86" fmla="*/ 11122 h 5314642"/>
              <a:gd name="connsiteX87" fmla="*/ 5716311 w 9027201"/>
              <a:gd name="connsiteY87" fmla="*/ 71970 h 5314642"/>
              <a:gd name="connsiteX88" fmla="*/ 5799991 w 9027201"/>
              <a:gd name="connsiteY88" fmla="*/ 35102 h 5314642"/>
              <a:gd name="connsiteX89" fmla="*/ 5853695 w 9027201"/>
              <a:gd name="connsiteY89" fmla="*/ 64910 h 5314642"/>
              <a:gd name="connsiteX90" fmla="*/ 5896725 w 9027201"/>
              <a:gd name="connsiteY90" fmla="*/ 75667 h 5314642"/>
              <a:gd name="connsiteX91" fmla="*/ 5918241 w 9027201"/>
              <a:gd name="connsiteY91" fmla="*/ 107940 h 5314642"/>
              <a:gd name="connsiteX92" fmla="*/ 5950514 w 9027201"/>
              <a:gd name="connsiteY92" fmla="*/ 118698 h 5314642"/>
              <a:gd name="connsiteX93" fmla="*/ 5968583 w 9027201"/>
              <a:gd name="connsiteY93" fmla="*/ 197448 h 5314642"/>
              <a:gd name="connsiteX94" fmla="*/ 5983039 w 9027201"/>
              <a:gd name="connsiteY94" fmla="*/ 300345 h 5314642"/>
              <a:gd name="connsiteX95" fmla="*/ 6048649 w 9027201"/>
              <a:gd name="connsiteY95" fmla="*/ 331386 h 5314642"/>
              <a:gd name="connsiteX96" fmla="*/ 6108264 w 9027201"/>
              <a:gd name="connsiteY96" fmla="*/ 367188 h 5314642"/>
              <a:gd name="connsiteX97" fmla="*/ 6165667 w 9027201"/>
              <a:gd name="connsiteY97" fmla="*/ 419912 h 5314642"/>
              <a:gd name="connsiteX98" fmla="*/ 6154909 w 9027201"/>
              <a:gd name="connsiteY98" fmla="*/ 484458 h 5314642"/>
              <a:gd name="connsiteX99" fmla="*/ 6025006 w 9027201"/>
              <a:gd name="connsiteY99" fmla="*/ 471404 h 5314642"/>
              <a:gd name="connsiteX100" fmla="*/ 6033213 w 9027201"/>
              <a:gd name="connsiteY100" fmla="*/ 551302 h 5314642"/>
              <a:gd name="connsiteX101" fmla="*/ 6071091 w 9027201"/>
              <a:gd name="connsiteY101" fmla="*/ 614839 h 5314642"/>
              <a:gd name="connsiteX102" fmla="*/ 6072630 w 9027201"/>
              <a:gd name="connsiteY102" fmla="*/ 688685 h 5314642"/>
              <a:gd name="connsiteX103" fmla="*/ 6104819 w 9027201"/>
              <a:gd name="connsiteY103" fmla="*/ 767519 h 5314642"/>
              <a:gd name="connsiteX104" fmla="*/ 6176424 w 9027201"/>
              <a:gd name="connsiteY104" fmla="*/ 753399 h 5314642"/>
              <a:gd name="connsiteX105" fmla="*/ 6246966 w 9027201"/>
              <a:gd name="connsiteY105" fmla="*/ 797495 h 5314642"/>
              <a:gd name="connsiteX106" fmla="*/ 6318741 w 9027201"/>
              <a:gd name="connsiteY106" fmla="*/ 819626 h 5314642"/>
              <a:gd name="connsiteX107" fmla="*/ 6422449 w 9027201"/>
              <a:gd name="connsiteY107" fmla="*/ 772701 h 5314642"/>
              <a:gd name="connsiteX108" fmla="*/ 6482485 w 9027201"/>
              <a:gd name="connsiteY108" fmla="*/ 824025 h 5314642"/>
              <a:gd name="connsiteX109" fmla="*/ 6514758 w 9027201"/>
              <a:gd name="connsiteY109" fmla="*/ 905070 h 5314642"/>
              <a:gd name="connsiteX110" fmla="*/ 6606731 w 9027201"/>
              <a:gd name="connsiteY110" fmla="*/ 914848 h 5314642"/>
              <a:gd name="connsiteX111" fmla="*/ 6611661 w 9027201"/>
              <a:gd name="connsiteY111" fmla="*/ 1004354 h 5314642"/>
              <a:gd name="connsiteX112" fmla="*/ 6655840 w 9027201"/>
              <a:gd name="connsiteY112" fmla="*/ 1090416 h 5314642"/>
              <a:gd name="connsiteX113" fmla="*/ 6616507 w 9027201"/>
              <a:gd name="connsiteY113" fmla="*/ 1202755 h 5314642"/>
              <a:gd name="connsiteX114" fmla="*/ 6659370 w 9027201"/>
              <a:gd name="connsiteY114" fmla="*/ 1300722 h 5314642"/>
              <a:gd name="connsiteX115" fmla="*/ 6740753 w 9027201"/>
              <a:gd name="connsiteY115" fmla="*/ 1367649 h 5314642"/>
              <a:gd name="connsiteX116" fmla="*/ 6821883 w 9027201"/>
              <a:gd name="connsiteY116" fmla="*/ 1345070 h 5314642"/>
              <a:gd name="connsiteX117" fmla="*/ 6914054 w 9027201"/>
              <a:gd name="connsiteY117" fmla="*/ 1293495 h 5314642"/>
              <a:gd name="connsiteX118" fmla="*/ 7026278 w 9027201"/>
              <a:gd name="connsiteY118" fmla="*/ 1355827 h 5314642"/>
              <a:gd name="connsiteX119" fmla="*/ 7112340 w 9027201"/>
              <a:gd name="connsiteY119" fmla="*/ 1398858 h 5314642"/>
              <a:gd name="connsiteX120" fmla="*/ 7198401 w 9027201"/>
              <a:gd name="connsiteY120" fmla="*/ 1420373 h 5314642"/>
              <a:gd name="connsiteX121" fmla="*/ 7261630 w 9027201"/>
              <a:gd name="connsiteY121" fmla="*/ 1433512 h 5314642"/>
              <a:gd name="connsiteX122" fmla="*/ 7331275 w 9027201"/>
              <a:gd name="connsiteY122" fmla="*/ 1406085 h 5314642"/>
              <a:gd name="connsiteX123" fmla="*/ 7396885 w 9027201"/>
              <a:gd name="connsiteY123" fmla="*/ 1369134 h 5314642"/>
              <a:gd name="connsiteX124" fmla="*/ 7473337 w 9027201"/>
              <a:gd name="connsiteY124" fmla="*/ 1352298 h 5314642"/>
              <a:gd name="connsiteX125" fmla="*/ 7542645 w 9027201"/>
              <a:gd name="connsiteY125" fmla="*/ 1345070 h 5314642"/>
              <a:gd name="connsiteX126" fmla="*/ 7574918 w 9027201"/>
              <a:gd name="connsiteY126" fmla="*/ 1334312 h 5314642"/>
              <a:gd name="connsiteX127" fmla="*/ 7633385 w 9027201"/>
              <a:gd name="connsiteY127" fmla="*/ 1311649 h 5314642"/>
              <a:gd name="connsiteX128" fmla="*/ 7704010 w 9027201"/>
              <a:gd name="connsiteY128" fmla="*/ 1334312 h 5314642"/>
              <a:gd name="connsiteX129" fmla="*/ 7732837 w 9027201"/>
              <a:gd name="connsiteY129" fmla="*/ 1450181 h 5314642"/>
              <a:gd name="connsiteX130" fmla="*/ 7787858 w 9027201"/>
              <a:gd name="connsiteY130" fmla="*/ 1540921 h 5314642"/>
              <a:gd name="connsiteX131" fmla="*/ 7876133 w 9027201"/>
              <a:gd name="connsiteY131" fmla="*/ 1592496 h 5314642"/>
              <a:gd name="connsiteX132" fmla="*/ 7908405 w 9027201"/>
              <a:gd name="connsiteY132" fmla="*/ 1603253 h 5314642"/>
              <a:gd name="connsiteX133" fmla="*/ 7994467 w 9027201"/>
              <a:gd name="connsiteY133" fmla="*/ 1603253 h 5314642"/>
              <a:gd name="connsiteX134" fmla="*/ 8031502 w 9027201"/>
              <a:gd name="connsiteY134" fmla="*/ 1516296 h 5314642"/>
              <a:gd name="connsiteX135" fmla="*/ 8160930 w 9027201"/>
              <a:gd name="connsiteY135" fmla="*/ 1615159 h 5314642"/>
              <a:gd name="connsiteX136" fmla="*/ 8274165 w 9027201"/>
              <a:gd name="connsiteY136" fmla="*/ 1624769 h 5314642"/>
              <a:gd name="connsiteX137" fmla="*/ 8335098 w 9027201"/>
              <a:gd name="connsiteY137" fmla="*/ 1692760 h 5314642"/>
              <a:gd name="connsiteX138" fmla="*/ 8422477 w 9027201"/>
              <a:gd name="connsiteY138" fmla="*/ 1738088 h 5314642"/>
              <a:gd name="connsiteX139" fmla="*/ 8491951 w 9027201"/>
              <a:gd name="connsiteY139" fmla="*/ 1665586 h 5314642"/>
              <a:gd name="connsiteX140" fmla="*/ 8538764 w 9027201"/>
              <a:gd name="connsiteY140" fmla="*/ 1740722 h 5314642"/>
              <a:gd name="connsiteX141" fmla="*/ 8682956 w 9027201"/>
              <a:gd name="connsiteY141" fmla="*/ 1770529 h 5314642"/>
              <a:gd name="connsiteX142" fmla="*/ 8723858 w 9027201"/>
              <a:gd name="connsiteY142" fmla="*/ 1835075 h 5314642"/>
              <a:gd name="connsiteX143" fmla="*/ 8822805 w 9027201"/>
              <a:gd name="connsiteY143" fmla="*/ 1869646 h 5314642"/>
              <a:gd name="connsiteX144" fmla="*/ 8921838 w 9027201"/>
              <a:gd name="connsiteY144" fmla="*/ 1830481 h 5314642"/>
              <a:gd name="connsiteX145" fmla="*/ 8978091 w 9027201"/>
              <a:gd name="connsiteY145" fmla="*/ 1890179 h 5314642"/>
              <a:gd name="connsiteX146" fmla="*/ 8935397 w 9027201"/>
              <a:gd name="connsiteY146" fmla="*/ 1967781 h 5314642"/>
              <a:gd name="connsiteX147" fmla="*/ 9027201 w 9027201"/>
              <a:gd name="connsiteY147" fmla="*/ 1990529 h 5314642"/>
              <a:gd name="connsiteX148" fmla="*/ 9016443 w 9027201"/>
              <a:gd name="connsiteY148" fmla="*/ 2119620 h 5314642"/>
              <a:gd name="connsiteX149" fmla="*/ 8994928 w 9027201"/>
              <a:gd name="connsiteY149" fmla="*/ 2141136 h 5314642"/>
              <a:gd name="connsiteX150" fmla="*/ 8951897 w 9027201"/>
              <a:gd name="connsiteY150" fmla="*/ 2194924 h 5314642"/>
              <a:gd name="connsiteX151" fmla="*/ 8919624 w 9027201"/>
              <a:gd name="connsiteY151" fmla="*/ 2248712 h 5314642"/>
              <a:gd name="connsiteX152" fmla="*/ 8876594 w 9027201"/>
              <a:gd name="connsiteY152" fmla="*/ 2302500 h 5314642"/>
              <a:gd name="connsiteX153" fmla="*/ 8898109 w 9027201"/>
              <a:gd name="connsiteY153" fmla="*/ 2334773 h 5314642"/>
              <a:gd name="connsiteX154" fmla="*/ 8898109 w 9027201"/>
              <a:gd name="connsiteY154" fmla="*/ 2431592 h 5314642"/>
              <a:gd name="connsiteX155" fmla="*/ 8876594 w 9027201"/>
              <a:gd name="connsiteY155" fmla="*/ 2463865 h 5314642"/>
              <a:gd name="connsiteX156" fmla="*/ 8844321 w 9027201"/>
              <a:gd name="connsiteY156" fmla="*/ 2539169 h 5314642"/>
              <a:gd name="connsiteX157" fmla="*/ 8801290 w 9027201"/>
              <a:gd name="connsiteY157" fmla="*/ 2549926 h 5314642"/>
              <a:gd name="connsiteX158" fmla="*/ 8833563 w 9027201"/>
              <a:gd name="connsiteY158" fmla="*/ 2603715 h 5314642"/>
              <a:gd name="connsiteX159" fmla="*/ 8844321 w 9027201"/>
              <a:gd name="connsiteY159" fmla="*/ 2635987 h 5314642"/>
              <a:gd name="connsiteX160" fmla="*/ 8865836 w 9027201"/>
              <a:gd name="connsiteY160" fmla="*/ 2657503 h 5314642"/>
              <a:gd name="connsiteX161" fmla="*/ 8898109 w 9027201"/>
              <a:gd name="connsiteY161" fmla="*/ 2722049 h 5314642"/>
              <a:gd name="connsiteX162" fmla="*/ 8876594 w 9027201"/>
              <a:gd name="connsiteY162" fmla="*/ 2915686 h 5314642"/>
              <a:gd name="connsiteX163" fmla="*/ 8855078 w 9027201"/>
              <a:gd name="connsiteY163" fmla="*/ 2980232 h 5314642"/>
              <a:gd name="connsiteX164" fmla="*/ 8822805 w 9027201"/>
              <a:gd name="connsiteY164" fmla="*/ 3001747 h 5314642"/>
              <a:gd name="connsiteX165" fmla="*/ 8812048 w 9027201"/>
              <a:gd name="connsiteY165" fmla="*/ 3034020 h 5314642"/>
              <a:gd name="connsiteX166" fmla="*/ 8747502 w 9027201"/>
              <a:gd name="connsiteY166" fmla="*/ 3055536 h 5314642"/>
              <a:gd name="connsiteX167" fmla="*/ 8553864 w 9027201"/>
              <a:gd name="connsiteY167" fmla="*/ 3077051 h 5314642"/>
              <a:gd name="connsiteX168" fmla="*/ 8467803 w 9027201"/>
              <a:gd name="connsiteY168" fmla="*/ 3077051 h 5314642"/>
              <a:gd name="connsiteX169" fmla="*/ 8403257 w 9027201"/>
              <a:gd name="connsiteY169" fmla="*/ 3055536 h 5314642"/>
              <a:gd name="connsiteX170" fmla="*/ 8338711 w 9027201"/>
              <a:gd name="connsiteY170" fmla="*/ 3098566 h 5314642"/>
              <a:gd name="connsiteX171" fmla="*/ 8317196 w 9027201"/>
              <a:gd name="connsiteY171" fmla="*/ 3120082 h 5314642"/>
              <a:gd name="connsiteX172" fmla="*/ 8284923 w 9027201"/>
              <a:gd name="connsiteY172" fmla="*/ 3141597 h 5314642"/>
              <a:gd name="connsiteX173" fmla="*/ 8263408 w 9027201"/>
              <a:gd name="connsiteY173" fmla="*/ 3173870 h 5314642"/>
              <a:gd name="connsiteX174" fmla="*/ 8198862 w 9027201"/>
              <a:gd name="connsiteY174" fmla="*/ 3216900 h 5314642"/>
              <a:gd name="connsiteX175" fmla="*/ 8177347 w 9027201"/>
              <a:gd name="connsiteY175" fmla="*/ 3238416 h 5314642"/>
              <a:gd name="connsiteX176" fmla="*/ 8134316 w 9027201"/>
              <a:gd name="connsiteY176" fmla="*/ 3227658 h 5314642"/>
              <a:gd name="connsiteX177" fmla="*/ 8091285 w 9027201"/>
              <a:gd name="connsiteY177" fmla="*/ 3292204 h 5314642"/>
              <a:gd name="connsiteX178" fmla="*/ 8080528 w 9027201"/>
              <a:gd name="connsiteY178" fmla="*/ 3324477 h 5314642"/>
              <a:gd name="connsiteX179" fmla="*/ 8069770 w 9027201"/>
              <a:gd name="connsiteY179" fmla="*/ 3367507 h 5314642"/>
              <a:gd name="connsiteX180" fmla="*/ 8048255 w 9027201"/>
              <a:gd name="connsiteY180" fmla="*/ 3389023 h 5314642"/>
              <a:gd name="connsiteX181" fmla="*/ 8026740 w 9027201"/>
              <a:gd name="connsiteY181" fmla="*/ 3421296 h 5314642"/>
              <a:gd name="connsiteX182" fmla="*/ 8015982 w 9027201"/>
              <a:gd name="connsiteY182" fmla="*/ 3528872 h 5314642"/>
              <a:gd name="connsiteX183" fmla="*/ 7951436 w 9027201"/>
              <a:gd name="connsiteY183" fmla="*/ 3550387 h 5314642"/>
              <a:gd name="connsiteX184" fmla="*/ 7919163 w 9027201"/>
              <a:gd name="connsiteY184" fmla="*/ 3561145 h 5314642"/>
              <a:gd name="connsiteX185" fmla="*/ 7714768 w 9027201"/>
              <a:gd name="connsiteY185" fmla="*/ 3582660 h 5314642"/>
              <a:gd name="connsiteX186" fmla="*/ 7650222 w 9027201"/>
              <a:gd name="connsiteY186" fmla="*/ 3604176 h 5314642"/>
              <a:gd name="connsiteX187" fmla="*/ 7617949 w 9027201"/>
              <a:gd name="connsiteY187" fmla="*/ 3614933 h 5314642"/>
              <a:gd name="connsiteX188" fmla="*/ 7585676 w 9027201"/>
              <a:gd name="connsiteY188" fmla="*/ 3636449 h 5314642"/>
              <a:gd name="connsiteX189" fmla="*/ 7553403 w 9027201"/>
              <a:gd name="connsiteY189" fmla="*/ 3647206 h 5314642"/>
              <a:gd name="connsiteX190" fmla="*/ 7488857 w 9027201"/>
              <a:gd name="connsiteY190" fmla="*/ 3690237 h 5314642"/>
              <a:gd name="connsiteX191" fmla="*/ 7456584 w 9027201"/>
              <a:gd name="connsiteY191" fmla="*/ 3700995 h 5314642"/>
              <a:gd name="connsiteX192" fmla="*/ 7392038 w 9027201"/>
              <a:gd name="connsiteY192" fmla="*/ 3744025 h 5314642"/>
              <a:gd name="connsiteX193" fmla="*/ 7359765 w 9027201"/>
              <a:gd name="connsiteY193" fmla="*/ 3765540 h 5314642"/>
              <a:gd name="connsiteX194" fmla="*/ 7327493 w 9027201"/>
              <a:gd name="connsiteY194" fmla="*/ 3776298 h 5314642"/>
              <a:gd name="connsiteX195" fmla="*/ 7273704 w 9027201"/>
              <a:gd name="connsiteY195" fmla="*/ 3808571 h 5314642"/>
              <a:gd name="connsiteX196" fmla="*/ 7101582 w 9027201"/>
              <a:gd name="connsiteY196" fmla="*/ 3840844 h 5314642"/>
              <a:gd name="connsiteX197" fmla="*/ 7037036 w 9027201"/>
              <a:gd name="connsiteY197" fmla="*/ 3862359 h 5314642"/>
              <a:gd name="connsiteX198" fmla="*/ 7004763 w 9027201"/>
              <a:gd name="connsiteY198" fmla="*/ 3873117 h 5314642"/>
              <a:gd name="connsiteX199" fmla="*/ 6929460 w 9027201"/>
              <a:gd name="connsiteY199" fmla="*/ 3862359 h 5314642"/>
              <a:gd name="connsiteX200" fmla="*/ 6897187 w 9027201"/>
              <a:gd name="connsiteY200" fmla="*/ 3851602 h 5314642"/>
              <a:gd name="connsiteX201" fmla="*/ 6778853 w 9027201"/>
              <a:gd name="connsiteY201" fmla="*/ 3862359 h 5314642"/>
              <a:gd name="connsiteX202" fmla="*/ 6725064 w 9027201"/>
              <a:gd name="connsiteY202" fmla="*/ 3894632 h 5314642"/>
              <a:gd name="connsiteX203" fmla="*/ 6682034 w 9027201"/>
              <a:gd name="connsiteY203" fmla="*/ 3948420 h 5314642"/>
              <a:gd name="connsiteX204" fmla="*/ 6639003 w 9027201"/>
              <a:gd name="connsiteY204" fmla="*/ 4002209 h 5314642"/>
              <a:gd name="connsiteX205" fmla="*/ 6606730 w 9027201"/>
              <a:gd name="connsiteY205" fmla="*/ 4023724 h 5314642"/>
              <a:gd name="connsiteX206" fmla="*/ 6595973 w 9027201"/>
              <a:gd name="connsiteY206" fmla="*/ 4055997 h 5314642"/>
              <a:gd name="connsiteX207" fmla="*/ 6542184 w 9027201"/>
              <a:gd name="connsiteY207" fmla="*/ 4099027 h 5314642"/>
              <a:gd name="connsiteX208" fmla="*/ 6520669 w 9027201"/>
              <a:gd name="connsiteY208" fmla="*/ 4120543 h 5314642"/>
              <a:gd name="connsiteX209" fmla="*/ 6456123 w 9027201"/>
              <a:gd name="connsiteY209" fmla="*/ 4163573 h 5314642"/>
              <a:gd name="connsiteX210" fmla="*/ 6413093 w 9027201"/>
              <a:gd name="connsiteY210" fmla="*/ 4217362 h 5314642"/>
              <a:gd name="connsiteX211" fmla="*/ 6380820 w 9027201"/>
              <a:gd name="connsiteY211" fmla="*/ 4228119 h 5314642"/>
              <a:gd name="connsiteX212" fmla="*/ 6402335 w 9027201"/>
              <a:gd name="connsiteY212" fmla="*/ 4335696 h 5314642"/>
              <a:gd name="connsiteX213" fmla="*/ 6413093 w 9027201"/>
              <a:gd name="connsiteY213" fmla="*/ 4378726 h 5314642"/>
              <a:gd name="connsiteX214" fmla="*/ 6434608 w 9027201"/>
              <a:gd name="connsiteY214" fmla="*/ 4400242 h 5314642"/>
              <a:gd name="connsiteX215" fmla="*/ 6456123 w 9027201"/>
              <a:gd name="connsiteY215" fmla="*/ 4432515 h 5314642"/>
              <a:gd name="connsiteX216" fmla="*/ 6477638 w 9027201"/>
              <a:gd name="connsiteY216" fmla="*/ 4497060 h 5314642"/>
              <a:gd name="connsiteX217" fmla="*/ 6499154 w 9027201"/>
              <a:gd name="connsiteY217" fmla="*/ 4518576 h 5314642"/>
              <a:gd name="connsiteX218" fmla="*/ 6520669 w 9027201"/>
              <a:gd name="connsiteY218" fmla="*/ 4550849 h 5314642"/>
              <a:gd name="connsiteX219" fmla="*/ 6585215 w 9027201"/>
              <a:gd name="connsiteY219" fmla="*/ 4615395 h 5314642"/>
              <a:gd name="connsiteX220" fmla="*/ 6617488 w 9027201"/>
              <a:gd name="connsiteY220" fmla="*/ 4626152 h 5314642"/>
              <a:gd name="connsiteX221" fmla="*/ 6649761 w 9027201"/>
              <a:gd name="connsiteY221" fmla="*/ 4647667 h 5314642"/>
              <a:gd name="connsiteX222" fmla="*/ 6671276 w 9027201"/>
              <a:gd name="connsiteY222" fmla="*/ 4669183 h 5314642"/>
              <a:gd name="connsiteX223" fmla="*/ 6703549 w 9027201"/>
              <a:gd name="connsiteY223" fmla="*/ 4679940 h 5314642"/>
              <a:gd name="connsiteX224" fmla="*/ 6811125 w 9027201"/>
              <a:gd name="connsiteY224" fmla="*/ 4647667 h 5314642"/>
              <a:gd name="connsiteX225" fmla="*/ 6918702 w 9027201"/>
              <a:gd name="connsiteY225" fmla="*/ 4636910 h 5314642"/>
              <a:gd name="connsiteX226" fmla="*/ 6950975 w 9027201"/>
              <a:gd name="connsiteY226" fmla="*/ 4615395 h 5314642"/>
              <a:gd name="connsiteX227" fmla="*/ 7166128 w 9027201"/>
              <a:gd name="connsiteY227" fmla="*/ 4615395 h 5314642"/>
              <a:gd name="connsiteX228" fmla="*/ 7198401 w 9027201"/>
              <a:gd name="connsiteY228" fmla="*/ 4626152 h 5314642"/>
              <a:gd name="connsiteX229" fmla="*/ 7230674 w 9027201"/>
              <a:gd name="connsiteY229" fmla="*/ 4733729 h 5314642"/>
              <a:gd name="connsiteX230" fmla="*/ 7219916 w 9027201"/>
              <a:gd name="connsiteY230" fmla="*/ 4776759 h 5314642"/>
              <a:gd name="connsiteX231" fmla="*/ 7176885 w 9027201"/>
              <a:gd name="connsiteY231" fmla="*/ 4830547 h 5314642"/>
              <a:gd name="connsiteX232" fmla="*/ 7155370 w 9027201"/>
              <a:gd name="connsiteY232" fmla="*/ 4862820 h 5314642"/>
              <a:gd name="connsiteX233" fmla="*/ 7101582 w 9027201"/>
              <a:gd name="connsiteY233" fmla="*/ 4905851 h 5314642"/>
              <a:gd name="connsiteX234" fmla="*/ 7037036 w 9027201"/>
              <a:gd name="connsiteY234" fmla="*/ 4927366 h 5314642"/>
              <a:gd name="connsiteX235" fmla="*/ 7004763 w 9027201"/>
              <a:gd name="connsiteY235" fmla="*/ 4938124 h 5314642"/>
              <a:gd name="connsiteX236" fmla="*/ 6907944 w 9027201"/>
              <a:gd name="connsiteY236" fmla="*/ 4948882 h 5314642"/>
              <a:gd name="connsiteX237" fmla="*/ 6843398 w 9027201"/>
              <a:gd name="connsiteY237" fmla="*/ 4970397 h 5314642"/>
              <a:gd name="connsiteX238" fmla="*/ 6757337 w 9027201"/>
              <a:gd name="connsiteY238" fmla="*/ 4959639 h 5314642"/>
              <a:gd name="connsiteX239" fmla="*/ 6725064 w 9027201"/>
              <a:gd name="connsiteY239" fmla="*/ 4948882 h 5314642"/>
              <a:gd name="connsiteX240" fmla="*/ 6682034 w 9027201"/>
              <a:gd name="connsiteY240" fmla="*/ 4905851 h 5314642"/>
              <a:gd name="connsiteX241" fmla="*/ 6639003 w 9027201"/>
              <a:gd name="connsiteY241" fmla="*/ 4948882 h 5314642"/>
              <a:gd name="connsiteX242" fmla="*/ 6628245 w 9027201"/>
              <a:gd name="connsiteY242" fmla="*/ 4981155 h 5314642"/>
              <a:gd name="connsiteX243" fmla="*/ 6595973 w 9027201"/>
              <a:gd name="connsiteY243" fmla="*/ 4991912 h 5314642"/>
              <a:gd name="connsiteX244" fmla="*/ 6509911 w 9027201"/>
              <a:gd name="connsiteY244" fmla="*/ 5002670 h 5314642"/>
              <a:gd name="connsiteX245" fmla="*/ 6445365 w 9027201"/>
              <a:gd name="connsiteY245" fmla="*/ 5013427 h 5314642"/>
              <a:gd name="connsiteX246" fmla="*/ 6391577 w 9027201"/>
              <a:gd name="connsiteY246" fmla="*/ 5045700 h 5314642"/>
              <a:gd name="connsiteX247" fmla="*/ 6327031 w 9027201"/>
              <a:gd name="connsiteY247" fmla="*/ 5077973 h 5314642"/>
              <a:gd name="connsiteX248" fmla="*/ 6305516 w 9027201"/>
              <a:gd name="connsiteY248" fmla="*/ 5099489 h 5314642"/>
              <a:gd name="connsiteX249" fmla="*/ 6262485 w 9027201"/>
              <a:gd name="connsiteY249" fmla="*/ 5110246 h 5314642"/>
              <a:gd name="connsiteX250" fmla="*/ 6230213 w 9027201"/>
              <a:gd name="connsiteY250" fmla="*/ 5121004 h 5314642"/>
              <a:gd name="connsiteX251" fmla="*/ 6187182 w 9027201"/>
              <a:gd name="connsiteY251" fmla="*/ 5164035 h 5314642"/>
              <a:gd name="connsiteX252" fmla="*/ 6165667 w 9027201"/>
              <a:gd name="connsiteY252" fmla="*/ 5196307 h 5314642"/>
              <a:gd name="connsiteX253" fmla="*/ 6133394 w 9027201"/>
              <a:gd name="connsiteY253" fmla="*/ 5207065 h 5314642"/>
              <a:gd name="connsiteX254" fmla="*/ 6111878 w 9027201"/>
              <a:gd name="connsiteY254" fmla="*/ 5228580 h 5314642"/>
              <a:gd name="connsiteX255" fmla="*/ 6047333 w 9027201"/>
              <a:gd name="connsiteY255" fmla="*/ 5271611 h 5314642"/>
              <a:gd name="connsiteX256" fmla="*/ 5982787 w 9027201"/>
              <a:gd name="connsiteY256" fmla="*/ 5282369 h 5314642"/>
              <a:gd name="connsiteX257" fmla="*/ 5928998 w 9027201"/>
              <a:gd name="connsiteY257" fmla="*/ 5293126 h 5314642"/>
              <a:gd name="connsiteX258" fmla="*/ 5896725 w 9027201"/>
              <a:gd name="connsiteY258" fmla="*/ 5303884 h 5314642"/>
              <a:gd name="connsiteX259" fmla="*/ 5842937 w 9027201"/>
              <a:gd name="connsiteY259" fmla="*/ 5314642 h 5314642"/>
              <a:gd name="connsiteX260" fmla="*/ 5767634 w 9027201"/>
              <a:gd name="connsiteY260" fmla="*/ 5303884 h 5314642"/>
              <a:gd name="connsiteX261" fmla="*/ 5703088 w 9027201"/>
              <a:gd name="connsiteY261" fmla="*/ 5282369 h 5314642"/>
              <a:gd name="connsiteX262" fmla="*/ 5638542 w 9027201"/>
              <a:gd name="connsiteY262" fmla="*/ 5271611 h 5314642"/>
              <a:gd name="connsiteX263" fmla="*/ 5595511 w 9027201"/>
              <a:gd name="connsiteY263" fmla="*/ 5174792 h 5314642"/>
              <a:gd name="connsiteX264" fmla="*/ 5638542 w 9027201"/>
              <a:gd name="connsiteY264" fmla="*/ 5056458 h 5314642"/>
              <a:gd name="connsiteX265" fmla="*/ 5660057 w 9027201"/>
              <a:gd name="connsiteY265" fmla="*/ 4895093 h 5314642"/>
              <a:gd name="connsiteX266" fmla="*/ 5584754 w 9027201"/>
              <a:gd name="connsiteY266" fmla="*/ 4819790 h 5314642"/>
              <a:gd name="connsiteX267" fmla="*/ 5530965 w 9027201"/>
              <a:gd name="connsiteY267" fmla="*/ 4787517 h 5314642"/>
              <a:gd name="connsiteX268" fmla="*/ 5423389 w 9027201"/>
              <a:gd name="connsiteY268" fmla="*/ 4766002 h 5314642"/>
              <a:gd name="connsiteX269" fmla="*/ 5358843 w 9027201"/>
              <a:gd name="connsiteY269" fmla="*/ 4733729 h 5314642"/>
              <a:gd name="connsiteX270" fmla="*/ 5326570 w 9027201"/>
              <a:gd name="connsiteY270" fmla="*/ 4722971 h 5314642"/>
              <a:gd name="connsiteX271" fmla="*/ 5294297 w 9027201"/>
              <a:gd name="connsiteY271" fmla="*/ 4701456 h 5314642"/>
              <a:gd name="connsiteX272" fmla="*/ 5175776 w 9027201"/>
              <a:gd name="connsiteY272" fmla="*/ 4704108 h 5314642"/>
              <a:gd name="connsiteX273" fmla="*/ 5166214 w 9027201"/>
              <a:gd name="connsiteY273" fmla="*/ 4655026 h 5314642"/>
              <a:gd name="connsiteX274" fmla="*/ 5197478 w 9027201"/>
              <a:gd name="connsiteY274" fmla="*/ 4572364 h 5314642"/>
              <a:gd name="connsiteX275" fmla="*/ 5264639 w 9027201"/>
              <a:gd name="connsiteY275" fmla="*/ 4543901 h 5314642"/>
              <a:gd name="connsiteX276" fmla="*/ 5339980 w 9027201"/>
              <a:gd name="connsiteY276" fmla="*/ 4489478 h 5314642"/>
              <a:gd name="connsiteX277" fmla="*/ 5401874 w 9027201"/>
              <a:gd name="connsiteY277" fmla="*/ 4432515 h 5314642"/>
              <a:gd name="connsiteX278" fmla="*/ 5466420 w 9027201"/>
              <a:gd name="connsiteY278" fmla="*/ 4421757 h 5314642"/>
              <a:gd name="connsiteX279" fmla="*/ 5617027 w 9027201"/>
              <a:gd name="connsiteY279" fmla="*/ 4378726 h 5314642"/>
              <a:gd name="connsiteX280" fmla="*/ 5712277 w 9027201"/>
              <a:gd name="connsiteY280" fmla="*/ 4285792 h 5314642"/>
              <a:gd name="connsiteX281" fmla="*/ 5573996 w 9027201"/>
              <a:gd name="connsiteY281" fmla="*/ 4195846 h 5314642"/>
              <a:gd name="connsiteX282" fmla="*/ 5467129 w 9027201"/>
              <a:gd name="connsiteY282" fmla="*/ 4187031 h 5314642"/>
              <a:gd name="connsiteX283" fmla="*/ 5404339 w 9027201"/>
              <a:gd name="connsiteY283" fmla="*/ 4245451 h 5314642"/>
              <a:gd name="connsiteX284" fmla="*/ 5296389 w 9027201"/>
              <a:gd name="connsiteY284" fmla="*/ 4229576 h 5314642"/>
              <a:gd name="connsiteX285" fmla="*/ 5223364 w 9027201"/>
              <a:gd name="connsiteY285" fmla="*/ 4223226 h 5314642"/>
              <a:gd name="connsiteX286" fmla="*/ 5154448 w 9027201"/>
              <a:gd name="connsiteY286" fmla="*/ 4185089 h 5314642"/>
              <a:gd name="connsiteX287" fmla="*/ 5122175 w 9027201"/>
              <a:gd name="connsiteY287" fmla="*/ 4195846 h 5314642"/>
              <a:gd name="connsiteX288" fmla="*/ 5025356 w 9027201"/>
              <a:gd name="connsiteY288" fmla="*/ 4185089 h 5314642"/>
              <a:gd name="connsiteX289" fmla="*/ 4960810 w 9027201"/>
              <a:gd name="connsiteY289" fmla="*/ 4152816 h 5314642"/>
              <a:gd name="connsiteX290" fmla="*/ 4907022 w 9027201"/>
              <a:gd name="connsiteY290" fmla="*/ 4099027 h 5314642"/>
              <a:gd name="connsiteX291" fmla="*/ 4836014 w 9027201"/>
              <a:gd name="connsiteY291" fmla="*/ 4093051 h 5314642"/>
              <a:gd name="connsiteX292" fmla="*/ 4804899 w 9027201"/>
              <a:gd name="connsiteY292" fmla="*/ 4048414 h 5314642"/>
              <a:gd name="connsiteX293" fmla="*/ 4902689 w 9027201"/>
              <a:gd name="connsiteY293" fmla="*/ 4007326 h 5314642"/>
              <a:gd name="connsiteX294" fmla="*/ 4880576 w 9027201"/>
              <a:gd name="connsiteY294" fmla="*/ 3944536 h 5314642"/>
              <a:gd name="connsiteX295" fmla="*/ 4739307 w 9027201"/>
              <a:gd name="connsiteY295" fmla="*/ 3953538 h 5314642"/>
              <a:gd name="connsiteX296" fmla="*/ 4639500 w 9027201"/>
              <a:gd name="connsiteY296" fmla="*/ 3859707 h 5314642"/>
              <a:gd name="connsiteX297" fmla="*/ 4502639 w 9027201"/>
              <a:gd name="connsiteY297" fmla="*/ 3870801 h 5314642"/>
              <a:gd name="connsiteX298" fmla="*/ 4421695 w 9027201"/>
              <a:gd name="connsiteY298" fmla="*/ 3860417 h 5314642"/>
              <a:gd name="connsiteX299" fmla="*/ 4328014 w 9027201"/>
              <a:gd name="connsiteY299" fmla="*/ 3873976 h 5314642"/>
              <a:gd name="connsiteX300" fmla="*/ 4302614 w 9027201"/>
              <a:gd name="connsiteY300" fmla="*/ 3899376 h 5314642"/>
              <a:gd name="connsiteX301" fmla="*/ 4305789 w 9027201"/>
              <a:gd name="connsiteY301" fmla="*/ 3947001 h 5314642"/>
              <a:gd name="connsiteX302" fmla="*/ 4272321 w 9027201"/>
              <a:gd name="connsiteY302" fmla="*/ 4045239 h 5314642"/>
              <a:gd name="connsiteX303" fmla="*/ 4229290 w 9027201"/>
              <a:gd name="connsiteY303" fmla="*/ 4109785 h 5314642"/>
              <a:gd name="connsiteX304" fmla="*/ 4207775 w 9027201"/>
              <a:gd name="connsiteY304" fmla="*/ 4142058 h 5314642"/>
              <a:gd name="connsiteX305" fmla="*/ 4175502 w 9027201"/>
              <a:gd name="connsiteY305" fmla="*/ 4174331 h 5314642"/>
              <a:gd name="connsiteX306" fmla="*/ 4121714 w 9027201"/>
              <a:gd name="connsiteY306" fmla="*/ 4217362 h 5314642"/>
              <a:gd name="connsiteX307" fmla="*/ 4096239 w 9027201"/>
              <a:gd name="connsiteY307" fmla="*/ 4270851 h 5314642"/>
              <a:gd name="connsiteX308" fmla="*/ 4046410 w 9027201"/>
              <a:gd name="connsiteY308" fmla="*/ 4335696 h 5314642"/>
              <a:gd name="connsiteX309" fmla="*/ 4014137 w 9027201"/>
              <a:gd name="connsiteY309" fmla="*/ 4367969 h 5314642"/>
              <a:gd name="connsiteX310" fmla="*/ 3924191 w 9027201"/>
              <a:gd name="connsiteY310" fmla="*/ 4468485 h 5314642"/>
              <a:gd name="connsiteX311" fmla="*/ 3838130 w 9027201"/>
              <a:gd name="connsiteY311" fmla="*/ 4537439 h 5314642"/>
              <a:gd name="connsiteX312" fmla="*/ 3780457 w 9027201"/>
              <a:gd name="connsiteY312" fmla="*/ 4563362 h 5314642"/>
              <a:gd name="connsiteX313" fmla="*/ 3813664 w 9027201"/>
              <a:gd name="connsiteY313" fmla="*/ 4639151 h 5314642"/>
              <a:gd name="connsiteX314" fmla="*/ 3810489 w 9027201"/>
              <a:gd name="connsiteY314" fmla="*/ 4728051 h 5314642"/>
              <a:gd name="connsiteX315" fmla="*/ 3745196 w 9027201"/>
              <a:gd name="connsiteY315" fmla="*/ 4755244 h 5314642"/>
              <a:gd name="connsiteX316" fmla="*/ 3699364 w 9027201"/>
              <a:gd name="connsiteY316" fmla="*/ 4693126 h 5314642"/>
              <a:gd name="connsiteX317" fmla="*/ 3621745 w 9027201"/>
              <a:gd name="connsiteY317" fmla="*/ 4641840 h 5314642"/>
              <a:gd name="connsiteX318" fmla="*/ 3499339 w 9027201"/>
              <a:gd name="connsiteY318" fmla="*/ 4664551 h 5314642"/>
              <a:gd name="connsiteX319" fmla="*/ 3423139 w 9027201"/>
              <a:gd name="connsiteY319" fmla="*/ 4728051 h 5314642"/>
              <a:gd name="connsiteX320" fmla="*/ 3342046 w 9027201"/>
              <a:gd name="connsiteY320" fmla="*/ 4725436 h 5314642"/>
              <a:gd name="connsiteX321" fmla="*/ 3286614 w 9027201"/>
              <a:gd name="connsiteY321" fmla="*/ 4785201 h 5314642"/>
              <a:gd name="connsiteX322" fmla="*/ 3212431 w 9027201"/>
              <a:gd name="connsiteY322" fmla="*/ 4788750 h 5314642"/>
              <a:gd name="connsiteX323" fmla="*/ 3153525 w 9027201"/>
              <a:gd name="connsiteY323" fmla="*/ 4755244 h 5314642"/>
              <a:gd name="connsiteX324" fmla="*/ 3099737 w 9027201"/>
              <a:gd name="connsiteY324" fmla="*/ 4712213 h 5314642"/>
              <a:gd name="connsiteX325" fmla="*/ 3032614 w 9027201"/>
              <a:gd name="connsiteY325" fmla="*/ 4591526 h 5314642"/>
              <a:gd name="connsiteX326" fmla="*/ 3054839 w 9027201"/>
              <a:gd name="connsiteY326" fmla="*/ 4556601 h 5314642"/>
              <a:gd name="connsiteX327" fmla="*/ 3088980 w 9027201"/>
              <a:gd name="connsiteY327" fmla="*/ 4561606 h 5314642"/>
              <a:gd name="connsiteX328" fmla="*/ 3131039 w 9027201"/>
              <a:gd name="connsiteY328" fmla="*/ 4585176 h 5314642"/>
              <a:gd name="connsiteX329" fmla="*/ 3173995 w 9027201"/>
              <a:gd name="connsiteY329" fmla="*/ 4560037 h 5314642"/>
              <a:gd name="connsiteX330" fmla="*/ 3172314 w 9027201"/>
              <a:gd name="connsiteY330" fmla="*/ 4505801 h 5314642"/>
              <a:gd name="connsiteX331" fmla="*/ 3142768 w 9027201"/>
              <a:gd name="connsiteY331" fmla="*/ 4443272 h 5314642"/>
              <a:gd name="connsiteX332" fmla="*/ 3192148 w 9027201"/>
              <a:gd name="connsiteY332" fmla="*/ 4404126 h 5314642"/>
              <a:gd name="connsiteX333" fmla="*/ 3268871 w 9027201"/>
              <a:gd name="connsiteY333" fmla="*/ 4377680 h 5314642"/>
              <a:gd name="connsiteX334" fmla="*/ 3299725 w 9027201"/>
              <a:gd name="connsiteY334" fmla="*/ 4261812 h 5314642"/>
              <a:gd name="connsiteX335" fmla="*/ 3411896 w 9027201"/>
              <a:gd name="connsiteY335" fmla="*/ 4243658 h 5314642"/>
              <a:gd name="connsiteX336" fmla="*/ 3423139 w 9027201"/>
              <a:gd name="connsiteY336" fmla="*/ 4140676 h 5314642"/>
              <a:gd name="connsiteX337" fmla="*/ 3380669 w 9027201"/>
              <a:gd name="connsiteY337" fmla="*/ 4050170 h 5314642"/>
              <a:gd name="connsiteX338" fmla="*/ 3401997 w 9027201"/>
              <a:gd name="connsiteY338" fmla="*/ 3941361 h 5314642"/>
              <a:gd name="connsiteX339" fmla="*/ 3490188 w 9027201"/>
              <a:gd name="connsiteY339" fmla="*/ 3891270 h 5314642"/>
              <a:gd name="connsiteX340" fmla="*/ 3589658 w 9027201"/>
              <a:gd name="connsiteY340" fmla="*/ 3897097 h 5314642"/>
              <a:gd name="connsiteX341" fmla="*/ 3669893 w 9027201"/>
              <a:gd name="connsiteY341" fmla="*/ 3948420 h 5314642"/>
              <a:gd name="connsiteX342" fmla="*/ 3737613 w 9027201"/>
              <a:gd name="connsiteY342" fmla="*/ 3984578 h 5314642"/>
              <a:gd name="connsiteX343" fmla="*/ 3813440 w 9027201"/>
              <a:gd name="connsiteY343" fmla="*/ 3954770 h 5314642"/>
              <a:gd name="connsiteX344" fmla="*/ 3913620 w 9027201"/>
              <a:gd name="connsiteY344" fmla="*/ 3963063 h 5314642"/>
              <a:gd name="connsiteX345" fmla="*/ 3899688 w 9027201"/>
              <a:gd name="connsiteY345" fmla="*/ 3865011 h 5314642"/>
              <a:gd name="connsiteX346" fmla="*/ 3911155 w 9027201"/>
              <a:gd name="connsiteY346" fmla="*/ 3759713 h 5314642"/>
              <a:gd name="connsiteX347" fmla="*/ 3829315 w 9027201"/>
              <a:gd name="connsiteY347" fmla="*/ 3709997 h 5314642"/>
              <a:gd name="connsiteX348" fmla="*/ 3750127 w 9027201"/>
              <a:gd name="connsiteY348" fmla="*/ 3651091 h 5314642"/>
              <a:gd name="connsiteX349" fmla="*/ 3702165 w 9027201"/>
              <a:gd name="connsiteY349" fmla="*/ 3571903 h 5314642"/>
              <a:gd name="connsiteX350" fmla="*/ 3659135 w 9027201"/>
              <a:gd name="connsiteY350" fmla="*/ 3518115 h 5314642"/>
              <a:gd name="connsiteX351" fmla="*/ 3655437 w 9027201"/>
              <a:gd name="connsiteY351" fmla="*/ 3410538 h 5314642"/>
              <a:gd name="connsiteX352" fmla="*/ 3558431 w 9027201"/>
              <a:gd name="connsiteY352" fmla="*/ 3368217 h 5314642"/>
              <a:gd name="connsiteX353" fmla="*/ 3474126 w 9027201"/>
              <a:gd name="connsiteY353" fmla="*/ 3263106 h 5314642"/>
              <a:gd name="connsiteX354" fmla="*/ 3508528 w 9027201"/>
              <a:gd name="connsiteY354" fmla="*/ 3173870 h 5314642"/>
              <a:gd name="connsiteX355" fmla="*/ 3531463 w 9027201"/>
              <a:gd name="connsiteY355" fmla="*/ 3083924 h 5314642"/>
              <a:gd name="connsiteX356" fmla="*/ 3465497 w 9027201"/>
              <a:gd name="connsiteY356" fmla="*/ 2990990 h 5314642"/>
              <a:gd name="connsiteX357" fmla="*/ 3381901 w 9027201"/>
              <a:gd name="connsiteY357" fmla="*/ 2973359 h 5314642"/>
              <a:gd name="connsiteX358" fmla="*/ 3316310 w 9027201"/>
              <a:gd name="connsiteY358" fmla="*/ 2894171 h 5314642"/>
              <a:gd name="connsiteX359" fmla="*/ 3249112 w 9027201"/>
              <a:gd name="connsiteY359" fmla="*/ 2840551 h 5314642"/>
              <a:gd name="connsiteX360" fmla="*/ 3196920 w 9027201"/>
              <a:gd name="connsiteY360" fmla="*/ 2838926 h 5314642"/>
              <a:gd name="connsiteX361" fmla="*/ 3146466 w 9027201"/>
              <a:gd name="connsiteY361" fmla="*/ 2886859 h 5314642"/>
              <a:gd name="connsiteX362" fmla="*/ 3099737 w 9027201"/>
              <a:gd name="connsiteY362" fmla="*/ 2829625 h 5314642"/>
              <a:gd name="connsiteX363" fmla="*/ 3023370 w 9027201"/>
              <a:gd name="connsiteY363" fmla="*/ 2820016 h 5314642"/>
              <a:gd name="connsiteX364" fmla="*/ 2955209 w 9027201"/>
              <a:gd name="connsiteY364" fmla="*/ 2788976 h 5314642"/>
              <a:gd name="connsiteX365" fmla="*/ 2938288 w 9027201"/>
              <a:gd name="connsiteY365" fmla="*/ 2705547 h 5314642"/>
              <a:gd name="connsiteX366" fmla="*/ 2872594 w 9027201"/>
              <a:gd name="connsiteY366" fmla="*/ 2718518 h 5314642"/>
              <a:gd name="connsiteX367" fmla="*/ 2773310 w 9027201"/>
              <a:gd name="connsiteY367" fmla="*/ 2629012 h 5314642"/>
              <a:gd name="connsiteX368" fmla="*/ 2658674 w 9027201"/>
              <a:gd name="connsiteY368" fmla="*/ 2646745 h 5314642"/>
              <a:gd name="connsiteX369" fmla="*/ 2565300 w 9027201"/>
              <a:gd name="connsiteY369" fmla="*/ 2702747 h 5314642"/>
              <a:gd name="connsiteX370" fmla="*/ 2443521 w 9027201"/>
              <a:gd name="connsiteY370" fmla="*/ 2711291 h 5314642"/>
              <a:gd name="connsiteX371" fmla="*/ 2314429 w 9027201"/>
              <a:gd name="connsiteY371" fmla="*/ 2743564 h 5314642"/>
              <a:gd name="connsiteX372" fmla="*/ 2217610 w 9027201"/>
              <a:gd name="connsiteY372" fmla="*/ 2775837 h 5314642"/>
              <a:gd name="connsiteX373" fmla="*/ 2164971 w 9027201"/>
              <a:gd name="connsiteY373" fmla="*/ 2850972 h 5314642"/>
              <a:gd name="connsiteX374" fmla="*/ 2105187 w 9027201"/>
              <a:gd name="connsiteY374" fmla="*/ 2910756 h 5314642"/>
              <a:gd name="connsiteX375" fmla="*/ 2034730 w 9027201"/>
              <a:gd name="connsiteY375" fmla="*/ 2937202 h 5314642"/>
              <a:gd name="connsiteX376" fmla="*/ 1980942 w 9027201"/>
              <a:gd name="connsiteY376" fmla="*/ 2958717 h 5314642"/>
              <a:gd name="connsiteX377" fmla="*/ 1872217 w 9027201"/>
              <a:gd name="connsiteY377" fmla="*/ 2986311 h 5314642"/>
              <a:gd name="connsiteX378" fmla="*/ 1734291 w 9027201"/>
              <a:gd name="connsiteY378" fmla="*/ 2998656 h 5314642"/>
              <a:gd name="connsiteX379" fmla="*/ 1598430 w 9027201"/>
              <a:gd name="connsiteY379" fmla="*/ 2999451 h 5314642"/>
              <a:gd name="connsiteX380" fmla="*/ 1524443 w 9027201"/>
              <a:gd name="connsiteY380" fmla="*/ 3066378 h 5314642"/>
              <a:gd name="connsiteX381" fmla="*/ 1484773 w 9027201"/>
              <a:gd name="connsiteY381" fmla="*/ 3120082 h 5314642"/>
              <a:gd name="connsiteX382" fmla="*/ 1421544 w 9027201"/>
              <a:gd name="connsiteY382" fmla="*/ 3130839 h 5314642"/>
              <a:gd name="connsiteX383" fmla="*/ 1364142 w 9027201"/>
              <a:gd name="connsiteY383" fmla="*/ 3105795 h 5314642"/>
              <a:gd name="connsiteX384" fmla="*/ 1313968 w 9027201"/>
              <a:gd name="connsiteY384" fmla="*/ 3066293 h 5314642"/>
              <a:gd name="connsiteX385" fmla="*/ 1292453 w 9027201"/>
              <a:gd name="connsiteY385" fmla="*/ 3034020 h 5314642"/>
              <a:gd name="connsiteX386" fmla="*/ 1224209 w 9027201"/>
              <a:gd name="connsiteY386" fmla="*/ 2974405 h 5314642"/>
              <a:gd name="connsiteX387" fmla="*/ 1120330 w 9027201"/>
              <a:gd name="connsiteY387" fmla="*/ 2980232 h 5314642"/>
              <a:gd name="connsiteX388" fmla="*/ 1051021 w 9027201"/>
              <a:gd name="connsiteY388" fmla="*/ 2999198 h 5314642"/>
              <a:gd name="connsiteX389" fmla="*/ 994264 w 9027201"/>
              <a:gd name="connsiteY389" fmla="*/ 2981801 h 5314642"/>
              <a:gd name="connsiteX390" fmla="*/ 908539 w 9027201"/>
              <a:gd name="connsiteY390" fmla="*/ 2984182 h 5314642"/>
              <a:gd name="connsiteX391" fmla="*/ 849008 w 9027201"/>
              <a:gd name="connsiteY391" fmla="*/ 2960370 h 5314642"/>
              <a:gd name="connsiteX392" fmla="*/ 743813 w 9027201"/>
              <a:gd name="connsiteY392" fmla="*/ 2958717 h 5314642"/>
              <a:gd name="connsiteX393" fmla="*/ 668593 w 9027201"/>
              <a:gd name="connsiteY393" fmla="*/ 2937117 h 5314642"/>
              <a:gd name="connsiteX394" fmla="*/ 608894 w 9027201"/>
              <a:gd name="connsiteY394" fmla="*/ 2912073 h 5314642"/>
              <a:gd name="connsiteX395" fmla="*/ 582448 w 9027201"/>
              <a:gd name="connsiteY395" fmla="*/ 2883413 h 5314642"/>
              <a:gd name="connsiteX396" fmla="*/ 442598 w 9027201"/>
              <a:gd name="connsiteY396" fmla="*/ 2915686 h 5314642"/>
              <a:gd name="connsiteX397" fmla="*/ 431841 w 9027201"/>
              <a:gd name="connsiteY397" fmla="*/ 2947959 h 5314642"/>
              <a:gd name="connsiteX398" fmla="*/ 367995 w 9027201"/>
              <a:gd name="connsiteY398" fmla="*/ 2936557 h 5314642"/>
              <a:gd name="connsiteX399" fmla="*/ 315804 w 9027201"/>
              <a:gd name="connsiteY399" fmla="*/ 2889577 h 5314642"/>
              <a:gd name="connsiteX400" fmla="*/ 238203 w 9027201"/>
              <a:gd name="connsiteY400" fmla="*/ 2883413 h 5314642"/>
              <a:gd name="connsiteX401" fmla="*/ 202148 w 9027201"/>
              <a:gd name="connsiteY401" fmla="*/ 2795055 h 5314642"/>
              <a:gd name="connsiteX402" fmla="*/ 119869 w 9027201"/>
              <a:gd name="connsiteY402" fmla="*/ 2754322 h 5314642"/>
              <a:gd name="connsiteX403" fmla="*/ 42437 w 9027201"/>
              <a:gd name="connsiteY403" fmla="*/ 2693390 h 5314642"/>
              <a:gd name="connsiteX404" fmla="*/ 1703 w 9027201"/>
              <a:gd name="connsiteY404" fmla="*/ 2607497 h 5314642"/>
              <a:gd name="connsiteX405" fmla="*/ 43417 w 9027201"/>
              <a:gd name="connsiteY405" fmla="*/ 2483083 h 5314642"/>
              <a:gd name="connsiteX406" fmla="*/ 119869 w 9027201"/>
              <a:gd name="connsiteY406" fmla="*/ 2420835 h 5314642"/>
              <a:gd name="connsiteX407" fmla="*/ 122503 w 9027201"/>
              <a:gd name="connsiteY407" fmla="*/ 2316956 h 5314642"/>
              <a:gd name="connsiteX408" fmla="*/ 201251 w 9027201"/>
              <a:gd name="connsiteY408" fmla="*/ 2246330 h 5314642"/>
              <a:gd name="connsiteX409" fmla="*/ 233524 w 9027201"/>
              <a:gd name="connsiteY409" fmla="*/ 2191478 h 5314642"/>
              <a:gd name="connsiteX410" fmla="*/ 281234 w 9027201"/>
              <a:gd name="connsiteY410" fmla="*/ 2151893 h 5314642"/>
              <a:gd name="connsiteX411" fmla="*/ 296838 w 9027201"/>
              <a:gd name="connsiteY411" fmla="*/ 2053926 h 5314642"/>
              <a:gd name="connsiteX412" fmla="*/ 265966 w 9027201"/>
              <a:gd name="connsiteY412" fmla="*/ 1923686 h 5314642"/>
              <a:gd name="connsiteX413" fmla="*/ 309977 w 9027201"/>
              <a:gd name="connsiteY413" fmla="*/ 1850847 h 5314642"/>
              <a:gd name="connsiteX414" fmla="*/ 378053 w 9027201"/>
              <a:gd name="connsiteY414" fmla="*/ 1721587 h 5314642"/>
              <a:gd name="connsiteX415" fmla="*/ 464114 w 9027201"/>
              <a:gd name="connsiteY415" fmla="*/ 1667799 h 5314642"/>
              <a:gd name="connsiteX0" fmla="*/ 450079 w 9016585"/>
              <a:gd name="connsiteY0" fmla="*/ 1680770 h 5314642"/>
              <a:gd name="connsiteX1" fmla="*/ 475154 w 9016585"/>
              <a:gd name="connsiteY1" fmla="*/ 1629251 h 5314642"/>
              <a:gd name="connsiteX2" fmla="*/ 532304 w 9016585"/>
              <a:gd name="connsiteY2" fmla="*/ 1614964 h 5314642"/>
              <a:gd name="connsiteX3" fmla="*/ 563398 w 9016585"/>
              <a:gd name="connsiteY3" fmla="*/ 1547167 h 5314642"/>
              <a:gd name="connsiteX4" fmla="*/ 636236 w 9016585"/>
              <a:gd name="connsiteY4" fmla="*/ 1498226 h 5314642"/>
              <a:gd name="connsiteX5" fmla="*/ 673355 w 9016585"/>
              <a:gd name="connsiteY5" fmla="*/ 1442056 h 5314642"/>
              <a:gd name="connsiteX6" fmla="*/ 733055 w 9016585"/>
              <a:gd name="connsiteY6" fmla="*/ 1431131 h 5314642"/>
              <a:gd name="connsiteX7" fmla="*/ 769109 w 9016585"/>
              <a:gd name="connsiteY7" fmla="*/ 1347535 h 5314642"/>
              <a:gd name="connsiteX8" fmla="*/ 866825 w 9016585"/>
              <a:gd name="connsiteY8" fmla="*/ 1315262 h 5314642"/>
              <a:gd name="connsiteX9" fmla="*/ 969723 w 9016585"/>
              <a:gd name="connsiteY9" fmla="*/ 1302039 h 5314642"/>
              <a:gd name="connsiteX10" fmla="*/ 958965 w 9016585"/>
              <a:gd name="connsiteY10" fmla="*/ 1215978 h 5314642"/>
              <a:gd name="connsiteX11" fmla="*/ 951404 w 9016585"/>
              <a:gd name="connsiteY11" fmla="*/ 1157764 h 5314642"/>
              <a:gd name="connsiteX12" fmla="*/ 914870 w 9016585"/>
              <a:gd name="connsiteY12" fmla="*/ 1107421 h 5314642"/>
              <a:gd name="connsiteX13" fmla="*/ 941879 w 9016585"/>
              <a:gd name="connsiteY13" fmla="*/ 1050607 h 5314642"/>
              <a:gd name="connsiteX14" fmla="*/ 979248 w 9016585"/>
              <a:gd name="connsiteY14" fmla="*/ 1007968 h 5314642"/>
              <a:gd name="connsiteX15" fmla="*/ 905177 w 9016585"/>
              <a:gd name="connsiteY15" fmla="*/ 947037 h 5314642"/>
              <a:gd name="connsiteX16" fmla="*/ 877751 w 9016585"/>
              <a:gd name="connsiteY16" fmla="*/ 912383 h 5314642"/>
              <a:gd name="connsiteX17" fmla="*/ 851389 w 9016585"/>
              <a:gd name="connsiteY17" fmla="*/ 871733 h 5314642"/>
              <a:gd name="connsiteX18" fmla="*/ 794070 w 9016585"/>
              <a:gd name="connsiteY18" fmla="*/ 810634 h 5314642"/>
              <a:gd name="connsiteX19" fmla="*/ 740451 w 9016585"/>
              <a:gd name="connsiteY19" fmla="*/ 719810 h 5314642"/>
              <a:gd name="connsiteX20" fmla="*/ 745129 w 9016585"/>
              <a:gd name="connsiteY20" fmla="*/ 653050 h 5314642"/>
              <a:gd name="connsiteX21" fmla="*/ 711624 w 9016585"/>
              <a:gd name="connsiteY21" fmla="*/ 575282 h 5314642"/>
              <a:gd name="connsiteX22" fmla="*/ 739050 w 9016585"/>
              <a:gd name="connsiteY22" fmla="*/ 502444 h 5314642"/>
              <a:gd name="connsiteX23" fmla="*/ 797601 w 9016585"/>
              <a:gd name="connsiteY23" fmla="*/ 462943 h 5314642"/>
              <a:gd name="connsiteX24" fmla="*/ 858449 w 9016585"/>
              <a:gd name="connsiteY24" fmla="*/ 480760 h 5314642"/>
              <a:gd name="connsiteX25" fmla="*/ 917168 w 9016585"/>
              <a:gd name="connsiteY25" fmla="*/ 523706 h 5314642"/>
              <a:gd name="connsiteX26" fmla="*/ 975216 w 9016585"/>
              <a:gd name="connsiteY26" fmla="*/ 529114 h 5314642"/>
              <a:gd name="connsiteX27" fmla="*/ 1006927 w 9016585"/>
              <a:gd name="connsiteY27" fmla="*/ 492834 h 5314642"/>
              <a:gd name="connsiteX28" fmla="*/ 1070240 w 9016585"/>
              <a:gd name="connsiteY28" fmla="*/ 404560 h 5314642"/>
              <a:gd name="connsiteX29" fmla="*/ 1190872 w 9016585"/>
              <a:gd name="connsiteY29" fmla="*/ 329341 h 5314642"/>
              <a:gd name="connsiteX30" fmla="*/ 1365741 w 9016585"/>
              <a:gd name="connsiteY30" fmla="*/ 340995 h 5314642"/>
              <a:gd name="connsiteX31" fmla="*/ 1460961 w 9016585"/>
              <a:gd name="connsiteY31" fmla="*/ 325727 h 5314642"/>
              <a:gd name="connsiteX32" fmla="*/ 1548254 w 9016585"/>
              <a:gd name="connsiteY32" fmla="*/ 287459 h 5314642"/>
              <a:gd name="connsiteX33" fmla="*/ 1687210 w 9016585"/>
              <a:gd name="connsiteY33" fmla="*/ 338614 h 5314642"/>
              <a:gd name="connsiteX34" fmla="*/ 1801591 w 9016585"/>
              <a:gd name="connsiteY34" fmla="*/ 317266 h 5314642"/>
              <a:gd name="connsiteX35" fmla="*/ 1984472 w 9016585"/>
              <a:gd name="connsiteY35" fmla="*/ 322113 h 5314642"/>
              <a:gd name="connsiteX36" fmla="*/ 2130122 w 9016585"/>
              <a:gd name="connsiteY36" fmla="*/ 364808 h 5314642"/>
              <a:gd name="connsiteX37" fmla="*/ 2292914 w 9016585"/>
              <a:gd name="connsiteY37" fmla="*/ 398397 h 5314642"/>
              <a:gd name="connsiteX38" fmla="*/ 2454278 w 9016585"/>
              <a:gd name="connsiteY38" fmla="*/ 409322 h 5314642"/>
              <a:gd name="connsiteX39" fmla="*/ 2531963 w 9016585"/>
              <a:gd name="connsiteY39" fmla="*/ 446274 h 5314642"/>
              <a:gd name="connsiteX40" fmla="*/ 2579924 w 9016585"/>
              <a:gd name="connsiteY40" fmla="*/ 546454 h 5314642"/>
              <a:gd name="connsiteX41" fmla="*/ 2669431 w 9016585"/>
              <a:gd name="connsiteY41" fmla="*/ 538246 h 5314642"/>
              <a:gd name="connsiteX42" fmla="*/ 2746867 w 9016585"/>
              <a:gd name="connsiteY42" fmla="*/ 498157 h 5314642"/>
              <a:gd name="connsiteX43" fmla="*/ 2825447 w 9016585"/>
              <a:gd name="connsiteY43" fmla="*/ 550545 h 5314642"/>
              <a:gd name="connsiteX44" fmla="*/ 2904028 w 9016585"/>
              <a:gd name="connsiteY44" fmla="*/ 505301 h 5314642"/>
              <a:gd name="connsiteX45" fmla="*/ 2963560 w 9016585"/>
              <a:gd name="connsiteY45" fmla="*/ 569595 h 5314642"/>
              <a:gd name="connsiteX46" fmla="*/ 3020710 w 9016585"/>
              <a:gd name="connsiteY46" fmla="*/ 495776 h 5314642"/>
              <a:gd name="connsiteX47" fmla="*/ 3148931 w 9016585"/>
              <a:gd name="connsiteY47" fmla="*/ 558529 h 5314642"/>
              <a:gd name="connsiteX48" fmla="*/ 3251577 w 9016585"/>
              <a:gd name="connsiteY48" fmla="*/ 551469 h 5314642"/>
              <a:gd name="connsiteX49" fmla="*/ 3305281 w 9016585"/>
              <a:gd name="connsiteY49" fmla="*/ 614614 h 5314642"/>
              <a:gd name="connsiteX50" fmla="*/ 3392743 w 9016585"/>
              <a:gd name="connsiteY50" fmla="*/ 527656 h 5314642"/>
              <a:gd name="connsiteX51" fmla="*/ 3484632 w 9016585"/>
              <a:gd name="connsiteY51" fmla="*/ 500146 h 5314642"/>
              <a:gd name="connsiteX52" fmla="*/ 3537355 w 9016585"/>
              <a:gd name="connsiteY52" fmla="*/ 556147 h 5314642"/>
              <a:gd name="connsiteX53" fmla="*/ 3560018 w 9016585"/>
              <a:gd name="connsiteY53" fmla="*/ 616996 h 5314642"/>
              <a:gd name="connsiteX54" fmla="*/ 3617253 w 9016585"/>
              <a:gd name="connsiteY54" fmla="*/ 662323 h 5314642"/>
              <a:gd name="connsiteX55" fmla="*/ 3669893 w 9016585"/>
              <a:gd name="connsiteY55" fmla="*/ 635065 h 5314642"/>
              <a:gd name="connsiteX56" fmla="*/ 3736987 w 9016585"/>
              <a:gd name="connsiteY56" fmla="*/ 579063 h 5314642"/>
              <a:gd name="connsiteX57" fmla="*/ 3809742 w 9016585"/>
              <a:gd name="connsiteY57" fmla="*/ 613550 h 5314642"/>
              <a:gd name="connsiteX58" fmla="*/ 3885104 w 9016585"/>
              <a:gd name="connsiteY58" fmla="*/ 621982 h 5314642"/>
              <a:gd name="connsiteX59" fmla="*/ 3967493 w 9016585"/>
              <a:gd name="connsiteY59" fmla="*/ 590970 h 5314642"/>
              <a:gd name="connsiteX60" fmla="*/ 4035484 w 9016585"/>
              <a:gd name="connsiteY60" fmla="*/ 589821 h 5314642"/>
              <a:gd name="connsiteX61" fmla="*/ 4090673 w 9016585"/>
              <a:gd name="connsiteY61" fmla="*/ 685155 h 5314642"/>
              <a:gd name="connsiteX62" fmla="*/ 4173037 w 9016585"/>
              <a:gd name="connsiteY62" fmla="*/ 773429 h 5314642"/>
              <a:gd name="connsiteX63" fmla="*/ 4247108 w 9016585"/>
              <a:gd name="connsiteY63" fmla="*/ 721126 h 5314642"/>
              <a:gd name="connsiteX64" fmla="*/ 4256579 w 9016585"/>
              <a:gd name="connsiteY64" fmla="*/ 662464 h 5314642"/>
              <a:gd name="connsiteX65" fmla="*/ 4187522 w 9016585"/>
              <a:gd name="connsiteY65" fmla="*/ 579119 h 5314642"/>
              <a:gd name="connsiteX66" fmla="*/ 4166145 w 9016585"/>
              <a:gd name="connsiteY66" fmla="*/ 498997 h 5314642"/>
              <a:gd name="connsiteX67" fmla="*/ 4229290 w 9016585"/>
              <a:gd name="connsiteY67" fmla="*/ 452185 h 5314642"/>
              <a:gd name="connsiteX68" fmla="*/ 4250890 w 9016585"/>
              <a:gd name="connsiteY68" fmla="*/ 381729 h 5314642"/>
              <a:gd name="connsiteX69" fmla="*/ 4337035 w 9016585"/>
              <a:gd name="connsiteY69" fmla="*/ 319480 h 5314642"/>
              <a:gd name="connsiteX70" fmla="*/ 4410041 w 9016585"/>
              <a:gd name="connsiteY70" fmla="*/ 221680 h 5314642"/>
              <a:gd name="connsiteX71" fmla="*/ 4470891 w 9016585"/>
              <a:gd name="connsiteY71" fmla="*/ 207645 h 5314642"/>
              <a:gd name="connsiteX72" fmla="*/ 4535182 w 9016585"/>
              <a:gd name="connsiteY72" fmla="*/ 250171 h 5314642"/>
              <a:gd name="connsiteX73" fmla="*/ 4614184 w 9016585"/>
              <a:gd name="connsiteY73" fmla="*/ 171506 h 5314642"/>
              <a:gd name="connsiteX74" fmla="*/ 4718541 w 9016585"/>
              <a:gd name="connsiteY74" fmla="*/ 202882 h 5314642"/>
              <a:gd name="connsiteX75" fmla="*/ 4853402 w 9016585"/>
              <a:gd name="connsiteY75" fmla="*/ 205992 h 5314642"/>
              <a:gd name="connsiteX76" fmla="*/ 4947755 w 9016585"/>
              <a:gd name="connsiteY76" fmla="*/ 237032 h 5314642"/>
              <a:gd name="connsiteX77" fmla="*/ 5024208 w 9016585"/>
              <a:gd name="connsiteY77" fmla="*/ 200081 h 5314642"/>
              <a:gd name="connsiteX78" fmla="*/ 5089902 w 9016585"/>
              <a:gd name="connsiteY78" fmla="*/ 140213 h 5314642"/>
              <a:gd name="connsiteX79" fmla="*/ 5092452 w 9016585"/>
              <a:gd name="connsiteY79" fmla="*/ 47092 h 5314642"/>
              <a:gd name="connsiteX80" fmla="*/ 5207003 w 9016585"/>
              <a:gd name="connsiteY80" fmla="*/ 77964 h 5314642"/>
              <a:gd name="connsiteX81" fmla="*/ 5309901 w 9016585"/>
              <a:gd name="connsiteY81" fmla="*/ 117297 h 5314642"/>
              <a:gd name="connsiteX82" fmla="*/ 5389799 w 9016585"/>
              <a:gd name="connsiteY82" fmla="*/ 104242 h 5314642"/>
              <a:gd name="connsiteX83" fmla="*/ 5444904 w 9016585"/>
              <a:gd name="connsiteY83" fmla="*/ 64910 h 5314642"/>
              <a:gd name="connsiteX84" fmla="*/ 5503456 w 9016585"/>
              <a:gd name="connsiteY84" fmla="*/ 448 h 5314642"/>
              <a:gd name="connsiteX85" fmla="*/ 5576377 w 9016585"/>
              <a:gd name="connsiteY85" fmla="*/ 33702 h 5314642"/>
              <a:gd name="connsiteX86" fmla="*/ 5638542 w 9016585"/>
              <a:gd name="connsiteY86" fmla="*/ 11122 h 5314642"/>
              <a:gd name="connsiteX87" fmla="*/ 5716311 w 9016585"/>
              <a:gd name="connsiteY87" fmla="*/ 71970 h 5314642"/>
              <a:gd name="connsiteX88" fmla="*/ 5799991 w 9016585"/>
              <a:gd name="connsiteY88" fmla="*/ 35102 h 5314642"/>
              <a:gd name="connsiteX89" fmla="*/ 5853695 w 9016585"/>
              <a:gd name="connsiteY89" fmla="*/ 64910 h 5314642"/>
              <a:gd name="connsiteX90" fmla="*/ 5896725 w 9016585"/>
              <a:gd name="connsiteY90" fmla="*/ 75667 h 5314642"/>
              <a:gd name="connsiteX91" fmla="*/ 5918241 w 9016585"/>
              <a:gd name="connsiteY91" fmla="*/ 107940 h 5314642"/>
              <a:gd name="connsiteX92" fmla="*/ 5950514 w 9016585"/>
              <a:gd name="connsiteY92" fmla="*/ 118698 h 5314642"/>
              <a:gd name="connsiteX93" fmla="*/ 5968583 w 9016585"/>
              <a:gd name="connsiteY93" fmla="*/ 197448 h 5314642"/>
              <a:gd name="connsiteX94" fmla="*/ 5983039 w 9016585"/>
              <a:gd name="connsiteY94" fmla="*/ 300345 h 5314642"/>
              <a:gd name="connsiteX95" fmla="*/ 6048649 w 9016585"/>
              <a:gd name="connsiteY95" fmla="*/ 331386 h 5314642"/>
              <a:gd name="connsiteX96" fmla="*/ 6108264 w 9016585"/>
              <a:gd name="connsiteY96" fmla="*/ 367188 h 5314642"/>
              <a:gd name="connsiteX97" fmla="*/ 6165667 w 9016585"/>
              <a:gd name="connsiteY97" fmla="*/ 419912 h 5314642"/>
              <a:gd name="connsiteX98" fmla="*/ 6154909 w 9016585"/>
              <a:gd name="connsiteY98" fmla="*/ 484458 h 5314642"/>
              <a:gd name="connsiteX99" fmla="*/ 6025006 w 9016585"/>
              <a:gd name="connsiteY99" fmla="*/ 471404 h 5314642"/>
              <a:gd name="connsiteX100" fmla="*/ 6033213 w 9016585"/>
              <a:gd name="connsiteY100" fmla="*/ 551302 h 5314642"/>
              <a:gd name="connsiteX101" fmla="*/ 6071091 w 9016585"/>
              <a:gd name="connsiteY101" fmla="*/ 614839 h 5314642"/>
              <a:gd name="connsiteX102" fmla="*/ 6072630 w 9016585"/>
              <a:gd name="connsiteY102" fmla="*/ 688685 h 5314642"/>
              <a:gd name="connsiteX103" fmla="*/ 6104819 w 9016585"/>
              <a:gd name="connsiteY103" fmla="*/ 767519 h 5314642"/>
              <a:gd name="connsiteX104" fmla="*/ 6176424 w 9016585"/>
              <a:gd name="connsiteY104" fmla="*/ 753399 h 5314642"/>
              <a:gd name="connsiteX105" fmla="*/ 6246966 w 9016585"/>
              <a:gd name="connsiteY105" fmla="*/ 797495 h 5314642"/>
              <a:gd name="connsiteX106" fmla="*/ 6318741 w 9016585"/>
              <a:gd name="connsiteY106" fmla="*/ 819626 h 5314642"/>
              <a:gd name="connsiteX107" fmla="*/ 6422449 w 9016585"/>
              <a:gd name="connsiteY107" fmla="*/ 772701 h 5314642"/>
              <a:gd name="connsiteX108" fmla="*/ 6482485 w 9016585"/>
              <a:gd name="connsiteY108" fmla="*/ 824025 h 5314642"/>
              <a:gd name="connsiteX109" fmla="*/ 6514758 w 9016585"/>
              <a:gd name="connsiteY109" fmla="*/ 905070 h 5314642"/>
              <a:gd name="connsiteX110" fmla="*/ 6606731 w 9016585"/>
              <a:gd name="connsiteY110" fmla="*/ 914848 h 5314642"/>
              <a:gd name="connsiteX111" fmla="*/ 6611661 w 9016585"/>
              <a:gd name="connsiteY111" fmla="*/ 1004354 h 5314642"/>
              <a:gd name="connsiteX112" fmla="*/ 6655840 w 9016585"/>
              <a:gd name="connsiteY112" fmla="*/ 1090416 h 5314642"/>
              <a:gd name="connsiteX113" fmla="*/ 6616507 w 9016585"/>
              <a:gd name="connsiteY113" fmla="*/ 1202755 h 5314642"/>
              <a:gd name="connsiteX114" fmla="*/ 6659370 w 9016585"/>
              <a:gd name="connsiteY114" fmla="*/ 1300722 h 5314642"/>
              <a:gd name="connsiteX115" fmla="*/ 6740753 w 9016585"/>
              <a:gd name="connsiteY115" fmla="*/ 1367649 h 5314642"/>
              <a:gd name="connsiteX116" fmla="*/ 6821883 w 9016585"/>
              <a:gd name="connsiteY116" fmla="*/ 1345070 h 5314642"/>
              <a:gd name="connsiteX117" fmla="*/ 6914054 w 9016585"/>
              <a:gd name="connsiteY117" fmla="*/ 1293495 h 5314642"/>
              <a:gd name="connsiteX118" fmla="*/ 7026278 w 9016585"/>
              <a:gd name="connsiteY118" fmla="*/ 1355827 h 5314642"/>
              <a:gd name="connsiteX119" fmla="*/ 7112340 w 9016585"/>
              <a:gd name="connsiteY119" fmla="*/ 1398858 h 5314642"/>
              <a:gd name="connsiteX120" fmla="*/ 7198401 w 9016585"/>
              <a:gd name="connsiteY120" fmla="*/ 1420373 h 5314642"/>
              <a:gd name="connsiteX121" fmla="*/ 7261630 w 9016585"/>
              <a:gd name="connsiteY121" fmla="*/ 1433512 h 5314642"/>
              <a:gd name="connsiteX122" fmla="*/ 7331275 w 9016585"/>
              <a:gd name="connsiteY122" fmla="*/ 1406085 h 5314642"/>
              <a:gd name="connsiteX123" fmla="*/ 7396885 w 9016585"/>
              <a:gd name="connsiteY123" fmla="*/ 1369134 h 5314642"/>
              <a:gd name="connsiteX124" fmla="*/ 7473337 w 9016585"/>
              <a:gd name="connsiteY124" fmla="*/ 1352298 h 5314642"/>
              <a:gd name="connsiteX125" fmla="*/ 7542645 w 9016585"/>
              <a:gd name="connsiteY125" fmla="*/ 1345070 h 5314642"/>
              <a:gd name="connsiteX126" fmla="*/ 7574918 w 9016585"/>
              <a:gd name="connsiteY126" fmla="*/ 1334312 h 5314642"/>
              <a:gd name="connsiteX127" fmla="*/ 7633385 w 9016585"/>
              <a:gd name="connsiteY127" fmla="*/ 1311649 h 5314642"/>
              <a:gd name="connsiteX128" fmla="*/ 7704010 w 9016585"/>
              <a:gd name="connsiteY128" fmla="*/ 1334312 h 5314642"/>
              <a:gd name="connsiteX129" fmla="*/ 7732837 w 9016585"/>
              <a:gd name="connsiteY129" fmla="*/ 1450181 h 5314642"/>
              <a:gd name="connsiteX130" fmla="*/ 7787858 w 9016585"/>
              <a:gd name="connsiteY130" fmla="*/ 1540921 h 5314642"/>
              <a:gd name="connsiteX131" fmla="*/ 7876133 w 9016585"/>
              <a:gd name="connsiteY131" fmla="*/ 1592496 h 5314642"/>
              <a:gd name="connsiteX132" fmla="*/ 7908405 w 9016585"/>
              <a:gd name="connsiteY132" fmla="*/ 1603253 h 5314642"/>
              <a:gd name="connsiteX133" fmla="*/ 7994467 w 9016585"/>
              <a:gd name="connsiteY133" fmla="*/ 1603253 h 5314642"/>
              <a:gd name="connsiteX134" fmla="*/ 8031502 w 9016585"/>
              <a:gd name="connsiteY134" fmla="*/ 1516296 h 5314642"/>
              <a:gd name="connsiteX135" fmla="*/ 8160930 w 9016585"/>
              <a:gd name="connsiteY135" fmla="*/ 1615159 h 5314642"/>
              <a:gd name="connsiteX136" fmla="*/ 8274165 w 9016585"/>
              <a:gd name="connsiteY136" fmla="*/ 1624769 h 5314642"/>
              <a:gd name="connsiteX137" fmla="*/ 8335098 w 9016585"/>
              <a:gd name="connsiteY137" fmla="*/ 1692760 h 5314642"/>
              <a:gd name="connsiteX138" fmla="*/ 8422477 w 9016585"/>
              <a:gd name="connsiteY138" fmla="*/ 1738088 h 5314642"/>
              <a:gd name="connsiteX139" fmla="*/ 8491951 w 9016585"/>
              <a:gd name="connsiteY139" fmla="*/ 1665586 h 5314642"/>
              <a:gd name="connsiteX140" fmla="*/ 8538764 w 9016585"/>
              <a:gd name="connsiteY140" fmla="*/ 1740722 h 5314642"/>
              <a:gd name="connsiteX141" fmla="*/ 8682956 w 9016585"/>
              <a:gd name="connsiteY141" fmla="*/ 1770529 h 5314642"/>
              <a:gd name="connsiteX142" fmla="*/ 8723858 w 9016585"/>
              <a:gd name="connsiteY142" fmla="*/ 1835075 h 5314642"/>
              <a:gd name="connsiteX143" fmla="*/ 8822805 w 9016585"/>
              <a:gd name="connsiteY143" fmla="*/ 1869646 h 5314642"/>
              <a:gd name="connsiteX144" fmla="*/ 8921838 w 9016585"/>
              <a:gd name="connsiteY144" fmla="*/ 1830481 h 5314642"/>
              <a:gd name="connsiteX145" fmla="*/ 8978091 w 9016585"/>
              <a:gd name="connsiteY145" fmla="*/ 1890179 h 5314642"/>
              <a:gd name="connsiteX146" fmla="*/ 8935397 w 9016585"/>
              <a:gd name="connsiteY146" fmla="*/ 1967781 h 5314642"/>
              <a:gd name="connsiteX147" fmla="*/ 9005770 w 9016585"/>
              <a:gd name="connsiteY147" fmla="*/ 2028629 h 5314642"/>
              <a:gd name="connsiteX148" fmla="*/ 9016443 w 9016585"/>
              <a:gd name="connsiteY148" fmla="*/ 2119620 h 5314642"/>
              <a:gd name="connsiteX149" fmla="*/ 8994928 w 9016585"/>
              <a:gd name="connsiteY149" fmla="*/ 2141136 h 5314642"/>
              <a:gd name="connsiteX150" fmla="*/ 8951897 w 9016585"/>
              <a:gd name="connsiteY150" fmla="*/ 2194924 h 5314642"/>
              <a:gd name="connsiteX151" fmla="*/ 8919624 w 9016585"/>
              <a:gd name="connsiteY151" fmla="*/ 2248712 h 5314642"/>
              <a:gd name="connsiteX152" fmla="*/ 8876594 w 9016585"/>
              <a:gd name="connsiteY152" fmla="*/ 2302500 h 5314642"/>
              <a:gd name="connsiteX153" fmla="*/ 8898109 w 9016585"/>
              <a:gd name="connsiteY153" fmla="*/ 2334773 h 5314642"/>
              <a:gd name="connsiteX154" fmla="*/ 8898109 w 9016585"/>
              <a:gd name="connsiteY154" fmla="*/ 2431592 h 5314642"/>
              <a:gd name="connsiteX155" fmla="*/ 8876594 w 9016585"/>
              <a:gd name="connsiteY155" fmla="*/ 2463865 h 5314642"/>
              <a:gd name="connsiteX156" fmla="*/ 8844321 w 9016585"/>
              <a:gd name="connsiteY156" fmla="*/ 2539169 h 5314642"/>
              <a:gd name="connsiteX157" fmla="*/ 8801290 w 9016585"/>
              <a:gd name="connsiteY157" fmla="*/ 2549926 h 5314642"/>
              <a:gd name="connsiteX158" fmla="*/ 8833563 w 9016585"/>
              <a:gd name="connsiteY158" fmla="*/ 2603715 h 5314642"/>
              <a:gd name="connsiteX159" fmla="*/ 8844321 w 9016585"/>
              <a:gd name="connsiteY159" fmla="*/ 2635987 h 5314642"/>
              <a:gd name="connsiteX160" fmla="*/ 8865836 w 9016585"/>
              <a:gd name="connsiteY160" fmla="*/ 2657503 h 5314642"/>
              <a:gd name="connsiteX161" fmla="*/ 8898109 w 9016585"/>
              <a:gd name="connsiteY161" fmla="*/ 2722049 h 5314642"/>
              <a:gd name="connsiteX162" fmla="*/ 8876594 w 9016585"/>
              <a:gd name="connsiteY162" fmla="*/ 2915686 h 5314642"/>
              <a:gd name="connsiteX163" fmla="*/ 8855078 w 9016585"/>
              <a:gd name="connsiteY163" fmla="*/ 2980232 h 5314642"/>
              <a:gd name="connsiteX164" fmla="*/ 8822805 w 9016585"/>
              <a:gd name="connsiteY164" fmla="*/ 3001747 h 5314642"/>
              <a:gd name="connsiteX165" fmla="*/ 8812048 w 9016585"/>
              <a:gd name="connsiteY165" fmla="*/ 3034020 h 5314642"/>
              <a:gd name="connsiteX166" fmla="*/ 8747502 w 9016585"/>
              <a:gd name="connsiteY166" fmla="*/ 3055536 h 5314642"/>
              <a:gd name="connsiteX167" fmla="*/ 8553864 w 9016585"/>
              <a:gd name="connsiteY167" fmla="*/ 3077051 h 5314642"/>
              <a:gd name="connsiteX168" fmla="*/ 8467803 w 9016585"/>
              <a:gd name="connsiteY168" fmla="*/ 3077051 h 5314642"/>
              <a:gd name="connsiteX169" fmla="*/ 8403257 w 9016585"/>
              <a:gd name="connsiteY169" fmla="*/ 3055536 h 5314642"/>
              <a:gd name="connsiteX170" fmla="*/ 8338711 w 9016585"/>
              <a:gd name="connsiteY170" fmla="*/ 3098566 h 5314642"/>
              <a:gd name="connsiteX171" fmla="*/ 8317196 w 9016585"/>
              <a:gd name="connsiteY171" fmla="*/ 3120082 h 5314642"/>
              <a:gd name="connsiteX172" fmla="*/ 8284923 w 9016585"/>
              <a:gd name="connsiteY172" fmla="*/ 3141597 h 5314642"/>
              <a:gd name="connsiteX173" fmla="*/ 8263408 w 9016585"/>
              <a:gd name="connsiteY173" fmla="*/ 3173870 h 5314642"/>
              <a:gd name="connsiteX174" fmla="*/ 8198862 w 9016585"/>
              <a:gd name="connsiteY174" fmla="*/ 3216900 h 5314642"/>
              <a:gd name="connsiteX175" fmla="*/ 8177347 w 9016585"/>
              <a:gd name="connsiteY175" fmla="*/ 3238416 h 5314642"/>
              <a:gd name="connsiteX176" fmla="*/ 8134316 w 9016585"/>
              <a:gd name="connsiteY176" fmla="*/ 3227658 h 5314642"/>
              <a:gd name="connsiteX177" fmla="*/ 8091285 w 9016585"/>
              <a:gd name="connsiteY177" fmla="*/ 3292204 h 5314642"/>
              <a:gd name="connsiteX178" fmla="*/ 8080528 w 9016585"/>
              <a:gd name="connsiteY178" fmla="*/ 3324477 h 5314642"/>
              <a:gd name="connsiteX179" fmla="*/ 8069770 w 9016585"/>
              <a:gd name="connsiteY179" fmla="*/ 3367507 h 5314642"/>
              <a:gd name="connsiteX180" fmla="*/ 8048255 w 9016585"/>
              <a:gd name="connsiteY180" fmla="*/ 3389023 h 5314642"/>
              <a:gd name="connsiteX181" fmla="*/ 8026740 w 9016585"/>
              <a:gd name="connsiteY181" fmla="*/ 3421296 h 5314642"/>
              <a:gd name="connsiteX182" fmla="*/ 8015982 w 9016585"/>
              <a:gd name="connsiteY182" fmla="*/ 3528872 h 5314642"/>
              <a:gd name="connsiteX183" fmla="*/ 7951436 w 9016585"/>
              <a:gd name="connsiteY183" fmla="*/ 3550387 h 5314642"/>
              <a:gd name="connsiteX184" fmla="*/ 7919163 w 9016585"/>
              <a:gd name="connsiteY184" fmla="*/ 3561145 h 5314642"/>
              <a:gd name="connsiteX185" fmla="*/ 7714768 w 9016585"/>
              <a:gd name="connsiteY185" fmla="*/ 3582660 h 5314642"/>
              <a:gd name="connsiteX186" fmla="*/ 7650222 w 9016585"/>
              <a:gd name="connsiteY186" fmla="*/ 3604176 h 5314642"/>
              <a:gd name="connsiteX187" fmla="*/ 7617949 w 9016585"/>
              <a:gd name="connsiteY187" fmla="*/ 3614933 h 5314642"/>
              <a:gd name="connsiteX188" fmla="*/ 7585676 w 9016585"/>
              <a:gd name="connsiteY188" fmla="*/ 3636449 h 5314642"/>
              <a:gd name="connsiteX189" fmla="*/ 7553403 w 9016585"/>
              <a:gd name="connsiteY189" fmla="*/ 3647206 h 5314642"/>
              <a:gd name="connsiteX190" fmla="*/ 7488857 w 9016585"/>
              <a:gd name="connsiteY190" fmla="*/ 3690237 h 5314642"/>
              <a:gd name="connsiteX191" fmla="*/ 7456584 w 9016585"/>
              <a:gd name="connsiteY191" fmla="*/ 3700995 h 5314642"/>
              <a:gd name="connsiteX192" fmla="*/ 7392038 w 9016585"/>
              <a:gd name="connsiteY192" fmla="*/ 3744025 h 5314642"/>
              <a:gd name="connsiteX193" fmla="*/ 7359765 w 9016585"/>
              <a:gd name="connsiteY193" fmla="*/ 3765540 h 5314642"/>
              <a:gd name="connsiteX194" fmla="*/ 7327493 w 9016585"/>
              <a:gd name="connsiteY194" fmla="*/ 3776298 h 5314642"/>
              <a:gd name="connsiteX195" fmla="*/ 7273704 w 9016585"/>
              <a:gd name="connsiteY195" fmla="*/ 3808571 h 5314642"/>
              <a:gd name="connsiteX196" fmla="*/ 7101582 w 9016585"/>
              <a:gd name="connsiteY196" fmla="*/ 3840844 h 5314642"/>
              <a:gd name="connsiteX197" fmla="*/ 7037036 w 9016585"/>
              <a:gd name="connsiteY197" fmla="*/ 3862359 h 5314642"/>
              <a:gd name="connsiteX198" fmla="*/ 7004763 w 9016585"/>
              <a:gd name="connsiteY198" fmla="*/ 3873117 h 5314642"/>
              <a:gd name="connsiteX199" fmla="*/ 6929460 w 9016585"/>
              <a:gd name="connsiteY199" fmla="*/ 3862359 h 5314642"/>
              <a:gd name="connsiteX200" fmla="*/ 6897187 w 9016585"/>
              <a:gd name="connsiteY200" fmla="*/ 3851602 h 5314642"/>
              <a:gd name="connsiteX201" fmla="*/ 6778853 w 9016585"/>
              <a:gd name="connsiteY201" fmla="*/ 3862359 h 5314642"/>
              <a:gd name="connsiteX202" fmla="*/ 6725064 w 9016585"/>
              <a:gd name="connsiteY202" fmla="*/ 3894632 h 5314642"/>
              <a:gd name="connsiteX203" fmla="*/ 6682034 w 9016585"/>
              <a:gd name="connsiteY203" fmla="*/ 3948420 h 5314642"/>
              <a:gd name="connsiteX204" fmla="*/ 6639003 w 9016585"/>
              <a:gd name="connsiteY204" fmla="*/ 4002209 h 5314642"/>
              <a:gd name="connsiteX205" fmla="*/ 6606730 w 9016585"/>
              <a:gd name="connsiteY205" fmla="*/ 4023724 h 5314642"/>
              <a:gd name="connsiteX206" fmla="*/ 6595973 w 9016585"/>
              <a:gd name="connsiteY206" fmla="*/ 4055997 h 5314642"/>
              <a:gd name="connsiteX207" fmla="*/ 6542184 w 9016585"/>
              <a:gd name="connsiteY207" fmla="*/ 4099027 h 5314642"/>
              <a:gd name="connsiteX208" fmla="*/ 6520669 w 9016585"/>
              <a:gd name="connsiteY208" fmla="*/ 4120543 h 5314642"/>
              <a:gd name="connsiteX209" fmla="*/ 6456123 w 9016585"/>
              <a:gd name="connsiteY209" fmla="*/ 4163573 h 5314642"/>
              <a:gd name="connsiteX210" fmla="*/ 6413093 w 9016585"/>
              <a:gd name="connsiteY210" fmla="*/ 4217362 h 5314642"/>
              <a:gd name="connsiteX211" fmla="*/ 6380820 w 9016585"/>
              <a:gd name="connsiteY211" fmla="*/ 4228119 h 5314642"/>
              <a:gd name="connsiteX212" fmla="*/ 6402335 w 9016585"/>
              <a:gd name="connsiteY212" fmla="*/ 4335696 h 5314642"/>
              <a:gd name="connsiteX213" fmla="*/ 6413093 w 9016585"/>
              <a:gd name="connsiteY213" fmla="*/ 4378726 h 5314642"/>
              <a:gd name="connsiteX214" fmla="*/ 6434608 w 9016585"/>
              <a:gd name="connsiteY214" fmla="*/ 4400242 h 5314642"/>
              <a:gd name="connsiteX215" fmla="*/ 6456123 w 9016585"/>
              <a:gd name="connsiteY215" fmla="*/ 4432515 h 5314642"/>
              <a:gd name="connsiteX216" fmla="*/ 6477638 w 9016585"/>
              <a:gd name="connsiteY216" fmla="*/ 4497060 h 5314642"/>
              <a:gd name="connsiteX217" fmla="*/ 6499154 w 9016585"/>
              <a:gd name="connsiteY217" fmla="*/ 4518576 h 5314642"/>
              <a:gd name="connsiteX218" fmla="*/ 6520669 w 9016585"/>
              <a:gd name="connsiteY218" fmla="*/ 4550849 h 5314642"/>
              <a:gd name="connsiteX219" fmla="*/ 6585215 w 9016585"/>
              <a:gd name="connsiteY219" fmla="*/ 4615395 h 5314642"/>
              <a:gd name="connsiteX220" fmla="*/ 6617488 w 9016585"/>
              <a:gd name="connsiteY220" fmla="*/ 4626152 h 5314642"/>
              <a:gd name="connsiteX221" fmla="*/ 6649761 w 9016585"/>
              <a:gd name="connsiteY221" fmla="*/ 4647667 h 5314642"/>
              <a:gd name="connsiteX222" fmla="*/ 6671276 w 9016585"/>
              <a:gd name="connsiteY222" fmla="*/ 4669183 h 5314642"/>
              <a:gd name="connsiteX223" fmla="*/ 6703549 w 9016585"/>
              <a:gd name="connsiteY223" fmla="*/ 4679940 h 5314642"/>
              <a:gd name="connsiteX224" fmla="*/ 6811125 w 9016585"/>
              <a:gd name="connsiteY224" fmla="*/ 4647667 h 5314642"/>
              <a:gd name="connsiteX225" fmla="*/ 6918702 w 9016585"/>
              <a:gd name="connsiteY225" fmla="*/ 4636910 h 5314642"/>
              <a:gd name="connsiteX226" fmla="*/ 6950975 w 9016585"/>
              <a:gd name="connsiteY226" fmla="*/ 4615395 h 5314642"/>
              <a:gd name="connsiteX227" fmla="*/ 7166128 w 9016585"/>
              <a:gd name="connsiteY227" fmla="*/ 4615395 h 5314642"/>
              <a:gd name="connsiteX228" fmla="*/ 7198401 w 9016585"/>
              <a:gd name="connsiteY228" fmla="*/ 4626152 h 5314642"/>
              <a:gd name="connsiteX229" fmla="*/ 7230674 w 9016585"/>
              <a:gd name="connsiteY229" fmla="*/ 4733729 h 5314642"/>
              <a:gd name="connsiteX230" fmla="*/ 7219916 w 9016585"/>
              <a:gd name="connsiteY230" fmla="*/ 4776759 h 5314642"/>
              <a:gd name="connsiteX231" fmla="*/ 7176885 w 9016585"/>
              <a:gd name="connsiteY231" fmla="*/ 4830547 h 5314642"/>
              <a:gd name="connsiteX232" fmla="*/ 7155370 w 9016585"/>
              <a:gd name="connsiteY232" fmla="*/ 4862820 h 5314642"/>
              <a:gd name="connsiteX233" fmla="*/ 7101582 w 9016585"/>
              <a:gd name="connsiteY233" fmla="*/ 4905851 h 5314642"/>
              <a:gd name="connsiteX234" fmla="*/ 7037036 w 9016585"/>
              <a:gd name="connsiteY234" fmla="*/ 4927366 h 5314642"/>
              <a:gd name="connsiteX235" fmla="*/ 7004763 w 9016585"/>
              <a:gd name="connsiteY235" fmla="*/ 4938124 h 5314642"/>
              <a:gd name="connsiteX236" fmla="*/ 6907944 w 9016585"/>
              <a:gd name="connsiteY236" fmla="*/ 4948882 h 5314642"/>
              <a:gd name="connsiteX237" fmla="*/ 6843398 w 9016585"/>
              <a:gd name="connsiteY237" fmla="*/ 4970397 h 5314642"/>
              <a:gd name="connsiteX238" fmla="*/ 6757337 w 9016585"/>
              <a:gd name="connsiteY238" fmla="*/ 4959639 h 5314642"/>
              <a:gd name="connsiteX239" fmla="*/ 6725064 w 9016585"/>
              <a:gd name="connsiteY239" fmla="*/ 4948882 h 5314642"/>
              <a:gd name="connsiteX240" fmla="*/ 6682034 w 9016585"/>
              <a:gd name="connsiteY240" fmla="*/ 4905851 h 5314642"/>
              <a:gd name="connsiteX241" fmla="*/ 6639003 w 9016585"/>
              <a:gd name="connsiteY241" fmla="*/ 4948882 h 5314642"/>
              <a:gd name="connsiteX242" fmla="*/ 6628245 w 9016585"/>
              <a:gd name="connsiteY242" fmla="*/ 4981155 h 5314642"/>
              <a:gd name="connsiteX243" fmla="*/ 6595973 w 9016585"/>
              <a:gd name="connsiteY243" fmla="*/ 4991912 h 5314642"/>
              <a:gd name="connsiteX244" fmla="*/ 6509911 w 9016585"/>
              <a:gd name="connsiteY244" fmla="*/ 5002670 h 5314642"/>
              <a:gd name="connsiteX245" fmla="*/ 6445365 w 9016585"/>
              <a:gd name="connsiteY245" fmla="*/ 5013427 h 5314642"/>
              <a:gd name="connsiteX246" fmla="*/ 6391577 w 9016585"/>
              <a:gd name="connsiteY246" fmla="*/ 5045700 h 5314642"/>
              <a:gd name="connsiteX247" fmla="*/ 6327031 w 9016585"/>
              <a:gd name="connsiteY247" fmla="*/ 5077973 h 5314642"/>
              <a:gd name="connsiteX248" fmla="*/ 6305516 w 9016585"/>
              <a:gd name="connsiteY248" fmla="*/ 5099489 h 5314642"/>
              <a:gd name="connsiteX249" fmla="*/ 6262485 w 9016585"/>
              <a:gd name="connsiteY249" fmla="*/ 5110246 h 5314642"/>
              <a:gd name="connsiteX250" fmla="*/ 6230213 w 9016585"/>
              <a:gd name="connsiteY250" fmla="*/ 5121004 h 5314642"/>
              <a:gd name="connsiteX251" fmla="*/ 6187182 w 9016585"/>
              <a:gd name="connsiteY251" fmla="*/ 5164035 h 5314642"/>
              <a:gd name="connsiteX252" fmla="*/ 6165667 w 9016585"/>
              <a:gd name="connsiteY252" fmla="*/ 5196307 h 5314642"/>
              <a:gd name="connsiteX253" fmla="*/ 6133394 w 9016585"/>
              <a:gd name="connsiteY253" fmla="*/ 5207065 h 5314642"/>
              <a:gd name="connsiteX254" fmla="*/ 6111878 w 9016585"/>
              <a:gd name="connsiteY254" fmla="*/ 5228580 h 5314642"/>
              <a:gd name="connsiteX255" fmla="*/ 6047333 w 9016585"/>
              <a:gd name="connsiteY255" fmla="*/ 5271611 h 5314642"/>
              <a:gd name="connsiteX256" fmla="*/ 5982787 w 9016585"/>
              <a:gd name="connsiteY256" fmla="*/ 5282369 h 5314642"/>
              <a:gd name="connsiteX257" fmla="*/ 5928998 w 9016585"/>
              <a:gd name="connsiteY257" fmla="*/ 5293126 h 5314642"/>
              <a:gd name="connsiteX258" fmla="*/ 5896725 w 9016585"/>
              <a:gd name="connsiteY258" fmla="*/ 5303884 h 5314642"/>
              <a:gd name="connsiteX259" fmla="*/ 5842937 w 9016585"/>
              <a:gd name="connsiteY259" fmla="*/ 5314642 h 5314642"/>
              <a:gd name="connsiteX260" fmla="*/ 5767634 w 9016585"/>
              <a:gd name="connsiteY260" fmla="*/ 5303884 h 5314642"/>
              <a:gd name="connsiteX261" fmla="*/ 5703088 w 9016585"/>
              <a:gd name="connsiteY261" fmla="*/ 5282369 h 5314642"/>
              <a:gd name="connsiteX262" fmla="*/ 5638542 w 9016585"/>
              <a:gd name="connsiteY262" fmla="*/ 5271611 h 5314642"/>
              <a:gd name="connsiteX263" fmla="*/ 5595511 w 9016585"/>
              <a:gd name="connsiteY263" fmla="*/ 5174792 h 5314642"/>
              <a:gd name="connsiteX264" fmla="*/ 5638542 w 9016585"/>
              <a:gd name="connsiteY264" fmla="*/ 5056458 h 5314642"/>
              <a:gd name="connsiteX265" fmla="*/ 5660057 w 9016585"/>
              <a:gd name="connsiteY265" fmla="*/ 4895093 h 5314642"/>
              <a:gd name="connsiteX266" fmla="*/ 5584754 w 9016585"/>
              <a:gd name="connsiteY266" fmla="*/ 4819790 h 5314642"/>
              <a:gd name="connsiteX267" fmla="*/ 5530965 w 9016585"/>
              <a:gd name="connsiteY267" fmla="*/ 4787517 h 5314642"/>
              <a:gd name="connsiteX268" fmla="*/ 5423389 w 9016585"/>
              <a:gd name="connsiteY268" fmla="*/ 4766002 h 5314642"/>
              <a:gd name="connsiteX269" fmla="*/ 5358843 w 9016585"/>
              <a:gd name="connsiteY269" fmla="*/ 4733729 h 5314642"/>
              <a:gd name="connsiteX270" fmla="*/ 5326570 w 9016585"/>
              <a:gd name="connsiteY270" fmla="*/ 4722971 h 5314642"/>
              <a:gd name="connsiteX271" fmla="*/ 5294297 w 9016585"/>
              <a:gd name="connsiteY271" fmla="*/ 4701456 h 5314642"/>
              <a:gd name="connsiteX272" fmla="*/ 5175776 w 9016585"/>
              <a:gd name="connsiteY272" fmla="*/ 4704108 h 5314642"/>
              <a:gd name="connsiteX273" fmla="*/ 5166214 w 9016585"/>
              <a:gd name="connsiteY273" fmla="*/ 4655026 h 5314642"/>
              <a:gd name="connsiteX274" fmla="*/ 5197478 w 9016585"/>
              <a:gd name="connsiteY274" fmla="*/ 4572364 h 5314642"/>
              <a:gd name="connsiteX275" fmla="*/ 5264639 w 9016585"/>
              <a:gd name="connsiteY275" fmla="*/ 4543901 h 5314642"/>
              <a:gd name="connsiteX276" fmla="*/ 5339980 w 9016585"/>
              <a:gd name="connsiteY276" fmla="*/ 4489478 h 5314642"/>
              <a:gd name="connsiteX277" fmla="*/ 5401874 w 9016585"/>
              <a:gd name="connsiteY277" fmla="*/ 4432515 h 5314642"/>
              <a:gd name="connsiteX278" fmla="*/ 5466420 w 9016585"/>
              <a:gd name="connsiteY278" fmla="*/ 4421757 h 5314642"/>
              <a:gd name="connsiteX279" fmla="*/ 5617027 w 9016585"/>
              <a:gd name="connsiteY279" fmla="*/ 4378726 h 5314642"/>
              <a:gd name="connsiteX280" fmla="*/ 5712277 w 9016585"/>
              <a:gd name="connsiteY280" fmla="*/ 4285792 h 5314642"/>
              <a:gd name="connsiteX281" fmla="*/ 5573996 w 9016585"/>
              <a:gd name="connsiteY281" fmla="*/ 4195846 h 5314642"/>
              <a:gd name="connsiteX282" fmla="*/ 5467129 w 9016585"/>
              <a:gd name="connsiteY282" fmla="*/ 4187031 h 5314642"/>
              <a:gd name="connsiteX283" fmla="*/ 5404339 w 9016585"/>
              <a:gd name="connsiteY283" fmla="*/ 4245451 h 5314642"/>
              <a:gd name="connsiteX284" fmla="*/ 5296389 w 9016585"/>
              <a:gd name="connsiteY284" fmla="*/ 4229576 h 5314642"/>
              <a:gd name="connsiteX285" fmla="*/ 5223364 w 9016585"/>
              <a:gd name="connsiteY285" fmla="*/ 4223226 h 5314642"/>
              <a:gd name="connsiteX286" fmla="*/ 5154448 w 9016585"/>
              <a:gd name="connsiteY286" fmla="*/ 4185089 h 5314642"/>
              <a:gd name="connsiteX287" fmla="*/ 5122175 w 9016585"/>
              <a:gd name="connsiteY287" fmla="*/ 4195846 h 5314642"/>
              <a:gd name="connsiteX288" fmla="*/ 5025356 w 9016585"/>
              <a:gd name="connsiteY288" fmla="*/ 4185089 h 5314642"/>
              <a:gd name="connsiteX289" fmla="*/ 4960810 w 9016585"/>
              <a:gd name="connsiteY289" fmla="*/ 4152816 h 5314642"/>
              <a:gd name="connsiteX290" fmla="*/ 4907022 w 9016585"/>
              <a:gd name="connsiteY290" fmla="*/ 4099027 h 5314642"/>
              <a:gd name="connsiteX291" fmla="*/ 4836014 w 9016585"/>
              <a:gd name="connsiteY291" fmla="*/ 4093051 h 5314642"/>
              <a:gd name="connsiteX292" fmla="*/ 4804899 w 9016585"/>
              <a:gd name="connsiteY292" fmla="*/ 4048414 h 5314642"/>
              <a:gd name="connsiteX293" fmla="*/ 4902689 w 9016585"/>
              <a:gd name="connsiteY293" fmla="*/ 4007326 h 5314642"/>
              <a:gd name="connsiteX294" fmla="*/ 4880576 w 9016585"/>
              <a:gd name="connsiteY294" fmla="*/ 3944536 h 5314642"/>
              <a:gd name="connsiteX295" fmla="*/ 4739307 w 9016585"/>
              <a:gd name="connsiteY295" fmla="*/ 3953538 h 5314642"/>
              <a:gd name="connsiteX296" fmla="*/ 4639500 w 9016585"/>
              <a:gd name="connsiteY296" fmla="*/ 3859707 h 5314642"/>
              <a:gd name="connsiteX297" fmla="*/ 4502639 w 9016585"/>
              <a:gd name="connsiteY297" fmla="*/ 3870801 h 5314642"/>
              <a:gd name="connsiteX298" fmla="*/ 4421695 w 9016585"/>
              <a:gd name="connsiteY298" fmla="*/ 3860417 h 5314642"/>
              <a:gd name="connsiteX299" fmla="*/ 4328014 w 9016585"/>
              <a:gd name="connsiteY299" fmla="*/ 3873976 h 5314642"/>
              <a:gd name="connsiteX300" fmla="*/ 4302614 w 9016585"/>
              <a:gd name="connsiteY300" fmla="*/ 3899376 h 5314642"/>
              <a:gd name="connsiteX301" fmla="*/ 4305789 w 9016585"/>
              <a:gd name="connsiteY301" fmla="*/ 3947001 h 5314642"/>
              <a:gd name="connsiteX302" fmla="*/ 4272321 w 9016585"/>
              <a:gd name="connsiteY302" fmla="*/ 4045239 h 5314642"/>
              <a:gd name="connsiteX303" fmla="*/ 4229290 w 9016585"/>
              <a:gd name="connsiteY303" fmla="*/ 4109785 h 5314642"/>
              <a:gd name="connsiteX304" fmla="*/ 4207775 w 9016585"/>
              <a:gd name="connsiteY304" fmla="*/ 4142058 h 5314642"/>
              <a:gd name="connsiteX305" fmla="*/ 4175502 w 9016585"/>
              <a:gd name="connsiteY305" fmla="*/ 4174331 h 5314642"/>
              <a:gd name="connsiteX306" fmla="*/ 4121714 w 9016585"/>
              <a:gd name="connsiteY306" fmla="*/ 4217362 h 5314642"/>
              <a:gd name="connsiteX307" fmla="*/ 4096239 w 9016585"/>
              <a:gd name="connsiteY307" fmla="*/ 4270851 h 5314642"/>
              <a:gd name="connsiteX308" fmla="*/ 4046410 w 9016585"/>
              <a:gd name="connsiteY308" fmla="*/ 4335696 h 5314642"/>
              <a:gd name="connsiteX309" fmla="*/ 4014137 w 9016585"/>
              <a:gd name="connsiteY309" fmla="*/ 4367969 h 5314642"/>
              <a:gd name="connsiteX310" fmla="*/ 3924191 w 9016585"/>
              <a:gd name="connsiteY310" fmla="*/ 4468485 h 5314642"/>
              <a:gd name="connsiteX311" fmla="*/ 3838130 w 9016585"/>
              <a:gd name="connsiteY311" fmla="*/ 4537439 h 5314642"/>
              <a:gd name="connsiteX312" fmla="*/ 3780457 w 9016585"/>
              <a:gd name="connsiteY312" fmla="*/ 4563362 h 5314642"/>
              <a:gd name="connsiteX313" fmla="*/ 3813664 w 9016585"/>
              <a:gd name="connsiteY313" fmla="*/ 4639151 h 5314642"/>
              <a:gd name="connsiteX314" fmla="*/ 3810489 w 9016585"/>
              <a:gd name="connsiteY314" fmla="*/ 4728051 h 5314642"/>
              <a:gd name="connsiteX315" fmla="*/ 3745196 w 9016585"/>
              <a:gd name="connsiteY315" fmla="*/ 4755244 h 5314642"/>
              <a:gd name="connsiteX316" fmla="*/ 3699364 w 9016585"/>
              <a:gd name="connsiteY316" fmla="*/ 4693126 h 5314642"/>
              <a:gd name="connsiteX317" fmla="*/ 3621745 w 9016585"/>
              <a:gd name="connsiteY317" fmla="*/ 4641840 h 5314642"/>
              <a:gd name="connsiteX318" fmla="*/ 3499339 w 9016585"/>
              <a:gd name="connsiteY318" fmla="*/ 4664551 h 5314642"/>
              <a:gd name="connsiteX319" fmla="*/ 3423139 w 9016585"/>
              <a:gd name="connsiteY319" fmla="*/ 4728051 h 5314642"/>
              <a:gd name="connsiteX320" fmla="*/ 3342046 w 9016585"/>
              <a:gd name="connsiteY320" fmla="*/ 4725436 h 5314642"/>
              <a:gd name="connsiteX321" fmla="*/ 3286614 w 9016585"/>
              <a:gd name="connsiteY321" fmla="*/ 4785201 h 5314642"/>
              <a:gd name="connsiteX322" fmla="*/ 3212431 w 9016585"/>
              <a:gd name="connsiteY322" fmla="*/ 4788750 h 5314642"/>
              <a:gd name="connsiteX323" fmla="*/ 3153525 w 9016585"/>
              <a:gd name="connsiteY323" fmla="*/ 4755244 h 5314642"/>
              <a:gd name="connsiteX324" fmla="*/ 3099737 w 9016585"/>
              <a:gd name="connsiteY324" fmla="*/ 4712213 h 5314642"/>
              <a:gd name="connsiteX325" fmla="*/ 3032614 w 9016585"/>
              <a:gd name="connsiteY325" fmla="*/ 4591526 h 5314642"/>
              <a:gd name="connsiteX326" fmla="*/ 3054839 w 9016585"/>
              <a:gd name="connsiteY326" fmla="*/ 4556601 h 5314642"/>
              <a:gd name="connsiteX327" fmla="*/ 3088980 w 9016585"/>
              <a:gd name="connsiteY327" fmla="*/ 4561606 h 5314642"/>
              <a:gd name="connsiteX328" fmla="*/ 3131039 w 9016585"/>
              <a:gd name="connsiteY328" fmla="*/ 4585176 h 5314642"/>
              <a:gd name="connsiteX329" fmla="*/ 3173995 w 9016585"/>
              <a:gd name="connsiteY329" fmla="*/ 4560037 h 5314642"/>
              <a:gd name="connsiteX330" fmla="*/ 3172314 w 9016585"/>
              <a:gd name="connsiteY330" fmla="*/ 4505801 h 5314642"/>
              <a:gd name="connsiteX331" fmla="*/ 3142768 w 9016585"/>
              <a:gd name="connsiteY331" fmla="*/ 4443272 h 5314642"/>
              <a:gd name="connsiteX332" fmla="*/ 3192148 w 9016585"/>
              <a:gd name="connsiteY332" fmla="*/ 4404126 h 5314642"/>
              <a:gd name="connsiteX333" fmla="*/ 3268871 w 9016585"/>
              <a:gd name="connsiteY333" fmla="*/ 4377680 h 5314642"/>
              <a:gd name="connsiteX334" fmla="*/ 3299725 w 9016585"/>
              <a:gd name="connsiteY334" fmla="*/ 4261812 h 5314642"/>
              <a:gd name="connsiteX335" fmla="*/ 3411896 w 9016585"/>
              <a:gd name="connsiteY335" fmla="*/ 4243658 h 5314642"/>
              <a:gd name="connsiteX336" fmla="*/ 3423139 w 9016585"/>
              <a:gd name="connsiteY336" fmla="*/ 4140676 h 5314642"/>
              <a:gd name="connsiteX337" fmla="*/ 3380669 w 9016585"/>
              <a:gd name="connsiteY337" fmla="*/ 4050170 h 5314642"/>
              <a:gd name="connsiteX338" fmla="*/ 3401997 w 9016585"/>
              <a:gd name="connsiteY338" fmla="*/ 3941361 h 5314642"/>
              <a:gd name="connsiteX339" fmla="*/ 3490188 w 9016585"/>
              <a:gd name="connsiteY339" fmla="*/ 3891270 h 5314642"/>
              <a:gd name="connsiteX340" fmla="*/ 3589658 w 9016585"/>
              <a:gd name="connsiteY340" fmla="*/ 3897097 h 5314642"/>
              <a:gd name="connsiteX341" fmla="*/ 3669893 w 9016585"/>
              <a:gd name="connsiteY341" fmla="*/ 3948420 h 5314642"/>
              <a:gd name="connsiteX342" fmla="*/ 3737613 w 9016585"/>
              <a:gd name="connsiteY342" fmla="*/ 3984578 h 5314642"/>
              <a:gd name="connsiteX343" fmla="*/ 3813440 w 9016585"/>
              <a:gd name="connsiteY343" fmla="*/ 3954770 h 5314642"/>
              <a:gd name="connsiteX344" fmla="*/ 3913620 w 9016585"/>
              <a:gd name="connsiteY344" fmla="*/ 3963063 h 5314642"/>
              <a:gd name="connsiteX345" fmla="*/ 3899688 w 9016585"/>
              <a:gd name="connsiteY345" fmla="*/ 3865011 h 5314642"/>
              <a:gd name="connsiteX346" fmla="*/ 3911155 w 9016585"/>
              <a:gd name="connsiteY346" fmla="*/ 3759713 h 5314642"/>
              <a:gd name="connsiteX347" fmla="*/ 3829315 w 9016585"/>
              <a:gd name="connsiteY347" fmla="*/ 3709997 h 5314642"/>
              <a:gd name="connsiteX348" fmla="*/ 3750127 w 9016585"/>
              <a:gd name="connsiteY348" fmla="*/ 3651091 h 5314642"/>
              <a:gd name="connsiteX349" fmla="*/ 3702165 w 9016585"/>
              <a:gd name="connsiteY349" fmla="*/ 3571903 h 5314642"/>
              <a:gd name="connsiteX350" fmla="*/ 3659135 w 9016585"/>
              <a:gd name="connsiteY350" fmla="*/ 3518115 h 5314642"/>
              <a:gd name="connsiteX351" fmla="*/ 3655437 w 9016585"/>
              <a:gd name="connsiteY351" fmla="*/ 3410538 h 5314642"/>
              <a:gd name="connsiteX352" fmla="*/ 3558431 w 9016585"/>
              <a:gd name="connsiteY352" fmla="*/ 3368217 h 5314642"/>
              <a:gd name="connsiteX353" fmla="*/ 3474126 w 9016585"/>
              <a:gd name="connsiteY353" fmla="*/ 3263106 h 5314642"/>
              <a:gd name="connsiteX354" fmla="*/ 3508528 w 9016585"/>
              <a:gd name="connsiteY354" fmla="*/ 3173870 h 5314642"/>
              <a:gd name="connsiteX355" fmla="*/ 3531463 w 9016585"/>
              <a:gd name="connsiteY355" fmla="*/ 3083924 h 5314642"/>
              <a:gd name="connsiteX356" fmla="*/ 3465497 w 9016585"/>
              <a:gd name="connsiteY356" fmla="*/ 2990990 h 5314642"/>
              <a:gd name="connsiteX357" fmla="*/ 3381901 w 9016585"/>
              <a:gd name="connsiteY357" fmla="*/ 2973359 h 5314642"/>
              <a:gd name="connsiteX358" fmla="*/ 3316310 w 9016585"/>
              <a:gd name="connsiteY358" fmla="*/ 2894171 h 5314642"/>
              <a:gd name="connsiteX359" fmla="*/ 3249112 w 9016585"/>
              <a:gd name="connsiteY359" fmla="*/ 2840551 h 5314642"/>
              <a:gd name="connsiteX360" fmla="*/ 3196920 w 9016585"/>
              <a:gd name="connsiteY360" fmla="*/ 2838926 h 5314642"/>
              <a:gd name="connsiteX361" fmla="*/ 3146466 w 9016585"/>
              <a:gd name="connsiteY361" fmla="*/ 2886859 h 5314642"/>
              <a:gd name="connsiteX362" fmla="*/ 3099737 w 9016585"/>
              <a:gd name="connsiteY362" fmla="*/ 2829625 h 5314642"/>
              <a:gd name="connsiteX363" fmla="*/ 3023370 w 9016585"/>
              <a:gd name="connsiteY363" fmla="*/ 2820016 h 5314642"/>
              <a:gd name="connsiteX364" fmla="*/ 2955209 w 9016585"/>
              <a:gd name="connsiteY364" fmla="*/ 2788976 h 5314642"/>
              <a:gd name="connsiteX365" fmla="*/ 2938288 w 9016585"/>
              <a:gd name="connsiteY365" fmla="*/ 2705547 h 5314642"/>
              <a:gd name="connsiteX366" fmla="*/ 2872594 w 9016585"/>
              <a:gd name="connsiteY366" fmla="*/ 2718518 h 5314642"/>
              <a:gd name="connsiteX367" fmla="*/ 2773310 w 9016585"/>
              <a:gd name="connsiteY367" fmla="*/ 2629012 h 5314642"/>
              <a:gd name="connsiteX368" fmla="*/ 2658674 w 9016585"/>
              <a:gd name="connsiteY368" fmla="*/ 2646745 h 5314642"/>
              <a:gd name="connsiteX369" fmla="*/ 2565300 w 9016585"/>
              <a:gd name="connsiteY369" fmla="*/ 2702747 h 5314642"/>
              <a:gd name="connsiteX370" fmla="*/ 2443521 w 9016585"/>
              <a:gd name="connsiteY370" fmla="*/ 2711291 h 5314642"/>
              <a:gd name="connsiteX371" fmla="*/ 2314429 w 9016585"/>
              <a:gd name="connsiteY371" fmla="*/ 2743564 h 5314642"/>
              <a:gd name="connsiteX372" fmla="*/ 2217610 w 9016585"/>
              <a:gd name="connsiteY372" fmla="*/ 2775837 h 5314642"/>
              <a:gd name="connsiteX373" fmla="*/ 2164971 w 9016585"/>
              <a:gd name="connsiteY373" fmla="*/ 2850972 h 5314642"/>
              <a:gd name="connsiteX374" fmla="*/ 2105187 w 9016585"/>
              <a:gd name="connsiteY374" fmla="*/ 2910756 h 5314642"/>
              <a:gd name="connsiteX375" fmla="*/ 2034730 w 9016585"/>
              <a:gd name="connsiteY375" fmla="*/ 2937202 h 5314642"/>
              <a:gd name="connsiteX376" fmla="*/ 1980942 w 9016585"/>
              <a:gd name="connsiteY376" fmla="*/ 2958717 h 5314642"/>
              <a:gd name="connsiteX377" fmla="*/ 1872217 w 9016585"/>
              <a:gd name="connsiteY377" fmla="*/ 2986311 h 5314642"/>
              <a:gd name="connsiteX378" fmla="*/ 1734291 w 9016585"/>
              <a:gd name="connsiteY378" fmla="*/ 2998656 h 5314642"/>
              <a:gd name="connsiteX379" fmla="*/ 1598430 w 9016585"/>
              <a:gd name="connsiteY379" fmla="*/ 2999451 h 5314642"/>
              <a:gd name="connsiteX380" fmla="*/ 1524443 w 9016585"/>
              <a:gd name="connsiteY380" fmla="*/ 3066378 h 5314642"/>
              <a:gd name="connsiteX381" fmla="*/ 1484773 w 9016585"/>
              <a:gd name="connsiteY381" fmla="*/ 3120082 h 5314642"/>
              <a:gd name="connsiteX382" fmla="*/ 1421544 w 9016585"/>
              <a:gd name="connsiteY382" fmla="*/ 3130839 h 5314642"/>
              <a:gd name="connsiteX383" fmla="*/ 1364142 w 9016585"/>
              <a:gd name="connsiteY383" fmla="*/ 3105795 h 5314642"/>
              <a:gd name="connsiteX384" fmla="*/ 1313968 w 9016585"/>
              <a:gd name="connsiteY384" fmla="*/ 3066293 h 5314642"/>
              <a:gd name="connsiteX385" fmla="*/ 1292453 w 9016585"/>
              <a:gd name="connsiteY385" fmla="*/ 3034020 h 5314642"/>
              <a:gd name="connsiteX386" fmla="*/ 1224209 w 9016585"/>
              <a:gd name="connsiteY386" fmla="*/ 2974405 h 5314642"/>
              <a:gd name="connsiteX387" fmla="*/ 1120330 w 9016585"/>
              <a:gd name="connsiteY387" fmla="*/ 2980232 h 5314642"/>
              <a:gd name="connsiteX388" fmla="*/ 1051021 w 9016585"/>
              <a:gd name="connsiteY388" fmla="*/ 2999198 h 5314642"/>
              <a:gd name="connsiteX389" fmla="*/ 994264 w 9016585"/>
              <a:gd name="connsiteY389" fmla="*/ 2981801 h 5314642"/>
              <a:gd name="connsiteX390" fmla="*/ 908539 w 9016585"/>
              <a:gd name="connsiteY390" fmla="*/ 2984182 h 5314642"/>
              <a:gd name="connsiteX391" fmla="*/ 849008 w 9016585"/>
              <a:gd name="connsiteY391" fmla="*/ 2960370 h 5314642"/>
              <a:gd name="connsiteX392" fmla="*/ 743813 w 9016585"/>
              <a:gd name="connsiteY392" fmla="*/ 2958717 h 5314642"/>
              <a:gd name="connsiteX393" fmla="*/ 668593 w 9016585"/>
              <a:gd name="connsiteY393" fmla="*/ 2937117 h 5314642"/>
              <a:gd name="connsiteX394" fmla="*/ 608894 w 9016585"/>
              <a:gd name="connsiteY394" fmla="*/ 2912073 h 5314642"/>
              <a:gd name="connsiteX395" fmla="*/ 582448 w 9016585"/>
              <a:gd name="connsiteY395" fmla="*/ 2883413 h 5314642"/>
              <a:gd name="connsiteX396" fmla="*/ 442598 w 9016585"/>
              <a:gd name="connsiteY396" fmla="*/ 2915686 h 5314642"/>
              <a:gd name="connsiteX397" fmla="*/ 431841 w 9016585"/>
              <a:gd name="connsiteY397" fmla="*/ 2947959 h 5314642"/>
              <a:gd name="connsiteX398" fmla="*/ 367995 w 9016585"/>
              <a:gd name="connsiteY398" fmla="*/ 2936557 h 5314642"/>
              <a:gd name="connsiteX399" fmla="*/ 315804 w 9016585"/>
              <a:gd name="connsiteY399" fmla="*/ 2889577 h 5314642"/>
              <a:gd name="connsiteX400" fmla="*/ 238203 w 9016585"/>
              <a:gd name="connsiteY400" fmla="*/ 2883413 h 5314642"/>
              <a:gd name="connsiteX401" fmla="*/ 202148 w 9016585"/>
              <a:gd name="connsiteY401" fmla="*/ 2795055 h 5314642"/>
              <a:gd name="connsiteX402" fmla="*/ 119869 w 9016585"/>
              <a:gd name="connsiteY402" fmla="*/ 2754322 h 5314642"/>
              <a:gd name="connsiteX403" fmla="*/ 42437 w 9016585"/>
              <a:gd name="connsiteY403" fmla="*/ 2693390 h 5314642"/>
              <a:gd name="connsiteX404" fmla="*/ 1703 w 9016585"/>
              <a:gd name="connsiteY404" fmla="*/ 2607497 h 5314642"/>
              <a:gd name="connsiteX405" fmla="*/ 43417 w 9016585"/>
              <a:gd name="connsiteY405" fmla="*/ 2483083 h 5314642"/>
              <a:gd name="connsiteX406" fmla="*/ 119869 w 9016585"/>
              <a:gd name="connsiteY406" fmla="*/ 2420835 h 5314642"/>
              <a:gd name="connsiteX407" fmla="*/ 122503 w 9016585"/>
              <a:gd name="connsiteY407" fmla="*/ 2316956 h 5314642"/>
              <a:gd name="connsiteX408" fmla="*/ 201251 w 9016585"/>
              <a:gd name="connsiteY408" fmla="*/ 2246330 h 5314642"/>
              <a:gd name="connsiteX409" fmla="*/ 233524 w 9016585"/>
              <a:gd name="connsiteY409" fmla="*/ 2191478 h 5314642"/>
              <a:gd name="connsiteX410" fmla="*/ 281234 w 9016585"/>
              <a:gd name="connsiteY410" fmla="*/ 2151893 h 5314642"/>
              <a:gd name="connsiteX411" fmla="*/ 296838 w 9016585"/>
              <a:gd name="connsiteY411" fmla="*/ 2053926 h 5314642"/>
              <a:gd name="connsiteX412" fmla="*/ 265966 w 9016585"/>
              <a:gd name="connsiteY412" fmla="*/ 1923686 h 5314642"/>
              <a:gd name="connsiteX413" fmla="*/ 309977 w 9016585"/>
              <a:gd name="connsiteY413" fmla="*/ 1850847 h 5314642"/>
              <a:gd name="connsiteX414" fmla="*/ 378053 w 9016585"/>
              <a:gd name="connsiteY414" fmla="*/ 1721587 h 5314642"/>
              <a:gd name="connsiteX415" fmla="*/ 464114 w 9016585"/>
              <a:gd name="connsiteY415" fmla="*/ 1667799 h 5314642"/>
              <a:gd name="connsiteX0" fmla="*/ 450079 w 9018521"/>
              <a:gd name="connsiteY0" fmla="*/ 1680770 h 5314642"/>
              <a:gd name="connsiteX1" fmla="*/ 475154 w 9018521"/>
              <a:gd name="connsiteY1" fmla="*/ 1629251 h 5314642"/>
              <a:gd name="connsiteX2" fmla="*/ 532304 w 9018521"/>
              <a:gd name="connsiteY2" fmla="*/ 1614964 h 5314642"/>
              <a:gd name="connsiteX3" fmla="*/ 563398 w 9018521"/>
              <a:gd name="connsiteY3" fmla="*/ 1547167 h 5314642"/>
              <a:gd name="connsiteX4" fmla="*/ 636236 w 9018521"/>
              <a:gd name="connsiteY4" fmla="*/ 1498226 h 5314642"/>
              <a:gd name="connsiteX5" fmla="*/ 673355 w 9018521"/>
              <a:gd name="connsiteY5" fmla="*/ 1442056 h 5314642"/>
              <a:gd name="connsiteX6" fmla="*/ 733055 w 9018521"/>
              <a:gd name="connsiteY6" fmla="*/ 1431131 h 5314642"/>
              <a:gd name="connsiteX7" fmla="*/ 769109 w 9018521"/>
              <a:gd name="connsiteY7" fmla="*/ 1347535 h 5314642"/>
              <a:gd name="connsiteX8" fmla="*/ 866825 w 9018521"/>
              <a:gd name="connsiteY8" fmla="*/ 1315262 h 5314642"/>
              <a:gd name="connsiteX9" fmla="*/ 969723 w 9018521"/>
              <a:gd name="connsiteY9" fmla="*/ 1302039 h 5314642"/>
              <a:gd name="connsiteX10" fmla="*/ 958965 w 9018521"/>
              <a:gd name="connsiteY10" fmla="*/ 1215978 h 5314642"/>
              <a:gd name="connsiteX11" fmla="*/ 951404 w 9018521"/>
              <a:gd name="connsiteY11" fmla="*/ 1157764 h 5314642"/>
              <a:gd name="connsiteX12" fmla="*/ 914870 w 9018521"/>
              <a:gd name="connsiteY12" fmla="*/ 1107421 h 5314642"/>
              <a:gd name="connsiteX13" fmla="*/ 941879 w 9018521"/>
              <a:gd name="connsiteY13" fmla="*/ 1050607 h 5314642"/>
              <a:gd name="connsiteX14" fmla="*/ 979248 w 9018521"/>
              <a:gd name="connsiteY14" fmla="*/ 1007968 h 5314642"/>
              <a:gd name="connsiteX15" fmla="*/ 905177 w 9018521"/>
              <a:gd name="connsiteY15" fmla="*/ 947037 h 5314642"/>
              <a:gd name="connsiteX16" fmla="*/ 877751 w 9018521"/>
              <a:gd name="connsiteY16" fmla="*/ 912383 h 5314642"/>
              <a:gd name="connsiteX17" fmla="*/ 851389 w 9018521"/>
              <a:gd name="connsiteY17" fmla="*/ 871733 h 5314642"/>
              <a:gd name="connsiteX18" fmla="*/ 794070 w 9018521"/>
              <a:gd name="connsiteY18" fmla="*/ 810634 h 5314642"/>
              <a:gd name="connsiteX19" fmla="*/ 740451 w 9018521"/>
              <a:gd name="connsiteY19" fmla="*/ 719810 h 5314642"/>
              <a:gd name="connsiteX20" fmla="*/ 745129 w 9018521"/>
              <a:gd name="connsiteY20" fmla="*/ 653050 h 5314642"/>
              <a:gd name="connsiteX21" fmla="*/ 711624 w 9018521"/>
              <a:gd name="connsiteY21" fmla="*/ 575282 h 5314642"/>
              <a:gd name="connsiteX22" fmla="*/ 739050 w 9018521"/>
              <a:gd name="connsiteY22" fmla="*/ 502444 h 5314642"/>
              <a:gd name="connsiteX23" fmla="*/ 797601 w 9018521"/>
              <a:gd name="connsiteY23" fmla="*/ 462943 h 5314642"/>
              <a:gd name="connsiteX24" fmla="*/ 858449 w 9018521"/>
              <a:gd name="connsiteY24" fmla="*/ 480760 h 5314642"/>
              <a:gd name="connsiteX25" fmla="*/ 917168 w 9018521"/>
              <a:gd name="connsiteY25" fmla="*/ 523706 h 5314642"/>
              <a:gd name="connsiteX26" fmla="*/ 975216 w 9018521"/>
              <a:gd name="connsiteY26" fmla="*/ 529114 h 5314642"/>
              <a:gd name="connsiteX27" fmla="*/ 1006927 w 9018521"/>
              <a:gd name="connsiteY27" fmla="*/ 492834 h 5314642"/>
              <a:gd name="connsiteX28" fmla="*/ 1070240 w 9018521"/>
              <a:gd name="connsiteY28" fmla="*/ 404560 h 5314642"/>
              <a:gd name="connsiteX29" fmla="*/ 1190872 w 9018521"/>
              <a:gd name="connsiteY29" fmla="*/ 329341 h 5314642"/>
              <a:gd name="connsiteX30" fmla="*/ 1365741 w 9018521"/>
              <a:gd name="connsiteY30" fmla="*/ 340995 h 5314642"/>
              <a:gd name="connsiteX31" fmla="*/ 1460961 w 9018521"/>
              <a:gd name="connsiteY31" fmla="*/ 325727 h 5314642"/>
              <a:gd name="connsiteX32" fmla="*/ 1548254 w 9018521"/>
              <a:gd name="connsiteY32" fmla="*/ 287459 h 5314642"/>
              <a:gd name="connsiteX33" fmla="*/ 1687210 w 9018521"/>
              <a:gd name="connsiteY33" fmla="*/ 338614 h 5314642"/>
              <a:gd name="connsiteX34" fmla="*/ 1801591 w 9018521"/>
              <a:gd name="connsiteY34" fmla="*/ 317266 h 5314642"/>
              <a:gd name="connsiteX35" fmla="*/ 1984472 w 9018521"/>
              <a:gd name="connsiteY35" fmla="*/ 322113 h 5314642"/>
              <a:gd name="connsiteX36" fmla="*/ 2130122 w 9018521"/>
              <a:gd name="connsiteY36" fmla="*/ 364808 h 5314642"/>
              <a:gd name="connsiteX37" fmla="*/ 2292914 w 9018521"/>
              <a:gd name="connsiteY37" fmla="*/ 398397 h 5314642"/>
              <a:gd name="connsiteX38" fmla="*/ 2454278 w 9018521"/>
              <a:gd name="connsiteY38" fmla="*/ 409322 h 5314642"/>
              <a:gd name="connsiteX39" fmla="*/ 2531963 w 9018521"/>
              <a:gd name="connsiteY39" fmla="*/ 446274 h 5314642"/>
              <a:gd name="connsiteX40" fmla="*/ 2579924 w 9018521"/>
              <a:gd name="connsiteY40" fmla="*/ 546454 h 5314642"/>
              <a:gd name="connsiteX41" fmla="*/ 2669431 w 9018521"/>
              <a:gd name="connsiteY41" fmla="*/ 538246 h 5314642"/>
              <a:gd name="connsiteX42" fmla="*/ 2746867 w 9018521"/>
              <a:gd name="connsiteY42" fmla="*/ 498157 h 5314642"/>
              <a:gd name="connsiteX43" fmla="*/ 2825447 w 9018521"/>
              <a:gd name="connsiteY43" fmla="*/ 550545 h 5314642"/>
              <a:gd name="connsiteX44" fmla="*/ 2904028 w 9018521"/>
              <a:gd name="connsiteY44" fmla="*/ 505301 h 5314642"/>
              <a:gd name="connsiteX45" fmla="*/ 2963560 w 9018521"/>
              <a:gd name="connsiteY45" fmla="*/ 569595 h 5314642"/>
              <a:gd name="connsiteX46" fmla="*/ 3020710 w 9018521"/>
              <a:gd name="connsiteY46" fmla="*/ 495776 h 5314642"/>
              <a:gd name="connsiteX47" fmla="*/ 3148931 w 9018521"/>
              <a:gd name="connsiteY47" fmla="*/ 558529 h 5314642"/>
              <a:gd name="connsiteX48" fmla="*/ 3251577 w 9018521"/>
              <a:gd name="connsiteY48" fmla="*/ 551469 h 5314642"/>
              <a:gd name="connsiteX49" fmla="*/ 3305281 w 9018521"/>
              <a:gd name="connsiteY49" fmla="*/ 614614 h 5314642"/>
              <a:gd name="connsiteX50" fmla="*/ 3392743 w 9018521"/>
              <a:gd name="connsiteY50" fmla="*/ 527656 h 5314642"/>
              <a:gd name="connsiteX51" fmla="*/ 3484632 w 9018521"/>
              <a:gd name="connsiteY51" fmla="*/ 500146 h 5314642"/>
              <a:gd name="connsiteX52" fmla="*/ 3537355 w 9018521"/>
              <a:gd name="connsiteY52" fmla="*/ 556147 h 5314642"/>
              <a:gd name="connsiteX53" fmla="*/ 3560018 w 9018521"/>
              <a:gd name="connsiteY53" fmla="*/ 616996 h 5314642"/>
              <a:gd name="connsiteX54" fmla="*/ 3617253 w 9018521"/>
              <a:gd name="connsiteY54" fmla="*/ 662323 h 5314642"/>
              <a:gd name="connsiteX55" fmla="*/ 3669893 w 9018521"/>
              <a:gd name="connsiteY55" fmla="*/ 635065 h 5314642"/>
              <a:gd name="connsiteX56" fmla="*/ 3736987 w 9018521"/>
              <a:gd name="connsiteY56" fmla="*/ 579063 h 5314642"/>
              <a:gd name="connsiteX57" fmla="*/ 3809742 w 9018521"/>
              <a:gd name="connsiteY57" fmla="*/ 613550 h 5314642"/>
              <a:gd name="connsiteX58" fmla="*/ 3885104 w 9018521"/>
              <a:gd name="connsiteY58" fmla="*/ 621982 h 5314642"/>
              <a:gd name="connsiteX59" fmla="*/ 3967493 w 9018521"/>
              <a:gd name="connsiteY59" fmla="*/ 590970 h 5314642"/>
              <a:gd name="connsiteX60" fmla="*/ 4035484 w 9018521"/>
              <a:gd name="connsiteY60" fmla="*/ 589821 h 5314642"/>
              <a:gd name="connsiteX61" fmla="*/ 4090673 w 9018521"/>
              <a:gd name="connsiteY61" fmla="*/ 685155 h 5314642"/>
              <a:gd name="connsiteX62" fmla="*/ 4173037 w 9018521"/>
              <a:gd name="connsiteY62" fmla="*/ 773429 h 5314642"/>
              <a:gd name="connsiteX63" fmla="*/ 4247108 w 9018521"/>
              <a:gd name="connsiteY63" fmla="*/ 721126 h 5314642"/>
              <a:gd name="connsiteX64" fmla="*/ 4256579 w 9018521"/>
              <a:gd name="connsiteY64" fmla="*/ 662464 h 5314642"/>
              <a:gd name="connsiteX65" fmla="*/ 4187522 w 9018521"/>
              <a:gd name="connsiteY65" fmla="*/ 579119 h 5314642"/>
              <a:gd name="connsiteX66" fmla="*/ 4166145 w 9018521"/>
              <a:gd name="connsiteY66" fmla="*/ 498997 h 5314642"/>
              <a:gd name="connsiteX67" fmla="*/ 4229290 w 9018521"/>
              <a:gd name="connsiteY67" fmla="*/ 452185 h 5314642"/>
              <a:gd name="connsiteX68" fmla="*/ 4250890 w 9018521"/>
              <a:gd name="connsiteY68" fmla="*/ 381729 h 5314642"/>
              <a:gd name="connsiteX69" fmla="*/ 4337035 w 9018521"/>
              <a:gd name="connsiteY69" fmla="*/ 319480 h 5314642"/>
              <a:gd name="connsiteX70" fmla="*/ 4410041 w 9018521"/>
              <a:gd name="connsiteY70" fmla="*/ 221680 h 5314642"/>
              <a:gd name="connsiteX71" fmla="*/ 4470891 w 9018521"/>
              <a:gd name="connsiteY71" fmla="*/ 207645 h 5314642"/>
              <a:gd name="connsiteX72" fmla="*/ 4535182 w 9018521"/>
              <a:gd name="connsiteY72" fmla="*/ 250171 h 5314642"/>
              <a:gd name="connsiteX73" fmla="*/ 4614184 w 9018521"/>
              <a:gd name="connsiteY73" fmla="*/ 171506 h 5314642"/>
              <a:gd name="connsiteX74" fmla="*/ 4718541 w 9018521"/>
              <a:gd name="connsiteY74" fmla="*/ 202882 h 5314642"/>
              <a:gd name="connsiteX75" fmla="*/ 4853402 w 9018521"/>
              <a:gd name="connsiteY75" fmla="*/ 205992 h 5314642"/>
              <a:gd name="connsiteX76" fmla="*/ 4947755 w 9018521"/>
              <a:gd name="connsiteY76" fmla="*/ 237032 h 5314642"/>
              <a:gd name="connsiteX77" fmla="*/ 5024208 w 9018521"/>
              <a:gd name="connsiteY77" fmla="*/ 200081 h 5314642"/>
              <a:gd name="connsiteX78" fmla="*/ 5089902 w 9018521"/>
              <a:gd name="connsiteY78" fmla="*/ 140213 h 5314642"/>
              <a:gd name="connsiteX79" fmla="*/ 5092452 w 9018521"/>
              <a:gd name="connsiteY79" fmla="*/ 47092 h 5314642"/>
              <a:gd name="connsiteX80" fmla="*/ 5207003 w 9018521"/>
              <a:gd name="connsiteY80" fmla="*/ 77964 h 5314642"/>
              <a:gd name="connsiteX81" fmla="*/ 5309901 w 9018521"/>
              <a:gd name="connsiteY81" fmla="*/ 117297 h 5314642"/>
              <a:gd name="connsiteX82" fmla="*/ 5389799 w 9018521"/>
              <a:gd name="connsiteY82" fmla="*/ 104242 h 5314642"/>
              <a:gd name="connsiteX83" fmla="*/ 5444904 w 9018521"/>
              <a:gd name="connsiteY83" fmla="*/ 64910 h 5314642"/>
              <a:gd name="connsiteX84" fmla="*/ 5503456 w 9018521"/>
              <a:gd name="connsiteY84" fmla="*/ 448 h 5314642"/>
              <a:gd name="connsiteX85" fmla="*/ 5576377 w 9018521"/>
              <a:gd name="connsiteY85" fmla="*/ 33702 h 5314642"/>
              <a:gd name="connsiteX86" fmla="*/ 5638542 w 9018521"/>
              <a:gd name="connsiteY86" fmla="*/ 11122 h 5314642"/>
              <a:gd name="connsiteX87" fmla="*/ 5716311 w 9018521"/>
              <a:gd name="connsiteY87" fmla="*/ 71970 h 5314642"/>
              <a:gd name="connsiteX88" fmla="*/ 5799991 w 9018521"/>
              <a:gd name="connsiteY88" fmla="*/ 35102 h 5314642"/>
              <a:gd name="connsiteX89" fmla="*/ 5853695 w 9018521"/>
              <a:gd name="connsiteY89" fmla="*/ 64910 h 5314642"/>
              <a:gd name="connsiteX90" fmla="*/ 5896725 w 9018521"/>
              <a:gd name="connsiteY90" fmla="*/ 75667 h 5314642"/>
              <a:gd name="connsiteX91" fmla="*/ 5918241 w 9018521"/>
              <a:gd name="connsiteY91" fmla="*/ 107940 h 5314642"/>
              <a:gd name="connsiteX92" fmla="*/ 5950514 w 9018521"/>
              <a:gd name="connsiteY92" fmla="*/ 118698 h 5314642"/>
              <a:gd name="connsiteX93" fmla="*/ 5968583 w 9018521"/>
              <a:gd name="connsiteY93" fmla="*/ 197448 h 5314642"/>
              <a:gd name="connsiteX94" fmla="*/ 5983039 w 9018521"/>
              <a:gd name="connsiteY94" fmla="*/ 300345 h 5314642"/>
              <a:gd name="connsiteX95" fmla="*/ 6048649 w 9018521"/>
              <a:gd name="connsiteY95" fmla="*/ 331386 h 5314642"/>
              <a:gd name="connsiteX96" fmla="*/ 6108264 w 9018521"/>
              <a:gd name="connsiteY96" fmla="*/ 367188 h 5314642"/>
              <a:gd name="connsiteX97" fmla="*/ 6165667 w 9018521"/>
              <a:gd name="connsiteY97" fmla="*/ 419912 h 5314642"/>
              <a:gd name="connsiteX98" fmla="*/ 6154909 w 9018521"/>
              <a:gd name="connsiteY98" fmla="*/ 484458 h 5314642"/>
              <a:gd name="connsiteX99" fmla="*/ 6025006 w 9018521"/>
              <a:gd name="connsiteY99" fmla="*/ 471404 h 5314642"/>
              <a:gd name="connsiteX100" fmla="*/ 6033213 w 9018521"/>
              <a:gd name="connsiteY100" fmla="*/ 551302 h 5314642"/>
              <a:gd name="connsiteX101" fmla="*/ 6071091 w 9018521"/>
              <a:gd name="connsiteY101" fmla="*/ 614839 h 5314642"/>
              <a:gd name="connsiteX102" fmla="*/ 6072630 w 9018521"/>
              <a:gd name="connsiteY102" fmla="*/ 688685 h 5314642"/>
              <a:gd name="connsiteX103" fmla="*/ 6104819 w 9018521"/>
              <a:gd name="connsiteY103" fmla="*/ 767519 h 5314642"/>
              <a:gd name="connsiteX104" fmla="*/ 6176424 w 9018521"/>
              <a:gd name="connsiteY104" fmla="*/ 753399 h 5314642"/>
              <a:gd name="connsiteX105" fmla="*/ 6246966 w 9018521"/>
              <a:gd name="connsiteY105" fmla="*/ 797495 h 5314642"/>
              <a:gd name="connsiteX106" fmla="*/ 6318741 w 9018521"/>
              <a:gd name="connsiteY106" fmla="*/ 819626 h 5314642"/>
              <a:gd name="connsiteX107" fmla="*/ 6422449 w 9018521"/>
              <a:gd name="connsiteY107" fmla="*/ 772701 h 5314642"/>
              <a:gd name="connsiteX108" fmla="*/ 6482485 w 9018521"/>
              <a:gd name="connsiteY108" fmla="*/ 824025 h 5314642"/>
              <a:gd name="connsiteX109" fmla="*/ 6514758 w 9018521"/>
              <a:gd name="connsiteY109" fmla="*/ 905070 h 5314642"/>
              <a:gd name="connsiteX110" fmla="*/ 6606731 w 9018521"/>
              <a:gd name="connsiteY110" fmla="*/ 914848 h 5314642"/>
              <a:gd name="connsiteX111" fmla="*/ 6611661 w 9018521"/>
              <a:gd name="connsiteY111" fmla="*/ 1004354 h 5314642"/>
              <a:gd name="connsiteX112" fmla="*/ 6655840 w 9018521"/>
              <a:gd name="connsiteY112" fmla="*/ 1090416 h 5314642"/>
              <a:gd name="connsiteX113" fmla="*/ 6616507 w 9018521"/>
              <a:gd name="connsiteY113" fmla="*/ 1202755 h 5314642"/>
              <a:gd name="connsiteX114" fmla="*/ 6659370 w 9018521"/>
              <a:gd name="connsiteY114" fmla="*/ 1300722 h 5314642"/>
              <a:gd name="connsiteX115" fmla="*/ 6740753 w 9018521"/>
              <a:gd name="connsiteY115" fmla="*/ 1367649 h 5314642"/>
              <a:gd name="connsiteX116" fmla="*/ 6821883 w 9018521"/>
              <a:gd name="connsiteY116" fmla="*/ 1345070 h 5314642"/>
              <a:gd name="connsiteX117" fmla="*/ 6914054 w 9018521"/>
              <a:gd name="connsiteY117" fmla="*/ 1293495 h 5314642"/>
              <a:gd name="connsiteX118" fmla="*/ 7026278 w 9018521"/>
              <a:gd name="connsiteY118" fmla="*/ 1355827 h 5314642"/>
              <a:gd name="connsiteX119" fmla="*/ 7112340 w 9018521"/>
              <a:gd name="connsiteY119" fmla="*/ 1398858 h 5314642"/>
              <a:gd name="connsiteX120" fmla="*/ 7198401 w 9018521"/>
              <a:gd name="connsiteY120" fmla="*/ 1420373 h 5314642"/>
              <a:gd name="connsiteX121" fmla="*/ 7261630 w 9018521"/>
              <a:gd name="connsiteY121" fmla="*/ 1433512 h 5314642"/>
              <a:gd name="connsiteX122" fmla="*/ 7331275 w 9018521"/>
              <a:gd name="connsiteY122" fmla="*/ 1406085 h 5314642"/>
              <a:gd name="connsiteX123" fmla="*/ 7396885 w 9018521"/>
              <a:gd name="connsiteY123" fmla="*/ 1369134 h 5314642"/>
              <a:gd name="connsiteX124" fmla="*/ 7473337 w 9018521"/>
              <a:gd name="connsiteY124" fmla="*/ 1352298 h 5314642"/>
              <a:gd name="connsiteX125" fmla="*/ 7542645 w 9018521"/>
              <a:gd name="connsiteY125" fmla="*/ 1345070 h 5314642"/>
              <a:gd name="connsiteX126" fmla="*/ 7574918 w 9018521"/>
              <a:gd name="connsiteY126" fmla="*/ 1334312 h 5314642"/>
              <a:gd name="connsiteX127" fmla="*/ 7633385 w 9018521"/>
              <a:gd name="connsiteY127" fmla="*/ 1311649 h 5314642"/>
              <a:gd name="connsiteX128" fmla="*/ 7704010 w 9018521"/>
              <a:gd name="connsiteY128" fmla="*/ 1334312 h 5314642"/>
              <a:gd name="connsiteX129" fmla="*/ 7732837 w 9018521"/>
              <a:gd name="connsiteY129" fmla="*/ 1450181 h 5314642"/>
              <a:gd name="connsiteX130" fmla="*/ 7787858 w 9018521"/>
              <a:gd name="connsiteY130" fmla="*/ 1540921 h 5314642"/>
              <a:gd name="connsiteX131" fmla="*/ 7876133 w 9018521"/>
              <a:gd name="connsiteY131" fmla="*/ 1592496 h 5314642"/>
              <a:gd name="connsiteX132" fmla="*/ 7908405 w 9018521"/>
              <a:gd name="connsiteY132" fmla="*/ 1603253 h 5314642"/>
              <a:gd name="connsiteX133" fmla="*/ 7994467 w 9018521"/>
              <a:gd name="connsiteY133" fmla="*/ 1603253 h 5314642"/>
              <a:gd name="connsiteX134" fmla="*/ 8031502 w 9018521"/>
              <a:gd name="connsiteY134" fmla="*/ 1516296 h 5314642"/>
              <a:gd name="connsiteX135" fmla="*/ 8160930 w 9018521"/>
              <a:gd name="connsiteY135" fmla="*/ 1615159 h 5314642"/>
              <a:gd name="connsiteX136" fmla="*/ 8274165 w 9018521"/>
              <a:gd name="connsiteY136" fmla="*/ 1624769 h 5314642"/>
              <a:gd name="connsiteX137" fmla="*/ 8335098 w 9018521"/>
              <a:gd name="connsiteY137" fmla="*/ 1692760 h 5314642"/>
              <a:gd name="connsiteX138" fmla="*/ 8422477 w 9018521"/>
              <a:gd name="connsiteY138" fmla="*/ 1738088 h 5314642"/>
              <a:gd name="connsiteX139" fmla="*/ 8491951 w 9018521"/>
              <a:gd name="connsiteY139" fmla="*/ 1665586 h 5314642"/>
              <a:gd name="connsiteX140" fmla="*/ 8538764 w 9018521"/>
              <a:gd name="connsiteY140" fmla="*/ 1740722 h 5314642"/>
              <a:gd name="connsiteX141" fmla="*/ 8682956 w 9018521"/>
              <a:gd name="connsiteY141" fmla="*/ 1770529 h 5314642"/>
              <a:gd name="connsiteX142" fmla="*/ 8723858 w 9018521"/>
              <a:gd name="connsiteY142" fmla="*/ 1835075 h 5314642"/>
              <a:gd name="connsiteX143" fmla="*/ 8822805 w 9018521"/>
              <a:gd name="connsiteY143" fmla="*/ 1869646 h 5314642"/>
              <a:gd name="connsiteX144" fmla="*/ 8921838 w 9018521"/>
              <a:gd name="connsiteY144" fmla="*/ 1830481 h 5314642"/>
              <a:gd name="connsiteX145" fmla="*/ 8978091 w 9018521"/>
              <a:gd name="connsiteY145" fmla="*/ 1890179 h 5314642"/>
              <a:gd name="connsiteX146" fmla="*/ 8935397 w 9018521"/>
              <a:gd name="connsiteY146" fmla="*/ 1967781 h 5314642"/>
              <a:gd name="connsiteX147" fmla="*/ 9005770 w 9018521"/>
              <a:gd name="connsiteY147" fmla="*/ 2028629 h 5314642"/>
              <a:gd name="connsiteX148" fmla="*/ 9016443 w 9018521"/>
              <a:gd name="connsiteY148" fmla="*/ 2119620 h 5314642"/>
              <a:gd name="connsiteX149" fmla="*/ 8951897 w 9018521"/>
              <a:gd name="connsiteY149" fmla="*/ 2194924 h 5314642"/>
              <a:gd name="connsiteX150" fmla="*/ 8919624 w 9018521"/>
              <a:gd name="connsiteY150" fmla="*/ 2248712 h 5314642"/>
              <a:gd name="connsiteX151" fmla="*/ 8876594 w 9018521"/>
              <a:gd name="connsiteY151" fmla="*/ 2302500 h 5314642"/>
              <a:gd name="connsiteX152" fmla="*/ 8898109 w 9018521"/>
              <a:gd name="connsiteY152" fmla="*/ 2334773 h 5314642"/>
              <a:gd name="connsiteX153" fmla="*/ 8898109 w 9018521"/>
              <a:gd name="connsiteY153" fmla="*/ 2431592 h 5314642"/>
              <a:gd name="connsiteX154" fmla="*/ 8876594 w 9018521"/>
              <a:gd name="connsiteY154" fmla="*/ 2463865 h 5314642"/>
              <a:gd name="connsiteX155" fmla="*/ 8844321 w 9018521"/>
              <a:gd name="connsiteY155" fmla="*/ 2539169 h 5314642"/>
              <a:gd name="connsiteX156" fmla="*/ 8801290 w 9018521"/>
              <a:gd name="connsiteY156" fmla="*/ 2549926 h 5314642"/>
              <a:gd name="connsiteX157" fmla="*/ 8833563 w 9018521"/>
              <a:gd name="connsiteY157" fmla="*/ 2603715 h 5314642"/>
              <a:gd name="connsiteX158" fmla="*/ 8844321 w 9018521"/>
              <a:gd name="connsiteY158" fmla="*/ 2635987 h 5314642"/>
              <a:gd name="connsiteX159" fmla="*/ 8865836 w 9018521"/>
              <a:gd name="connsiteY159" fmla="*/ 2657503 h 5314642"/>
              <a:gd name="connsiteX160" fmla="*/ 8898109 w 9018521"/>
              <a:gd name="connsiteY160" fmla="*/ 2722049 h 5314642"/>
              <a:gd name="connsiteX161" fmla="*/ 8876594 w 9018521"/>
              <a:gd name="connsiteY161" fmla="*/ 2915686 h 5314642"/>
              <a:gd name="connsiteX162" fmla="*/ 8855078 w 9018521"/>
              <a:gd name="connsiteY162" fmla="*/ 2980232 h 5314642"/>
              <a:gd name="connsiteX163" fmla="*/ 8822805 w 9018521"/>
              <a:gd name="connsiteY163" fmla="*/ 3001747 h 5314642"/>
              <a:gd name="connsiteX164" fmla="*/ 8812048 w 9018521"/>
              <a:gd name="connsiteY164" fmla="*/ 3034020 h 5314642"/>
              <a:gd name="connsiteX165" fmla="*/ 8747502 w 9018521"/>
              <a:gd name="connsiteY165" fmla="*/ 3055536 h 5314642"/>
              <a:gd name="connsiteX166" fmla="*/ 8553864 w 9018521"/>
              <a:gd name="connsiteY166" fmla="*/ 3077051 h 5314642"/>
              <a:gd name="connsiteX167" fmla="*/ 8467803 w 9018521"/>
              <a:gd name="connsiteY167" fmla="*/ 3077051 h 5314642"/>
              <a:gd name="connsiteX168" fmla="*/ 8403257 w 9018521"/>
              <a:gd name="connsiteY168" fmla="*/ 3055536 h 5314642"/>
              <a:gd name="connsiteX169" fmla="*/ 8338711 w 9018521"/>
              <a:gd name="connsiteY169" fmla="*/ 3098566 h 5314642"/>
              <a:gd name="connsiteX170" fmla="*/ 8317196 w 9018521"/>
              <a:gd name="connsiteY170" fmla="*/ 3120082 h 5314642"/>
              <a:gd name="connsiteX171" fmla="*/ 8284923 w 9018521"/>
              <a:gd name="connsiteY171" fmla="*/ 3141597 h 5314642"/>
              <a:gd name="connsiteX172" fmla="*/ 8263408 w 9018521"/>
              <a:gd name="connsiteY172" fmla="*/ 3173870 h 5314642"/>
              <a:gd name="connsiteX173" fmla="*/ 8198862 w 9018521"/>
              <a:gd name="connsiteY173" fmla="*/ 3216900 h 5314642"/>
              <a:gd name="connsiteX174" fmla="*/ 8177347 w 9018521"/>
              <a:gd name="connsiteY174" fmla="*/ 3238416 h 5314642"/>
              <a:gd name="connsiteX175" fmla="*/ 8134316 w 9018521"/>
              <a:gd name="connsiteY175" fmla="*/ 3227658 h 5314642"/>
              <a:gd name="connsiteX176" fmla="*/ 8091285 w 9018521"/>
              <a:gd name="connsiteY176" fmla="*/ 3292204 h 5314642"/>
              <a:gd name="connsiteX177" fmla="*/ 8080528 w 9018521"/>
              <a:gd name="connsiteY177" fmla="*/ 3324477 h 5314642"/>
              <a:gd name="connsiteX178" fmla="*/ 8069770 w 9018521"/>
              <a:gd name="connsiteY178" fmla="*/ 3367507 h 5314642"/>
              <a:gd name="connsiteX179" fmla="*/ 8048255 w 9018521"/>
              <a:gd name="connsiteY179" fmla="*/ 3389023 h 5314642"/>
              <a:gd name="connsiteX180" fmla="*/ 8026740 w 9018521"/>
              <a:gd name="connsiteY180" fmla="*/ 3421296 h 5314642"/>
              <a:gd name="connsiteX181" fmla="*/ 8015982 w 9018521"/>
              <a:gd name="connsiteY181" fmla="*/ 3528872 h 5314642"/>
              <a:gd name="connsiteX182" fmla="*/ 7951436 w 9018521"/>
              <a:gd name="connsiteY182" fmla="*/ 3550387 h 5314642"/>
              <a:gd name="connsiteX183" fmla="*/ 7919163 w 9018521"/>
              <a:gd name="connsiteY183" fmla="*/ 3561145 h 5314642"/>
              <a:gd name="connsiteX184" fmla="*/ 7714768 w 9018521"/>
              <a:gd name="connsiteY184" fmla="*/ 3582660 h 5314642"/>
              <a:gd name="connsiteX185" fmla="*/ 7650222 w 9018521"/>
              <a:gd name="connsiteY185" fmla="*/ 3604176 h 5314642"/>
              <a:gd name="connsiteX186" fmla="*/ 7617949 w 9018521"/>
              <a:gd name="connsiteY186" fmla="*/ 3614933 h 5314642"/>
              <a:gd name="connsiteX187" fmla="*/ 7585676 w 9018521"/>
              <a:gd name="connsiteY187" fmla="*/ 3636449 h 5314642"/>
              <a:gd name="connsiteX188" fmla="*/ 7553403 w 9018521"/>
              <a:gd name="connsiteY188" fmla="*/ 3647206 h 5314642"/>
              <a:gd name="connsiteX189" fmla="*/ 7488857 w 9018521"/>
              <a:gd name="connsiteY189" fmla="*/ 3690237 h 5314642"/>
              <a:gd name="connsiteX190" fmla="*/ 7456584 w 9018521"/>
              <a:gd name="connsiteY190" fmla="*/ 3700995 h 5314642"/>
              <a:gd name="connsiteX191" fmla="*/ 7392038 w 9018521"/>
              <a:gd name="connsiteY191" fmla="*/ 3744025 h 5314642"/>
              <a:gd name="connsiteX192" fmla="*/ 7359765 w 9018521"/>
              <a:gd name="connsiteY192" fmla="*/ 3765540 h 5314642"/>
              <a:gd name="connsiteX193" fmla="*/ 7327493 w 9018521"/>
              <a:gd name="connsiteY193" fmla="*/ 3776298 h 5314642"/>
              <a:gd name="connsiteX194" fmla="*/ 7273704 w 9018521"/>
              <a:gd name="connsiteY194" fmla="*/ 3808571 h 5314642"/>
              <a:gd name="connsiteX195" fmla="*/ 7101582 w 9018521"/>
              <a:gd name="connsiteY195" fmla="*/ 3840844 h 5314642"/>
              <a:gd name="connsiteX196" fmla="*/ 7037036 w 9018521"/>
              <a:gd name="connsiteY196" fmla="*/ 3862359 h 5314642"/>
              <a:gd name="connsiteX197" fmla="*/ 7004763 w 9018521"/>
              <a:gd name="connsiteY197" fmla="*/ 3873117 h 5314642"/>
              <a:gd name="connsiteX198" fmla="*/ 6929460 w 9018521"/>
              <a:gd name="connsiteY198" fmla="*/ 3862359 h 5314642"/>
              <a:gd name="connsiteX199" fmla="*/ 6897187 w 9018521"/>
              <a:gd name="connsiteY199" fmla="*/ 3851602 h 5314642"/>
              <a:gd name="connsiteX200" fmla="*/ 6778853 w 9018521"/>
              <a:gd name="connsiteY200" fmla="*/ 3862359 h 5314642"/>
              <a:gd name="connsiteX201" fmla="*/ 6725064 w 9018521"/>
              <a:gd name="connsiteY201" fmla="*/ 3894632 h 5314642"/>
              <a:gd name="connsiteX202" fmla="*/ 6682034 w 9018521"/>
              <a:gd name="connsiteY202" fmla="*/ 3948420 h 5314642"/>
              <a:gd name="connsiteX203" fmla="*/ 6639003 w 9018521"/>
              <a:gd name="connsiteY203" fmla="*/ 4002209 h 5314642"/>
              <a:gd name="connsiteX204" fmla="*/ 6606730 w 9018521"/>
              <a:gd name="connsiteY204" fmla="*/ 4023724 h 5314642"/>
              <a:gd name="connsiteX205" fmla="*/ 6595973 w 9018521"/>
              <a:gd name="connsiteY205" fmla="*/ 4055997 h 5314642"/>
              <a:gd name="connsiteX206" fmla="*/ 6542184 w 9018521"/>
              <a:gd name="connsiteY206" fmla="*/ 4099027 h 5314642"/>
              <a:gd name="connsiteX207" fmla="*/ 6520669 w 9018521"/>
              <a:gd name="connsiteY207" fmla="*/ 4120543 h 5314642"/>
              <a:gd name="connsiteX208" fmla="*/ 6456123 w 9018521"/>
              <a:gd name="connsiteY208" fmla="*/ 4163573 h 5314642"/>
              <a:gd name="connsiteX209" fmla="*/ 6413093 w 9018521"/>
              <a:gd name="connsiteY209" fmla="*/ 4217362 h 5314642"/>
              <a:gd name="connsiteX210" fmla="*/ 6380820 w 9018521"/>
              <a:gd name="connsiteY210" fmla="*/ 4228119 h 5314642"/>
              <a:gd name="connsiteX211" fmla="*/ 6402335 w 9018521"/>
              <a:gd name="connsiteY211" fmla="*/ 4335696 h 5314642"/>
              <a:gd name="connsiteX212" fmla="*/ 6413093 w 9018521"/>
              <a:gd name="connsiteY212" fmla="*/ 4378726 h 5314642"/>
              <a:gd name="connsiteX213" fmla="*/ 6434608 w 9018521"/>
              <a:gd name="connsiteY213" fmla="*/ 4400242 h 5314642"/>
              <a:gd name="connsiteX214" fmla="*/ 6456123 w 9018521"/>
              <a:gd name="connsiteY214" fmla="*/ 4432515 h 5314642"/>
              <a:gd name="connsiteX215" fmla="*/ 6477638 w 9018521"/>
              <a:gd name="connsiteY215" fmla="*/ 4497060 h 5314642"/>
              <a:gd name="connsiteX216" fmla="*/ 6499154 w 9018521"/>
              <a:gd name="connsiteY216" fmla="*/ 4518576 h 5314642"/>
              <a:gd name="connsiteX217" fmla="*/ 6520669 w 9018521"/>
              <a:gd name="connsiteY217" fmla="*/ 4550849 h 5314642"/>
              <a:gd name="connsiteX218" fmla="*/ 6585215 w 9018521"/>
              <a:gd name="connsiteY218" fmla="*/ 4615395 h 5314642"/>
              <a:gd name="connsiteX219" fmla="*/ 6617488 w 9018521"/>
              <a:gd name="connsiteY219" fmla="*/ 4626152 h 5314642"/>
              <a:gd name="connsiteX220" fmla="*/ 6649761 w 9018521"/>
              <a:gd name="connsiteY220" fmla="*/ 4647667 h 5314642"/>
              <a:gd name="connsiteX221" fmla="*/ 6671276 w 9018521"/>
              <a:gd name="connsiteY221" fmla="*/ 4669183 h 5314642"/>
              <a:gd name="connsiteX222" fmla="*/ 6703549 w 9018521"/>
              <a:gd name="connsiteY222" fmla="*/ 4679940 h 5314642"/>
              <a:gd name="connsiteX223" fmla="*/ 6811125 w 9018521"/>
              <a:gd name="connsiteY223" fmla="*/ 4647667 h 5314642"/>
              <a:gd name="connsiteX224" fmla="*/ 6918702 w 9018521"/>
              <a:gd name="connsiteY224" fmla="*/ 4636910 h 5314642"/>
              <a:gd name="connsiteX225" fmla="*/ 6950975 w 9018521"/>
              <a:gd name="connsiteY225" fmla="*/ 4615395 h 5314642"/>
              <a:gd name="connsiteX226" fmla="*/ 7166128 w 9018521"/>
              <a:gd name="connsiteY226" fmla="*/ 4615395 h 5314642"/>
              <a:gd name="connsiteX227" fmla="*/ 7198401 w 9018521"/>
              <a:gd name="connsiteY227" fmla="*/ 4626152 h 5314642"/>
              <a:gd name="connsiteX228" fmla="*/ 7230674 w 9018521"/>
              <a:gd name="connsiteY228" fmla="*/ 4733729 h 5314642"/>
              <a:gd name="connsiteX229" fmla="*/ 7219916 w 9018521"/>
              <a:gd name="connsiteY229" fmla="*/ 4776759 h 5314642"/>
              <a:gd name="connsiteX230" fmla="*/ 7176885 w 9018521"/>
              <a:gd name="connsiteY230" fmla="*/ 4830547 h 5314642"/>
              <a:gd name="connsiteX231" fmla="*/ 7155370 w 9018521"/>
              <a:gd name="connsiteY231" fmla="*/ 4862820 h 5314642"/>
              <a:gd name="connsiteX232" fmla="*/ 7101582 w 9018521"/>
              <a:gd name="connsiteY232" fmla="*/ 4905851 h 5314642"/>
              <a:gd name="connsiteX233" fmla="*/ 7037036 w 9018521"/>
              <a:gd name="connsiteY233" fmla="*/ 4927366 h 5314642"/>
              <a:gd name="connsiteX234" fmla="*/ 7004763 w 9018521"/>
              <a:gd name="connsiteY234" fmla="*/ 4938124 h 5314642"/>
              <a:gd name="connsiteX235" fmla="*/ 6907944 w 9018521"/>
              <a:gd name="connsiteY235" fmla="*/ 4948882 h 5314642"/>
              <a:gd name="connsiteX236" fmla="*/ 6843398 w 9018521"/>
              <a:gd name="connsiteY236" fmla="*/ 4970397 h 5314642"/>
              <a:gd name="connsiteX237" fmla="*/ 6757337 w 9018521"/>
              <a:gd name="connsiteY237" fmla="*/ 4959639 h 5314642"/>
              <a:gd name="connsiteX238" fmla="*/ 6725064 w 9018521"/>
              <a:gd name="connsiteY238" fmla="*/ 4948882 h 5314642"/>
              <a:gd name="connsiteX239" fmla="*/ 6682034 w 9018521"/>
              <a:gd name="connsiteY239" fmla="*/ 4905851 h 5314642"/>
              <a:gd name="connsiteX240" fmla="*/ 6639003 w 9018521"/>
              <a:gd name="connsiteY240" fmla="*/ 4948882 h 5314642"/>
              <a:gd name="connsiteX241" fmla="*/ 6628245 w 9018521"/>
              <a:gd name="connsiteY241" fmla="*/ 4981155 h 5314642"/>
              <a:gd name="connsiteX242" fmla="*/ 6595973 w 9018521"/>
              <a:gd name="connsiteY242" fmla="*/ 4991912 h 5314642"/>
              <a:gd name="connsiteX243" fmla="*/ 6509911 w 9018521"/>
              <a:gd name="connsiteY243" fmla="*/ 5002670 h 5314642"/>
              <a:gd name="connsiteX244" fmla="*/ 6445365 w 9018521"/>
              <a:gd name="connsiteY244" fmla="*/ 5013427 h 5314642"/>
              <a:gd name="connsiteX245" fmla="*/ 6391577 w 9018521"/>
              <a:gd name="connsiteY245" fmla="*/ 5045700 h 5314642"/>
              <a:gd name="connsiteX246" fmla="*/ 6327031 w 9018521"/>
              <a:gd name="connsiteY246" fmla="*/ 5077973 h 5314642"/>
              <a:gd name="connsiteX247" fmla="*/ 6305516 w 9018521"/>
              <a:gd name="connsiteY247" fmla="*/ 5099489 h 5314642"/>
              <a:gd name="connsiteX248" fmla="*/ 6262485 w 9018521"/>
              <a:gd name="connsiteY248" fmla="*/ 5110246 h 5314642"/>
              <a:gd name="connsiteX249" fmla="*/ 6230213 w 9018521"/>
              <a:gd name="connsiteY249" fmla="*/ 5121004 h 5314642"/>
              <a:gd name="connsiteX250" fmla="*/ 6187182 w 9018521"/>
              <a:gd name="connsiteY250" fmla="*/ 5164035 h 5314642"/>
              <a:gd name="connsiteX251" fmla="*/ 6165667 w 9018521"/>
              <a:gd name="connsiteY251" fmla="*/ 5196307 h 5314642"/>
              <a:gd name="connsiteX252" fmla="*/ 6133394 w 9018521"/>
              <a:gd name="connsiteY252" fmla="*/ 5207065 h 5314642"/>
              <a:gd name="connsiteX253" fmla="*/ 6111878 w 9018521"/>
              <a:gd name="connsiteY253" fmla="*/ 5228580 h 5314642"/>
              <a:gd name="connsiteX254" fmla="*/ 6047333 w 9018521"/>
              <a:gd name="connsiteY254" fmla="*/ 5271611 h 5314642"/>
              <a:gd name="connsiteX255" fmla="*/ 5982787 w 9018521"/>
              <a:gd name="connsiteY255" fmla="*/ 5282369 h 5314642"/>
              <a:gd name="connsiteX256" fmla="*/ 5928998 w 9018521"/>
              <a:gd name="connsiteY256" fmla="*/ 5293126 h 5314642"/>
              <a:gd name="connsiteX257" fmla="*/ 5896725 w 9018521"/>
              <a:gd name="connsiteY257" fmla="*/ 5303884 h 5314642"/>
              <a:gd name="connsiteX258" fmla="*/ 5842937 w 9018521"/>
              <a:gd name="connsiteY258" fmla="*/ 5314642 h 5314642"/>
              <a:gd name="connsiteX259" fmla="*/ 5767634 w 9018521"/>
              <a:gd name="connsiteY259" fmla="*/ 5303884 h 5314642"/>
              <a:gd name="connsiteX260" fmla="*/ 5703088 w 9018521"/>
              <a:gd name="connsiteY260" fmla="*/ 5282369 h 5314642"/>
              <a:gd name="connsiteX261" fmla="*/ 5638542 w 9018521"/>
              <a:gd name="connsiteY261" fmla="*/ 5271611 h 5314642"/>
              <a:gd name="connsiteX262" fmla="*/ 5595511 w 9018521"/>
              <a:gd name="connsiteY262" fmla="*/ 5174792 h 5314642"/>
              <a:gd name="connsiteX263" fmla="*/ 5638542 w 9018521"/>
              <a:gd name="connsiteY263" fmla="*/ 5056458 h 5314642"/>
              <a:gd name="connsiteX264" fmla="*/ 5660057 w 9018521"/>
              <a:gd name="connsiteY264" fmla="*/ 4895093 h 5314642"/>
              <a:gd name="connsiteX265" fmla="*/ 5584754 w 9018521"/>
              <a:gd name="connsiteY265" fmla="*/ 4819790 h 5314642"/>
              <a:gd name="connsiteX266" fmla="*/ 5530965 w 9018521"/>
              <a:gd name="connsiteY266" fmla="*/ 4787517 h 5314642"/>
              <a:gd name="connsiteX267" fmla="*/ 5423389 w 9018521"/>
              <a:gd name="connsiteY267" fmla="*/ 4766002 h 5314642"/>
              <a:gd name="connsiteX268" fmla="*/ 5358843 w 9018521"/>
              <a:gd name="connsiteY268" fmla="*/ 4733729 h 5314642"/>
              <a:gd name="connsiteX269" fmla="*/ 5326570 w 9018521"/>
              <a:gd name="connsiteY269" fmla="*/ 4722971 h 5314642"/>
              <a:gd name="connsiteX270" fmla="*/ 5294297 w 9018521"/>
              <a:gd name="connsiteY270" fmla="*/ 4701456 h 5314642"/>
              <a:gd name="connsiteX271" fmla="*/ 5175776 w 9018521"/>
              <a:gd name="connsiteY271" fmla="*/ 4704108 h 5314642"/>
              <a:gd name="connsiteX272" fmla="*/ 5166214 w 9018521"/>
              <a:gd name="connsiteY272" fmla="*/ 4655026 h 5314642"/>
              <a:gd name="connsiteX273" fmla="*/ 5197478 w 9018521"/>
              <a:gd name="connsiteY273" fmla="*/ 4572364 h 5314642"/>
              <a:gd name="connsiteX274" fmla="*/ 5264639 w 9018521"/>
              <a:gd name="connsiteY274" fmla="*/ 4543901 h 5314642"/>
              <a:gd name="connsiteX275" fmla="*/ 5339980 w 9018521"/>
              <a:gd name="connsiteY275" fmla="*/ 4489478 h 5314642"/>
              <a:gd name="connsiteX276" fmla="*/ 5401874 w 9018521"/>
              <a:gd name="connsiteY276" fmla="*/ 4432515 h 5314642"/>
              <a:gd name="connsiteX277" fmla="*/ 5466420 w 9018521"/>
              <a:gd name="connsiteY277" fmla="*/ 4421757 h 5314642"/>
              <a:gd name="connsiteX278" fmla="*/ 5617027 w 9018521"/>
              <a:gd name="connsiteY278" fmla="*/ 4378726 h 5314642"/>
              <a:gd name="connsiteX279" fmla="*/ 5712277 w 9018521"/>
              <a:gd name="connsiteY279" fmla="*/ 4285792 h 5314642"/>
              <a:gd name="connsiteX280" fmla="*/ 5573996 w 9018521"/>
              <a:gd name="connsiteY280" fmla="*/ 4195846 h 5314642"/>
              <a:gd name="connsiteX281" fmla="*/ 5467129 w 9018521"/>
              <a:gd name="connsiteY281" fmla="*/ 4187031 h 5314642"/>
              <a:gd name="connsiteX282" fmla="*/ 5404339 w 9018521"/>
              <a:gd name="connsiteY282" fmla="*/ 4245451 h 5314642"/>
              <a:gd name="connsiteX283" fmla="*/ 5296389 w 9018521"/>
              <a:gd name="connsiteY283" fmla="*/ 4229576 h 5314642"/>
              <a:gd name="connsiteX284" fmla="*/ 5223364 w 9018521"/>
              <a:gd name="connsiteY284" fmla="*/ 4223226 h 5314642"/>
              <a:gd name="connsiteX285" fmla="*/ 5154448 w 9018521"/>
              <a:gd name="connsiteY285" fmla="*/ 4185089 h 5314642"/>
              <a:gd name="connsiteX286" fmla="*/ 5122175 w 9018521"/>
              <a:gd name="connsiteY286" fmla="*/ 4195846 h 5314642"/>
              <a:gd name="connsiteX287" fmla="*/ 5025356 w 9018521"/>
              <a:gd name="connsiteY287" fmla="*/ 4185089 h 5314642"/>
              <a:gd name="connsiteX288" fmla="*/ 4960810 w 9018521"/>
              <a:gd name="connsiteY288" fmla="*/ 4152816 h 5314642"/>
              <a:gd name="connsiteX289" fmla="*/ 4907022 w 9018521"/>
              <a:gd name="connsiteY289" fmla="*/ 4099027 h 5314642"/>
              <a:gd name="connsiteX290" fmla="*/ 4836014 w 9018521"/>
              <a:gd name="connsiteY290" fmla="*/ 4093051 h 5314642"/>
              <a:gd name="connsiteX291" fmla="*/ 4804899 w 9018521"/>
              <a:gd name="connsiteY291" fmla="*/ 4048414 h 5314642"/>
              <a:gd name="connsiteX292" fmla="*/ 4902689 w 9018521"/>
              <a:gd name="connsiteY292" fmla="*/ 4007326 h 5314642"/>
              <a:gd name="connsiteX293" fmla="*/ 4880576 w 9018521"/>
              <a:gd name="connsiteY293" fmla="*/ 3944536 h 5314642"/>
              <a:gd name="connsiteX294" fmla="*/ 4739307 w 9018521"/>
              <a:gd name="connsiteY294" fmla="*/ 3953538 h 5314642"/>
              <a:gd name="connsiteX295" fmla="*/ 4639500 w 9018521"/>
              <a:gd name="connsiteY295" fmla="*/ 3859707 h 5314642"/>
              <a:gd name="connsiteX296" fmla="*/ 4502639 w 9018521"/>
              <a:gd name="connsiteY296" fmla="*/ 3870801 h 5314642"/>
              <a:gd name="connsiteX297" fmla="*/ 4421695 w 9018521"/>
              <a:gd name="connsiteY297" fmla="*/ 3860417 h 5314642"/>
              <a:gd name="connsiteX298" fmla="*/ 4328014 w 9018521"/>
              <a:gd name="connsiteY298" fmla="*/ 3873976 h 5314642"/>
              <a:gd name="connsiteX299" fmla="*/ 4302614 w 9018521"/>
              <a:gd name="connsiteY299" fmla="*/ 3899376 h 5314642"/>
              <a:gd name="connsiteX300" fmla="*/ 4305789 w 9018521"/>
              <a:gd name="connsiteY300" fmla="*/ 3947001 h 5314642"/>
              <a:gd name="connsiteX301" fmla="*/ 4272321 w 9018521"/>
              <a:gd name="connsiteY301" fmla="*/ 4045239 h 5314642"/>
              <a:gd name="connsiteX302" fmla="*/ 4229290 w 9018521"/>
              <a:gd name="connsiteY302" fmla="*/ 4109785 h 5314642"/>
              <a:gd name="connsiteX303" fmla="*/ 4207775 w 9018521"/>
              <a:gd name="connsiteY303" fmla="*/ 4142058 h 5314642"/>
              <a:gd name="connsiteX304" fmla="*/ 4175502 w 9018521"/>
              <a:gd name="connsiteY304" fmla="*/ 4174331 h 5314642"/>
              <a:gd name="connsiteX305" fmla="*/ 4121714 w 9018521"/>
              <a:gd name="connsiteY305" fmla="*/ 4217362 h 5314642"/>
              <a:gd name="connsiteX306" fmla="*/ 4096239 w 9018521"/>
              <a:gd name="connsiteY306" fmla="*/ 4270851 h 5314642"/>
              <a:gd name="connsiteX307" fmla="*/ 4046410 w 9018521"/>
              <a:gd name="connsiteY307" fmla="*/ 4335696 h 5314642"/>
              <a:gd name="connsiteX308" fmla="*/ 4014137 w 9018521"/>
              <a:gd name="connsiteY308" fmla="*/ 4367969 h 5314642"/>
              <a:gd name="connsiteX309" fmla="*/ 3924191 w 9018521"/>
              <a:gd name="connsiteY309" fmla="*/ 4468485 h 5314642"/>
              <a:gd name="connsiteX310" fmla="*/ 3838130 w 9018521"/>
              <a:gd name="connsiteY310" fmla="*/ 4537439 h 5314642"/>
              <a:gd name="connsiteX311" fmla="*/ 3780457 w 9018521"/>
              <a:gd name="connsiteY311" fmla="*/ 4563362 h 5314642"/>
              <a:gd name="connsiteX312" fmla="*/ 3813664 w 9018521"/>
              <a:gd name="connsiteY312" fmla="*/ 4639151 h 5314642"/>
              <a:gd name="connsiteX313" fmla="*/ 3810489 w 9018521"/>
              <a:gd name="connsiteY313" fmla="*/ 4728051 h 5314642"/>
              <a:gd name="connsiteX314" fmla="*/ 3745196 w 9018521"/>
              <a:gd name="connsiteY314" fmla="*/ 4755244 h 5314642"/>
              <a:gd name="connsiteX315" fmla="*/ 3699364 w 9018521"/>
              <a:gd name="connsiteY315" fmla="*/ 4693126 h 5314642"/>
              <a:gd name="connsiteX316" fmla="*/ 3621745 w 9018521"/>
              <a:gd name="connsiteY316" fmla="*/ 4641840 h 5314642"/>
              <a:gd name="connsiteX317" fmla="*/ 3499339 w 9018521"/>
              <a:gd name="connsiteY317" fmla="*/ 4664551 h 5314642"/>
              <a:gd name="connsiteX318" fmla="*/ 3423139 w 9018521"/>
              <a:gd name="connsiteY318" fmla="*/ 4728051 h 5314642"/>
              <a:gd name="connsiteX319" fmla="*/ 3342046 w 9018521"/>
              <a:gd name="connsiteY319" fmla="*/ 4725436 h 5314642"/>
              <a:gd name="connsiteX320" fmla="*/ 3286614 w 9018521"/>
              <a:gd name="connsiteY320" fmla="*/ 4785201 h 5314642"/>
              <a:gd name="connsiteX321" fmla="*/ 3212431 w 9018521"/>
              <a:gd name="connsiteY321" fmla="*/ 4788750 h 5314642"/>
              <a:gd name="connsiteX322" fmla="*/ 3153525 w 9018521"/>
              <a:gd name="connsiteY322" fmla="*/ 4755244 h 5314642"/>
              <a:gd name="connsiteX323" fmla="*/ 3099737 w 9018521"/>
              <a:gd name="connsiteY323" fmla="*/ 4712213 h 5314642"/>
              <a:gd name="connsiteX324" fmla="*/ 3032614 w 9018521"/>
              <a:gd name="connsiteY324" fmla="*/ 4591526 h 5314642"/>
              <a:gd name="connsiteX325" fmla="*/ 3054839 w 9018521"/>
              <a:gd name="connsiteY325" fmla="*/ 4556601 h 5314642"/>
              <a:gd name="connsiteX326" fmla="*/ 3088980 w 9018521"/>
              <a:gd name="connsiteY326" fmla="*/ 4561606 h 5314642"/>
              <a:gd name="connsiteX327" fmla="*/ 3131039 w 9018521"/>
              <a:gd name="connsiteY327" fmla="*/ 4585176 h 5314642"/>
              <a:gd name="connsiteX328" fmla="*/ 3173995 w 9018521"/>
              <a:gd name="connsiteY328" fmla="*/ 4560037 h 5314642"/>
              <a:gd name="connsiteX329" fmla="*/ 3172314 w 9018521"/>
              <a:gd name="connsiteY329" fmla="*/ 4505801 h 5314642"/>
              <a:gd name="connsiteX330" fmla="*/ 3142768 w 9018521"/>
              <a:gd name="connsiteY330" fmla="*/ 4443272 h 5314642"/>
              <a:gd name="connsiteX331" fmla="*/ 3192148 w 9018521"/>
              <a:gd name="connsiteY331" fmla="*/ 4404126 h 5314642"/>
              <a:gd name="connsiteX332" fmla="*/ 3268871 w 9018521"/>
              <a:gd name="connsiteY332" fmla="*/ 4377680 h 5314642"/>
              <a:gd name="connsiteX333" fmla="*/ 3299725 w 9018521"/>
              <a:gd name="connsiteY333" fmla="*/ 4261812 h 5314642"/>
              <a:gd name="connsiteX334" fmla="*/ 3411896 w 9018521"/>
              <a:gd name="connsiteY334" fmla="*/ 4243658 h 5314642"/>
              <a:gd name="connsiteX335" fmla="*/ 3423139 w 9018521"/>
              <a:gd name="connsiteY335" fmla="*/ 4140676 h 5314642"/>
              <a:gd name="connsiteX336" fmla="*/ 3380669 w 9018521"/>
              <a:gd name="connsiteY336" fmla="*/ 4050170 h 5314642"/>
              <a:gd name="connsiteX337" fmla="*/ 3401997 w 9018521"/>
              <a:gd name="connsiteY337" fmla="*/ 3941361 h 5314642"/>
              <a:gd name="connsiteX338" fmla="*/ 3490188 w 9018521"/>
              <a:gd name="connsiteY338" fmla="*/ 3891270 h 5314642"/>
              <a:gd name="connsiteX339" fmla="*/ 3589658 w 9018521"/>
              <a:gd name="connsiteY339" fmla="*/ 3897097 h 5314642"/>
              <a:gd name="connsiteX340" fmla="*/ 3669893 w 9018521"/>
              <a:gd name="connsiteY340" fmla="*/ 3948420 h 5314642"/>
              <a:gd name="connsiteX341" fmla="*/ 3737613 w 9018521"/>
              <a:gd name="connsiteY341" fmla="*/ 3984578 h 5314642"/>
              <a:gd name="connsiteX342" fmla="*/ 3813440 w 9018521"/>
              <a:gd name="connsiteY342" fmla="*/ 3954770 h 5314642"/>
              <a:gd name="connsiteX343" fmla="*/ 3913620 w 9018521"/>
              <a:gd name="connsiteY343" fmla="*/ 3963063 h 5314642"/>
              <a:gd name="connsiteX344" fmla="*/ 3899688 w 9018521"/>
              <a:gd name="connsiteY344" fmla="*/ 3865011 h 5314642"/>
              <a:gd name="connsiteX345" fmla="*/ 3911155 w 9018521"/>
              <a:gd name="connsiteY345" fmla="*/ 3759713 h 5314642"/>
              <a:gd name="connsiteX346" fmla="*/ 3829315 w 9018521"/>
              <a:gd name="connsiteY346" fmla="*/ 3709997 h 5314642"/>
              <a:gd name="connsiteX347" fmla="*/ 3750127 w 9018521"/>
              <a:gd name="connsiteY347" fmla="*/ 3651091 h 5314642"/>
              <a:gd name="connsiteX348" fmla="*/ 3702165 w 9018521"/>
              <a:gd name="connsiteY348" fmla="*/ 3571903 h 5314642"/>
              <a:gd name="connsiteX349" fmla="*/ 3659135 w 9018521"/>
              <a:gd name="connsiteY349" fmla="*/ 3518115 h 5314642"/>
              <a:gd name="connsiteX350" fmla="*/ 3655437 w 9018521"/>
              <a:gd name="connsiteY350" fmla="*/ 3410538 h 5314642"/>
              <a:gd name="connsiteX351" fmla="*/ 3558431 w 9018521"/>
              <a:gd name="connsiteY351" fmla="*/ 3368217 h 5314642"/>
              <a:gd name="connsiteX352" fmla="*/ 3474126 w 9018521"/>
              <a:gd name="connsiteY352" fmla="*/ 3263106 h 5314642"/>
              <a:gd name="connsiteX353" fmla="*/ 3508528 w 9018521"/>
              <a:gd name="connsiteY353" fmla="*/ 3173870 h 5314642"/>
              <a:gd name="connsiteX354" fmla="*/ 3531463 w 9018521"/>
              <a:gd name="connsiteY354" fmla="*/ 3083924 h 5314642"/>
              <a:gd name="connsiteX355" fmla="*/ 3465497 w 9018521"/>
              <a:gd name="connsiteY355" fmla="*/ 2990990 h 5314642"/>
              <a:gd name="connsiteX356" fmla="*/ 3381901 w 9018521"/>
              <a:gd name="connsiteY356" fmla="*/ 2973359 h 5314642"/>
              <a:gd name="connsiteX357" fmla="*/ 3316310 w 9018521"/>
              <a:gd name="connsiteY357" fmla="*/ 2894171 h 5314642"/>
              <a:gd name="connsiteX358" fmla="*/ 3249112 w 9018521"/>
              <a:gd name="connsiteY358" fmla="*/ 2840551 h 5314642"/>
              <a:gd name="connsiteX359" fmla="*/ 3196920 w 9018521"/>
              <a:gd name="connsiteY359" fmla="*/ 2838926 h 5314642"/>
              <a:gd name="connsiteX360" fmla="*/ 3146466 w 9018521"/>
              <a:gd name="connsiteY360" fmla="*/ 2886859 h 5314642"/>
              <a:gd name="connsiteX361" fmla="*/ 3099737 w 9018521"/>
              <a:gd name="connsiteY361" fmla="*/ 2829625 h 5314642"/>
              <a:gd name="connsiteX362" fmla="*/ 3023370 w 9018521"/>
              <a:gd name="connsiteY362" fmla="*/ 2820016 h 5314642"/>
              <a:gd name="connsiteX363" fmla="*/ 2955209 w 9018521"/>
              <a:gd name="connsiteY363" fmla="*/ 2788976 h 5314642"/>
              <a:gd name="connsiteX364" fmla="*/ 2938288 w 9018521"/>
              <a:gd name="connsiteY364" fmla="*/ 2705547 h 5314642"/>
              <a:gd name="connsiteX365" fmla="*/ 2872594 w 9018521"/>
              <a:gd name="connsiteY365" fmla="*/ 2718518 h 5314642"/>
              <a:gd name="connsiteX366" fmla="*/ 2773310 w 9018521"/>
              <a:gd name="connsiteY366" fmla="*/ 2629012 h 5314642"/>
              <a:gd name="connsiteX367" fmla="*/ 2658674 w 9018521"/>
              <a:gd name="connsiteY367" fmla="*/ 2646745 h 5314642"/>
              <a:gd name="connsiteX368" fmla="*/ 2565300 w 9018521"/>
              <a:gd name="connsiteY368" fmla="*/ 2702747 h 5314642"/>
              <a:gd name="connsiteX369" fmla="*/ 2443521 w 9018521"/>
              <a:gd name="connsiteY369" fmla="*/ 2711291 h 5314642"/>
              <a:gd name="connsiteX370" fmla="*/ 2314429 w 9018521"/>
              <a:gd name="connsiteY370" fmla="*/ 2743564 h 5314642"/>
              <a:gd name="connsiteX371" fmla="*/ 2217610 w 9018521"/>
              <a:gd name="connsiteY371" fmla="*/ 2775837 h 5314642"/>
              <a:gd name="connsiteX372" fmla="*/ 2164971 w 9018521"/>
              <a:gd name="connsiteY372" fmla="*/ 2850972 h 5314642"/>
              <a:gd name="connsiteX373" fmla="*/ 2105187 w 9018521"/>
              <a:gd name="connsiteY373" fmla="*/ 2910756 h 5314642"/>
              <a:gd name="connsiteX374" fmla="*/ 2034730 w 9018521"/>
              <a:gd name="connsiteY374" fmla="*/ 2937202 h 5314642"/>
              <a:gd name="connsiteX375" fmla="*/ 1980942 w 9018521"/>
              <a:gd name="connsiteY375" fmla="*/ 2958717 h 5314642"/>
              <a:gd name="connsiteX376" fmla="*/ 1872217 w 9018521"/>
              <a:gd name="connsiteY376" fmla="*/ 2986311 h 5314642"/>
              <a:gd name="connsiteX377" fmla="*/ 1734291 w 9018521"/>
              <a:gd name="connsiteY377" fmla="*/ 2998656 h 5314642"/>
              <a:gd name="connsiteX378" fmla="*/ 1598430 w 9018521"/>
              <a:gd name="connsiteY378" fmla="*/ 2999451 h 5314642"/>
              <a:gd name="connsiteX379" fmla="*/ 1524443 w 9018521"/>
              <a:gd name="connsiteY379" fmla="*/ 3066378 h 5314642"/>
              <a:gd name="connsiteX380" fmla="*/ 1484773 w 9018521"/>
              <a:gd name="connsiteY380" fmla="*/ 3120082 h 5314642"/>
              <a:gd name="connsiteX381" fmla="*/ 1421544 w 9018521"/>
              <a:gd name="connsiteY381" fmla="*/ 3130839 h 5314642"/>
              <a:gd name="connsiteX382" fmla="*/ 1364142 w 9018521"/>
              <a:gd name="connsiteY382" fmla="*/ 3105795 h 5314642"/>
              <a:gd name="connsiteX383" fmla="*/ 1313968 w 9018521"/>
              <a:gd name="connsiteY383" fmla="*/ 3066293 h 5314642"/>
              <a:gd name="connsiteX384" fmla="*/ 1292453 w 9018521"/>
              <a:gd name="connsiteY384" fmla="*/ 3034020 h 5314642"/>
              <a:gd name="connsiteX385" fmla="*/ 1224209 w 9018521"/>
              <a:gd name="connsiteY385" fmla="*/ 2974405 h 5314642"/>
              <a:gd name="connsiteX386" fmla="*/ 1120330 w 9018521"/>
              <a:gd name="connsiteY386" fmla="*/ 2980232 h 5314642"/>
              <a:gd name="connsiteX387" fmla="*/ 1051021 w 9018521"/>
              <a:gd name="connsiteY387" fmla="*/ 2999198 h 5314642"/>
              <a:gd name="connsiteX388" fmla="*/ 994264 w 9018521"/>
              <a:gd name="connsiteY388" fmla="*/ 2981801 h 5314642"/>
              <a:gd name="connsiteX389" fmla="*/ 908539 w 9018521"/>
              <a:gd name="connsiteY389" fmla="*/ 2984182 h 5314642"/>
              <a:gd name="connsiteX390" fmla="*/ 849008 w 9018521"/>
              <a:gd name="connsiteY390" fmla="*/ 2960370 h 5314642"/>
              <a:gd name="connsiteX391" fmla="*/ 743813 w 9018521"/>
              <a:gd name="connsiteY391" fmla="*/ 2958717 h 5314642"/>
              <a:gd name="connsiteX392" fmla="*/ 668593 w 9018521"/>
              <a:gd name="connsiteY392" fmla="*/ 2937117 h 5314642"/>
              <a:gd name="connsiteX393" fmla="*/ 608894 w 9018521"/>
              <a:gd name="connsiteY393" fmla="*/ 2912073 h 5314642"/>
              <a:gd name="connsiteX394" fmla="*/ 582448 w 9018521"/>
              <a:gd name="connsiteY394" fmla="*/ 2883413 h 5314642"/>
              <a:gd name="connsiteX395" fmla="*/ 442598 w 9018521"/>
              <a:gd name="connsiteY395" fmla="*/ 2915686 h 5314642"/>
              <a:gd name="connsiteX396" fmla="*/ 431841 w 9018521"/>
              <a:gd name="connsiteY396" fmla="*/ 2947959 h 5314642"/>
              <a:gd name="connsiteX397" fmla="*/ 367995 w 9018521"/>
              <a:gd name="connsiteY397" fmla="*/ 2936557 h 5314642"/>
              <a:gd name="connsiteX398" fmla="*/ 315804 w 9018521"/>
              <a:gd name="connsiteY398" fmla="*/ 2889577 h 5314642"/>
              <a:gd name="connsiteX399" fmla="*/ 238203 w 9018521"/>
              <a:gd name="connsiteY399" fmla="*/ 2883413 h 5314642"/>
              <a:gd name="connsiteX400" fmla="*/ 202148 w 9018521"/>
              <a:gd name="connsiteY400" fmla="*/ 2795055 h 5314642"/>
              <a:gd name="connsiteX401" fmla="*/ 119869 w 9018521"/>
              <a:gd name="connsiteY401" fmla="*/ 2754322 h 5314642"/>
              <a:gd name="connsiteX402" fmla="*/ 42437 w 9018521"/>
              <a:gd name="connsiteY402" fmla="*/ 2693390 h 5314642"/>
              <a:gd name="connsiteX403" fmla="*/ 1703 w 9018521"/>
              <a:gd name="connsiteY403" fmla="*/ 2607497 h 5314642"/>
              <a:gd name="connsiteX404" fmla="*/ 43417 w 9018521"/>
              <a:gd name="connsiteY404" fmla="*/ 2483083 h 5314642"/>
              <a:gd name="connsiteX405" fmla="*/ 119869 w 9018521"/>
              <a:gd name="connsiteY405" fmla="*/ 2420835 h 5314642"/>
              <a:gd name="connsiteX406" fmla="*/ 122503 w 9018521"/>
              <a:gd name="connsiteY406" fmla="*/ 2316956 h 5314642"/>
              <a:gd name="connsiteX407" fmla="*/ 201251 w 9018521"/>
              <a:gd name="connsiteY407" fmla="*/ 2246330 h 5314642"/>
              <a:gd name="connsiteX408" fmla="*/ 233524 w 9018521"/>
              <a:gd name="connsiteY408" fmla="*/ 2191478 h 5314642"/>
              <a:gd name="connsiteX409" fmla="*/ 281234 w 9018521"/>
              <a:gd name="connsiteY409" fmla="*/ 2151893 h 5314642"/>
              <a:gd name="connsiteX410" fmla="*/ 296838 w 9018521"/>
              <a:gd name="connsiteY410" fmla="*/ 2053926 h 5314642"/>
              <a:gd name="connsiteX411" fmla="*/ 265966 w 9018521"/>
              <a:gd name="connsiteY411" fmla="*/ 1923686 h 5314642"/>
              <a:gd name="connsiteX412" fmla="*/ 309977 w 9018521"/>
              <a:gd name="connsiteY412" fmla="*/ 1850847 h 5314642"/>
              <a:gd name="connsiteX413" fmla="*/ 378053 w 9018521"/>
              <a:gd name="connsiteY413" fmla="*/ 1721587 h 5314642"/>
              <a:gd name="connsiteX414" fmla="*/ 464114 w 9018521"/>
              <a:gd name="connsiteY414" fmla="*/ 1667799 h 5314642"/>
              <a:gd name="connsiteX0" fmla="*/ 450079 w 9018521"/>
              <a:gd name="connsiteY0" fmla="*/ 1680770 h 5314642"/>
              <a:gd name="connsiteX1" fmla="*/ 475154 w 9018521"/>
              <a:gd name="connsiteY1" fmla="*/ 1629251 h 5314642"/>
              <a:gd name="connsiteX2" fmla="*/ 532304 w 9018521"/>
              <a:gd name="connsiteY2" fmla="*/ 1614964 h 5314642"/>
              <a:gd name="connsiteX3" fmla="*/ 563398 w 9018521"/>
              <a:gd name="connsiteY3" fmla="*/ 1547167 h 5314642"/>
              <a:gd name="connsiteX4" fmla="*/ 636236 w 9018521"/>
              <a:gd name="connsiteY4" fmla="*/ 1498226 h 5314642"/>
              <a:gd name="connsiteX5" fmla="*/ 673355 w 9018521"/>
              <a:gd name="connsiteY5" fmla="*/ 1442056 h 5314642"/>
              <a:gd name="connsiteX6" fmla="*/ 733055 w 9018521"/>
              <a:gd name="connsiteY6" fmla="*/ 1431131 h 5314642"/>
              <a:gd name="connsiteX7" fmla="*/ 769109 w 9018521"/>
              <a:gd name="connsiteY7" fmla="*/ 1347535 h 5314642"/>
              <a:gd name="connsiteX8" fmla="*/ 866825 w 9018521"/>
              <a:gd name="connsiteY8" fmla="*/ 1315262 h 5314642"/>
              <a:gd name="connsiteX9" fmla="*/ 969723 w 9018521"/>
              <a:gd name="connsiteY9" fmla="*/ 1302039 h 5314642"/>
              <a:gd name="connsiteX10" fmla="*/ 958965 w 9018521"/>
              <a:gd name="connsiteY10" fmla="*/ 1215978 h 5314642"/>
              <a:gd name="connsiteX11" fmla="*/ 951404 w 9018521"/>
              <a:gd name="connsiteY11" fmla="*/ 1157764 h 5314642"/>
              <a:gd name="connsiteX12" fmla="*/ 914870 w 9018521"/>
              <a:gd name="connsiteY12" fmla="*/ 1107421 h 5314642"/>
              <a:gd name="connsiteX13" fmla="*/ 941879 w 9018521"/>
              <a:gd name="connsiteY13" fmla="*/ 1050607 h 5314642"/>
              <a:gd name="connsiteX14" fmla="*/ 979248 w 9018521"/>
              <a:gd name="connsiteY14" fmla="*/ 1007968 h 5314642"/>
              <a:gd name="connsiteX15" fmla="*/ 905177 w 9018521"/>
              <a:gd name="connsiteY15" fmla="*/ 947037 h 5314642"/>
              <a:gd name="connsiteX16" fmla="*/ 877751 w 9018521"/>
              <a:gd name="connsiteY16" fmla="*/ 912383 h 5314642"/>
              <a:gd name="connsiteX17" fmla="*/ 851389 w 9018521"/>
              <a:gd name="connsiteY17" fmla="*/ 871733 h 5314642"/>
              <a:gd name="connsiteX18" fmla="*/ 794070 w 9018521"/>
              <a:gd name="connsiteY18" fmla="*/ 810634 h 5314642"/>
              <a:gd name="connsiteX19" fmla="*/ 740451 w 9018521"/>
              <a:gd name="connsiteY19" fmla="*/ 719810 h 5314642"/>
              <a:gd name="connsiteX20" fmla="*/ 745129 w 9018521"/>
              <a:gd name="connsiteY20" fmla="*/ 653050 h 5314642"/>
              <a:gd name="connsiteX21" fmla="*/ 711624 w 9018521"/>
              <a:gd name="connsiteY21" fmla="*/ 575282 h 5314642"/>
              <a:gd name="connsiteX22" fmla="*/ 739050 w 9018521"/>
              <a:gd name="connsiteY22" fmla="*/ 502444 h 5314642"/>
              <a:gd name="connsiteX23" fmla="*/ 797601 w 9018521"/>
              <a:gd name="connsiteY23" fmla="*/ 462943 h 5314642"/>
              <a:gd name="connsiteX24" fmla="*/ 858449 w 9018521"/>
              <a:gd name="connsiteY24" fmla="*/ 480760 h 5314642"/>
              <a:gd name="connsiteX25" fmla="*/ 917168 w 9018521"/>
              <a:gd name="connsiteY25" fmla="*/ 523706 h 5314642"/>
              <a:gd name="connsiteX26" fmla="*/ 975216 w 9018521"/>
              <a:gd name="connsiteY26" fmla="*/ 529114 h 5314642"/>
              <a:gd name="connsiteX27" fmla="*/ 1006927 w 9018521"/>
              <a:gd name="connsiteY27" fmla="*/ 492834 h 5314642"/>
              <a:gd name="connsiteX28" fmla="*/ 1070240 w 9018521"/>
              <a:gd name="connsiteY28" fmla="*/ 404560 h 5314642"/>
              <a:gd name="connsiteX29" fmla="*/ 1190872 w 9018521"/>
              <a:gd name="connsiteY29" fmla="*/ 329341 h 5314642"/>
              <a:gd name="connsiteX30" fmla="*/ 1365741 w 9018521"/>
              <a:gd name="connsiteY30" fmla="*/ 340995 h 5314642"/>
              <a:gd name="connsiteX31" fmla="*/ 1460961 w 9018521"/>
              <a:gd name="connsiteY31" fmla="*/ 325727 h 5314642"/>
              <a:gd name="connsiteX32" fmla="*/ 1548254 w 9018521"/>
              <a:gd name="connsiteY32" fmla="*/ 287459 h 5314642"/>
              <a:gd name="connsiteX33" fmla="*/ 1687210 w 9018521"/>
              <a:gd name="connsiteY33" fmla="*/ 338614 h 5314642"/>
              <a:gd name="connsiteX34" fmla="*/ 1801591 w 9018521"/>
              <a:gd name="connsiteY34" fmla="*/ 317266 h 5314642"/>
              <a:gd name="connsiteX35" fmla="*/ 1984472 w 9018521"/>
              <a:gd name="connsiteY35" fmla="*/ 322113 h 5314642"/>
              <a:gd name="connsiteX36" fmla="*/ 2130122 w 9018521"/>
              <a:gd name="connsiteY36" fmla="*/ 364808 h 5314642"/>
              <a:gd name="connsiteX37" fmla="*/ 2292914 w 9018521"/>
              <a:gd name="connsiteY37" fmla="*/ 398397 h 5314642"/>
              <a:gd name="connsiteX38" fmla="*/ 2454278 w 9018521"/>
              <a:gd name="connsiteY38" fmla="*/ 409322 h 5314642"/>
              <a:gd name="connsiteX39" fmla="*/ 2531963 w 9018521"/>
              <a:gd name="connsiteY39" fmla="*/ 446274 h 5314642"/>
              <a:gd name="connsiteX40" fmla="*/ 2579924 w 9018521"/>
              <a:gd name="connsiteY40" fmla="*/ 546454 h 5314642"/>
              <a:gd name="connsiteX41" fmla="*/ 2669431 w 9018521"/>
              <a:gd name="connsiteY41" fmla="*/ 538246 h 5314642"/>
              <a:gd name="connsiteX42" fmla="*/ 2746867 w 9018521"/>
              <a:gd name="connsiteY42" fmla="*/ 498157 h 5314642"/>
              <a:gd name="connsiteX43" fmla="*/ 2825447 w 9018521"/>
              <a:gd name="connsiteY43" fmla="*/ 550545 h 5314642"/>
              <a:gd name="connsiteX44" fmla="*/ 2904028 w 9018521"/>
              <a:gd name="connsiteY44" fmla="*/ 505301 h 5314642"/>
              <a:gd name="connsiteX45" fmla="*/ 2963560 w 9018521"/>
              <a:gd name="connsiteY45" fmla="*/ 569595 h 5314642"/>
              <a:gd name="connsiteX46" fmla="*/ 3020710 w 9018521"/>
              <a:gd name="connsiteY46" fmla="*/ 495776 h 5314642"/>
              <a:gd name="connsiteX47" fmla="*/ 3148931 w 9018521"/>
              <a:gd name="connsiteY47" fmla="*/ 558529 h 5314642"/>
              <a:gd name="connsiteX48" fmla="*/ 3251577 w 9018521"/>
              <a:gd name="connsiteY48" fmla="*/ 551469 h 5314642"/>
              <a:gd name="connsiteX49" fmla="*/ 3305281 w 9018521"/>
              <a:gd name="connsiteY49" fmla="*/ 614614 h 5314642"/>
              <a:gd name="connsiteX50" fmla="*/ 3392743 w 9018521"/>
              <a:gd name="connsiteY50" fmla="*/ 527656 h 5314642"/>
              <a:gd name="connsiteX51" fmla="*/ 3484632 w 9018521"/>
              <a:gd name="connsiteY51" fmla="*/ 500146 h 5314642"/>
              <a:gd name="connsiteX52" fmla="*/ 3537355 w 9018521"/>
              <a:gd name="connsiteY52" fmla="*/ 556147 h 5314642"/>
              <a:gd name="connsiteX53" fmla="*/ 3560018 w 9018521"/>
              <a:gd name="connsiteY53" fmla="*/ 616996 h 5314642"/>
              <a:gd name="connsiteX54" fmla="*/ 3617253 w 9018521"/>
              <a:gd name="connsiteY54" fmla="*/ 662323 h 5314642"/>
              <a:gd name="connsiteX55" fmla="*/ 3669893 w 9018521"/>
              <a:gd name="connsiteY55" fmla="*/ 635065 h 5314642"/>
              <a:gd name="connsiteX56" fmla="*/ 3736987 w 9018521"/>
              <a:gd name="connsiteY56" fmla="*/ 579063 h 5314642"/>
              <a:gd name="connsiteX57" fmla="*/ 3809742 w 9018521"/>
              <a:gd name="connsiteY57" fmla="*/ 613550 h 5314642"/>
              <a:gd name="connsiteX58" fmla="*/ 3885104 w 9018521"/>
              <a:gd name="connsiteY58" fmla="*/ 621982 h 5314642"/>
              <a:gd name="connsiteX59" fmla="*/ 3967493 w 9018521"/>
              <a:gd name="connsiteY59" fmla="*/ 590970 h 5314642"/>
              <a:gd name="connsiteX60" fmla="*/ 4035484 w 9018521"/>
              <a:gd name="connsiteY60" fmla="*/ 589821 h 5314642"/>
              <a:gd name="connsiteX61" fmla="*/ 4090673 w 9018521"/>
              <a:gd name="connsiteY61" fmla="*/ 685155 h 5314642"/>
              <a:gd name="connsiteX62" fmla="*/ 4173037 w 9018521"/>
              <a:gd name="connsiteY62" fmla="*/ 773429 h 5314642"/>
              <a:gd name="connsiteX63" fmla="*/ 4247108 w 9018521"/>
              <a:gd name="connsiteY63" fmla="*/ 721126 h 5314642"/>
              <a:gd name="connsiteX64" fmla="*/ 4256579 w 9018521"/>
              <a:gd name="connsiteY64" fmla="*/ 662464 h 5314642"/>
              <a:gd name="connsiteX65" fmla="*/ 4187522 w 9018521"/>
              <a:gd name="connsiteY65" fmla="*/ 579119 h 5314642"/>
              <a:gd name="connsiteX66" fmla="*/ 4166145 w 9018521"/>
              <a:gd name="connsiteY66" fmla="*/ 498997 h 5314642"/>
              <a:gd name="connsiteX67" fmla="*/ 4229290 w 9018521"/>
              <a:gd name="connsiteY67" fmla="*/ 452185 h 5314642"/>
              <a:gd name="connsiteX68" fmla="*/ 4250890 w 9018521"/>
              <a:gd name="connsiteY68" fmla="*/ 381729 h 5314642"/>
              <a:gd name="connsiteX69" fmla="*/ 4337035 w 9018521"/>
              <a:gd name="connsiteY69" fmla="*/ 319480 h 5314642"/>
              <a:gd name="connsiteX70" fmla="*/ 4410041 w 9018521"/>
              <a:gd name="connsiteY70" fmla="*/ 221680 h 5314642"/>
              <a:gd name="connsiteX71" fmla="*/ 4470891 w 9018521"/>
              <a:gd name="connsiteY71" fmla="*/ 207645 h 5314642"/>
              <a:gd name="connsiteX72" fmla="*/ 4535182 w 9018521"/>
              <a:gd name="connsiteY72" fmla="*/ 250171 h 5314642"/>
              <a:gd name="connsiteX73" fmla="*/ 4614184 w 9018521"/>
              <a:gd name="connsiteY73" fmla="*/ 171506 h 5314642"/>
              <a:gd name="connsiteX74" fmla="*/ 4718541 w 9018521"/>
              <a:gd name="connsiteY74" fmla="*/ 202882 h 5314642"/>
              <a:gd name="connsiteX75" fmla="*/ 4853402 w 9018521"/>
              <a:gd name="connsiteY75" fmla="*/ 205992 h 5314642"/>
              <a:gd name="connsiteX76" fmla="*/ 4947755 w 9018521"/>
              <a:gd name="connsiteY76" fmla="*/ 237032 h 5314642"/>
              <a:gd name="connsiteX77" fmla="*/ 5024208 w 9018521"/>
              <a:gd name="connsiteY77" fmla="*/ 200081 h 5314642"/>
              <a:gd name="connsiteX78" fmla="*/ 5089902 w 9018521"/>
              <a:gd name="connsiteY78" fmla="*/ 140213 h 5314642"/>
              <a:gd name="connsiteX79" fmla="*/ 5092452 w 9018521"/>
              <a:gd name="connsiteY79" fmla="*/ 47092 h 5314642"/>
              <a:gd name="connsiteX80" fmla="*/ 5207003 w 9018521"/>
              <a:gd name="connsiteY80" fmla="*/ 77964 h 5314642"/>
              <a:gd name="connsiteX81" fmla="*/ 5309901 w 9018521"/>
              <a:gd name="connsiteY81" fmla="*/ 117297 h 5314642"/>
              <a:gd name="connsiteX82" fmla="*/ 5389799 w 9018521"/>
              <a:gd name="connsiteY82" fmla="*/ 104242 h 5314642"/>
              <a:gd name="connsiteX83" fmla="*/ 5444904 w 9018521"/>
              <a:gd name="connsiteY83" fmla="*/ 64910 h 5314642"/>
              <a:gd name="connsiteX84" fmla="*/ 5503456 w 9018521"/>
              <a:gd name="connsiteY84" fmla="*/ 448 h 5314642"/>
              <a:gd name="connsiteX85" fmla="*/ 5576377 w 9018521"/>
              <a:gd name="connsiteY85" fmla="*/ 33702 h 5314642"/>
              <a:gd name="connsiteX86" fmla="*/ 5638542 w 9018521"/>
              <a:gd name="connsiteY86" fmla="*/ 11122 h 5314642"/>
              <a:gd name="connsiteX87" fmla="*/ 5716311 w 9018521"/>
              <a:gd name="connsiteY87" fmla="*/ 71970 h 5314642"/>
              <a:gd name="connsiteX88" fmla="*/ 5799991 w 9018521"/>
              <a:gd name="connsiteY88" fmla="*/ 35102 h 5314642"/>
              <a:gd name="connsiteX89" fmla="*/ 5853695 w 9018521"/>
              <a:gd name="connsiteY89" fmla="*/ 64910 h 5314642"/>
              <a:gd name="connsiteX90" fmla="*/ 5896725 w 9018521"/>
              <a:gd name="connsiteY90" fmla="*/ 75667 h 5314642"/>
              <a:gd name="connsiteX91" fmla="*/ 5918241 w 9018521"/>
              <a:gd name="connsiteY91" fmla="*/ 107940 h 5314642"/>
              <a:gd name="connsiteX92" fmla="*/ 5950514 w 9018521"/>
              <a:gd name="connsiteY92" fmla="*/ 118698 h 5314642"/>
              <a:gd name="connsiteX93" fmla="*/ 5968583 w 9018521"/>
              <a:gd name="connsiteY93" fmla="*/ 197448 h 5314642"/>
              <a:gd name="connsiteX94" fmla="*/ 5983039 w 9018521"/>
              <a:gd name="connsiteY94" fmla="*/ 300345 h 5314642"/>
              <a:gd name="connsiteX95" fmla="*/ 6048649 w 9018521"/>
              <a:gd name="connsiteY95" fmla="*/ 331386 h 5314642"/>
              <a:gd name="connsiteX96" fmla="*/ 6108264 w 9018521"/>
              <a:gd name="connsiteY96" fmla="*/ 367188 h 5314642"/>
              <a:gd name="connsiteX97" fmla="*/ 6165667 w 9018521"/>
              <a:gd name="connsiteY97" fmla="*/ 419912 h 5314642"/>
              <a:gd name="connsiteX98" fmla="*/ 6154909 w 9018521"/>
              <a:gd name="connsiteY98" fmla="*/ 484458 h 5314642"/>
              <a:gd name="connsiteX99" fmla="*/ 6025006 w 9018521"/>
              <a:gd name="connsiteY99" fmla="*/ 471404 h 5314642"/>
              <a:gd name="connsiteX100" fmla="*/ 6033213 w 9018521"/>
              <a:gd name="connsiteY100" fmla="*/ 551302 h 5314642"/>
              <a:gd name="connsiteX101" fmla="*/ 6071091 w 9018521"/>
              <a:gd name="connsiteY101" fmla="*/ 614839 h 5314642"/>
              <a:gd name="connsiteX102" fmla="*/ 6072630 w 9018521"/>
              <a:gd name="connsiteY102" fmla="*/ 688685 h 5314642"/>
              <a:gd name="connsiteX103" fmla="*/ 6104819 w 9018521"/>
              <a:gd name="connsiteY103" fmla="*/ 767519 h 5314642"/>
              <a:gd name="connsiteX104" fmla="*/ 6176424 w 9018521"/>
              <a:gd name="connsiteY104" fmla="*/ 753399 h 5314642"/>
              <a:gd name="connsiteX105" fmla="*/ 6246966 w 9018521"/>
              <a:gd name="connsiteY105" fmla="*/ 797495 h 5314642"/>
              <a:gd name="connsiteX106" fmla="*/ 6318741 w 9018521"/>
              <a:gd name="connsiteY106" fmla="*/ 819626 h 5314642"/>
              <a:gd name="connsiteX107" fmla="*/ 6422449 w 9018521"/>
              <a:gd name="connsiteY107" fmla="*/ 772701 h 5314642"/>
              <a:gd name="connsiteX108" fmla="*/ 6482485 w 9018521"/>
              <a:gd name="connsiteY108" fmla="*/ 824025 h 5314642"/>
              <a:gd name="connsiteX109" fmla="*/ 6514758 w 9018521"/>
              <a:gd name="connsiteY109" fmla="*/ 905070 h 5314642"/>
              <a:gd name="connsiteX110" fmla="*/ 6606731 w 9018521"/>
              <a:gd name="connsiteY110" fmla="*/ 914848 h 5314642"/>
              <a:gd name="connsiteX111" fmla="*/ 6611661 w 9018521"/>
              <a:gd name="connsiteY111" fmla="*/ 1004354 h 5314642"/>
              <a:gd name="connsiteX112" fmla="*/ 6655840 w 9018521"/>
              <a:gd name="connsiteY112" fmla="*/ 1090416 h 5314642"/>
              <a:gd name="connsiteX113" fmla="*/ 6616507 w 9018521"/>
              <a:gd name="connsiteY113" fmla="*/ 1202755 h 5314642"/>
              <a:gd name="connsiteX114" fmla="*/ 6659370 w 9018521"/>
              <a:gd name="connsiteY114" fmla="*/ 1300722 h 5314642"/>
              <a:gd name="connsiteX115" fmla="*/ 6740753 w 9018521"/>
              <a:gd name="connsiteY115" fmla="*/ 1367649 h 5314642"/>
              <a:gd name="connsiteX116" fmla="*/ 6821883 w 9018521"/>
              <a:gd name="connsiteY116" fmla="*/ 1345070 h 5314642"/>
              <a:gd name="connsiteX117" fmla="*/ 6914054 w 9018521"/>
              <a:gd name="connsiteY117" fmla="*/ 1293495 h 5314642"/>
              <a:gd name="connsiteX118" fmla="*/ 7026278 w 9018521"/>
              <a:gd name="connsiteY118" fmla="*/ 1355827 h 5314642"/>
              <a:gd name="connsiteX119" fmla="*/ 7112340 w 9018521"/>
              <a:gd name="connsiteY119" fmla="*/ 1398858 h 5314642"/>
              <a:gd name="connsiteX120" fmla="*/ 7198401 w 9018521"/>
              <a:gd name="connsiteY120" fmla="*/ 1420373 h 5314642"/>
              <a:gd name="connsiteX121" fmla="*/ 7261630 w 9018521"/>
              <a:gd name="connsiteY121" fmla="*/ 1433512 h 5314642"/>
              <a:gd name="connsiteX122" fmla="*/ 7331275 w 9018521"/>
              <a:gd name="connsiteY122" fmla="*/ 1406085 h 5314642"/>
              <a:gd name="connsiteX123" fmla="*/ 7396885 w 9018521"/>
              <a:gd name="connsiteY123" fmla="*/ 1369134 h 5314642"/>
              <a:gd name="connsiteX124" fmla="*/ 7473337 w 9018521"/>
              <a:gd name="connsiteY124" fmla="*/ 1352298 h 5314642"/>
              <a:gd name="connsiteX125" fmla="*/ 7542645 w 9018521"/>
              <a:gd name="connsiteY125" fmla="*/ 1345070 h 5314642"/>
              <a:gd name="connsiteX126" fmla="*/ 7574918 w 9018521"/>
              <a:gd name="connsiteY126" fmla="*/ 1334312 h 5314642"/>
              <a:gd name="connsiteX127" fmla="*/ 7633385 w 9018521"/>
              <a:gd name="connsiteY127" fmla="*/ 1311649 h 5314642"/>
              <a:gd name="connsiteX128" fmla="*/ 7704010 w 9018521"/>
              <a:gd name="connsiteY128" fmla="*/ 1334312 h 5314642"/>
              <a:gd name="connsiteX129" fmla="*/ 7732837 w 9018521"/>
              <a:gd name="connsiteY129" fmla="*/ 1450181 h 5314642"/>
              <a:gd name="connsiteX130" fmla="*/ 7787858 w 9018521"/>
              <a:gd name="connsiteY130" fmla="*/ 1540921 h 5314642"/>
              <a:gd name="connsiteX131" fmla="*/ 7876133 w 9018521"/>
              <a:gd name="connsiteY131" fmla="*/ 1592496 h 5314642"/>
              <a:gd name="connsiteX132" fmla="*/ 7908405 w 9018521"/>
              <a:gd name="connsiteY132" fmla="*/ 1603253 h 5314642"/>
              <a:gd name="connsiteX133" fmla="*/ 7992086 w 9018521"/>
              <a:gd name="connsiteY133" fmla="*/ 1591346 h 5314642"/>
              <a:gd name="connsiteX134" fmla="*/ 8031502 w 9018521"/>
              <a:gd name="connsiteY134" fmla="*/ 1516296 h 5314642"/>
              <a:gd name="connsiteX135" fmla="*/ 8160930 w 9018521"/>
              <a:gd name="connsiteY135" fmla="*/ 1615159 h 5314642"/>
              <a:gd name="connsiteX136" fmla="*/ 8274165 w 9018521"/>
              <a:gd name="connsiteY136" fmla="*/ 1624769 h 5314642"/>
              <a:gd name="connsiteX137" fmla="*/ 8335098 w 9018521"/>
              <a:gd name="connsiteY137" fmla="*/ 1692760 h 5314642"/>
              <a:gd name="connsiteX138" fmla="*/ 8422477 w 9018521"/>
              <a:gd name="connsiteY138" fmla="*/ 1738088 h 5314642"/>
              <a:gd name="connsiteX139" fmla="*/ 8491951 w 9018521"/>
              <a:gd name="connsiteY139" fmla="*/ 1665586 h 5314642"/>
              <a:gd name="connsiteX140" fmla="*/ 8538764 w 9018521"/>
              <a:gd name="connsiteY140" fmla="*/ 1740722 h 5314642"/>
              <a:gd name="connsiteX141" fmla="*/ 8682956 w 9018521"/>
              <a:gd name="connsiteY141" fmla="*/ 1770529 h 5314642"/>
              <a:gd name="connsiteX142" fmla="*/ 8723858 w 9018521"/>
              <a:gd name="connsiteY142" fmla="*/ 1835075 h 5314642"/>
              <a:gd name="connsiteX143" fmla="*/ 8822805 w 9018521"/>
              <a:gd name="connsiteY143" fmla="*/ 1869646 h 5314642"/>
              <a:gd name="connsiteX144" fmla="*/ 8921838 w 9018521"/>
              <a:gd name="connsiteY144" fmla="*/ 1830481 h 5314642"/>
              <a:gd name="connsiteX145" fmla="*/ 8978091 w 9018521"/>
              <a:gd name="connsiteY145" fmla="*/ 1890179 h 5314642"/>
              <a:gd name="connsiteX146" fmla="*/ 8935397 w 9018521"/>
              <a:gd name="connsiteY146" fmla="*/ 1967781 h 5314642"/>
              <a:gd name="connsiteX147" fmla="*/ 9005770 w 9018521"/>
              <a:gd name="connsiteY147" fmla="*/ 2028629 h 5314642"/>
              <a:gd name="connsiteX148" fmla="*/ 9016443 w 9018521"/>
              <a:gd name="connsiteY148" fmla="*/ 2119620 h 5314642"/>
              <a:gd name="connsiteX149" fmla="*/ 8951897 w 9018521"/>
              <a:gd name="connsiteY149" fmla="*/ 2194924 h 5314642"/>
              <a:gd name="connsiteX150" fmla="*/ 8919624 w 9018521"/>
              <a:gd name="connsiteY150" fmla="*/ 2248712 h 5314642"/>
              <a:gd name="connsiteX151" fmla="*/ 8876594 w 9018521"/>
              <a:gd name="connsiteY151" fmla="*/ 2302500 h 5314642"/>
              <a:gd name="connsiteX152" fmla="*/ 8898109 w 9018521"/>
              <a:gd name="connsiteY152" fmla="*/ 2334773 h 5314642"/>
              <a:gd name="connsiteX153" fmla="*/ 8898109 w 9018521"/>
              <a:gd name="connsiteY153" fmla="*/ 2431592 h 5314642"/>
              <a:gd name="connsiteX154" fmla="*/ 8876594 w 9018521"/>
              <a:gd name="connsiteY154" fmla="*/ 2463865 h 5314642"/>
              <a:gd name="connsiteX155" fmla="*/ 8844321 w 9018521"/>
              <a:gd name="connsiteY155" fmla="*/ 2539169 h 5314642"/>
              <a:gd name="connsiteX156" fmla="*/ 8801290 w 9018521"/>
              <a:gd name="connsiteY156" fmla="*/ 2549926 h 5314642"/>
              <a:gd name="connsiteX157" fmla="*/ 8833563 w 9018521"/>
              <a:gd name="connsiteY157" fmla="*/ 2603715 h 5314642"/>
              <a:gd name="connsiteX158" fmla="*/ 8844321 w 9018521"/>
              <a:gd name="connsiteY158" fmla="*/ 2635987 h 5314642"/>
              <a:gd name="connsiteX159" fmla="*/ 8865836 w 9018521"/>
              <a:gd name="connsiteY159" fmla="*/ 2657503 h 5314642"/>
              <a:gd name="connsiteX160" fmla="*/ 8898109 w 9018521"/>
              <a:gd name="connsiteY160" fmla="*/ 2722049 h 5314642"/>
              <a:gd name="connsiteX161" fmla="*/ 8876594 w 9018521"/>
              <a:gd name="connsiteY161" fmla="*/ 2915686 h 5314642"/>
              <a:gd name="connsiteX162" fmla="*/ 8855078 w 9018521"/>
              <a:gd name="connsiteY162" fmla="*/ 2980232 h 5314642"/>
              <a:gd name="connsiteX163" fmla="*/ 8822805 w 9018521"/>
              <a:gd name="connsiteY163" fmla="*/ 3001747 h 5314642"/>
              <a:gd name="connsiteX164" fmla="*/ 8812048 w 9018521"/>
              <a:gd name="connsiteY164" fmla="*/ 3034020 h 5314642"/>
              <a:gd name="connsiteX165" fmla="*/ 8747502 w 9018521"/>
              <a:gd name="connsiteY165" fmla="*/ 3055536 h 5314642"/>
              <a:gd name="connsiteX166" fmla="*/ 8553864 w 9018521"/>
              <a:gd name="connsiteY166" fmla="*/ 3077051 h 5314642"/>
              <a:gd name="connsiteX167" fmla="*/ 8467803 w 9018521"/>
              <a:gd name="connsiteY167" fmla="*/ 3077051 h 5314642"/>
              <a:gd name="connsiteX168" fmla="*/ 8403257 w 9018521"/>
              <a:gd name="connsiteY168" fmla="*/ 3055536 h 5314642"/>
              <a:gd name="connsiteX169" fmla="*/ 8338711 w 9018521"/>
              <a:gd name="connsiteY169" fmla="*/ 3098566 h 5314642"/>
              <a:gd name="connsiteX170" fmla="*/ 8317196 w 9018521"/>
              <a:gd name="connsiteY170" fmla="*/ 3120082 h 5314642"/>
              <a:gd name="connsiteX171" fmla="*/ 8284923 w 9018521"/>
              <a:gd name="connsiteY171" fmla="*/ 3141597 h 5314642"/>
              <a:gd name="connsiteX172" fmla="*/ 8263408 w 9018521"/>
              <a:gd name="connsiteY172" fmla="*/ 3173870 h 5314642"/>
              <a:gd name="connsiteX173" fmla="*/ 8198862 w 9018521"/>
              <a:gd name="connsiteY173" fmla="*/ 3216900 h 5314642"/>
              <a:gd name="connsiteX174" fmla="*/ 8177347 w 9018521"/>
              <a:gd name="connsiteY174" fmla="*/ 3238416 h 5314642"/>
              <a:gd name="connsiteX175" fmla="*/ 8134316 w 9018521"/>
              <a:gd name="connsiteY175" fmla="*/ 3227658 h 5314642"/>
              <a:gd name="connsiteX176" fmla="*/ 8091285 w 9018521"/>
              <a:gd name="connsiteY176" fmla="*/ 3292204 h 5314642"/>
              <a:gd name="connsiteX177" fmla="*/ 8080528 w 9018521"/>
              <a:gd name="connsiteY177" fmla="*/ 3324477 h 5314642"/>
              <a:gd name="connsiteX178" fmla="*/ 8069770 w 9018521"/>
              <a:gd name="connsiteY178" fmla="*/ 3367507 h 5314642"/>
              <a:gd name="connsiteX179" fmla="*/ 8048255 w 9018521"/>
              <a:gd name="connsiteY179" fmla="*/ 3389023 h 5314642"/>
              <a:gd name="connsiteX180" fmla="*/ 8026740 w 9018521"/>
              <a:gd name="connsiteY180" fmla="*/ 3421296 h 5314642"/>
              <a:gd name="connsiteX181" fmla="*/ 8015982 w 9018521"/>
              <a:gd name="connsiteY181" fmla="*/ 3528872 h 5314642"/>
              <a:gd name="connsiteX182" fmla="*/ 7951436 w 9018521"/>
              <a:gd name="connsiteY182" fmla="*/ 3550387 h 5314642"/>
              <a:gd name="connsiteX183" fmla="*/ 7919163 w 9018521"/>
              <a:gd name="connsiteY183" fmla="*/ 3561145 h 5314642"/>
              <a:gd name="connsiteX184" fmla="*/ 7714768 w 9018521"/>
              <a:gd name="connsiteY184" fmla="*/ 3582660 h 5314642"/>
              <a:gd name="connsiteX185" fmla="*/ 7650222 w 9018521"/>
              <a:gd name="connsiteY185" fmla="*/ 3604176 h 5314642"/>
              <a:gd name="connsiteX186" fmla="*/ 7617949 w 9018521"/>
              <a:gd name="connsiteY186" fmla="*/ 3614933 h 5314642"/>
              <a:gd name="connsiteX187" fmla="*/ 7585676 w 9018521"/>
              <a:gd name="connsiteY187" fmla="*/ 3636449 h 5314642"/>
              <a:gd name="connsiteX188" fmla="*/ 7553403 w 9018521"/>
              <a:gd name="connsiteY188" fmla="*/ 3647206 h 5314642"/>
              <a:gd name="connsiteX189" fmla="*/ 7488857 w 9018521"/>
              <a:gd name="connsiteY189" fmla="*/ 3690237 h 5314642"/>
              <a:gd name="connsiteX190" fmla="*/ 7456584 w 9018521"/>
              <a:gd name="connsiteY190" fmla="*/ 3700995 h 5314642"/>
              <a:gd name="connsiteX191" fmla="*/ 7392038 w 9018521"/>
              <a:gd name="connsiteY191" fmla="*/ 3744025 h 5314642"/>
              <a:gd name="connsiteX192" fmla="*/ 7359765 w 9018521"/>
              <a:gd name="connsiteY192" fmla="*/ 3765540 h 5314642"/>
              <a:gd name="connsiteX193" fmla="*/ 7327493 w 9018521"/>
              <a:gd name="connsiteY193" fmla="*/ 3776298 h 5314642"/>
              <a:gd name="connsiteX194" fmla="*/ 7273704 w 9018521"/>
              <a:gd name="connsiteY194" fmla="*/ 3808571 h 5314642"/>
              <a:gd name="connsiteX195" fmla="*/ 7101582 w 9018521"/>
              <a:gd name="connsiteY195" fmla="*/ 3840844 h 5314642"/>
              <a:gd name="connsiteX196" fmla="*/ 7037036 w 9018521"/>
              <a:gd name="connsiteY196" fmla="*/ 3862359 h 5314642"/>
              <a:gd name="connsiteX197" fmla="*/ 7004763 w 9018521"/>
              <a:gd name="connsiteY197" fmla="*/ 3873117 h 5314642"/>
              <a:gd name="connsiteX198" fmla="*/ 6929460 w 9018521"/>
              <a:gd name="connsiteY198" fmla="*/ 3862359 h 5314642"/>
              <a:gd name="connsiteX199" fmla="*/ 6897187 w 9018521"/>
              <a:gd name="connsiteY199" fmla="*/ 3851602 h 5314642"/>
              <a:gd name="connsiteX200" fmla="*/ 6778853 w 9018521"/>
              <a:gd name="connsiteY200" fmla="*/ 3862359 h 5314642"/>
              <a:gd name="connsiteX201" fmla="*/ 6725064 w 9018521"/>
              <a:gd name="connsiteY201" fmla="*/ 3894632 h 5314642"/>
              <a:gd name="connsiteX202" fmla="*/ 6682034 w 9018521"/>
              <a:gd name="connsiteY202" fmla="*/ 3948420 h 5314642"/>
              <a:gd name="connsiteX203" fmla="*/ 6639003 w 9018521"/>
              <a:gd name="connsiteY203" fmla="*/ 4002209 h 5314642"/>
              <a:gd name="connsiteX204" fmla="*/ 6606730 w 9018521"/>
              <a:gd name="connsiteY204" fmla="*/ 4023724 h 5314642"/>
              <a:gd name="connsiteX205" fmla="*/ 6595973 w 9018521"/>
              <a:gd name="connsiteY205" fmla="*/ 4055997 h 5314642"/>
              <a:gd name="connsiteX206" fmla="*/ 6542184 w 9018521"/>
              <a:gd name="connsiteY206" fmla="*/ 4099027 h 5314642"/>
              <a:gd name="connsiteX207" fmla="*/ 6520669 w 9018521"/>
              <a:gd name="connsiteY207" fmla="*/ 4120543 h 5314642"/>
              <a:gd name="connsiteX208" fmla="*/ 6456123 w 9018521"/>
              <a:gd name="connsiteY208" fmla="*/ 4163573 h 5314642"/>
              <a:gd name="connsiteX209" fmla="*/ 6413093 w 9018521"/>
              <a:gd name="connsiteY209" fmla="*/ 4217362 h 5314642"/>
              <a:gd name="connsiteX210" fmla="*/ 6380820 w 9018521"/>
              <a:gd name="connsiteY210" fmla="*/ 4228119 h 5314642"/>
              <a:gd name="connsiteX211" fmla="*/ 6402335 w 9018521"/>
              <a:gd name="connsiteY211" fmla="*/ 4335696 h 5314642"/>
              <a:gd name="connsiteX212" fmla="*/ 6413093 w 9018521"/>
              <a:gd name="connsiteY212" fmla="*/ 4378726 h 5314642"/>
              <a:gd name="connsiteX213" fmla="*/ 6434608 w 9018521"/>
              <a:gd name="connsiteY213" fmla="*/ 4400242 h 5314642"/>
              <a:gd name="connsiteX214" fmla="*/ 6456123 w 9018521"/>
              <a:gd name="connsiteY214" fmla="*/ 4432515 h 5314642"/>
              <a:gd name="connsiteX215" fmla="*/ 6477638 w 9018521"/>
              <a:gd name="connsiteY215" fmla="*/ 4497060 h 5314642"/>
              <a:gd name="connsiteX216" fmla="*/ 6499154 w 9018521"/>
              <a:gd name="connsiteY216" fmla="*/ 4518576 h 5314642"/>
              <a:gd name="connsiteX217" fmla="*/ 6520669 w 9018521"/>
              <a:gd name="connsiteY217" fmla="*/ 4550849 h 5314642"/>
              <a:gd name="connsiteX218" fmla="*/ 6585215 w 9018521"/>
              <a:gd name="connsiteY218" fmla="*/ 4615395 h 5314642"/>
              <a:gd name="connsiteX219" fmla="*/ 6617488 w 9018521"/>
              <a:gd name="connsiteY219" fmla="*/ 4626152 h 5314642"/>
              <a:gd name="connsiteX220" fmla="*/ 6649761 w 9018521"/>
              <a:gd name="connsiteY220" fmla="*/ 4647667 h 5314642"/>
              <a:gd name="connsiteX221" fmla="*/ 6671276 w 9018521"/>
              <a:gd name="connsiteY221" fmla="*/ 4669183 h 5314642"/>
              <a:gd name="connsiteX222" fmla="*/ 6703549 w 9018521"/>
              <a:gd name="connsiteY222" fmla="*/ 4679940 h 5314642"/>
              <a:gd name="connsiteX223" fmla="*/ 6811125 w 9018521"/>
              <a:gd name="connsiteY223" fmla="*/ 4647667 h 5314642"/>
              <a:gd name="connsiteX224" fmla="*/ 6918702 w 9018521"/>
              <a:gd name="connsiteY224" fmla="*/ 4636910 h 5314642"/>
              <a:gd name="connsiteX225" fmla="*/ 6950975 w 9018521"/>
              <a:gd name="connsiteY225" fmla="*/ 4615395 h 5314642"/>
              <a:gd name="connsiteX226" fmla="*/ 7166128 w 9018521"/>
              <a:gd name="connsiteY226" fmla="*/ 4615395 h 5314642"/>
              <a:gd name="connsiteX227" fmla="*/ 7198401 w 9018521"/>
              <a:gd name="connsiteY227" fmla="*/ 4626152 h 5314642"/>
              <a:gd name="connsiteX228" fmla="*/ 7230674 w 9018521"/>
              <a:gd name="connsiteY228" fmla="*/ 4733729 h 5314642"/>
              <a:gd name="connsiteX229" fmla="*/ 7219916 w 9018521"/>
              <a:gd name="connsiteY229" fmla="*/ 4776759 h 5314642"/>
              <a:gd name="connsiteX230" fmla="*/ 7176885 w 9018521"/>
              <a:gd name="connsiteY230" fmla="*/ 4830547 h 5314642"/>
              <a:gd name="connsiteX231" fmla="*/ 7155370 w 9018521"/>
              <a:gd name="connsiteY231" fmla="*/ 4862820 h 5314642"/>
              <a:gd name="connsiteX232" fmla="*/ 7101582 w 9018521"/>
              <a:gd name="connsiteY232" fmla="*/ 4905851 h 5314642"/>
              <a:gd name="connsiteX233" fmla="*/ 7037036 w 9018521"/>
              <a:gd name="connsiteY233" fmla="*/ 4927366 h 5314642"/>
              <a:gd name="connsiteX234" fmla="*/ 7004763 w 9018521"/>
              <a:gd name="connsiteY234" fmla="*/ 4938124 h 5314642"/>
              <a:gd name="connsiteX235" fmla="*/ 6907944 w 9018521"/>
              <a:gd name="connsiteY235" fmla="*/ 4948882 h 5314642"/>
              <a:gd name="connsiteX236" fmla="*/ 6843398 w 9018521"/>
              <a:gd name="connsiteY236" fmla="*/ 4970397 h 5314642"/>
              <a:gd name="connsiteX237" fmla="*/ 6757337 w 9018521"/>
              <a:gd name="connsiteY237" fmla="*/ 4959639 h 5314642"/>
              <a:gd name="connsiteX238" fmla="*/ 6725064 w 9018521"/>
              <a:gd name="connsiteY238" fmla="*/ 4948882 h 5314642"/>
              <a:gd name="connsiteX239" fmla="*/ 6682034 w 9018521"/>
              <a:gd name="connsiteY239" fmla="*/ 4905851 h 5314642"/>
              <a:gd name="connsiteX240" fmla="*/ 6639003 w 9018521"/>
              <a:gd name="connsiteY240" fmla="*/ 4948882 h 5314642"/>
              <a:gd name="connsiteX241" fmla="*/ 6628245 w 9018521"/>
              <a:gd name="connsiteY241" fmla="*/ 4981155 h 5314642"/>
              <a:gd name="connsiteX242" fmla="*/ 6595973 w 9018521"/>
              <a:gd name="connsiteY242" fmla="*/ 4991912 h 5314642"/>
              <a:gd name="connsiteX243" fmla="*/ 6509911 w 9018521"/>
              <a:gd name="connsiteY243" fmla="*/ 5002670 h 5314642"/>
              <a:gd name="connsiteX244" fmla="*/ 6445365 w 9018521"/>
              <a:gd name="connsiteY244" fmla="*/ 5013427 h 5314642"/>
              <a:gd name="connsiteX245" fmla="*/ 6391577 w 9018521"/>
              <a:gd name="connsiteY245" fmla="*/ 5045700 h 5314642"/>
              <a:gd name="connsiteX246" fmla="*/ 6327031 w 9018521"/>
              <a:gd name="connsiteY246" fmla="*/ 5077973 h 5314642"/>
              <a:gd name="connsiteX247" fmla="*/ 6305516 w 9018521"/>
              <a:gd name="connsiteY247" fmla="*/ 5099489 h 5314642"/>
              <a:gd name="connsiteX248" fmla="*/ 6262485 w 9018521"/>
              <a:gd name="connsiteY248" fmla="*/ 5110246 h 5314642"/>
              <a:gd name="connsiteX249" fmla="*/ 6230213 w 9018521"/>
              <a:gd name="connsiteY249" fmla="*/ 5121004 h 5314642"/>
              <a:gd name="connsiteX250" fmla="*/ 6187182 w 9018521"/>
              <a:gd name="connsiteY250" fmla="*/ 5164035 h 5314642"/>
              <a:gd name="connsiteX251" fmla="*/ 6165667 w 9018521"/>
              <a:gd name="connsiteY251" fmla="*/ 5196307 h 5314642"/>
              <a:gd name="connsiteX252" fmla="*/ 6133394 w 9018521"/>
              <a:gd name="connsiteY252" fmla="*/ 5207065 h 5314642"/>
              <a:gd name="connsiteX253" fmla="*/ 6111878 w 9018521"/>
              <a:gd name="connsiteY253" fmla="*/ 5228580 h 5314642"/>
              <a:gd name="connsiteX254" fmla="*/ 6047333 w 9018521"/>
              <a:gd name="connsiteY254" fmla="*/ 5271611 h 5314642"/>
              <a:gd name="connsiteX255" fmla="*/ 5982787 w 9018521"/>
              <a:gd name="connsiteY255" fmla="*/ 5282369 h 5314642"/>
              <a:gd name="connsiteX256" fmla="*/ 5928998 w 9018521"/>
              <a:gd name="connsiteY256" fmla="*/ 5293126 h 5314642"/>
              <a:gd name="connsiteX257" fmla="*/ 5896725 w 9018521"/>
              <a:gd name="connsiteY257" fmla="*/ 5303884 h 5314642"/>
              <a:gd name="connsiteX258" fmla="*/ 5842937 w 9018521"/>
              <a:gd name="connsiteY258" fmla="*/ 5314642 h 5314642"/>
              <a:gd name="connsiteX259" fmla="*/ 5767634 w 9018521"/>
              <a:gd name="connsiteY259" fmla="*/ 5303884 h 5314642"/>
              <a:gd name="connsiteX260" fmla="*/ 5703088 w 9018521"/>
              <a:gd name="connsiteY260" fmla="*/ 5282369 h 5314642"/>
              <a:gd name="connsiteX261" fmla="*/ 5638542 w 9018521"/>
              <a:gd name="connsiteY261" fmla="*/ 5271611 h 5314642"/>
              <a:gd name="connsiteX262" fmla="*/ 5595511 w 9018521"/>
              <a:gd name="connsiteY262" fmla="*/ 5174792 h 5314642"/>
              <a:gd name="connsiteX263" fmla="*/ 5638542 w 9018521"/>
              <a:gd name="connsiteY263" fmla="*/ 5056458 h 5314642"/>
              <a:gd name="connsiteX264" fmla="*/ 5660057 w 9018521"/>
              <a:gd name="connsiteY264" fmla="*/ 4895093 h 5314642"/>
              <a:gd name="connsiteX265" fmla="*/ 5584754 w 9018521"/>
              <a:gd name="connsiteY265" fmla="*/ 4819790 h 5314642"/>
              <a:gd name="connsiteX266" fmla="*/ 5530965 w 9018521"/>
              <a:gd name="connsiteY266" fmla="*/ 4787517 h 5314642"/>
              <a:gd name="connsiteX267" fmla="*/ 5423389 w 9018521"/>
              <a:gd name="connsiteY267" fmla="*/ 4766002 h 5314642"/>
              <a:gd name="connsiteX268" fmla="*/ 5358843 w 9018521"/>
              <a:gd name="connsiteY268" fmla="*/ 4733729 h 5314642"/>
              <a:gd name="connsiteX269" fmla="*/ 5326570 w 9018521"/>
              <a:gd name="connsiteY269" fmla="*/ 4722971 h 5314642"/>
              <a:gd name="connsiteX270" fmla="*/ 5294297 w 9018521"/>
              <a:gd name="connsiteY270" fmla="*/ 4701456 h 5314642"/>
              <a:gd name="connsiteX271" fmla="*/ 5175776 w 9018521"/>
              <a:gd name="connsiteY271" fmla="*/ 4704108 h 5314642"/>
              <a:gd name="connsiteX272" fmla="*/ 5166214 w 9018521"/>
              <a:gd name="connsiteY272" fmla="*/ 4655026 h 5314642"/>
              <a:gd name="connsiteX273" fmla="*/ 5197478 w 9018521"/>
              <a:gd name="connsiteY273" fmla="*/ 4572364 h 5314642"/>
              <a:gd name="connsiteX274" fmla="*/ 5264639 w 9018521"/>
              <a:gd name="connsiteY274" fmla="*/ 4543901 h 5314642"/>
              <a:gd name="connsiteX275" fmla="*/ 5339980 w 9018521"/>
              <a:gd name="connsiteY275" fmla="*/ 4489478 h 5314642"/>
              <a:gd name="connsiteX276" fmla="*/ 5401874 w 9018521"/>
              <a:gd name="connsiteY276" fmla="*/ 4432515 h 5314642"/>
              <a:gd name="connsiteX277" fmla="*/ 5466420 w 9018521"/>
              <a:gd name="connsiteY277" fmla="*/ 4421757 h 5314642"/>
              <a:gd name="connsiteX278" fmla="*/ 5617027 w 9018521"/>
              <a:gd name="connsiteY278" fmla="*/ 4378726 h 5314642"/>
              <a:gd name="connsiteX279" fmla="*/ 5712277 w 9018521"/>
              <a:gd name="connsiteY279" fmla="*/ 4285792 h 5314642"/>
              <a:gd name="connsiteX280" fmla="*/ 5573996 w 9018521"/>
              <a:gd name="connsiteY280" fmla="*/ 4195846 h 5314642"/>
              <a:gd name="connsiteX281" fmla="*/ 5467129 w 9018521"/>
              <a:gd name="connsiteY281" fmla="*/ 4187031 h 5314642"/>
              <a:gd name="connsiteX282" fmla="*/ 5404339 w 9018521"/>
              <a:gd name="connsiteY282" fmla="*/ 4245451 h 5314642"/>
              <a:gd name="connsiteX283" fmla="*/ 5296389 w 9018521"/>
              <a:gd name="connsiteY283" fmla="*/ 4229576 h 5314642"/>
              <a:gd name="connsiteX284" fmla="*/ 5223364 w 9018521"/>
              <a:gd name="connsiteY284" fmla="*/ 4223226 h 5314642"/>
              <a:gd name="connsiteX285" fmla="*/ 5154448 w 9018521"/>
              <a:gd name="connsiteY285" fmla="*/ 4185089 h 5314642"/>
              <a:gd name="connsiteX286" fmla="*/ 5122175 w 9018521"/>
              <a:gd name="connsiteY286" fmla="*/ 4195846 h 5314642"/>
              <a:gd name="connsiteX287" fmla="*/ 5025356 w 9018521"/>
              <a:gd name="connsiteY287" fmla="*/ 4185089 h 5314642"/>
              <a:gd name="connsiteX288" fmla="*/ 4960810 w 9018521"/>
              <a:gd name="connsiteY288" fmla="*/ 4152816 h 5314642"/>
              <a:gd name="connsiteX289" fmla="*/ 4907022 w 9018521"/>
              <a:gd name="connsiteY289" fmla="*/ 4099027 h 5314642"/>
              <a:gd name="connsiteX290" fmla="*/ 4836014 w 9018521"/>
              <a:gd name="connsiteY290" fmla="*/ 4093051 h 5314642"/>
              <a:gd name="connsiteX291" fmla="*/ 4804899 w 9018521"/>
              <a:gd name="connsiteY291" fmla="*/ 4048414 h 5314642"/>
              <a:gd name="connsiteX292" fmla="*/ 4902689 w 9018521"/>
              <a:gd name="connsiteY292" fmla="*/ 4007326 h 5314642"/>
              <a:gd name="connsiteX293" fmla="*/ 4880576 w 9018521"/>
              <a:gd name="connsiteY293" fmla="*/ 3944536 h 5314642"/>
              <a:gd name="connsiteX294" fmla="*/ 4739307 w 9018521"/>
              <a:gd name="connsiteY294" fmla="*/ 3953538 h 5314642"/>
              <a:gd name="connsiteX295" fmla="*/ 4639500 w 9018521"/>
              <a:gd name="connsiteY295" fmla="*/ 3859707 h 5314642"/>
              <a:gd name="connsiteX296" fmla="*/ 4502639 w 9018521"/>
              <a:gd name="connsiteY296" fmla="*/ 3870801 h 5314642"/>
              <a:gd name="connsiteX297" fmla="*/ 4421695 w 9018521"/>
              <a:gd name="connsiteY297" fmla="*/ 3860417 h 5314642"/>
              <a:gd name="connsiteX298" fmla="*/ 4328014 w 9018521"/>
              <a:gd name="connsiteY298" fmla="*/ 3873976 h 5314642"/>
              <a:gd name="connsiteX299" fmla="*/ 4302614 w 9018521"/>
              <a:gd name="connsiteY299" fmla="*/ 3899376 h 5314642"/>
              <a:gd name="connsiteX300" fmla="*/ 4305789 w 9018521"/>
              <a:gd name="connsiteY300" fmla="*/ 3947001 h 5314642"/>
              <a:gd name="connsiteX301" fmla="*/ 4272321 w 9018521"/>
              <a:gd name="connsiteY301" fmla="*/ 4045239 h 5314642"/>
              <a:gd name="connsiteX302" fmla="*/ 4229290 w 9018521"/>
              <a:gd name="connsiteY302" fmla="*/ 4109785 h 5314642"/>
              <a:gd name="connsiteX303" fmla="*/ 4207775 w 9018521"/>
              <a:gd name="connsiteY303" fmla="*/ 4142058 h 5314642"/>
              <a:gd name="connsiteX304" fmla="*/ 4175502 w 9018521"/>
              <a:gd name="connsiteY304" fmla="*/ 4174331 h 5314642"/>
              <a:gd name="connsiteX305" fmla="*/ 4121714 w 9018521"/>
              <a:gd name="connsiteY305" fmla="*/ 4217362 h 5314642"/>
              <a:gd name="connsiteX306" fmla="*/ 4096239 w 9018521"/>
              <a:gd name="connsiteY306" fmla="*/ 4270851 h 5314642"/>
              <a:gd name="connsiteX307" fmla="*/ 4046410 w 9018521"/>
              <a:gd name="connsiteY307" fmla="*/ 4335696 h 5314642"/>
              <a:gd name="connsiteX308" fmla="*/ 4014137 w 9018521"/>
              <a:gd name="connsiteY308" fmla="*/ 4367969 h 5314642"/>
              <a:gd name="connsiteX309" fmla="*/ 3924191 w 9018521"/>
              <a:gd name="connsiteY309" fmla="*/ 4468485 h 5314642"/>
              <a:gd name="connsiteX310" fmla="*/ 3838130 w 9018521"/>
              <a:gd name="connsiteY310" fmla="*/ 4537439 h 5314642"/>
              <a:gd name="connsiteX311" fmla="*/ 3780457 w 9018521"/>
              <a:gd name="connsiteY311" fmla="*/ 4563362 h 5314642"/>
              <a:gd name="connsiteX312" fmla="*/ 3813664 w 9018521"/>
              <a:gd name="connsiteY312" fmla="*/ 4639151 h 5314642"/>
              <a:gd name="connsiteX313" fmla="*/ 3810489 w 9018521"/>
              <a:gd name="connsiteY313" fmla="*/ 4728051 h 5314642"/>
              <a:gd name="connsiteX314" fmla="*/ 3745196 w 9018521"/>
              <a:gd name="connsiteY314" fmla="*/ 4755244 h 5314642"/>
              <a:gd name="connsiteX315" fmla="*/ 3699364 w 9018521"/>
              <a:gd name="connsiteY315" fmla="*/ 4693126 h 5314642"/>
              <a:gd name="connsiteX316" fmla="*/ 3621745 w 9018521"/>
              <a:gd name="connsiteY316" fmla="*/ 4641840 h 5314642"/>
              <a:gd name="connsiteX317" fmla="*/ 3499339 w 9018521"/>
              <a:gd name="connsiteY317" fmla="*/ 4664551 h 5314642"/>
              <a:gd name="connsiteX318" fmla="*/ 3423139 w 9018521"/>
              <a:gd name="connsiteY318" fmla="*/ 4728051 h 5314642"/>
              <a:gd name="connsiteX319" fmla="*/ 3342046 w 9018521"/>
              <a:gd name="connsiteY319" fmla="*/ 4725436 h 5314642"/>
              <a:gd name="connsiteX320" fmla="*/ 3286614 w 9018521"/>
              <a:gd name="connsiteY320" fmla="*/ 4785201 h 5314642"/>
              <a:gd name="connsiteX321" fmla="*/ 3212431 w 9018521"/>
              <a:gd name="connsiteY321" fmla="*/ 4788750 h 5314642"/>
              <a:gd name="connsiteX322" fmla="*/ 3153525 w 9018521"/>
              <a:gd name="connsiteY322" fmla="*/ 4755244 h 5314642"/>
              <a:gd name="connsiteX323" fmla="*/ 3099737 w 9018521"/>
              <a:gd name="connsiteY323" fmla="*/ 4712213 h 5314642"/>
              <a:gd name="connsiteX324" fmla="*/ 3032614 w 9018521"/>
              <a:gd name="connsiteY324" fmla="*/ 4591526 h 5314642"/>
              <a:gd name="connsiteX325" fmla="*/ 3054839 w 9018521"/>
              <a:gd name="connsiteY325" fmla="*/ 4556601 h 5314642"/>
              <a:gd name="connsiteX326" fmla="*/ 3088980 w 9018521"/>
              <a:gd name="connsiteY326" fmla="*/ 4561606 h 5314642"/>
              <a:gd name="connsiteX327" fmla="*/ 3131039 w 9018521"/>
              <a:gd name="connsiteY327" fmla="*/ 4585176 h 5314642"/>
              <a:gd name="connsiteX328" fmla="*/ 3173995 w 9018521"/>
              <a:gd name="connsiteY328" fmla="*/ 4560037 h 5314642"/>
              <a:gd name="connsiteX329" fmla="*/ 3172314 w 9018521"/>
              <a:gd name="connsiteY329" fmla="*/ 4505801 h 5314642"/>
              <a:gd name="connsiteX330" fmla="*/ 3142768 w 9018521"/>
              <a:gd name="connsiteY330" fmla="*/ 4443272 h 5314642"/>
              <a:gd name="connsiteX331" fmla="*/ 3192148 w 9018521"/>
              <a:gd name="connsiteY331" fmla="*/ 4404126 h 5314642"/>
              <a:gd name="connsiteX332" fmla="*/ 3268871 w 9018521"/>
              <a:gd name="connsiteY332" fmla="*/ 4377680 h 5314642"/>
              <a:gd name="connsiteX333" fmla="*/ 3299725 w 9018521"/>
              <a:gd name="connsiteY333" fmla="*/ 4261812 h 5314642"/>
              <a:gd name="connsiteX334" fmla="*/ 3411896 w 9018521"/>
              <a:gd name="connsiteY334" fmla="*/ 4243658 h 5314642"/>
              <a:gd name="connsiteX335" fmla="*/ 3423139 w 9018521"/>
              <a:gd name="connsiteY335" fmla="*/ 4140676 h 5314642"/>
              <a:gd name="connsiteX336" fmla="*/ 3380669 w 9018521"/>
              <a:gd name="connsiteY336" fmla="*/ 4050170 h 5314642"/>
              <a:gd name="connsiteX337" fmla="*/ 3401997 w 9018521"/>
              <a:gd name="connsiteY337" fmla="*/ 3941361 h 5314642"/>
              <a:gd name="connsiteX338" fmla="*/ 3490188 w 9018521"/>
              <a:gd name="connsiteY338" fmla="*/ 3891270 h 5314642"/>
              <a:gd name="connsiteX339" fmla="*/ 3589658 w 9018521"/>
              <a:gd name="connsiteY339" fmla="*/ 3897097 h 5314642"/>
              <a:gd name="connsiteX340" fmla="*/ 3669893 w 9018521"/>
              <a:gd name="connsiteY340" fmla="*/ 3948420 h 5314642"/>
              <a:gd name="connsiteX341" fmla="*/ 3737613 w 9018521"/>
              <a:gd name="connsiteY341" fmla="*/ 3984578 h 5314642"/>
              <a:gd name="connsiteX342" fmla="*/ 3813440 w 9018521"/>
              <a:gd name="connsiteY342" fmla="*/ 3954770 h 5314642"/>
              <a:gd name="connsiteX343" fmla="*/ 3913620 w 9018521"/>
              <a:gd name="connsiteY343" fmla="*/ 3963063 h 5314642"/>
              <a:gd name="connsiteX344" fmla="*/ 3899688 w 9018521"/>
              <a:gd name="connsiteY344" fmla="*/ 3865011 h 5314642"/>
              <a:gd name="connsiteX345" fmla="*/ 3911155 w 9018521"/>
              <a:gd name="connsiteY345" fmla="*/ 3759713 h 5314642"/>
              <a:gd name="connsiteX346" fmla="*/ 3829315 w 9018521"/>
              <a:gd name="connsiteY346" fmla="*/ 3709997 h 5314642"/>
              <a:gd name="connsiteX347" fmla="*/ 3750127 w 9018521"/>
              <a:gd name="connsiteY347" fmla="*/ 3651091 h 5314642"/>
              <a:gd name="connsiteX348" fmla="*/ 3702165 w 9018521"/>
              <a:gd name="connsiteY348" fmla="*/ 3571903 h 5314642"/>
              <a:gd name="connsiteX349" fmla="*/ 3659135 w 9018521"/>
              <a:gd name="connsiteY349" fmla="*/ 3518115 h 5314642"/>
              <a:gd name="connsiteX350" fmla="*/ 3655437 w 9018521"/>
              <a:gd name="connsiteY350" fmla="*/ 3410538 h 5314642"/>
              <a:gd name="connsiteX351" fmla="*/ 3558431 w 9018521"/>
              <a:gd name="connsiteY351" fmla="*/ 3368217 h 5314642"/>
              <a:gd name="connsiteX352" fmla="*/ 3474126 w 9018521"/>
              <a:gd name="connsiteY352" fmla="*/ 3263106 h 5314642"/>
              <a:gd name="connsiteX353" fmla="*/ 3508528 w 9018521"/>
              <a:gd name="connsiteY353" fmla="*/ 3173870 h 5314642"/>
              <a:gd name="connsiteX354" fmla="*/ 3531463 w 9018521"/>
              <a:gd name="connsiteY354" fmla="*/ 3083924 h 5314642"/>
              <a:gd name="connsiteX355" fmla="*/ 3465497 w 9018521"/>
              <a:gd name="connsiteY355" fmla="*/ 2990990 h 5314642"/>
              <a:gd name="connsiteX356" fmla="*/ 3381901 w 9018521"/>
              <a:gd name="connsiteY356" fmla="*/ 2973359 h 5314642"/>
              <a:gd name="connsiteX357" fmla="*/ 3316310 w 9018521"/>
              <a:gd name="connsiteY357" fmla="*/ 2894171 h 5314642"/>
              <a:gd name="connsiteX358" fmla="*/ 3249112 w 9018521"/>
              <a:gd name="connsiteY358" fmla="*/ 2840551 h 5314642"/>
              <a:gd name="connsiteX359" fmla="*/ 3196920 w 9018521"/>
              <a:gd name="connsiteY359" fmla="*/ 2838926 h 5314642"/>
              <a:gd name="connsiteX360" fmla="*/ 3146466 w 9018521"/>
              <a:gd name="connsiteY360" fmla="*/ 2886859 h 5314642"/>
              <a:gd name="connsiteX361" fmla="*/ 3099737 w 9018521"/>
              <a:gd name="connsiteY361" fmla="*/ 2829625 h 5314642"/>
              <a:gd name="connsiteX362" fmla="*/ 3023370 w 9018521"/>
              <a:gd name="connsiteY362" fmla="*/ 2820016 h 5314642"/>
              <a:gd name="connsiteX363" fmla="*/ 2955209 w 9018521"/>
              <a:gd name="connsiteY363" fmla="*/ 2788976 h 5314642"/>
              <a:gd name="connsiteX364" fmla="*/ 2938288 w 9018521"/>
              <a:gd name="connsiteY364" fmla="*/ 2705547 h 5314642"/>
              <a:gd name="connsiteX365" fmla="*/ 2872594 w 9018521"/>
              <a:gd name="connsiteY365" fmla="*/ 2718518 h 5314642"/>
              <a:gd name="connsiteX366" fmla="*/ 2773310 w 9018521"/>
              <a:gd name="connsiteY366" fmla="*/ 2629012 h 5314642"/>
              <a:gd name="connsiteX367" fmla="*/ 2658674 w 9018521"/>
              <a:gd name="connsiteY367" fmla="*/ 2646745 h 5314642"/>
              <a:gd name="connsiteX368" fmla="*/ 2565300 w 9018521"/>
              <a:gd name="connsiteY368" fmla="*/ 2702747 h 5314642"/>
              <a:gd name="connsiteX369" fmla="*/ 2443521 w 9018521"/>
              <a:gd name="connsiteY369" fmla="*/ 2711291 h 5314642"/>
              <a:gd name="connsiteX370" fmla="*/ 2314429 w 9018521"/>
              <a:gd name="connsiteY370" fmla="*/ 2743564 h 5314642"/>
              <a:gd name="connsiteX371" fmla="*/ 2217610 w 9018521"/>
              <a:gd name="connsiteY371" fmla="*/ 2775837 h 5314642"/>
              <a:gd name="connsiteX372" fmla="*/ 2164971 w 9018521"/>
              <a:gd name="connsiteY372" fmla="*/ 2850972 h 5314642"/>
              <a:gd name="connsiteX373" fmla="*/ 2105187 w 9018521"/>
              <a:gd name="connsiteY373" fmla="*/ 2910756 h 5314642"/>
              <a:gd name="connsiteX374" fmla="*/ 2034730 w 9018521"/>
              <a:gd name="connsiteY374" fmla="*/ 2937202 h 5314642"/>
              <a:gd name="connsiteX375" fmla="*/ 1980942 w 9018521"/>
              <a:gd name="connsiteY375" fmla="*/ 2958717 h 5314642"/>
              <a:gd name="connsiteX376" fmla="*/ 1872217 w 9018521"/>
              <a:gd name="connsiteY376" fmla="*/ 2986311 h 5314642"/>
              <a:gd name="connsiteX377" fmla="*/ 1734291 w 9018521"/>
              <a:gd name="connsiteY377" fmla="*/ 2998656 h 5314642"/>
              <a:gd name="connsiteX378" fmla="*/ 1598430 w 9018521"/>
              <a:gd name="connsiteY378" fmla="*/ 2999451 h 5314642"/>
              <a:gd name="connsiteX379" fmla="*/ 1524443 w 9018521"/>
              <a:gd name="connsiteY379" fmla="*/ 3066378 h 5314642"/>
              <a:gd name="connsiteX380" fmla="*/ 1484773 w 9018521"/>
              <a:gd name="connsiteY380" fmla="*/ 3120082 h 5314642"/>
              <a:gd name="connsiteX381" fmla="*/ 1421544 w 9018521"/>
              <a:gd name="connsiteY381" fmla="*/ 3130839 h 5314642"/>
              <a:gd name="connsiteX382" fmla="*/ 1364142 w 9018521"/>
              <a:gd name="connsiteY382" fmla="*/ 3105795 h 5314642"/>
              <a:gd name="connsiteX383" fmla="*/ 1313968 w 9018521"/>
              <a:gd name="connsiteY383" fmla="*/ 3066293 h 5314642"/>
              <a:gd name="connsiteX384" fmla="*/ 1292453 w 9018521"/>
              <a:gd name="connsiteY384" fmla="*/ 3034020 h 5314642"/>
              <a:gd name="connsiteX385" fmla="*/ 1224209 w 9018521"/>
              <a:gd name="connsiteY385" fmla="*/ 2974405 h 5314642"/>
              <a:gd name="connsiteX386" fmla="*/ 1120330 w 9018521"/>
              <a:gd name="connsiteY386" fmla="*/ 2980232 h 5314642"/>
              <a:gd name="connsiteX387" fmla="*/ 1051021 w 9018521"/>
              <a:gd name="connsiteY387" fmla="*/ 2999198 h 5314642"/>
              <a:gd name="connsiteX388" fmla="*/ 994264 w 9018521"/>
              <a:gd name="connsiteY388" fmla="*/ 2981801 h 5314642"/>
              <a:gd name="connsiteX389" fmla="*/ 908539 w 9018521"/>
              <a:gd name="connsiteY389" fmla="*/ 2984182 h 5314642"/>
              <a:gd name="connsiteX390" fmla="*/ 849008 w 9018521"/>
              <a:gd name="connsiteY390" fmla="*/ 2960370 h 5314642"/>
              <a:gd name="connsiteX391" fmla="*/ 743813 w 9018521"/>
              <a:gd name="connsiteY391" fmla="*/ 2958717 h 5314642"/>
              <a:gd name="connsiteX392" fmla="*/ 668593 w 9018521"/>
              <a:gd name="connsiteY392" fmla="*/ 2937117 h 5314642"/>
              <a:gd name="connsiteX393" fmla="*/ 608894 w 9018521"/>
              <a:gd name="connsiteY393" fmla="*/ 2912073 h 5314642"/>
              <a:gd name="connsiteX394" fmla="*/ 582448 w 9018521"/>
              <a:gd name="connsiteY394" fmla="*/ 2883413 h 5314642"/>
              <a:gd name="connsiteX395" fmla="*/ 442598 w 9018521"/>
              <a:gd name="connsiteY395" fmla="*/ 2915686 h 5314642"/>
              <a:gd name="connsiteX396" fmla="*/ 431841 w 9018521"/>
              <a:gd name="connsiteY396" fmla="*/ 2947959 h 5314642"/>
              <a:gd name="connsiteX397" fmla="*/ 367995 w 9018521"/>
              <a:gd name="connsiteY397" fmla="*/ 2936557 h 5314642"/>
              <a:gd name="connsiteX398" fmla="*/ 315804 w 9018521"/>
              <a:gd name="connsiteY398" fmla="*/ 2889577 h 5314642"/>
              <a:gd name="connsiteX399" fmla="*/ 238203 w 9018521"/>
              <a:gd name="connsiteY399" fmla="*/ 2883413 h 5314642"/>
              <a:gd name="connsiteX400" fmla="*/ 202148 w 9018521"/>
              <a:gd name="connsiteY400" fmla="*/ 2795055 h 5314642"/>
              <a:gd name="connsiteX401" fmla="*/ 119869 w 9018521"/>
              <a:gd name="connsiteY401" fmla="*/ 2754322 h 5314642"/>
              <a:gd name="connsiteX402" fmla="*/ 42437 w 9018521"/>
              <a:gd name="connsiteY402" fmla="*/ 2693390 h 5314642"/>
              <a:gd name="connsiteX403" fmla="*/ 1703 w 9018521"/>
              <a:gd name="connsiteY403" fmla="*/ 2607497 h 5314642"/>
              <a:gd name="connsiteX404" fmla="*/ 43417 w 9018521"/>
              <a:gd name="connsiteY404" fmla="*/ 2483083 h 5314642"/>
              <a:gd name="connsiteX405" fmla="*/ 119869 w 9018521"/>
              <a:gd name="connsiteY405" fmla="*/ 2420835 h 5314642"/>
              <a:gd name="connsiteX406" fmla="*/ 122503 w 9018521"/>
              <a:gd name="connsiteY406" fmla="*/ 2316956 h 5314642"/>
              <a:gd name="connsiteX407" fmla="*/ 201251 w 9018521"/>
              <a:gd name="connsiteY407" fmla="*/ 2246330 h 5314642"/>
              <a:gd name="connsiteX408" fmla="*/ 233524 w 9018521"/>
              <a:gd name="connsiteY408" fmla="*/ 2191478 h 5314642"/>
              <a:gd name="connsiteX409" fmla="*/ 281234 w 9018521"/>
              <a:gd name="connsiteY409" fmla="*/ 2151893 h 5314642"/>
              <a:gd name="connsiteX410" fmla="*/ 296838 w 9018521"/>
              <a:gd name="connsiteY410" fmla="*/ 2053926 h 5314642"/>
              <a:gd name="connsiteX411" fmla="*/ 265966 w 9018521"/>
              <a:gd name="connsiteY411" fmla="*/ 1923686 h 5314642"/>
              <a:gd name="connsiteX412" fmla="*/ 309977 w 9018521"/>
              <a:gd name="connsiteY412" fmla="*/ 1850847 h 5314642"/>
              <a:gd name="connsiteX413" fmla="*/ 378053 w 9018521"/>
              <a:gd name="connsiteY413" fmla="*/ 1721587 h 5314642"/>
              <a:gd name="connsiteX414" fmla="*/ 464114 w 9018521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919624 w 9021037"/>
              <a:gd name="connsiteY150" fmla="*/ 2248712 h 5314642"/>
              <a:gd name="connsiteX151" fmla="*/ 8876594 w 9021037"/>
              <a:gd name="connsiteY151" fmla="*/ 2302500 h 5314642"/>
              <a:gd name="connsiteX152" fmla="*/ 8898109 w 9021037"/>
              <a:gd name="connsiteY152" fmla="*/ 2334773 h 5314642"/>
              <a:gd name="connsiteX153" fmla="*/ 8898109 w 9021037"/>
              <a:gd name="connsiteY153" fmla="*/ 2431592 h 5314642"/>
              <a:gd name="connsiteX154" fmla="*/ 8876594 w 9021037"/>
              <a:gd name="connsiteY154" fmla="*/ 2463865 h 5314642"/>
              <a:gd name="connsiteX155" fmla="*/ 8844321 w 9021037"/>
              <a:gd name="connsiteY155" fmla="*/ 2539169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76594 w 9021037"/>
              <a:gd name="connsiteY151" fmla="*/ 2302500 h 5314642"/>
              <a:gd name="connsiteX152" fmla="*/ 8898109 w 9021037"/>
              <a:gd name="connsiteY152" fmla="*/ 2334773 h 5314642"/>
              <a:gd name="connsiteX153" fmla="*/ 8898109 w 9021037"/>
              <a:gd name="connsiteY153" fmla="*/ 2431592 h 5314642"/>
              <a:gd name="connsiteX154" fmla="*/ 8876594 w 9021037"/>
              <a:gd name="connsiteY154" fmla="*/ 2463865 h 5314642"/>
              <a:gd name="connsiteX155" fmla="*/ 8844321 w 9021037"/>
              <a:gd name="connsiteY155" fmla="*/ 2539169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98109 w 9021037"/>
              <a:gd name="connsiteY151" fmla="*/ 2334773 h 5314642"/>
              <a:gd name="connsiteX152" fmla="*/ 8898109 w 9021037"/>
              <a:gd name="connsiteY152" fmla="*/ 2431592 h 5314642"/>
              <a:gd name="connsiteX153" fmla="*/ 8876594 w 9021037"/>
              <a:gd name="connsiteY153" fmla="*/ 2463865 h 5314642"/>
              <a:gd name="connsiteX154" fmla="*/ 8844321 w 9021037"/>
              <a:gd name="connsiteY154" fmla="*/ 2539169 h 5314642"/>
              <a:gd name="connsiteX155" fmla="*/ 8801290 w 9021037"/>
              <a:gd name="connsiteY155" fmla="*/ 2549926 h 5314642"/>
              <a:gd name="connsiteX156" fmla="*/ 8833563 w 9021037"/>
              <a:gd name="connsiteY156" fmla="*/ 2603715 h 5314642"/>
              <a:gd name="connsiteX157" fmla="*/ 8844321 w 9021037"/>
              <a:gd name="connsiteY157" fmla="*/ 2635987 h 5314642"/>
              <a:gd name="connsiteX158" fmla="*/ 8865836 w 9021037"/>
              <a:gd name="connsiteY158" fmla="*/ 2657503 h 5314642"/>
              <a:gd name="connsiteX159" fmla="*/ 8898109 w 9021037"/>
              <a:gd name="connsiteY159" fmla="*/ 2722049 h 5314642"/>
              <a:gd name="connsiteX160" fmla="*/ 8876594 w 9021037"/>
              <a:gd name="connsiteY160" fmla="*/ 2915686 h 5314642"/>
              <a:gd name="connsiteX161" fmla="*/ 8855078 w 9021037"/>
              <a:gd name="connsiteY161" fmla="*/ 2980232 h 5314642"/>
              <a:gd name="connsiteX162" fmla="*/ 8822805 w 9021037"/>
              <a:gd name="connsiteY162" fmla="*/ 3001747 h 5314642"/>
              <a:gd name="connsiteX163" fmla="*/ 8812048 w 9021037"/>
              <a:gd name="connsiteY163" fmla="*/ 3034020 h 5314642"/>
              <a:gd name="connsiteX164" fmla="*/ 8747502 w 9021037"/>
              <a:gd name="connsiteY164" fmla="*/ 3055536 h 5314642"/>
              <a:gd name="connsiteX165" fmla="*/ 8553864 w 9021037"/>
              <a:gd name="connsiteY165" fmla="*/ 3077051 h 5314642"/>
              <a:gd name="connsiteX166" fmla="*/ 8467803 w 9021037"/>
              <a:gd name="connsiteY166" fmla="*/ 3077051 h 5314642"/>
              <a:gd name="connsiteX167" fmla="*/ 8403257 w 9021037"/>
              <a:gd name="connsiteY167" fmla="*/ 3055536 h 5314642"/>
              <a:gd name="connsiteX168" fmla="*/ 8338711 w 9021037"/>
              <a:gd name="connsiteY168" fmla="*/ 3098566 h 5314642"/>
              <a:gd name="connsiteX169" fmla="*/ 8317196 w 9021037"/>
              <a:gd name="connsiteY169" fmla="*/ 3120082 h 5314642"/>
              <a:gd name="connsiteX170" fmla="*/ 8284923 w 9021037"/>
              <a:gd name="connsiteY170" fmla="*/ 3141597 h 5314642"/>
              <a:gd name="connsiteX171" fmla="*/ 8263408 w 9021037"/>
              <a:gd name="connsiteY171" fmla="*/ 3173870 h 5314642"/>
              <a:gd name="connsiteX172" fmla="*/ 8198862 w 9021037"/>
              <a:gd name="connsiteY172" fmla="*/ 3216900 h 5314642"/>
              <a:gd name="connsiteX173" fmla="*/ 8177347 w 9021037"/>
              <a:gd name="connsiteY173" fmla="*/ 3238416 h 5314642"/>
              <a:gd name="connsiteX174" fmla="*/ 8134316 w 9021037"/>
              <a:gd name="connsiteY174" fmla="*/ 3227658 h 5314642"/>
              <a:gd name="connsiteX175" fmla="*/ 8091285 w 9021037"/>
              <a:gd name="connsiteY175" fmla="*/ 3292204 h 5314642"/>
              <a:gd name="connsiteX176" fmla="*/ 8080528 w 9021037"/>
              <a:gd name="connsiteY176" fmla="*/ 3324477 h 5314642"/>
              <a:gd name="connsiteX177" fmla="*/ 8069770 w 9021037"/>
              <a:gd name="connsiteY177" fmla="*/ 3367507 h 5314642"/>
              <a:gd name="connsiteX178" fmla="*/ 8048255 w 9021037"/>
              <a:gd name="connsiteY178" fmla="*/ 3389023 h 5314642"/>
              <a:gd name="connsiteX179" fmla="*/ 8026740 w 9021037"/>
              <a:gd name="connsiteY179" fmla="*/ 3421296 h 5314642"/>
              <a:gd name="connsiteX180" fmla="*/ 8015982 w 9021037"/>
              <a:gd name="connsiteY180" fmla="*/ 3528872 h 5314642"/>
              <a:gd name="connsiteX181" fmla="*/ 7951436 w 9021037"/>
              <a:gd name="connsiteY181" fmla="*/ 3550387 h 5314642"/>
              <a:gd name="connsiteX182" fmla="*/ 7919163 w 9021037"/>
              <a:gd name="connsiteY182" fmla="*/ 3561145 h 5314642"/>
              <a:gd name="connsiteX183" fmla="*/ 7714768 w 9021037"/>
              <a:gd name="connsiteY183" fmla="*/ 3582660 h 5314642"/>
              <a:gd name="connsiteX184" fmla="*/ 7650222 w 9021037"/>
              <a:gd name="connsiteY184" fmla="*/ 3604176 h 5314642"/>
              <a:gd name="connsiteX185" fmla="*/ 7617949 w 9021037"/>
              <a:gd name="connsiteY185" fmla="*/ 3614933 h 5314642"/>
              <a:gd name="connsiteX186" fmla="*/ 7585676 w 9021037"/>
              <a:gd name="connsiteY186" fmla="*/ 3636449 h 5314642"/>
              <a:gd name="connsiteX187" fmla="*/ 7553403 w 9021037"/>
              <a:gd name="connsiteY187" fmla="*/ 3647206 h 5314642"/>
              <a:gd name="connsiteX188" fmla="*/ 7488857 w 9021037"/>
              <a:gd name="connsiteY188" fmla="*/ 3690237 h 5314642"/>
              <a:gd name="connsiteX189" fmla="*/ 7456584 w 9021037"/>
              <a:gd name="connsiteY189" fmla="*/ 3700995 h 5314642"/>
              <a:gd name="connsiteX190" fmla="*/ 7392038 w 9021037"/>
              <a:gd name="connsiteY190" fmla="*/ 3744025 h 5314642"/>
              <a:gd name="connsiteX191" fmla="*/ 7359765 w 9021037"/>
              <a:gd name="connsiteY191" fmla="*/ 3765540 h 5314642"/>
              <a:gd name="connsiteX192" fmla="*/ 7327493 w 9021037"/>
              <a:gd name="connsiteY192" fmla="*/ 3776298 h 5314642"/>
              <a:gd name="connsiteX193" fmla="*/ 7273704 w 9021037"/>
              <a:gd name="connsiteY193" fmla="*/ 3808571 h 5314642"/>
              <a:gd name="connsiteX194" fmla="*/ 7101582 w 9021037"/>
              <a:gd name="connsiteY194" fmla="*/ 3840844 h 5314642"/>
              <a:gd name="connsiteX195" fmla="*/ 7037036 w 9021037"/>
              <a:gd name="connsiteY195" fmla="*/ 3862359 h 5314642"/>
              <a:gd name="connsiteX196" fmla="*/ 7004763 w 9021037"/>
              <a:gd name="connsiteY196" fmla="*/ 3873117 h 5314642"/>
              <a:gd name="connsiteX197" fmla="*/ 6929460 w 9021037"/>
              <a:gd name="connsiteY197" fmla="*/ 3862359 h 5314642"/>
              <a:gd name="connsiteX198" fmla="*/ 6897187 w 9021037"/>
              <a:gd name="connsiteY198" fmla="*/ 3851602 h 5314642"/>
              <a:gd name="connsiteX199" fmla="*/ 6778853 w 9021037"/>
              <a:gd name="connsiteY199" fmla="*/ 3862359 h 5314642"/>
              <a:gd name="connsiteX200" fmla="*/ 6725064 w 9021037"/>
              <a:gd name="connsiteY200" fmla="*/ 3894632 h 5314642"/>
              <a:gd name="connsiteX201" fmla="*/ 6682034 w 9021037"/>
              <a:gd name="connsiteY201" fmla="*/ 3948420 h 5314642"/>
              <a:gd name="connsiteX202" fmla="*/ 6639003 w 9021037"/>
              <a:gd name="connsiteY202" fmla="*/ 4002209 h 5314642"/>
              <a:gd name="connsiteX203" fmla="*/ 6606730 w 9021037"/>
              <a:gd name="connsiteY203" fmla="*/ 4023724 h 5314642"/>
              <a:gd name="connsiteX204" fmla="*/ 6595973 w 9021037"/>
              <a:gd name="connsiteY204" fmla="*/ 4055997 h 5314642"/>
              <a:gd name="connsiteX205" fmla="*/ 6542184 w 9021037"/>
              <a:gd name="connsiteY205" fmla="*/ 4099027 h 5314642"/>
              <a:gd name="connsiteX206" fmla="*/ 6520669 w 9021037"/>
              <a:gd name="connsiteY206" fmla="*/ 4120543 h 5314642"/>
              <a:gd name="connsiteX207" fmla="*/ 6456123 w 9021037"/>
              <a:gd name="connsiteY207" fmla="*/ 4163573 h 5314642"/>
              <a:gd name="connsiteX208" fmla="*/ 6413093 w 9021037"/>
              <a:gd name="connsiteY208" fmla="*/ 4217362 h 5314642"/>
              <a:gd name="connsiteX209" fmla="*/ 6380820 w 9021037"/>
              <a:gd name="connsiteY209" fmla="*/ 4228119 h 5314642"/>
              <a:gd name="connsiteX210" fmla="*/ 6402335 w 9021037"/>
              <a:gd name="connsiteY210" fmla="*/ 4335696 h 5314642"/>
              <a:gd name="connsiteX211" fmla="*/ 6413093 w 9021037"/>
              <a:gd name="connsiteY211" fmla="*/ 4378726 h 5314642"/>
              <a:gd name="connsiteX212" fmla="*/ 6434608 w 9021037"/>
              <a:gd name="connsiteY212" fmla="*/ 4400242 h 5314642"/>
              <a:gd name="connsiteX213" fmla="*/ 6456123 w 9021037"/>
              <a:gd name="connsiteY213" fmla="*/ 4432515 h 5314642"/>
              <a:gd name="connsiteX214" fmla="*/ 6477638 w 9021037"/>
              <a:gd name="connsiteY214" fmla="*/ 4497060 h 5314642"/>
              <a:gd name="connsiteX215" fmla="*/ 6499154 w 9021037"/>
              <a:gd name="connsiteY215" fmla="*/ 4518576 h 5314642"/>
              <a:gd name="connsiteX216" fmla="*/ 6520669 w 9021037"/>
              <a:gd name="connsiteY216" fmla="*/ 4550849 h 5314642"/>
              <a:gd name="connsiteX217" fmla="*/ 6585215 w 9021037"/>
              <a:gd name="connsiteY217" fmla="*/ 4615395 h 5314642"/>
              <a:gd name="connsiteX218" fmla="*/ 6617488 w 9021037"/>
              <a:gd name="connsiteY218" fmla="*/ 4626152 h 5314642"/>
              <a:gd name="connsiteX219" fmla="*/ 6649761 w 9021037"/>
              <a:gd name="connsiteY219" fmla="*/ 4647667 h 5314642"/>
              <a:gd name="connsiteX220" fmla="*/ 6671276 w 9021037"/>
              <a:gd name="connsiteY220" fmla="*/ 4669183 h 5314642"/>
              <a:gd name="connsiteX221" fmla="*/ 6703549 w 9021037"/>
              <a:gd name="connsiteY221" fmla="*/ 4679940 h 5314642"/>
              <a:gd name="connsiteX222" fmla="*/ 6811125 w 9021037"/>
              <a:gd name="connsiteY222" fmla="*/ 4647667 h 5314642"/>
              <a:gd name="connsiteX223" fmla="*/ 6918702 w 9021037"/>
              <a:gd name="connsiteY223" fmla="*/ 4636910 h 5314642"/>
              <a:gd name="connsiteX224" fmla="*/ 6950975 w 9021037"/>
              <a:gd name="connsiteY224" fmla="*/ 4615395 h 5314642"/>
              <a:gd name="connsiteX225" fmla="*/ 7166128 w 9021037"/>
              <a:gd name="connsiteY225" fmla="*/ 4615395 h 5314642"/>
              <a:gd name="connsiteX226" fmla="*/ 7198401 w 9021037"/>
              <a:gd name="connsiteY226" fmla="*/ 4626152 h 5314642"/>
              <a:gd name="connsiteX227" fmla="*/ 7230674 w 9021037"/>
              <a:gd name="connsiteY227" fmla="*/ 4733729 h 5314642"/>
              <a:gd name="connsiteX228" fmla="*/ 7219916 w 9021037"/>
              <a:gd name="connsiteY228" fmla="*/ 4776759 h 5314642"/>
              <a:gd name="connsiteX229" fmla="*/ 7176885 w 9021037"/>
              <a:gd name="connsiteY229" fmla="*/ 4830547 h 5314642"/>
              <a:gd name="connsiteX230" fmla="*/ 7155370 w 9021037"/>
              <a:gd name="connsiteY230" fmla="*/ 4862820 h 5314642"/>
              <a:gd name="connsiteX231" fmla="*/ 7101582 w 9021037"/>
              <a:gd name="connsiteY231" fmla="*/ 4905851 h 5314642"/>
              <a:gd name="connsiteX232" fmla="*/ 7037036 w 9021037"/>
              <a:gd name="connsiteY232" fmla="*/ 4927366 h 5314642"/>
              <a:gd name="connsiteX233" fmla="*/ 7004763 w 9021037"/>
              <a:gd name="connsiteY233" fmla="*/ 4938124 h 5314642"/>
              <a:gd name="connsiteX234" fmla="*/ 6907944 w 9021037"/>
              <a:gd name="connsiteY234" fmla="*/ 4948882 h 5314642"/>
              <a:gd name="connsiteX235" fmla="*/ 6843398 w 9021037"/>
              <a:gd name="connsiteY235" fmla="*/ 4970397 h 5314642"/>
              <a:gd name="connsiteX236" fmla="*/ 6757337 w 9021037"/>
              <a:gd name="connsiteY236" fmla="*/ 4959639 h 5314642"/>
              <a:gd name="connsiteX237" fmla="*/ 6725064 w 9021037"/>
              <a:gd name="connsiteY237" fmla="*/ 4948882 h 5314642"/>
              <a:gd name="connsiteX238" fmla="*/ 6682034 w 9021037"/>
              <a:gd name="connsiteY238" fmla="*/ 4905851 h 5314642"/>
              <a:gd name="connsiteX239" fmla="*/ 6639003 w 9021037"/>
              <a:gd name="connsiteY239" fmla="*/ 4948882 h 5314642"/>
              <a:gd name="connsiteX240" fmla="*/ 6628245 w 9021037"/>
              <a:gd name="connsiteY240" fmla="*/ 4981155 h 5314642"/>
              <a:gd name="connsiteX241" fmla="*/ 6595973 w 9021037"/>
              <a:gd name="connsiteY241" fmla="*/ 4991912 h 5314642"/>
              <a:gd name="connsiteX242" fmla="*/ 6509911 w 9021037"/>
              <a:gd name="connsiteY242" fmla="*/ 5002670 h 5314642"/>
              <a:gd name="connsiteX243" fmla="*/ 6445365 w 9021037"/>
              <a:gd name="connsiteY243" fmla="*/ 5013427 h 5314642"/>
              <a:gd name="connsiteX244" fmla="*/ 6391577 w 9021037"/>
              <a:gd name="connsiteY244" fmla="*/ 5045700 h 5314642"/>
              <a:gd name="connsiteX245" fmla="*/ 6327031 w 9021037"/>
              <a:gd name="connsiteY245" fmla="*/ 5077973 h 5314642"/>
              <a:gd name="connsiteX246" fmla="*/ 6305516 w 9021037"/>
              <a:gd name="connsiteY246" fmla="*/ 5099489 h 5314642"/>
              <a:gd name="connsiteX247" fmla="*/ 6262485 w 9021037"/>
              <a:gd name="connsiteY247" fmla="*/ 5110246 h 5314642"/>
              <a:gd name="connsiteX248" fmla="*/ 6230213 w 9021037"/>
              <a:gd name="connsiteY248" fmla="*/ 5121004 h 5314642"/>
              <a:gd name="connsiteX249" fmla="*/ 6187182 w 9021037"/>
              <a:gd name="connsiteY249" fmla="*/ 5164035 h 5314642"/>
              <a:gd name="connsiteX250" fmla="*/ 6165667 w 9021037"/>
              <a:gd name="connsiteY250" fmla="*/ 5196307 h 5314642"/>
              <a:gd name="connsiteX251" fmla="*/ 6133394 w 9021037"/>
              <a:gd name="connsiteY251" fmla="*/ 5207065 h 5314642"/>
              <a:gd name="connsiteX252" fmla="*/ 6111878 w 9021037"/>
              <a:gd name="connsiteY252" fmla="*/ 5228580 h 5314642"/>
              <a:gd name="connsiteX253" fmla="*/ 6047333 w 9021037"/>
              <a:gd name="connsiteY253" fmla="*/ 5271611 h 5314642"/>
              <a:gd name="connsiteX254" fmla="*/ 5982787 w 9021037"/>
              <a:gd name="connsiteY254" fmla="*/ 5282369 h 5314642"/>
              <a:gd name="connsiteX255" fmla="*/ 5928998 w 9021037"/>
              <a:gd name="connsiteY255" fmla="*/ 5293126 h 5314642"/>
              <a:gd name="connsiteX256" fmla="*/ 5896725 w 9021037"/>
              <a:gd name="connsiteY256" fmla="*/ 5303884 h 5314642"/>
              <a:gd name="connsiteX257" fmla="*/ 5842937 w 9021037"/>
              <a:gd name="connsiteY257" fmla="*/ 5314642 h 5314642"/>
              <a:gd name="connsiteX258" fmla="*/ 5767634 w 9021037"/>
              <a:gd name="connsiteY258" fmla="*/ 5303884 h 5314642"/>
              <a:gd name="connsiteX259" fmla="*/ 5703088 w 9021037"/>
              <a:gd name="connsiteY259" fmla="*/ 5282369 h 5314642"/>
              <a:gd name="connsiteX260" fmla="*/ 5638542 w 9021037"/>
              <a:gd name="connsiteY260" fmla="*/ 5271611 h 5314642"/>
              <a:gd name="connsiteX261" fmla="*/ 5595511 w 9021037"/>
              <a:gd name="connsiteY261" fmla="*/ 5174792 h 5314642"/>
              <a:gd name="connsiteX262" fmla="*/ 5638542 w 9021037"/>
              <a:gd name="connsiteY262" fmla="*/ 5056458 h 5314642"/>
              <a:gd name="connsiteX263" fmla="*/ 5660057 w 9021037"/>
              <a:gd name="connsiteY263" fmla="*/ 4895093 h 5314642"/>
              <a:gd name="connsiteX264" fmla="*/ 5584754 w 9021037"/>
              <a:gd name="connsiteY264" fmla="*/ 4819790 h 5314642"/>
              <a:gd name="connsiteX265" fmla="*/ 5530965 w 9021037"/>
              <a:gd name="connsiteY265" fmla="*/ 4787517 h 5314642"/>
              <a:gd name="connsiteX266" fmla="*/ 5423389 w 9021037"/>
              <a:gd name="connsiteY266" fmla="*/ 4766002 h 5314642"/>
              <a:gd name="connsiteX267" fmla="*/ 5358843 w 9021037"/>
              <a:gd name="connsiteY267" fmla="*/ 4733729 h 5314642"/>
              <a:gd name="connsiteX268" fmla="*/ 5326570 w 9021037"/>
              <a:gd name="connsiteY268" fmla="*/ 4722971 h 5314642"/>
              <a:gd name="connsiteX269" fmla="*/ 5294297 w 9021037"/>
              <a:gd name="connsiteY269" fmla="*/ 4701456 h 5314642"/>
              <a:gd name="connsiteX270" fmla="*/ 5175776 w 9021037"/>
              <a:gd name="connsiteY270" fmla="*/ 4704108 h 5314642"/>
              <a:gd name="connsiteX271" fmla="*/ 5166214 w 9021037"/>
              <a:gd name="connsiteY271" fmla="*/ 4655026 h 5314642"/>
              <a:gd name="connsiteX272" fmla="*/ 5197478 w 9021037"/>
              <a:gd name="connsiteY272" fmla="*/ 4572364 h 5314642"/>
              <a:gd name="connsiteX273" fmla="*/ 5264639 w 9021037"/>
              <a:gd name="connsiteY273" fmla="*/ 4543901 h 5314642"/>
              <a:gd name="connsiteX274" fmla="*/ 5339980 w 9021037"/>
              <a:gd name="connsiteY274" fmla="*/ 4489478 h 5314642"/>
              <a:gd name="connsiteX275" fmla="*/ 5401874 w 9021037"/>
              <a:gd name="connsiteY275" fmla="*/ 4432515 h 5314642"/>
              <a:gd name="connsiteX276" fmla="*/ 5466420 w 9021037"/>
              <a:gd name="connsiteY276" fmla="*/ 4421757 h 5314642"/>
              <a:gd name="connsiteX277" fmla="*/ 5617027 w 9021037"/>
              <a:gd name="connsiteY277" fmla="*/ 4378726 h 5314642"/>
              <a:gd name="connsiteX278" fmla="*/ 5712277 w 9021037"/>
              <a:gd name="connsiteY278" fmla="*/ 4285792 h 5314642"/>
              <a:gd name="connsiteX279" fmla="*/ 5573996 w 9021037"/>
              <a:gd name="connsiteY279" fmla="*/ 4195846 h 5314642"/>
              <a:gd name="connsiteX280" fmla="*/ 5467129 w 9021037"/>
              <a:gd name="connsiteY280" fmla="*/ 4187031 h 5314642"/>
              <a:gd name="connsiteX281" fmla="*/ 5404339 w 9021037"/>
              <a:gd name="connsiteY281" fmla="*/ 4245451 h 5314642"/>
              <a:gd name="connsiteX282" fmla="*/ 5296389 w 9021037"/>
              <a:gd name="connsiteY282" fmla="*/ 4229576 h 5314642"/>
              <a:gd name="connsiteX283" fmla="*/ 5223364 w 9021037"/>
              <a:gd name="connsiteY283" fmla="*/ 4223226 h 5314642"/>
              <a:gd name="connsiteX284" fmla="*/ 5154448 w 9021037"/>
              <a:gd name="connsiteY284" fmla="*/ 4185089 h 5314642"/>
              <a:gd name="connsiteX285" fmla="*/ 5122175 w 9021037"/>
              <a:gd name="connsiteY285" fmla="*/ 4195846 h 5314642"/>
              <a:gd name="connsiteX286" fmla="*/ 5025356 w 9021037"/>
              <a:gd name="connsiteY286" fmla="*/ 4185089 h 5314642"/>
              <a:gd name="connsiteX287" fmla="*/ 4960810 w 9021037"/>
              <a:gd name="connsiteY287" fmla="*/ 4152816 h 5314642"/>
              <a:gd name="connsiteX288" fmla="*/ 4907022 w 9021037"/>
              <a:gd name="connsiteY288" fmla="*/ 4099027 h 5314642"/>
              <a:gd name="connsiteX289" fmla="*/ 4836014 w 9021037"/>
              <a:gd name="connsiteY289" fmla="*/ 4093051 h 5314642"/>
              <a:gd name="connsiteX290" fmla="*/ 4804899 w 9021037"/>
              <a:gd name="connsiteY290" fmla="*/ 4048414 h 5314642"/>
              <a:gd name="connsiteX291" fmla="*/ 4902689 w 9021037"/>
              <a:gd name="connsiteY291" fmla="*/ 4007326 h 5314642"/>
              <a:gd name="connsiteX292" fmla="*/ 4880576 w 9021037"/>
              <a:gd name="connsiteY292" fmla="*/ 3944536 h 5314642"/>
              <a:gd name="connsiteX293" fmla="*/ 4739307 w 9021037"/>
              <a:gd name="connsiteY293" fmla="*/ 3953538 h 5314642"/>
              <a:gd name="connsiteX294" fmla="*/ 4639500 w 9021037"/>
              <a:gd name="connsiteY294" fmla="*/ 3859707 h 5314642"/>
              <a:gd name="connsiteX295" fmla="*/ 4502639 w 9021037"/>
              <a:gd name="connsiteY295" fmla="*/ 3870801 h 5314642"/>
              <a:gd name="connsiteX296" fmla="*/ 4421695 w 9021037"/>
              <a:gd name="connsiteY296" fmla="*/ 3860417 h 5314642"/>
              <a:gd name="connsiteX297" fmla="*/ 4328014 w 9021037"/>
              <a:gd name="connsiteY297" fmla="*/ 3873976 h 5314642"/>
              <a:gd name="connsiteX298" fmla="*/ 4302614 w 9021037"/>
              <a:gd name="connsiteY298" fmla="*/ 3899376 h 5314642"/>
              <a:gd name="connsiteX299" fmla="*/ 4305789 w 9021037"/>
              <a:gd name="connsiteY299" fmla="*/ 3947001 h 5314642"/>
              <a:gd name="connsiteX300" fmla="*/ 4272321 w 9021037"/>
              <a:gd name="connsiteY300" fmla="*/ 4045239 h 5314642"/>
              <a:gd name="connsiteX301" fmla="*/ 4229290 w 9021037"/>
              <a:gd name="connsiteY301" fmla="*/ 4109785 h 5314642"/>
              <a:gd name="connsiteX302" fmla="*/ 4207775 w 9021037"/>
              <a:gd name="connsiteY302" fmla="*/ 4142058 h 5314642"/>
              <a:gd name="connsiteX303" fmla="*/ 4175502 w 9021037"/>
              <a:gd name="connsiteY303" fmla="*/ 4174331 h 5314642"/>
              <a:gd name="connsiteX304" fmla="*/ 4121714 w 9021037"/>
              <a:gd name="connsiteY304" fmla="*/ 4217362 h 5314642"/>
              <a:gd name="connsiteX305" fmla="*/ 4096239 w 9021037"/>
              <a:gd name="connsiteY305" fmla="*/ 4270851 h 5314642"/>
              <a:gd name="connsiteX306" fmla="*/ 4046410 w 9021037"/>
              <a:gd name="connsiteY306" fmla="*/ 4335696 h 5314642"/>
              <a:gd name="connsiteX307" fmla="*/ 4014137 w 9021037"/>
              <a:gd name="connsiteY307" fmla="*/ 4367969 h 5314642"/>
              <a:gd name="connsiteX308" fmla="*/ 3924191 w 9021037"/>
              <a:gd name="connsiteY308" fmla="*/ 4468485 h 5314642"/>
              <a:gd name="connsiteX309" fmla="*/ 3838130 w 9021037"/>
              <a:gd name="connsiteY309" fmla="*/ 4537439 h 5314642"/>
              <a:gd name="connsiteX310" fmla="*/ 3780457 w 9021037"/>
              <a:gd name="connsiteY310" fmla="*/ 4563362 h 5314642"/>
              <a:gd name="connsiteX311" fmla="*/ 3813664 w 9021037"/>
              <a:gd name="connsiteY311" fmla="*/ 4639151 h 5314642"/>
              <a:gd name="connsiteX312" fmla="*/ 3810489 w 9021037"/>
              <a:gd name="connsiteY312" fmla="*/ 4728051 h 5314642"/>
              <a:gd name="connsiteX313" fmla="*/ 3745196 w 9021037"/>
              <a:gd name="connsiteY313" fmla="*/ 4755244 h 5314642"/>
              <a:gd name="connsiteX314" fmla="*/ 3699364 w 9021037"/>
              <a:gd name="connsiteY314" fmla="*/ 4693126 h 5314642"/>
              <a:gd name="connsiteX315" fmla="*/ 3621745 w 9021037"/>
              <a:gd name="connsiteY315" fmla="*/ 4641840 h 5314642"/>
              <a:gd name="connsiteX316" fmla="*/ 3499339 w 9021037"/>
              <a:gd name="connsiteY316" fmla="*/ 4664551 h 5314642"/>
              <a:gd name="connsiteX317" fmla="*/ 3423139 w 9021037"/>
              <a:gd name="connsiteY317" fmla="*/ 4728051 h 5314642"/>
              <a:gd name="connsiteX318" fmla="*/ 3342046 w 9021037"/>
              <a:gd name="connsiteY318" fmla="*/ 4725436 h 5314642"/>
              <a:gd name="connsiteX319" fmla="*/ 3286614 w 9021037"/>
              <a:gd name="connsiteY319" fmla="*/ 4785201 h 5314642"/>
              <a:gd name="connsiteX320" fmla="*/ 3212431 w 9021037"/>
              <a:gd name="connsiteY320" fmla="*/ 4788750 h 5314642"/>
              <a:gd name="connsiteX321" fmla="*/ 3153525 w 9021037"/>
              <a:gd name="connsiteY321" fmla="*/ 4755244 h 5314642"/>
              <a:gd name="connsiteX322" fmla="*/ 3099737 w 9021037"/>
              <a:gd name="connsiteY322" fmla="*/ 4712213 h 5314642"/>
              <a:gd name="connsiteX323" fmla="*/ 3032614 w 9021037"/>
              <a:gd name="connsiteY323" fmla="*/ 4591526 h 5314642"/>
              <a:gd name="connsiteX324" fmla="*/ 3054839 w 9021037"/>
              <a:gd name="connsiteY324" fmla="*/ 4556601 h 5314642"/>
              <a:gd name="connsiteX325" fmla="*/ 3088980 w 9021037"/>
              <a:gd name="connsiteY325" fmla="*/ 4561606 h 5314642"/>
              <a:gd name="connsiteX326" fmla="*/ 3131039 w 9021037"/>
              <a:gd name="connsiteY326" fmla="*/ 4585176 h 5314642"/>
              <a:gd name="connsiteX327" fmla="*/ 3173995 w 9021037"/>
              <a:gd name="connsiteY327" fmla="*/ 4560037 h 5314642"/>
              <a:gd name="connsiteX328" fmla="*/ 3172314 w 9021037"/>
              <a:gd name="connsiteY328" fmla="*/ 4505801 h 5314642"/>
              <a:gd name="connsiteX329" fmla="*/ 3142768 w 9021037"/>
              <a:gd name="connsiteY329" fmla="*/ 4443272 h 5314642"/>
              <a:gd name="connsiteX330" fmla="*/ 3192148 w 9021037"/>
              <a:gd name="connsiteY330" fmla="*/ 4404126 h 5314642"/>
              <a:gd name="connsiteX331" fmla="*/ 3268871 w 9021037"/>
              <a:gd name="connsiteY331" fmla="*/ 4377680 h 5314642"/>
              <a:gd name="connsiteX332" fmla="*/ 3299725 w 9021037"/>
              <a:gd name="connsiteY332" fmla="*/ 4261812 h 5314642"/>
              <a:gd name="connsiteX333" fmla="*/ 3411896 w 9021037"/>
              <a:gd name="connsiteY333" fmla="*/ 4243658 h 5314642"/>
              <a:gd name="connsiteX334" fmla="*/ 3423139 w 9021037"/>
              <a:gd name="connsiteY334" fmla="*/ 4140676 h 5314642"/>
              <a:gd name="connsiteX335" fmla="*/ 3380669 w 9021037"/>
              <a:gd name="connsiteY335" fmla="*/ 4050170 h 5314642"/>
              <a:gd name="connsiteX336" fmla="*/ 3401997 w 9021037"/>
              <a:gd name="connsiteY336" fmla="*/ 3941361 h 5314642"/>
              <a:gd name="connsiteX337" fmla="*/ 3490188 w 9021037"/>
              <a:gd name="connsiteY337" fmla="*/ 3891270 h 5314642"/>
              <a:gd name="connsiteX338" fmla="*/ 3589658 w 9021037"/>
              <a:gd name="connsiteY338" fmla="*/ 3897097 h 5314642"/>
              <a:gd name="connsiteX339" fmla="*/ 3669893 w 9021037"/>
              <a:gd name="connsiteY339" fmla="*/ 3948420 h 5314642"/>
              <a:gd name="connsiteX340" fmla="*/ 3737613 w 9021037"/>
              <a:gd name="connsiteY340" fmla="*/ 3984578 h 5314642"/>
              <a:gd name="connsiteX341" fmla="*/ 3813440 w 9021037"/>
              <a:gd name="connsiteY341" fmla="*/ 3954770 h 5314642"/>
              <a:gd name="connsiteX342" fmla="*/ 3913620 w 9021037"/>
              <a:gd name="connsiteY342" fmla="*/ 3963063 h 5314642"/>
              <a:gd name="connsiteX343" fmla="*/ 3899688 w 9021037"/>
              <a:gd name="connsiteY343" fmla="*/ 3865011 h 5314642"/>
              <a:gd name="connsiteX344" fmla="*/ 3911155 w 9021037"/>
              <a:gd name="connsiteY344" fmla="*/ 3759713 h 5314642"/>
              <a:gd name="connsiteX345" fmla="*/ 3829315 w 9021037"/>
              <a:gd name="connsiteY345" fmla="*/ 3709997 h 5314642"/>
              <a:gd name="connsiteX346" fmla="*/ 3750127 w 9021037"/>
              <a:gd name="connsiteY346" fmla="*/ 3651091 h 5314642"/>
              <a:gd name="connsiteX347" fmla="*/ 3702165 w 9021037"/>
              <a:gd name="connsiteY347" fmla="*/ 3571903 h 5314642"/>
              <a:gd name="connsiteX348" fmla="*/ 3659135 w 9021037"/>
              <a:gd name="connsiteY348" fmla="*/ 3518115 h 5314642"/>
              <a:gd name="connsiteX349" fmla="*/ 3655437 w 9021037"/>
              <a:gd name="connsiteY349" fmla="*/ 3410538 h 5314642"/>
              <a:gd name="connsiteX350" fmla="*/ 3558431 w 9021037"/>
              <a:gd name="connsiteY350" fmla="*/ 3368217 h 5314642"/>
              <a:gd name="connsiteX351" fmla="*/ 3474126 w 9021037"/>
              <a:gd name="connsiteY351" fmla="*/ 3263106 h 5314642"/>
              <a:gd name="connsiteX352" fmla="*/ 3508528 w 9021037"/>
              <a:gd name="connsiteY352" fmla="*/ 3173870 h 5314642"/>
              <a:gd name="connsiteX353" fmla="*/ 3531463 w 9021037"/>
              <a:gd name="connsiteY353" fmla="*/ 3083924 h 5314642"/>
              <a:gd name="connsiteX354" fmla="*/ 3465497 w 9021037"/>
              <a:gd name="connsiteY354" fmla="*/ 2990990 h 5314642"/>
              <a:gd name="connsiteX355" fmla="*/ 3381901 w 9021037"/>
              <a:gd name="connsiteY355" fmla="*/ 2973359 h 5314642"/>
              <a:gd name="connsiteX356" fmla="*/ 3316310 w 9021037"/>
              <a:gd name="connsiteY356" fmla="*/ 2894171 h 5314642"/>
              <a:gd name="connsiteX357" fmla="*/ 3249112 w 9021037"/>
              <a:gd name="connsiteY357" fmla="*/ 2840551 h 5314642"/>
              <a:gd name="connsiteX358" fmla="*/ 3196920 w 9021037"/>
              <a:gd name="connsiteY358" fmla="*/ 2838926 h 5314642"/>
              <a:gd name="connsiteX359" fmla="*/ 3146466 w 9021037"/>
              <a:gd name="connsiteY359" fmla="*/ 2886859 h 5314642"/>
              <a:gd name="connsiteX360" fmla="*/ 3099737 w 9021037"/>
              <a:gd name="connsiteY360" fmla="*/ 2829625 h 5314642"/>
              <a:gd name="connsiteX361" fmla="*/ 3023370 w 9021037"/>
              <a:gd name="connsiteY361" fmla="*/ 2820016 h 5314642"/>
              <a:gd name="connsiteX362" fmla="*/ 2955209 w 9021037"/>
              <a:gd name="connsiteY362" fmla="*/ 2788976 h 5314642"/>
              <a:gd name="connsiteX363" fmla="*/ 2938288 w 9021037"/>
              <a:gd name="connsiteY363" fmla="*/ 2705547 h 5314642"/>
              <a:gd name="connsiteX364" fmla="*/ 2872594 w 9021037"/>
              <a:gd name="connsiteY364" fmla="*/ 2718518 h 5314642"/>
              <a:gd name="connsiteX365" fmla="*/ 2773310 w 9021037"/>
              <a:gd name="connsiteY365" fmla="*/ 2629012 h 5314642"/>
              <a:gd name="connsiteX366" fmla="*/ 2658674 w 9021037"/>
              <a:gd name="connsiteY366" fmla="*/ 2646745 h 5314642"/>
              <a:gd name="connsiteX367" fmla="*/ 2565300 w 9021037"/>
              <a:gd name="connsiteY367" fmla="*/ 2702747 h 5314642"/>
              <a:gd name="connsiteX368" fmla="*/ 2443521 w 9021037"/>
              <a:gd name="connsiteY368" fmla="*/ 2711291 h 5314642"/>
              <a:gd name="connsiteX369" fmla="*/ 2314429 w 9021037"/>
              <a:gd name="connsiteY369" fmla="*/ 2743564 h 5314642"/>
              <a:gd name="connsiteX370" fmla="*/ 2217610 w 9021037"/>
              <a:gd name="connsiteY370" fmla="*/ 2775837 h 5314642"/>
              <a:gd name="connsiteX371" fmla="*/ 2164971 w 9021037"/>
              <a:gd name="connsiteY371" fmla="*/ 2850972 h 5314642"/>
              <a:gd name="connsiteX372" fmla="*/ 2105187 w 9021037"/>
              <a:gd name="connsiteY372" fmla="*/ 2910756 h 5314642"/>
              <a:gd name="connsiteX373" fmla="*/ 2034730 w 9021037"/>
              <a:gd name="connsiteY373" fmla="*/ 2937202 h 5314642"/>
              <a:gd name="connsiteX374" fmla="*/ 1980942 w 9021037"/>
              <a:gd name="connsiteY374" fmla="*/ 2958717 h 5314642"/>
              <a:gd name="connsiteX375" fmla="*/ 1872217 w 9021037"/>
              <a:gd name="connsiteY375" fmla="*/ 2986311 h 5314642"/>
              <a:gd name="connsiteX376" fmla="*/ 1734291 w 9021037"/>
              <a:gd name="connsiteY376" fmla="*/ 2998656 h 5314642"/>
              <a:gd name="connsiteX377" fmla="*/ 1598430 w 9021037"/>
              <a:gd name="connsiteY377" fmla="*/ 2999451 h 5314642"/>
              <a:gd name="connsiteX378" fmla="*/ 1524443 w 9021037"/>
              <a:gd name="connsiteY378" fmla="*/ 3066378 h 5314642"/>
              <a:gd name="connsiteX379" fmla="*/ 1484773 w 9021037"/>
              <a:gd name="connsiteY379" fmla="*/ 3120082 h 5314642"/>
              <a:gd name="connsiteX380" fmla="*/ 1421544 w 9021037"/>
              <a:gd name="connsiteY380" fmla="*/ 3130839 h 5314642"/>
              <a:gd name="connsiteX381" fmla="*/ 1364142 w 9021037"/>
              <a:gd name="connsiteY381" fmla="*/ 3105795 h 5314642"/>
              <a:gd name="connsiteX382" fmla="*/ 1313968 w 9021037"/>
              <a:gd name="connsiteY382" fmla="*/ 3066293 h 5314642"/>
              <a:gd name="connsiteX383" fmla="*/ 1292453 w 9021037"/>
              <a:gd name="connsiteY383" fmla="*/ 3034020 h 5314642"/>
              <a:gd name="connsiteX384" fmla="*/ 1224209 w 9021037"/>
              <a:gd name="connsiteY384" fmla="*/ 2974405 h 5314642"/>
              <a:gd name="connsiteX385" fmla="*/ 1120330 w 9021037"/>
              <a:gd name="connsiteY385" fmla="*/ 2980232 h 5314642"/>
              <a:gd name="connsiteX386" fmla="*/ 1051021 w 9021037"/>
              <a:gd name="connsiteY386" fmla="*/ 2999198 h 5314642"/>
              <a:gd name="connsiteX387" fmla="*/ 994264 w 9021037"/>
              <a:gd name="connsiteY387" fmla="*/ 2981801 h 5314642"/>
              <a:gd name="connsiteX388" fmla="*/ 908539 w 9021037"/>
              <a:gd name="connsiteY388" fmla="*/ 2984182 h 5314642"/>
              <a:gd name="connsiteX389" fmla="*/ 849008 w 9021037"/>
              <a:gd name="connsiteY389" fmla="*/ 2960370 h 5314642"/>
              <a:gd name="connsiteX390" fmla="*/ 743813 w 9021037"/>
              <a:gd name="connsiteY390" fmla="*/ 2958717 h 5314642"/>
              <a:gd name="connsiteX391" fmla="*/ 668593 w 9021037"/>
              <a:gd name="connsiteY391" fmla="*/ 2937117 h 5314642"/>
              <a:gd name="connsiteX392" fmla="*/ 608894 w 9021037"/>
              <a:gd name="connsiteY392" fmla="*/ 2912073 h 5314642"/>
              <a:gd name="connsiteX393" fmla="*/ 582448 w 9021037"/>
              <a:gd name="connsiteY393" fmla="*/ 2883413 h 5314642"/>
              <a:gd name="connsiteX394" fmla="*/ 442598 w 9021037"/>
              <a:gd name="connsiteY394" fmla="*/ 2915686 h 5314642"/>
              <a:gd name="connsiteX395" fmla="*/ 431841 w 9021037"/>
              <a:gd name="connsiteY395" fmla="*/ 2947959 h 5314642"/>
              <a:gd name="connsiteX396" fmla="*/ 367995 w 9021037"/>
              <a:gd name="connsiteY396" fmla="*/ 2936557 h 5314642"/>
              <a:gd name="connsiteX397" fmla="*/ 315804 w 9021037"/>
              <a:gd name="connsiteY397" fmla="*/ 2889577 h 5314642"/>
              <a:gd name="connsiteX398" fmla="*/ 238203 w 9021037"/>
              <a:gd name="connsiteY398" fmla="*/ 2883413 h 5314642"/>
              <a:gd name="connsiteX399" fmla="*/ 202148 w 9021037"/>
              <a:gd name="connsiteY399" fmla="*/ 2795055 h 5314642"/>
              <a:gd name="connsiteX400" fmla="*/ 119869 w 9021037"/>
              <a:gd name="connsiteY400" fmla="*/ 2754322 h 5314642"/>
              <a:gd name="connsiteX401" fmla="*/ 42437 w 9021037"/>
              <a:gd name="connsiteY401" fmla="*/ 2693390 h 5314642"/>
              <a:gd name="connsiteX402" fmla="*/ 1703 w 9021037"/>
              <a:gd name="connsiteY402" fmla="*/ 2607497 h 5314642"/>
              <a:gd name="connsiteX403" fmla="*/ 43417 w 9021037"/>
              <a:gd name="connsiteY403" fmla="*/ 2483083 h 5314642"/>
              <a:gd name="connsiteX404" fmla="*/ 119869 w 9021037"/>
              <a:gd name="connsiteY404" fmla="*/ 2420835 h 5314642"/>
              <a:gd name="connsiteX405" fmla="*/ 122503 w 9021037"/>
              <a:gd name="connsiteY405" fmla="*/ 2316956 h 5314642"/>
              <a:gd name="connsiteX406" fmla="*/ 201251 w 9021037"/>
              <a:gd name="connsiteY406" fmla="*/ 2246330 h 5314642"/>
              <a:gd name="connsiteX407" fmla="*/ 233524 w 9021037"/>
              <a:gd name="connsiteY407" fmla="*/ 2191478 h 5314642"/>
              <a:gd name="connsiteX408" fmla="*/ 281234 w 9021037"/>
              <a:gd name="connsiteY408" fmla="*/ 2151893 h 5314642"/>
              <a:gd name="connsiteX409" fmla="*/ 296838 w 9021037"/>
              <a:gd name="connsiteY409" fmla="*/ 2053926 h 5314642"/>
              <a:gd name="connsiteX410" fmla="*/ 265966 w 9021037"/>
              <a:gd name="connsiteY410" fmla="*/ 1923686 h 5314642"/>
              <a:gd name="connsiteX411" fmla="*/ 309977 w 9021037"/>
              <a:gd name="connsiteY411" fmla="*/ 1850847 h 5314642"/>
              <a:gd name="connsiteX412" fmla="*/ 378053 w 9021037"/>
              <a:gd name="connsiteY412" fmla="*/ 1721587 h 5314642"/>
              <a:gd name="connsiteX413" fmla="*/ 464114 w 9021037"/>
              <a:gd name="connsiteY41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898109 w 9021037"/>
              <a:gd name="connsiteY152" fmla="*/ 2334773 h 5314642"/>
              <a:gd name="connsiteX153" fmla="*/ 8898109 w 9021037"/>
              <a:gd name="connsiteY153" fmla="*/ 2431592 h 5314642"/>
              <a:gd name="connsiteX154" fmla="*/ 8876594 w 9021037"/>
              <a:gd name="connsiteY154" fmla="*/ 2463865 h 5314642"/>
              <a:gd name="connsiteX155" fmla="*/ 8844321 w 9021037"/>
              <a:gd name="connsiteY155" fmla="*/ 2539169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898109 w 9021037"/>
              <a:gd name="connsiteY153" fmla="*/ 2431592 h 5314642"/>
              <a:gd name="connsiteX154" fmla="*/ 8876594 w 9021037"/>
              <a:gd name="connsiteY154" fmla="*/ 2463865 h 5314642"/>
              <a:gd name="connsiteX155" fmla="*/ 8844321 w 9021037"/>
              <a:gd name="connsiteY155" fmla="*/ 2539169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98109 w 9021037"/>
              <a:gd name="connsiteY154" fmla="*/ 2431592 h 5314642"/>
              <a:gd name="connsiteX155" fmla="*/ 8876594 w 9021037"/>
              <a:gd name="connsiteY155" fmla="*/ 2463865 h 5314642"/>
              <a:gd name="connsiteX156" fmla="*/ 8844321 w 9021037"/>
              <a:gd name="connsiteY156" fmla="*/ 2539169 h 5314642"/>
              <a:gd name="connsiteX157" fmla="*/ 8801290 w 9021037"/>
              <a:gd name="connsiteY157" fmla="*/ 2549926 h 5314642"/>
              <a:gd name="connsiteX158" fmla="*/ 8833563 w 9021037"/>
              <a:gd name="connsiteY158" fmla="*/ 2603715 h 5314642"/>
              <a:gd name="connsiteX159" fmla="*/ 8844321 w 9021037"/>
              <a:gd name="connsiteY159" fmla="*/ 2635987 h 5314642"/>
              <a:gd name="connsiteX160" fmla="*/ 8865836 w 9021037"/>
              <a:gd name="connsiteY160" fmla="*/ 2657503 h 5314642"/>
              <a:gd name="connsiteX161" fmla="*/ 8898109 w 9021037"/>
              <a:gd name="connsiteY161" fmla="*/ 2722049 h 5314642"/>
              <a:gd name="connsiteX162" fmla="*/ 8876594 w 9021037"/>
              <a:gd name="connsiteY162" fmla="*/ 2915686 h 5314642"/>
              <a:gd name="connsiteX163" fmla="*/ 8855078 w 9021037"/>
              <a:gd name="connsiteY163" fmla="*/ 2980232 h 5314642"/>
              <a:gd name="connsiteX164" fmla="*/ 8822805 w 9021037"/>
              <a:gd name="connsiteY164" fmla="*/ 3001747 h 5314642"/>
              <a:gd name="connsiteX165" fmla="*/ 8812048 w 9021037"/>
              <a:gd name="connsiteY165" fmla="*/ 3034020 h 5314642"/>
              <a:gd name="connsiteX166" fmla="*/ 8747502 w 9021037"/>
              <a:gd name="connsiteY166" fmla="*/ 3055536 h 5314642"/>
              <a:gd name="connsiteX167" fmla="*/ 8553864 w 9021037"/>
              <a:gd name="connsiteY167" fmla="*/ 3077051 h 5314642"/>
              <a:gd name="connsiteX168" fmla="*/ 8467803 w 9021037"/>
              <a:gd name="connsiteY168" fmla="*/ 3077051 h 5314642"/>
              <a:gd name="connsiteX169" fmla="*/ 8403257 w 9021037"/>
              <a:gd name="connsiteY169" fmla="*/ 3055536 h 5314642"/>
              <a:gd name="connsiteX170" fmla="*/ 8338711 w 9021037"/>
              <a:gd name="connsiteY170" fmla="*/ 3098566 h 5314642"/>
              <a:gd name="connsiteX171" fmla="*/ 8317196 w 9021037"/>
              <a:gd name="connsiteY171" fmla="*/ 3120082 h 5314642"/>
              <a:gd name="connsiteX172" fmla="*/ 8284923 w 9021037"/>
              <a:gd name="connsiteY172" fmla="*/ 3141597 h 5314642"/>
              <a:gd name="connsiteX173" fmla="*/ 8263408 w 9021037"/>
              <a:gd name="connsiteY173" fmla="*/ 3173870 h 5314642"/>
              <a:gd name="connsiteX174" fmla="*/ 8198862 w 9021037"/>
              <a:gd name="connsiteY174" fmla="*/ 3216900 h 5314642"/>
              <a:gd name="connsiteX175" fmla="*/ 8177347 w 9021037"/>
              <a:gd name="connsiteY175" fmla="*/ 3238416 h 5314642"/>
              <a:gd name="connsiteX176" fmla="*/ 8134316 w 9021037"/>
              <a:gd name="connsiteY176" fmla="*/ 3227658 h 5314642"/>
              <a:gd name="connsiteX177" fmla="*/ 8091285 w 9021037"/>
              <a:gd name="connsiteY177" fmla="*/ 3292204 h 5314642"/>
              <a:gd name="connsiteX178" fmla="*/ 8080528 w 9021037"/>
              <a:gd name="connsiteY178" fmla="*/ 3324477 h 5314642"/>
              <a:gd name="connsiteX179" fmla="*/ 8069770 w 9021037"/>
              <a:gd name="connsiteY179" fmla="*/ 3367507 h 5314642"/>
              <a:gd name="connsiteX180" fmla="*/ 8048255 w 9021037"/>
              <a:gd name="connsiteY180" fmla="*/ 3389023 h 5314642"/>
              <a:gd name="connsiteX181" fmla="*/ 8026740 w 9021037"/>
              <a:gd name="connsiteY181" fmla="*/ 3421296 h 5314642"/>
              <a:gd name="connsiteX182" fmla="*/ 8015982 w 9021037"/>
              <a:gd name="connsiteY182" fmla="*/ 3528872 h 5314642"/>
              <a:gd name="connsiteX183" fmla="*/ 7951436 w 9021037"/>
              <a:gd name="connsiteY183" fmla="*/ 3550387 h 5314642"/>
              <a:gd name="connsiteX184" fmla="*/ 7919163 w 9021037"/>
              <a:gd name="connsiteY184" fmla="*/ 3561145 h 5314642"/>
              <a:gd name="connsiteX185" fmla="*/ 7714768 w 9021037"/>
              <a:gd name="connsiteY185" fmla="*/ 3582660 h 5314642"/>
              <a:gd name="connsiteX186" fmla="*/ 7650222 w 9021037"/>
              <a:gd name="connsiteY186" fmla="*/ 3604176 h 5314642"/>
              <a:gd name="connsiteX187" fmla="*/ 7617949 w 9021037"/>
              <a:gd name="connsiteY187" fmla="*/ 3614933 h 5314642"/>
              <a:gd name="connsiteX188" fmla="*/ 7585676 w 9021037"/>
              <a:gd name="connsiteY188" fmla="*/ 3636449 h 5314642"/>
              <a:gd name="connsiteX189" fmla="*/ 7553403 w 9021037"/>
              <a:gd name="connsiteY189" fmla="*/ 3647206 h 5314642"/>
              <a:gd name="connsiteX190" fmla="*/ 7488857 w 9021037"/>
              <a:gd name="connsiteY190" fmla="*/ 3690237 h 5314642"/>
              <a:gd name="connsiteX191" fmla="*/ 7456584 w 9021037"/>
              <a:gd name="connsiteY191" fmla="*/ 3700995 h 5314642"/>
              <a:gd name="connsiteX192" fmla="*/ 7392038 w 9021037"/>
              <a:gd name="connsiteY192" fmla="*/ 3744025 h 5314642"/>
              <a:gd name="connsiteX193" fmla="*/ 7359765 w 9021037"/>
              <a:gd name="connsiteY193" fmla="*/ 3765540 h 5314642"/>
              <a:gd name="connsiteX194" fmla="*/ 7327493 w 9021037"/>
              <a:gd name="connsiteY194" fmla="*/ 3776298 h 5314642"/>
              <a:gd name="connsiteX195" fmla="*/ 7273704 w 9021037"/>
              <a:gd name="connsiteY195" fmla="*/ 3808571 h 5314642"/>
              <a:gd name="connsiteX196" fmla="*/ 7101582 w 9021037"/>
              <a:gd name="connsiteY196" fmla="*/ 3840844 h 5314642"/>
              <a:gd name="connsiteX197" fmla="*/ 7037036 w 9021037"/>
              <a:gd name="connsiteY197" fmla="*/ 3862359 h 5314642"/>
              <a:gd name="connsiteX198" fmla="*/ 7004763 w 9021037"/>
              <a:gd name="connsiteY198" fmla="*/ 3873117 h 5314642"/>
              <a:gd name="connsiteX199" fmla="*/ 6929460 w 9021037"/>
              <a:gd name="connsiteY199" fmla="*/ 3862359 h 5314642"/>
              <a:gd name="connsiteX200" fmla="*/ 6897187 w 9021037"/>
              <a:gd name="connsiteY200" fmla="*/ 3851602 h 5314642"/>
              <a:gd name="connsiteX201" fmla="*/ 6778853 w 9021037"/>
              <a:gd name="connsiteY201" fmla="*/ 3862359 h 5314642"/>
              <a:gd name="connsiteX202" fmla="*/ 6725064 w 9021037"/>
              <a:gd name="connsiteY202" fmla="*/ 3894632 h 5314642"/>
              <a:gd name="connsiteX203" fmla="*/ 6682034 w 9021037"/>
              <a:gd name="connsiteY203" fmla="*/ 3948420 h 5314642"/>
              <a:gd name="connsiteX204" fmla="*/ 6639003 w 9021037"/>
              <a:gd name="connsiteY204" fmla="*/ 4002209 h 5314642"/>
              <a:gd name="connsiteX205" fmla="*/ 6606730 w 9021037"/>
              <a:gd name="connsiteY205" fmla="*/ 4023724 h 5314642"/>
              <a:gd name="connsiteX206" fmla="*/ 6595973 w 9021037"/>
              <a:gd name="connsiteY206" fmla="*/ 4055997 h 5314642"/>
              <a:gd name="connsiteX207" fmla="*/ 6542184 w 9021037"/>
              <a:gd name="connsiteY207" fmla="*/ 4099027 h 5314642"/>
              <a:gd name="connsiteX208" fmla="*/ 6520669 w 9021037"/>
              <a:gd name="connsiteY208" fmla="*/ 4120543 h 5314642"/>
              <a:gd name="connsiteX209" fmla="*/ 6456123 w 9021037"/>
              <a:gd name="connsiteY209" fmla="*/ 4163573 h 5314642"/>
              <a:gd name="connsiteX210" fmla="*/ 6413093 w 9021037"/>
              <a:gd name="connsiteY210" fmla="*/ 4217362 h 5314642"/>
              <a:gd name="connsiteX211" fmla="*/ 6380820 w 9021037"/>
              <a:gd name="connsiteY211" fmla="*/ 4228119 h 5314642"/>
              <a:gd name="connsiteX212" fmla="*/ 6402335 w 9021037"/>
              <a:gd name="connsiteY212" fmla="*/ 4335696 h 5314642"/>
              <a:gd name="connsiteX213" fmla="*/ 6413093 w 9021037"/>
              <a:gd name="connsiteY213" fmla="*/ 4378726 h 5314642"/>
              <a:gd name="connsiteX214" fmla="*/ 6434608 w 9021037"/>
              <a:gd name="connsiteY214" fmla="*/ 4400242 h 5314642"/>
              <a:gd name="connsiteX215" fmla="*/ 6456123 w 9021037"/>
              <a:gd name="connsiteY215" fmla="*/ 4432515 h 5314642"/>
              <a:gd name="connsiteX216" fmla="*/ 6477638 w 9021037"/>
              <a:gd name="connsiteY216" fmla="*/ 4497060 h 5314642"/>
              <a:gd name="connsiteX217" fmla="*/ 6499154 w 9021037"/>
              <a:gd name="connsiteY217" fmla="*/ 4518576 h 5314642"/>
              <a:gd name="connsiteX218" fmla="*/ 6520669 w 9021037"/>
              <a:gd name="connsiteY218" fmla="*/ 4550849 h 5314642"/>
              <a:gd name="connsiteX219" fmla="*/ 6585215 w 9021037"/>
              <a:gd name="connsiteY219" fmla="*/ 4615395 h 5314642"/>
              <a:gd name="connsiteX220" fmla="*/ 6617488 w 9021037"/>
              <a:gd name="connsiteY220" fmla="*/ 4626152 h 5314642"/>
              <a:gd name="connsiteX221" fmla="*/ 6649761 w 9021037"/>
              <a:gd name="connsiteY221" fmla="*/ 4647667 h 5314642"/>
              <a:gd name="connsiteX222" fmla="*/ 6671276 w 9021037"/>
              <a:gd name="connsiteY222" fmla="*/ 4669183 h 5314642"/>
              <a:gd name="connsiteX223" fmla="*/ 6703549 w 9021037"/>
              <a:gd name="connsiteY223" fmla="*/ 4679940 h 5314642"/>
              <a:gd name="connsiteX224" fmla="*/ 6811125 w 9021037"/>
              <a:gd name="connsiteY224" fmla="*/ 4647667 h 5314642"/>
              <a:gd name="connsiteX225" fmla="*/ 6918702 w 9021037"/>
              <a:gd name="connsiteY225" fmla="*/ 4636910 h 5314642"/>
              <a:gd name="connsiteX226" fmla="*/ 6950975 w 9021037"/>
              <a:gd name="connsiteY226" fmla="*/ 4615395 h 5314642"/>
              <a:gd name="connsiteX227" fmla="*/ 7166128 w 9021037"/>
              <a:gd name="connsiteY227" fmla="*/ 4615395 h 5314642"/>
              <a:gd name="connsiteX228" fmla="*/ 7198401 w 9021037"/>
              <a:gd name="connsiteY228" fmla="*/ 4626152 h 5314642"/>
              <a:gd name="connsiteX229" fmla="*/ 7230674 w 9021037"/>
              <a:gd name="connsiteY229" fmla="*/ 4733729 h 5314642"/>
              <a:gd name="connsiteX230" fmla="*/ 7219916 w 9021037"/>
              <a:gd name="connsiteY230" fmla="*/ 4776759 h 5314642"/>
              <a:gd name="connsiteX231" fmla="*/ 7176885 w 9021037"/>
              <a:gd name="connsiteY231" fmla="*/ 4830547 h 5314642"/>
              <a:gd name="connsiteX232" fmla="*/ 7155370 w 9021037"/>
              <a:gd name="connsiteY232" fmla="*/ 4862820 h 5314642"/>
              <a:gd name="connsiteX233" fmla="*/ 7101582 w 9021037"/>
              <a:gd name="connsiteY233" fmla="*/ 4905851 h 5314642"/>
              <a:gd name="connsiteX234" fmla="*/ 7037036 w 9021037"/>
              <a:gd name="connsiteY234" fmla="*/ 4927366 h 5314642"/>
              <a:gd name="connsiteX235" fmla="*/ 7004763 w 9021037"/>
              <a:gd name="connsiteY235" fmla="*/ 4938124 h 5314642"/>
              <a:gd name="connsiteX236" fmla="*/ 6907944 w 9021037"/>
              <a:gd name="connsiteY236" fmla="*/ 4948882 h 5314642"/>
              <a:gd name="connsiteX237" fmla="*/ 6843398 w 9021037"/>
              <a:gd name="connsiteY237" fmla="*/ 4970397 h 5314642"/>
              <a:gd name="connsiteX238" fmla="*/ 6757337 w 9021037"/>
              <a:gd name="connsiteY238" fmla="*/ 4959639 h 5314642"/>
              <a:gd name="connsiteX239" fmla="*/ 6725064 w 9021037"/>
              <a:gd name="connsiteY239" fmla="*/ 4948882 h 5314642"/>
              <a:gd name="connsiteX240" fmla="*/ 6682034 w 9021037"/>
              <a:gd name="connsiteY240" fmla="*/ 4905851 h 5314642"/>
              <a:gd name="connsiteX241" fmla="*/ 6639003 w 9021037"/>
              <a:gd name="connsiteY241" fmla="*/ 4948882 h 5314642"/>
              <a:gd name="connsiteX242" fmla="*/ 6628245 w 9021037"/>
              <a:gd name="connsiteY242" fmla="*/ 4981155 h 5314642"/>
              <a:gd name="connsiteX243" fmla="*/ 6595973 w 9021037"/>
              <a:gd name="connsiteY243" fmla="*/ 4991912 h 5314642"/>
              <a:gd name="connsiteX244" fmla="*/ 6509911 w 9021037"/>
              <a:gd name="connsiteY244" fmla="*/ 5002670 h 5314642"/>
              <a:gd name="connsiteX245" fmla="*/ 6445365 w 9021037"/>
              <a:gd name="connsiteY245" fmla="*/ 5013427 h 5314642"/>
              <a:gd name="connsiteX246" fmla="*/ 6391577 w 9021037"/>
              <a:gd name="connsiteY246" fmla="*/ 5045700 h 5314642"/>
              <a:gd name="connsiteX247" fmla="*/ 6327031 w 9021037"/>
              <a:gd name="connsiteY247" fmla="*/ 5077973 h 5314642"/>
              <a:gd name="connsiteX248" fmla="*/ 6305516 w 9021037"/>
              <a:gd name="connsiteY248" fmla="*/ 5099489 h 5314642"/>
              <a:gd name="connsiteX249" fmla="*/ 6262485 w 9021037"/>
              <a:gd name="connsiteY249" fmla="*/ 5110246 h 5314642"/>
              <a:gd name="connsiteX250" fmla="*/ 6230213 w 9021037"/>
              <a:gd name="connsiteY250" fmla="*/ 5121004 h 5314642"/>
              <a:gd name="connsiteX251" fmla="*/ 6187182 w 9021037"/>
              <a:gd name="connsiteY251" fmla="*/ 5164035 h 5314642"/>
              <a:gd name="connsiteX252" fmla="*/ 6165667 w 9021037"/>
              <a:gd name="connsiteY252" fmla="*/ 5196307 h 5314642"/>
              <a:gd name="connsiteX253" fmla="*/ 6133394 w 9021037"/>
              <a:gd name="connsiteY253" fmla="*/ 5207065 h 5314642"/>
              <a:gd name="connsiteX254" fmla="*/ 6111878 w 9021037"/>
              <a:gd name="connsiteY254" fmla="*/ 5228580 h 5314642"/>
              <a:gd name="connsiteX255" fmla="*/ 6047333 w 9021037"/>
              <a:gd name="connsiteY255" fmla="*/ 5271611 h 5314642"/>
              <a:gd name="connsiteX256" fmla="*/ 5982787 w 9021037"/>
              <a:gd name="connsiteY256" fmla="*/ 5282369 h 5314642"/>
              <a:gd name="connsiteX257" fmla="*/ 5928998 w 9021037"/>
              <a:gd name="connsiteY257" fmla="*/ 5293126 h 5314642"/>
              <a:gd name="connsiteX258" fmla="*/ 5896725 w 9021037"/>
              <a:gd name="connsiteY258" fmla="*/ 5303884 h 5314642"/>
              <a:gd name="connsiteX259" fmla="*/ 5842937 w 9021037"/>
              <a:gd name="connsiteY259" fmla="*/ 5314642 h 5314642"/>
              <a:gd name="connsiteX260" fmla="*/ 5767634 w 9021037"/>
              <a:gd name="connsiteY260" fmla="*/ 5303884 h 5314642"/>
              <a:gd name="connsiteX261" fmla="*/ 5703088 w 9021037"/>
              <a:gd name="connsiteY261" fmla="*/ 5282369 h 5314642"/>
              <a:gd name="connsiteX262" fmla="*/ 5638542 w 9021037"/>
              <a:gd name="connsiteY262" fmla="*/ 5271611 h 5314642"/>
              <a:gd name="connsiteX263" fmla="*/ 5595511 w 9021037"/>
              <a:gd name="connsiteY263" fmla="*/ 5174792 h 5314642"/>
              <a:gd name="connsiteX264" fmla="*/ 5638542 w 9021037"/>
              <a:gd name="connsiteY264" fmla="*/ 5056458 h 5314642"/>
              <a:gd name="connsiteX265" fmla="*/ 5660057 w 9021037"/>
              <a:gd name="connsiteY265" fmla="*/ 4895093 h 5314642"/>
              <a:gd name="connsiteX266" fmla="*/ 5584754 w 9021037"/>
              <a:gd name="connsiteY266" fmla="*/ 4819790 h 5314642"/>
              <a:gd name="connsiteX267" fmla="*/ 5530965 w 9021037"/>
              <a:gd name="connsiteY267" fmla="*/ 4787517 h 5314642"/>
              <a:gd name="connsiteX268" fmla="*/ 5423389 w 9021037"/>
              <a:gd name="connsiteY268" fmla="*/ 4766002 h 5314642"/>
              <a:gd name="connsiteX269" fmla="*/ 5358843 w 9021037"/>
              <a:gd name="connsiteY269" fmla="*/ 4733729 h 5314642"/>
              <a:gd name="connsiteX270" fmla="*/ 5326570 w 9021037"/>
              <a:gd name="connsiteY270" fmla="*/ 4722971 h 5314642"/>
              <a:gd name="connsiteX271" fmla="*/ 5294297 w 9021037"/>
              <a:gd name="connsiteY271" fmla="*/ 4701456 h 5314642"/>
              <a:gd name="connsiteX272" fmla="*/ 5175776 w 9021037"/>
              <a:gd name="connsiteY272" fmla="*/ 4704108 h 5314642"/>
              <a:gd name="connsiteX273" fmla="*/ 5166214 w 9021037"/>
              <a:gd name="connsiteY273" fmla="*/ 4655026 h 5314642"/>
              <a:gd name="connsiteX274" fmla="*/ 5197478 w 9021037"/>
              <a:gd name="connsiteY274" fmla="*/ 4572364 h 5314642"/>
              <a:gd name="connsiteX275" fmla="*/ 5264639 w 9021037"/>
              <a:gd name="connsiteY275" fmla="*/ 4543901 h 5314642"/>
              <a:gd name="connsiteX276" fmla="*/ 5339980 w 9021037"/>
              <a:gd name="connsiteY276" fmla="*/ 4489478 h 5314642"/>
              <a:gd name="connsiteX277" fmla="*/ 5401874 w 9021037"/>
              <a:gd name="connsiteY277" fmla="*/ 4432515 h 5314642"/>
              <a:gd name="connsiteX278" fmla="*/ 5466420 w 9021037"/>
              <a:gd name="connsiteY278" fmla="*/ 4421757 h 5314642"/>
              <a:gd name="connsiteX279" fmla="*/ 5617027 w 9021037"/>
              <a:gd name="connsiteY279" fmla="*/ 4378726 h 5314642"/>
              <a:gd name="connsiteX280" fmla="*/ 5712277 w 9021037"/>
              <a:gd name="connsiteY280" fmla="*/ 4285792 h 5314642"/>
              <a:gd name="connsiteX281" fmla="*/ 5573996 w 9021037"/>
              <a:gd name="connsiteY281" fmla="*/ 4195846 h 5314642"/>
              <a:gd name="connsiteX282" fmla="*/ 5467129 w 9021037"/>
              <a:gd name="connsiteY282" fmla="*/ 4187031 h 5314642"/>
              <a:gd name="connsiteX283" fmla="*/ 5404339 w 9021037"/>
              <a:gd name="connsiteY283" fmla="*/ 4245451 h 5314642"/>
              <a:gd name="connsiteX284" fmla="*/ 5296389 w 9021037"/>
              <a:gd name="connsiteY284" fmla="*/ 4229576 h 5314642"/>
              <a:gd name="connsiteX285" fmla="*/ 5223364 w 9021037"/>
              <a:gd name="connsiteY285" fmla="*/ 4223226 h 5314642"/>
              <a:gd name="connsiteX286" fmla="*/ 5154448 w 9021037"/>
              <a:gd name="connsiteY286" fmla="*/ 4185089 h 5314642"/>
              <a:gd name="connsiteX287" fmla="*/ 5122175 w 9021037"/>
              <a:gd name="connsiteY287" fmla="*/ 4195846 h 5314642"/>
              <a:gd name="connsiteX288" fmla="*/ 5025356 w 9021037"/>
              <a:gd name="connsiteY288" fmla="*/ 4185089 h 5314642"/>
              <a:gd name="connsiteX289" fmla="*/ 4960810 w 9021037"/>
              <a:gd name="connsiteY289" fmla="*/ 4152816 h 5314642"/>
              <a:gd name="connsiteX290" fmla="*/ 4907022 w 9021037"/>
              <a:gd name="connsiteY290" fmla="*/ 4099027 h 5314642"/>
              <a:gd name="connsiteX291" fmla="*/ 4836014 w 9021037"/>
              <a:gd name="connsiteY291" fmla="*/ 4093051 h 5314642"/>
              <a:gd name="connsiteX292" fmla="*/ 4804899 w 9021037"/>
              <a:gd name="connsiteY292" fmla="*/ 4048414 h 5314642"/>
              <a:gd name="connsiteX293" fmla="*/ 4902689 w 9021037"/>
              <a:gd name="connsiteY293" fmla="*/ 4007326 h 5314642"/>
              <a:gd name="connsiteX294" fmla="*/ 4880576 w 9021037"/>
              <a:gd name="connsiteY294" fmla="*/ 3944536 h 5314642"/>
              <a:gd name="connsiteX295" fmla="*/ 4739307 w 9021037"/>
              <a:gd name="connsiteY295" fmla="*/ 3953538 h 5314642"/>
              <a:gd name="connsiteX296" fmla="*/ 4639500 w 9021037"/>
              <a:gd name="connsiteY296" fmla="*/ 3859707 h 5314642"/>
              <a:gd name="connsiteX297" fmla="*/ 4502639 w 9021037"/>
              <a:gd name="connsiteY297" fmla="*/ 3870801 h 5314642"/>
              <a:gd name="connsiteX298" fmla="*/ 4421695 w 9021037"/>
              <a:gd name="connsiteY298" fmla="*/ 3860417 h 5314642"/>
              <a:gd name="connsiteX299" fmla="*/ 4328014 w 9021037"/>
              <a:gd name="connsiteY299" fmla="*/ 3873976 h 5314642"/>
              <a:gd name="connsiteX300" fmla="*/ 4302614 w 9021037"/>
              <a:gd name="connsiteY300" fmla="*/ 3899376 h 5314642"/>
              <a:gd name="connsiteX301" fmla="*/ 4305789 w 9021037"/>
              <a:gd name="connsiteY301" fmla="*/ 3947001 h 5314642"/>
              <a:gd name="connsiteX302" fmla="*/ 4272321 w 9021037"/>
              <a:gd name="connsiteY302" fmla="*/ 4045239 h 5314642"/>
              <a:gd name="connsiteX303" fmla="*/ 4229290 w 9021037"/>
              <a:gd name="connsiteY303" fmla="*/ 4109785 h 5314642"/>
              <a:gd name="connsiteX304" fmla="*/ 4207775 w 9021037"/>
              <a:gd name="connsiteY304" fmla="*/ 4142058 h 5314642"/>
              <a:gd name="connsiteX305" fmla="*/ 4175502 w 9021037"/>
              <a:gd name="connsiteY305" fmla="*/ 4174331 h 5314642"/>
              <a:gd name="connsiteX306" fmla="*/ 4121714 w 9021037"/>
              <a:gd name="connsiteY306" fmla="*/ 4217362 h 5314642"/>
              <a:gd name="connsiteX307" fmla="*/ 4096239 w 9021037"/>
              <a:gd name="connsiteY307" fmla="*/ 4270851 h 5314642"/>
              <a:gd name="connsiteX308" fmla="*/ 4046410 w 9021037"/>
              <a:gd name="connsiteY308" fmla="*/ 4335696 h 5314642"/>
              <a:gd name="connsiteX309" fmla="*/ 4014137 w 9021037"/>
              <a:gd name="connsiteY309" fmla="*/ 4367969 h 5314642"/>
              <a:gd name="connsiteX310" fmla="*/ 3924191 w 9021037"/>
              <a:gd name="connsiteY310" fmla="*/ 4468485 h 5314642"/>
              <a:gd name="connsiteX311" fmla="*/ 3838130 w 9021037"/>
              <a:gd name="connsiteY311" fmla="*/ 4537439 h 5314642"/>
              <a:gd name="connsiteX312" fmla="*/ 3780457 w 9021037"/>
              <a:gd name="connsiteY312" fmla="*/ 4563362 h 5314642"/>
              <a:gd name="connsiteX313" fmla="*/ 3813664 w 9021037"/>
              <a:gd name="connsiteY313" fmla="*/ 4639151 h 5314642"/>
              <a:gd name="connsiteX314" fmla="*/ 3810489 w 9021037"/>
              <a:gd name="connsiteY314" fmla="*/ 4728051 h 5314642"/>
              <a:gd name="connsiteX315" fmla="*/ 3745196 w 9021037"/>
              <a:gd name="connsiteY315" fmla="*/ 4755244 h 5314642"/>
              <a:gd name="connsiteX316" fmla="*/ 3699364 w 9021037"/>
              <a:gd name="connsiteY316" fmla="*/ 4693126 h 5314642"/>
              <a:gd name="connsiteX317" fmla="*/ 3621745 w 9021037"/>
              <a:gd name="connsiteY317" fmla="*/ 4641840 h 5314642"/>
              <a:gd name="connsiteX318" fmla="*/ 3499339 w 9021037"/>
              <a:gd name="connsiteY318" fmla="*/ 4664551 h 5314642"/>
              <a:gd name="connsiteX319" fmla="*/ 3423139 w 9021037"/>
              <a:gd name="connsiteY319" fmla="*/ 4728051 h 5314642"/>
              <a:gd name="connsiteX320" fmla="*/ 3342046 w 9021037"/>
              <a:gd name="connsiteY320" fmla="*/ 4725436 h 5314642"/>
              <a:gd name="connsiteX321" fmla="*/ 3286614 w 9021037"/>
              <a:gd name="connsiteY321" fmla="*/ 4785201 h 5314642"/>
              <a:gd name="connsiteX322" fmla="*/ 3212431 w 9021037"/>
              <a:gd name="connsiteY322" fmla="*/ 4788750 h 5314642"/>
              <a:gd name="connsiteX323" fmla="*/ 3153525 w 9021037"/>
              <a:gd name="connsiteY323" fmla="*/ 4755244 h 5314642"/>
              <a:gd name="connsiteX324" fmla="*/ 3099737 w 9021037"/>
              <a:gd name="connsiteY324" fmla="*/ 4712213 h 5314642"/>
              <a:gd name="connsiteX325" fmla="*/ 3032614 w 9021037"/>
              <a:gd name="connsiteY325" fmla="*/ 4591526 h 5314642"/>
              <a:gd name="connsiteX326" fmla="*/ 3054839 w 9021037"/>
              <a:gd name="connsiteY326" fmla="*/ 4556601 h 5314642"/>
              <a:gd name="connsiteX327" fmla="*/ 3088980 w 9021037"/>
              <a:gd name="connsiteY327" fmla="*/ 4561606 h 5314642"/>
              <a:gd name="connsiteX328" fmla="*/ 3131039 w 9021037"/>
              <a:gd name="connsiteY328" fmla="*/ 4585176 h 5314642"/>
              <a:gd name="connsiteX329" fmla="*/ 3173995 w 9021037"/>
              <a:gd name="connsiteY329" fmla="*/ 4560037 h 5314642"/>
              <a:gd name="connsiteX330" fmla="*/ 3172314 w 9021037"/>
              <a:gd name="connsiteY330" fmla="*/ 4505801 h 5314642"/>
              <a:gd name="connsiteX331" fmla="*/ 3142768 w 9021037"/>
              <a:gd name="connsiteY331" fmla="*/ 4443272 h 5314642"/>
              <a:gd name="connsiteX332" fmla="*/ 3192148 w 9021037"/>
              <a:gd name="connsiteY332" fmla="*/ 4404126 h 5314642"/>
              <a:gd name="connsiteX333" fmla="*/ 3268871 w 9021037"/>
              <a:gd name="connsiteY333" fmla="*/ 4377680 h 5314642"/>
              <a:gd name="connsiteX334" fmla="*/ 3299725 w 9021037"/>
              <a:gd name="connsiteY334" fmla="*/ 4261812 h 5314642"/>
              <a:gd name="connsiteX335" fmla="*/ 3411896 w 9021037"/>
              <a:gd name="connsiteY335" fmla="*/ 4243658 h 5314642"/>
              <a:gd name="connsiteX336" fmla="*/ 3423139 w 9021037"/>
              <a:gd name="connsiteY336" fmla="*/ 4140676 h 5314642"/>
              <a:gd name="connsiteX337" fmla="*/ 3380669 w 9021037"/>
              <a:gd name="connsiteY337" fmla="*/ 4050170 h 5314642"/>
              <a:gd name="connsiteX338" fmla="*/ 3401997 w 9021037"/>
              <a:gd name="connsiteY338" fmla="*/ 3941361 h 5314642"/>
              <a:gd name="connsiteX339" fmla="*/ 3490188 w 9021037"/>
              <a:gd name="connsiteY339" fmla="*/ 3891270 h 5314642"/>
              <a:gd name="connsiteX340" fmla="*/ 3589658 w 9021037"/>
              <a:gd name="connsiteY340" fmla="*/ 3897097 h 5314642"/>
              <a:gd name="connsiteX341" fmla="*/ 3669893 w 9021037"/>
              <a:gd name="connsiteY341" fmla="*/ 3948420 h 5314642"/>
              <a:gd name="connsiteX342" fmla="*/ 3737613 w 9021037"/>
              <a:gd name="connsiteY342" fmla="*/ 3984578 h 5314642"/>
              <a:gd name="connsiteX343" fmla="*/ 3813440 w 9021037"/>
              <a:gd name="connsiteY343" fmla="*/ 3954770 h 5314642"/>
              <a:gd name="connsiteX344" fmla="*/ 3913620 w 9021037"/>
              <a:gd name="connsiteY344" fmla="*/ 3963063 h 5314642"/>
              <a:gd name="connsiteX345" fmla="*/ 3899688 w 9021037"/>
              <a:gd name="connsiteY345" fmla="*/ 3865011 h 5314642"/>
              <a:gd name="connsiteX346" fmla="*/ 3911155 w 9021037"/>
              <a:gd name="connsiteY346" fmla="*/ 3759713 h 5314642"/>
              <a:gd name="connsiteX347" fmla="*/ 3829315 w 9021037"/>
              <a:gd name="connsiteY347" fmla="*/ 3709997 h 5314642"/>
              <a:gd name="connsiteX348" fmla="*/ 3750127 w 9021037"/>
              <a:gd name="connsiteY348" fmla="*/ 3651091 h 5314642"/>
              <a:gd name="connsiteX349" fmla="*/ 3702165 w 9021037"/>
              <a:gd name="connsiteY349" fmla="*/ 3571903 h 5314642"/>
              <a:gd name="connsiteX350" fmla="*/ 3659135 w 9021037"/>
              <a:gd name="connsiteY350" fmla="*/ 3518115 h 5314642"/>
              <a:gd name="connsiteX351" fmla="*/ 3655437 w 9021037"/>
              <a:gd name="connsiteY351" fmla="*/ 3410538 h 5314642"/>
              <a:gd name="connsiteX352" fmla="*/ 3558431 w 9021037"/>
              <a:gd name="connsiteY352" fmla="*/ 3368217 h 5314642"/>
              <a:gd name="connsiteX353" fmla="*/ 3474126 w 9021037"/>
              <a:gd name="connsiteY353" fmla="*/ 3263106 h 5314642"/>
              <a:gd name="connsiteX354" fmla="*/ 3508528 w 9021037"/>
              <a:gd name="connsiteY354" fmla="*/ 3173870 h 5314642"/>
              <a:gd name="connsiteX355" fmla="*/ 3531463 w 9021037"/>
              <a:gd name="connsiteY355" fmla="*/ 3083924 h 5314642"/>
              <a:gd name="connsiteX356" fmla="*/ 3465497 w 9021037"/>
              <a:gd name="connsiteY356" fmla="*/ 2990990 h 5314642"/>
              <a:gd name="connsiteX357" fmla="*/ 3381901 w 9021037"/>
              <a:gd name="connsiteY357" fmla="*/ 2973359 h 5314642"/>
              <a:gd name="connsiteX358" fmla="*/ 3316310 w 9021037"/>
              <a:gd name="connsiteY358" fmla="*/ 2894171 h 5314642"/>
              <a:gd name="connsiteX359" fmla="*/ 3249112 w 9021037"/>
              <a:gd name="connsiteY359" fmla="*/ 2840551 h 5314642"/>
              <a:gd name="connsiteX360" fmla="*/ 3196920 w 9021037"/>
              <a:gd name="connsiteY360" fmla="*/ 2838926 h 5314642"/>
              <a:gd name="connsiteX361" fmla="*/ 3146466 w 9021037"/>
              <a:gd name="connsiteY361" fmla="*/ 2886859 h 5314642"/>
              <a:gd name="connsiteX362" fmla="*/ 3099737 w 9021037"/>
              <a:gd name="connsiteY362" fmla="*/ 2829625 h 5314642"/>
              <a:gd name="connsiteX363" fmla="*/ 3023370 w 9021037"/>
              <a:gd name="connsiteY363" fmla="*/ 2820016 h 5314642"/>
              <a:gd name="connsiteX364" fmla="*/ 2955209 w 9021037"/>
              <a:gd name="connsiteY364" fmla="*/ 2788976 h 5314642"/>
              <a:gd name="connsiteX365" fmla="*/ 2938288 w 9021037"/>
              <a:gd name="connsiteY365" fmla="*/ 2705547 h 5314642"/>
              <a:gd name="connsiteX366" fmla="*/ 2872594 w 9021037"/>
              <a:gd name="connsiteY366" fmla="*/ 2718518 h 5314642"/>
              <a:gd name="connsiteX367" fmla="*/ 2773310 w 9021037"/>
              <a:gd name="connsiteY367" fmla="*/ 2629012 h 5314642"/>
              <a:gd name="connsiteX368" fmla="*/ 2658674 w 9021037"/>
              <a:gd name="connsiteY368" fmla="*/ 2646745 h 5314642"/>
              <a:gd name="connsiteX369" fmla="*/ 2565300 w 9021037"/>
              <a:gd name="connsiteY369" fmla="*/ 2702747 h 5314642"/>
              <a:gd name="connsiteX370" fmla="*/ 2443521 w 9021037"/>
              <a:gd name="connsiteY370" fmla="*/ 2711291 h 5314642"/>
              <a:gd name="connsiteX371" fmla="*/ 2314429 w 9021037"/>
              <a:gd name="connsiteY371" fmla="*/ 2743564 h 5314642"/>
              <a:gd name="connsiteX372" fmla="*/ 2217610 w 9021037"/>
              <a:gd name="connsiteY372" fmla="*/ 2775837 h 5314642"/>
              <a:gd name="connsiteX373" fmla="*/ 2164971 w 9021037"/>
              <a:gd name="connsiteY373" fmla="*/ 2850972 h 5314642"/>
              <a:gd name="connsiteX374" fmla="*/ 2105187 w 9021037"/>
              <a:gd name="connsiteY374" fmla="*/ 2910756 h 5314642"/>
              <a:gd name="connsiteX375" fmla="*/ 2034730 w 9021037"/>
              <a:gd name="connsiteY375" fmla="*/ 2937202 h 5314642"/>
              <a:gd name="connsiteX376" fmla="*/ 1980942 w 9021037"/>
              <a:gd name="connsiteY376" fmla="*/ 2958717 h 5314642"/>
              <a:gd name="connsiteX377" fmla="*/ 1872217 w 9021037"/>
              <a:gd name="connsiteY377" fmla="*/ 2986311 h 5314642"/>
              <a:gd name="connsiteX378" fmla="*/ 1734291 w 9021037"/>
              <a:gd name="connsiteY378" fmla="*/ 2998656 h 5314642"/>
              <a:gd name="connsiteX379" fmla="*/ 1598430 w 9021037"/>
              <a:gd name="connsiteY379" fmla="*/ 2999451 h 5314642"/>
              <a:gd name="connsiteX380" fmla="*/ 1524443 w 9021037"/>
              <a:gd name="connsiteY380" fmla="*/ 3066378 h 5314642"/>
              <a:gd name="connsiteX381" fmla="*/ 1484773 w 9021037"/>
              <a:gd name="connsiteY381" fmla="*/ 3120082 h 5314642"/>
              <a:gd name="connsiteX382" fmla="*/ 1421544 w 9021037"/>
              <a:gd name="connsiteY382" fmla="*/ 3130839 h 5314642"/>
              <a:gd name="connsiteX383" fmla="*/ 1364142 w 9021037"/>
              <a:gd name="connsiteY383" fmla="*/ 3105795 h 5314642"/>
              <a:gd name="connsiteX384" fmla="*/ 1313968 w 9021037"/>
              <a:gd name="connsiteY384" fmla="*/ 3066293 h 5314642"/>
              <a:gd name="connsiteX385" fmla="*/ 1292453 w 9021037"/>
              <a:gd name="connsiteY385" fmla="*/ 3034020 h 5314642"/>
              <a:gd name="connsiteX386" fmla="*/ 1224209 w 9021037"/>
              <a:gd name="connsiteY386" fmla="*/ 2974405 h 5314642"/>
              <a:gd name="connsiteX387" fmla="*/ 1120330 w 9021037"/>
              <a:gd name="connsiteY387" fmla="*/ 2980232 h 5314642"/>
              <a:gd name="connsiteX388" fmla="*/ 1051021 w 9021037"/>
              <a:gd name="connsiteY388" fmla="*/ 2999198 h 5314642"/>
              <a:gd name="connsiteX389" fmla="*/ 994264 w 9021037"/>
              <a:gd name="connsiteY389" fmla="*/ 2981801 h 5314642"/>
              <a:gd name="connsiteX390" fmla="*/ 908539 w 9021037"/>
              <a:gd name="connsiteY390" fmla="*/ 2984182 h 5314642"/>
              <a:gd name="connsiteX391" fmla="*/ 849008 w 9021037"/>
              <a:gd name="connsiteY391" fmla="*/ 2960370 h 5314642"/>
              <a:gd name="connsiteX392" fmla="*/ 743813 w 9021037"/>
              <a:gd name="connsiteY392" fmla="*/ 2958717 h 5314642"/>
              <a:gd name="connsiteX393" fmla="*/ 668593 w 9021037"/>
              <a:gd name="connsiteY393" fmla="*/ 2937117 h 5314642"/>
              <a:gd name="connsiteX394" fmla="*/ 608894 w 9021037"/>
              <a:gd name="connsiteY394" fmla="*/ 2912073 h 5314642"/>
              <a:gd name="connsiteX395" fmla="*/ 582448 w 9021037"/>
              <a:gd name="connsiteY395" fmla="*/ 2883413 h 5314642"/>
              <a:gd name="connsiteX396" fmla="*/ 442598 w 9021037"/>
              <a:gd name="connsiteY396" fmla="*/ 2915686 h 5314642"/>
              <a:gd name="connsiteX397" fmla="*/ 431841 w 9021037"/>
              <a:gd name="connsiteY397" fmla="*/ 2947959 h 5314642"/>
              <a:gd name="connsiteX398" fmla="*/ 367995 w 9021037"/>
              <a:gd name="connsiteY398" fmla="*/ 2936557 h 5314642"/>
              <a:gd name="connsiteX399" fmla="*/ 315804 w 9021037"/>
              <a:gd name="connsiteY399" fmla="*/ 2889577 h 5314642"/>
              <a:gd name="connsiteX400" fmla="*/ 238203 w 9021037"/>
              <a:gd name="connsiteY400" fmla="*/ 2883413 h 5314642"/>
              <a:gd name="connsiteX401" fmla="*/ 202148 w 9021037"/>
              <a:gd name="connsiteY401" fmla="*/ 2795055 h 5314642"/>
              <a:gd name="connsiteX402" fmla="*/ 119869 w 9021037"/>
              <a:gd name="connsiteY402" fmla="*/ 2754322 h 5314642"/>
              <a:gd name="connsiteX403" fmla="*/ 42437 w 9021037"/>
              <a:gd name="connsiteY403" fmla="*/ 2693390 h 5314642"/>
              <a:gd name="connsiteX404" fmla="*/ 1703 w 9021037"/>
              <a:gd name="connsiteY404" fmla="*/ 2607497 h 5314642"/>
              <a:gd name="connsiteX405" fmla="*/ 43417 w 9021037"/>
              <a:gd name="connsiteY405" fmla="*/ 2483083 h 5314642"/>
              <a:gd name="connsiteX406" fmla="*/ 119869 w 9021037"/>
              <a:gd name="connsiteY406" fmla="*/ 2420835 h 5314642"/>
              <a:gd name="connsiteX407" fmla="*/ 122503 w 9021037"/>
              <a:gd name="connsiteY407" fmla="*/ 2316956 h 5314642"/>
              <a:gd name="connsiteX408" fmla="*/ 201251 w 9021037"/>
              <a:gd name="connsiteY408" fmla="*/ 2246330 h 5314642"/>
              <a:gd name="connsiteX409" fmla="*/ 233524 w 9021037"/>
              <a:gd name="connsiteY409" fmla="*/ 2191478 h 5314642"/>
              <a:gd name="connsiteX410" fmla="*/ 281234 w 9021037"/>
              <a:gd name="connsiteY410" fmla="*/ 2151893 h 5314642"/>
              <a:gd name="connsiteX411" fmla="*/ 296838 w 9021037"/>
              <a:gd name="connsiteY411" fmla="*/ 2053926 h 5314642"/>
              <a:gd name="connsiteX412" fmla="*/ 265966 w 9021037"/>
              <a:gd name="connsiteY412" fmla="*/ 1923686 h 5314642"/>
              <a:gd name="connsiteX413" fmla="*/ 309977 w 9021037"/>
              <a:gd name="connsiteY413" fmla="*/ 1850847 h 5314642"/>
              <a:gd name="connsiteX414" fmla="*/ 378053 w 9021037"/>
              <a:gd name="connsiteY414" fmla="*/ 1721587 h 5314642"/>
              <a:gd name="connsiteX415" fmla="*/ 464114 w 9021037"/>
              <a:gd name="connsiteY415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876594 w 9021037"/>
              <a:gd name="connsiteY155" fmla="*/ 2463865 h 5314642"/>
              <a:gd name="connsiteX156" fmla="*/ 8844321 w 9021037"/>
              <a:gd name="connsiteY156" fmla="*/ 2539169 h 5314642"/>
              <a:gd name="connsiteX157" fmla="*/ 8801290 w 9021037"/>
              <a:gd name="connsiteY157" fmla="*/ 2549926 h 5314642"/>
              <a:gd name="connsiteX158" fmla="*/ 8833563 w 9021037"/>
              <a:gd name="connsiteY158" fmla="*/ 2603715 h 5314642"/>
              <a:gd name="connsiteX159" fmla="*/ 8844321 w 9021037"/>
              <a:gd name="connsiteY159" fmla="*/ 2635987 h 5314642"/>
              <a:gd name="connsiteX160" fmla="*/ 8865836 w 9021037"/>
              <a:gd name="connsiteY160" fmla="*/ 2657503 h 5314642"/>
              <a:gd name="connsiteX161" fmla="*/ 8898109 w 9021037"/>
              <a:gd name="connsiteY161" fmla="*/ 2722049 h 5314642"/>
              <a:gd name="connsiteX162" fmla="*/ 8876594 w 9021037"/>
              <a:gd name="connsiteY162" fmla="*/ 2915686 h 5314642"/>
              <a:gd name="connsiteX163" fmla="*/ 8855078 w 9021037"/>
              <a:gd name="connsiteY163" fmla="*/ 2980232 h 5314642"/>
              <a:gd name="connsiteX164" fmla="*/ 8822805 w 9021037"/>
              <a:gd name="connsiteY164" fmla="*/ 3001747 h 5314642"/>
              <a:gd name="connsiteX165" fmla="*/ 8812048 w 9021037"/>
              <a:gd name="connsiteY165" fmla="*/ 3034020 h 5314642"/>
              <a:gd name="connsiteX166" fmla="*/ 8747502 w 9021037"/>
              <a:gd name="connsiteY166" fmla="*/ 3055536 h 5314642"/>
              <a:gd name="connsiteX167" fmla="*/ 8553864 w 9021037"/>
              <a:gd name="connsiteY167" fmla="*/ 3077051 h 5314642"/>
              <a:gd name="connsiteX168" fmla="*/ 8467803 w 9021037"/>
              <a:gd name="connsiteY168" fmla="*/ 3077051 h 5314642"/>
              <a:gd name="connsiteX169" fmla="*/ 8403257 w 9021037"/>
              <a:gd name="connsiteY169" fmla="*/ 3055536 h 5314642"/>
              <a:gd name="connsiteX170" fmla="*/ 8338711 w 9021037"/>
              <a:gd name="connsiteY170" fmla="*/ 3098566 h 5314642"/>
              <a:gd name="connsiteX171" fmla="*/ 8317196 w 9021037"/>
              <a:gd name="connsiteY171" fmla="*/ 3120082 h 5314642"/>
              <a:gd name="connsiteX172" fmla="*/ 8284923 w 9021037"/>
              <a:gd name="connsiteY172" fmla="*/ 3141597 h 5314642"/>
              <a:gd name="connsiteX173" fmla="*/ 8263408 w 9021037"/>
              <a:gd name="connsiteY173" fmla="*/ 3173870 h 5314642"/>
              <a:gd name="connsiteX174" fmla="*/ 8198862 w 9021037"/>
              <a:gd name="connsiteY174" fmla="*/ 3216900 h 5314642"/>
              <a:gd name="connsiteX175" fmla="*/ 8177347 w 9021037"/>
              <a:gd name="connsiteY175" fmla="*/ 3238416 h 5314642"/>
              <a:gd name="connsiteX176" fmla="*/ 8134316 w 9021037"/>
              <a:gd name="connsiteY176" fmla="*/ 3227658 h 5314642"/>
              <a:gd name="connsiteX177" fmla="*/ 8091285 w 9021037"/>
              <a:gd name="connsiteY177" fmla="*/ 3292204 h 5314642"/>
              <a:gd name="connsiteX178" fmla="*/ 8080528 w 9021037"/>
              <a:gd name="connsiteY178" fmla="*/ 3324477 h 5314642"/>
              <a:gd name="connsiteX179" fmla="*/ 8069770 w 9021037"/>
              <a:gd name="connsiteY179" fmla="*/ 3367507 h 5314642"/>
              <a:gd name="connsiteX180" fmla="*/ 8048255 w 9021037"/>
              <a:gd name="connsiteY180" fmla="*/ 3389023 h 5314642"/>
              <a:gd name="connsiteX181" fmla="*/ 8026740 w 9021037"/>
              <a:gd name="connsiteY181" fmla="*/ 3421296 h 5314642"/>
              <a:gd name="connsiteX182" fmla="*/ 8015982 w 9021037"/>
              <a:gd name="connsiteY182" fmla="*/ 3528872 h 5314642"/>
              <a:gd name="connsiteX183" fmla="*/ 7951436 w 9021037"/>
              <a:gd name="connsiteY183" fmla="*/ 3550387 h 5314642"/>
              <a:gd name="connsiteX184" fmla="*/ 7919163 w 9021037"/>
              <a:gd name="connsiteY184" fmla="*/ 3561145 h 5314642"/>
              <a:gd name="connsiteX185" fmla="*/ 7714768 w 9021037"/>
              <a:gd name="connsiteY185" fmla="*/ 3582660 h 5314642"/>
              <a:gd name="connsiteX186" fmla="*/ 7650222 w 9021037"/>
              <a:gd name="connsiteY186" fmla="*/ 3604176 h 5314642"/>
              <a:gd name="connsiteX187" fmla="*/ 7617949 w 9021037"/>
              <a:gd name="connsiteY187" fmla="*/ 3614933 h 5314642"/>
              <a:gd name="connsiteX188" fmla="*/ 7585676 w 9021037"/>
              <a:gd name="connsiteY188" fmla="*/ 3636449 h 5314642"/>
              <a:gd name="connsiteX189" fmla="*/ 7553403 w 9021037"/>
              <a:gd name="connsiteY189" fmla="*/ 3647206 h 5314642"/>
              <a:gd name="connsiteX190" fmla="*/ 7488857 w 9021037"/>
              <a:gd name="connsiteY190" fmla="*/ 3690237 h 5314642"/>
              <a:gd name="connsiteX191" fmla="*/ 7456584 w 9021037"/>
              <a:gd name="connsiteY191" fmla="*/ 3700995 h 5314642"/>
              <a:gd name="connsiteX192" fmla="*/ 7392038 w 9021037"/>
              <a:gd name="connsiteY192" fmla="*/ 3744025 h 5314642"/>
              <a:gd name="connsiteX193" fmla="*/ 7359765 w 9021037"/>
              <a:gd name="connsiteY193" fmla="*/ 3765540 h 5314642"/>
              <a:gd name="connsiteX194" fmla="*/ 7327493 w 9021037"/>
              <a:gd name="connsiteY194" fmla="*/ 3776298 h 5314642"/>
              <a:gd name="connsiteX195" fmla="*/ 7273704 w 9021037"/>
              <a:gd name="connsiteY195" fmla="*/ 3808571 h 5314642"/>
              <a:gd name="connsiteX196" fmla="*/ 7101582 w 9021037"/>
              <a:gd name="connsiteY196" fmla="*/ 3840844 h 5314642"/>
              <a:gd name="connsiteX197" fmla="*/ 7037036 w 9021037"/>
              <a:gd name="connsiteY197" fmla="*/ 3862359 h 5314642"/>
              <a:gd name="connsiteX198" fmla="*/ 7004763 w 9021037"/>
              <a:gd name="connsiteY198" fmla="*/ 3873117 h 5314642"/>
              <a:gd name="connsiteX199" fmla="*/ 6929460 w 9021037"/>
              <a:gd name="connsiteY199" fmla="*/ 3862359 h 5314642"/>
              <a:gd name="connsiteX200" fmla="*/ 6897187 w 9021037"/>
              <a:gd name="connsiteY200" fmla="*/ 3851602 h 5314642"/>
              <a:gd name="connsiteX201" fmla="*/ 6778853 w 9021037"/>
              <a:gd name="connsiteY201" fmla="*/ 3862359 h 5314642"/>
              <a:gd name="connsiteX202" fmla="*/ 6725064 w 9021037"/>
              <a:gd name="connsiteY202" fmla="*/ 3894632 h 5314642"/>
              <a:gd name="connsiteX203" fmla="*/ 6682034 w 9021037"/>
              <a:gd name="connsiteY203" fmla="*/ 3948420 h 5314642"/>
              <a:gd name="connsiteX204" fmla="*/ 6639003 w 9021037"/>
              <a:gd name="connsiteY204" fmla="*/ 4002209 h 5314642"/>
              <a:gd name="connsiteX205" fmla="*/ 6606730 w 9021037"/>
              <a:gd name="connsiteY205" fmla="*/ 4023724 h 5314642"/>
              <a:gd name="connsiteX206" fmla="*/ 6595973 w 9021037"/>
              <a:gd name="connsiteY206" fmla="*/ 4055997 h 5314642"/>
              <a:gd name="connsiteX207" fmla="*/ 6542184 w 9021037"/>
              <a:gd name="connsiteY207" fmla="*/ 4099027 h 5314642"/>
              <a:gd name="connsiteX208" fmla="*/ 6520669 w 9021037"/>
              <a:gd name="connsiteY208" fmla="*/ 4120543 h 5314642"/>
              <a:gd name="connsiteX209" fmla="*/ 6456123 w 9021037"/>
              <a:gd name="connsiteY209" fmla="*/ 4163573 h 5314642"/>
              <a:gd name="connsiteX210" fmla="*/ 6413093 w 9021037"/>
              <a:gd name="connsiteY210" fmla="*/ 4217362 h 5314642"/>
              <a:gd name="connsiteX211" fmla="*/ 6380820 w 9021037"/>
              <a:gd name="connsiteY211" fmla="*/ 4228119 h 5314642"/>
              <a:gd name="connsiteX212" fmla="*/ 6402335 w 9021037"/>
              <a:gd name="connsiteY212" fmla="*/ 4335696 h 5314642"/>
              <a:gd name="connsiteX213" fmla="*/ 6413093 w 9021037"/>
              <a:gd name="connsiteY213" fmla="*/ 4378726 h 5314642"/>
              <a:gd name="connsiteX214" fmla="*/ 6434608 w 9021037"/>
              <a:gd name="connsiteY214" fmla="*/ 4400242 h 5314642"/>
              <a:gd name="connsiteX215" fmla="*/ 6456123 w 9021037"/>
              <a:gd name="connsiteY215" fmla="*/ 4432515 h 5314642"/>
              <a:gd name="connsiteX216" fmla="*/ 6477638 w 9021037"/>
              <a:gd name="connsiteY216" fmla="*/ 4497060 h 5314642"/>
              <a:gd name="connsiteX217" fmla="*/ 6499154 w 9021037"/>
              <a:gd name="connsiteY217" fmla="*/ 4518576 h 5314642"/>
              <a:gd name="connsiteX218" fmla="*/ 6520669 w 9021037"/>
              <a:gd name="connsiteY218" fmla="*/ 4550849 h 5314642"/>
              <a:gd name="connsiteX219" fmla="*/ 6585215 w 9021037"/>
              <a:gd name="connsiteY219" fmla="*/ 4615395 h 5314642"/>
              <a:gd name="connsiteX220" fmla="*/ 6617488 w 9021037"/>
              <a:gd name="connsiteY220" fmla="*/ 4626152 h 5314642"/>
              <a:gd name="connsiteX221" fmla="*/ 6649761 w 9021037"/>
              <a:gd name="connsiteY221" fmla="*/ 4647667 h 5314642"/>
              <a:gd name="connsiteX222" fmla="*/ 6671276 w 9021037"/>
              <a:gd name="connsiteY222" fmla="*/ 4669183 h 5314642"/>
              <a:gd name="connsiteX223" fmla="*/ 6703549 w 9021037"/>
              <a:gd name="connsiteY223" fmla="*/ 4679940 h 5314642"/>
              <a:gd name="connsiteX224" fmla="*/ 6811125 w 9021037"/>
              <a:gd name="connsiteY224" fmla="*/ 4647667 h 5314642"/>
              <a:gd name="connsiteX225" fmla="*/ 6918702 w 9021037"/>
              <a:gd name="connsiteY225" fmla="*/ 4636910 h 5314642"/>
              <a:gd name="connsiteX226" fmla="*/ 6950975 w 9021037"/>
              <a:gd name="connsiteY226" fmla="*/ 4615395 h 5314642"/>
              <a:gd name="connsiteX227" fmla="*/ 7166128 w 9021037"/>
              <a:gd name="connsiteY227" fmla="*/ 4615395 h 5314642"/>
              <a:gd name="connsiteX228" fmla="*/ 7198401 w 9021037"/>
              <a:gd name="connsiteY228" fmla="*/ 4626152 h 5314642"/>
              <a:gd name="connsiteX229" fmla="*/ 7230674 w 9021037"/>
              <a:gd name="connsiteY229" fmla="*/ 4733729 h 5314642"/>
              <a:gd name="connsiteX230" fmla="*/ 7219916 w 9021037"/>
              <a:gd name="connsiteY230" fmla="*/ 4776759 h 5314642"/>
              <a:gd name="connsiteX231" fmla="*/ 7176885 w 9021037"/>
              <a:gd name="connsiteY231" fmla="*/ 4830547 h 5314642"/>
              <a:gd name="connsiteX232" fmla="*/ 7155370 w 9021037"/>
              <a:gd name="connsiteY232" fmla="*/ 4862820 h 5314642"/>
              <a:gd name="connsiteX233" fmla="*/ 7101582 w 9021037"/>
              <a:gd name="connsiteY233" fmla="*/ 4905851 h 5314642"/>
              <a:gd name="connsiteX234" fmla="*/ 7037036 w 9021037"/>
              <a:gd name="connsiteY234" fmla="*/ 4927366 h 5314642"/>
              <a:gd name="connsiteX235" fmla="*/ 7004763 w 9021037"/>
              <a:gd name="connsiteY235" fmla="*/ 4938124 h 5314642"/>
              <a:gd name="connsiteX236" fmla="*/ 6907944 w 9021037"/>
              <a:gd name="connsiteY236" fmla="*/ 4948882 h 5314642"/>
              <a:gd name="connsiteX237" fmla="*/ 6843398 w 9021037"/>
              <a:gd name="connsiteY237" fmla="*/ 4970397 h 5314642"/>
              <a:gd name="connsiteX238" fmla="*/ 6757337 w 9021037"/>
              <a:gd name="connsiteY238" fmla="*/ 4959639 h 5314642"/>
              <a:gd name="connsiteX239" fmla="*/ 6725064 w 9021037"/>
              <a:gd name="connsiteY239" fmla="*/ 4948882 h 5314642"/>
              <a:gd name="connsiteX240" fmla="*/ 6682034 w 9021037"/>
              <a:gd name="connsiteY240" fmla="*/ 4905851 h 5314642"/>
              <a:gd name="connsiteX241" fmla="*/ 6639003 w 9021037"/>
              <a:gd name="connsiteY241" fmla="*/ 4948882 h 5314642"/>
              <a:gd name="connsiteX242" fmla="*/ 6628245 w 9021037"/>
              <a:gd name="connsiteY242" fmla="*/ 4981155 h 5314642"/>
              <a:gd name="connsiteX243" fmla="*/ 6595973 w 9021037"/>
              <a:gd name="connsiteY243" fmla="*/ 4991912 h 5314642"/>
              <a:gd name="connsiteX244" fmla="*/ 6509911 w 9021037"/>
              <a:gd name="connsiteY244" fmla="*/ 5002670 h 5314642"/>
              <a:gd name="connsiteX245" fmla="*/ 6445365 w 9021037"/>
              <a:gd name="connsiteY245" fmla="*/ 5013427 h 5314642"/>
              <a:gd name="connsiteX246" fmla="*/ 6391577 w 9021037"/>
              <a:gd name="connsiteY246" fmla="*/ 5045700 h 5314642"/>
              <a:gd name="connsiteX247" fmla="*/ 6327031 w 9021037"/>
              <a:gd name="connsiteY247" fmla="*/ 5077973 h 5314642"/>
              <a:gd name="connsiteX248" fmla="*/ 6305516 w 9021037"/>
              <a:gd name="connsiteY248" fmla="*/ 5099489 h 5314642"/>
              <a:gd name="connsiteX249" fmla="*/ 6262485 w 9021037"/>
              <a:gd name="connsiteY249" fmla="*/ 5110246 h 5314642"/>
              <a:gd name="connsiteX250" fmla="*/ 6230213 w 9021037"/>
              <a:gd name="connsiteY250" fmla="*/ 5121004 h 5314642"/>
              <a:gd name="connsiteX251" fmla="*/ 6187182 w 9021037"/>
              <a:gd name="connsiteY251" fmla="*/ 5164035 h 5314642"/>
              <a:gd name="connsiteX252" fmla="*/ 6165667 w 9021037"/>
              <a:gd name="connsiteY252" fmla="*/ 5196307 h 5314642"/>
              <a:gd name="connsiteX253" fmla="*/ 6133394 w 9021037"/>
              <a:gd name="connsiteY253" fmla="*/ 5207065 h 5314642"/>
              <a:gd name="connsiteX254" fmla="*/ 6111878 w 9021037"/>
              <a:gd name="connsiteY254" fmla="*/ 5228580 h 5314642"/>
              <a:gd name="connsiteX255" fmla="*/ 6047333 w 9021037"/>
              <a:gd name="connsiteY255" fmla="*/ 5271611 h 5314642"/>
              <a:gd name="connsiteX256" fmla="*/ 5982787 w 9021037"/>
              <a:gd name="connsiteY256" fmla="*/ 5282369 h 5314642"/>
              <a:gd name="connsiteX257" fmla="*/ 5928998 w 9021037"/>
              <a:gd name="connsiteY257" fmla="*/ 5293126 h 5314642"/>
              <a:gd name="connsiteX258" fmla="*/ 5896725 w 9021037"/>
              <a:gd name="connsiteY258" fmla="*/ 5303884 h 5314642"/>
              <a:gd name="connsiteX259" fmla="*/ 5842937 w 9021037"/>
              <a:gd name="connsiteY259" fmla="*/ 5314642 h 5314642"/>
              <a:gd name="connsiteX260" fmla="*/ 5767634 w 9021037"/>
              <a:gd name="connsiteY260" fmla="*/ 5303884 h 5314642"/>
              <a:gd name="connsiteX261" fmla="*/ 5703088 w 9021037"/>
              <a:gd name="connsiteY261" fmla="*/ 5282369 h 5314642"/>
              <a:gd name="connsiteX262" fmla="*/ 5638542 w 9021037"/>
              <a:gd name="connsiteY262" fmla="*/ 5271611 h 5314642"/>
              <a:gd name="connsiteX263" fmla="*/ 5595511 w 9021037"/>
              <a:gd name="connsiteY263" fmla="*/ 5174792 h 5314642"/>
              <a:gd name="connsiteX264" fmla="*/ 5638542 w 9021037"/>
              <a:gd name="connsiteY264" fmla="*/ 5056458 h 5314642"/>
              <a:gd name="connsiteX265" fmla="*/ 5660057 w 9021037"/>
              <a:gd name="connsiteY265" fmla="*/ 4895093 h 5314642"/>
              <a:gd name="connsiteX266" fmla="*/ 5584754 w 9021037"/>
              <a:gd name="connsiteY266" fmla="*/ 4819790 h 5314642"/>
              <a:gd name="connsiteX267" fmla="*/ 5530965 w 9021037"/>
              <a:gd name="connsiteY267" fmla="*/ 4787517 h 5314642"/>
              <a:gd name="connsiteX268" fmla="*/ 5423389 w 9021037"/>
              <a:gd name="connsiteY268" fmla="*/ 4766002 h 5314642"/>
              <a:gd name="connsiteX269" fmla="*/ 5358843 w 9021037"/>
              <a:gd name="connsiteY269" fmla="*/ 4733729 h 5314642"/>
              <a:gd name="connsiteX270" fmla="*/ 5326570 w 9021037"/>
              <a:gd name="connsiteY270" fmla="*/ 4722971 h 5314642"/>
              <a:gd name="connsiteX271" fmla="*/ 5294297 w 9021037"/>
              <a:gd name="connsiteY271" fmla="*/ 4701456 h 5314642"/>
              <a:gd name="connsiteX272" fmla="*/ 5175776 w 9021037"/>
              <a:gd name="connsiteY272" fmla="*/ 4704108 h 5314642"/>
              <a:gd name="connsiteX273" fmla="*/ 5166214 w 9021037"/>
              <a:gd name="connsiteY273" fmla="*/ 4655026 h 5314642"/>
              <a:gd name="connsiteX274" fmla="*/ 5197478 w 9021037"/>
              <a:gd name="connsiteY274" fmla="*/ 4572364 h 5314642"/>
              <a:gd name="connsiteX275" fmla="*/ 5264639 w 9021037"/>
              <a:gd name="connsiteY275" fmla="*/ 4543901 h 5314642"/>
              <a:gd name="connsiteX276" fmla="*/ 5339980 w 9021037"/>
              <a:gd name="connsiteY276" fmla="*/ 4489478 h 5314642"/>
              <a:gd name="connsiteX277" fmla="*/ 5401874 w 9021037"/>
              <a:gd name="connsiteY277" fmla="*/ 4432515 h 5314642"/>
              <a:gd name="connsiteX278" fmla="*/ 5466420 w 9021037"/>
              <a:gd name="connsiteY278" fmla="*/ 4421757 h 5314642"/>
              <a:gd name="connsiteX279" fmla="*/ 5617027 w 9021037"/>
              <a:gd name="connsiteY279" fmla="*/ 4378726 h 5314642"/>
              <a:gd name="connsiteX280" fmla="*/ 5712277 w 9021037"/>
              <a:gd name="connsiteY280" fmla="*/ 4285792 h 5314642"/>
              <a:gd name="connsiteX281" fmla="*/ 5573996 w 9021037"/>
              <a:gd name="connsiteY281" fmla="*/ 4195846 h 5314642"/>
              <a:gd name="connsiteX282" fmla="*/ 5467129 w 9021037"/>
              <a:gd name="connsiteY282" fmla="*/ 4187031 h 5314642"/>
              <a:gd name="connsiteX283" fmla="*/ 5404339 w 9021037"/>
              <a:gd name="connsiteY283" fmla="*/ 4245451 h 5314642"/>
              <a:gd name="connsiteX284" fmla="*/ 5296389 w 9021037"/>
              <a:gd name="connsiteY284" fmla="*/ 4229576 h 5314642"/>
              <a:gd name="connsiteX285" fmla="*/ 5223364 w 9021037"/>
              <a:gd name="connsiteY285" fmla="*/ 4223226 h 5314642"/>
              <a:gd name="connsiteX286" fmla="*/ 5154448 w 9021037"/>
              <a:gd name="connsiteY286" fmla="*/ 4185089 h 5314642"/>
              <a:gd name="connsiteX287" fmla="*/ 5122175 w 9021037"/>
              <a:gd name="connsiteY287" fmla="*/ 4195846 h 5314642"/>
              <a:gd name="connsiteX288" fmla="*/ 5025356 w 9021037"/>
              <a:gd name="connsiteY288" fmla="*/ 4185089 h 5314642"/>
              <a:gd name="connsiteX289" fmla="*/ 4960810 w 9021037"/>
              <a:gd name="connsiteY289" fmla="*/ 4152816 h 5314642"/>
              <a:gd name="connsiteX290" fmla="*/ 4907022 w 9021037"/>
              <a:gd name="connsiteY290" fmla="*/ 4099027 h 5314642"/>
              <a:gd name="connsiteX291" fmla="*/ 4836014 w 9021037"/>
              <a:gd name="connsiteY291" fmla="*/ 4093051 h 5314642"/>
              <a:gd name="connsiteX292" fmla="*/ 4804899 w 9021037"/>
              <a:gd name="connsiteY292" fmla="*/ 4048414 h 5314642"/>
              <a:gd name="connsiteX293" fmla="*/ 4902689 w 9021037"/>
              <a:gd name="connsiteY293" fmla="*/ 4007326 h 5314642"/>
              <a:gd name="connsiteX294" fmla="*/ 4880576 w 9021037"/>
              <a:gd name="connsiteY294" fmla="*/ 3944536 h 5314642"/>
              <a:gd name="connsiteX295" fmla="*/ 4739307 w 9021037"/>
              <a:gd name="connsiteY295" fmla="*/ 3953538 h 5314642"/>
              <a:gd name="connsiteX296" fmla="*/ 4639500 w 9021037"/>
              <a:gd name="connsiteY296" fmla="*/ 3859707 h 5314642"/>
              <a:gd name="connsiteX297" fmla="*/ 4502639 w 9021037"/>
              <a:gd name="connsiteY297" fmla="*/ 3870801 h 5314642"/>
              <a:gd name="connsiteX298" fmla="*/ 4421695 w 9021037"/>
              <a:gd name="connsiteY298" fmla="*/ 3860417 h 5314642"/>
              <a:gd name="connsiteX299" fmla="*/ 4328014 w 9021037"/>
              <a:gd name="connsiteY299" fmla="*/ 3873976 h 5314642"/>
              <a:gd name="connsiteX300" fmla="*/ 4302614 w 9021037"/>
              <a:gd name="connsiteY300" fmla="*/ 3899376 h 5314642"/>
              <a:gd name="connsiteX301" fmla="*/ 4305789 w 9021037"/>
              <a:gd name="connsiteY301" fmla="*/ 3947001 h 5314642"/>
              <a:gd name="connsiteX302" fmla="*/ 4272321 w 9021037"/>
              <a:gd name="connsiteY302" fmla="*/ 4045239 h 5314642"/>
              <a:gd name="connsiteX303" fmla="*/ 4229290 w 9021037"/>
              <a:gd name="connsiteY303" fmla="*/ 4109785 h 5314642"/>
              <a:gd name="connsiteX304" fmla="*/ 4207775 w 9021037"/>
              <a:gd name="connsiteY304" fmla="*/ 4142058 h 5314642"/>
              <a:gd name="connsiteX305" fmla="*/ 4175502 w 9021037"/>
              <a:gd name="connsiteY305" fmla="*/ 4174331 h 5314642"/>
              <a:gd name="connsiteX306" fmla="*/ 4121714 w 9021037"/>
              <a:gd name="connsiteY306" fmla="*/ 4217362 h 5314642"/>
              <a:gd name="connsiteX307" fmla="*/ 4096239 w 9021037"/>
              <a:gd name="connsiteY307" fmla="*/ 4270851 h 5314642"/>
              <a:gd name="connsiteX308" fmla="*/ 4046410 w 9021037"/>
              <a:gd name="connsiteY308" fmla="*/ 4335696 h 5314642"/>
              <a:gd name="connsiteX309" fmla="*/ 4014137 w 9021037"/>
              <a:gd name="connsiteY309" fmla="*/ 4367969 h 5314642"/>
              <a:gd name="connsiteX310" fmla="*/ 3924191 w 9021037"/>
              <a:gd name="connsiteY310" fmla="*/ 4468485 h 5314642"/>
              <a:gd name="connsiteX311" fmla="*/ 3838130 w 9021037"/>
              <a:gd name="connsiteY311" fmla="*/ 4537439 h 5314642"/>
              <a:gd name="connsiteX312" fmla="*/ 3780457 w 9021037"/>
              <a:gd name="connsiteY312" fmla="*/ 4563362 h 5314642"/>
              <a:gd name="connsiteX313" fmla="*/ 3813664 w 9021037"/>
              <a:gd name="connsiteY313" fmla="*/ 4639151 h 5314642"/>
              <a:gd name="connsiteX314" fmla="*/ 3810489 w 9021037"/>
              <a:gd name="connsiteY314" fmla="*/ 4728051 h 5314642"/>
              <a:gd name="connsiteX315" fmla="*/ 3745196 w 9021037"/>
              <a:gd name="connsiteY315" fmla="*/ 4755244 h 5314642"/>
              <a:gd name="connsiteX316" fmla="*/ 3699364 w 9021037"/>
              <a:gd name="connsiteY316" fmla="*/ 4693126 h 5314642"/>
              <a:gd name="connsiteX317" fmla="*/ 3621745 w 9021037"/>
              <a:gd name="connsiteY317" fmla="*/ 4641840 h 5314642"/>
              <a:gd name="connsiteX318" fmla="*/ 3499339 w 9021037"/>
              <a:gd name="connsiteY318" fmla="*/ 4664551 h 5314642"/>
              <a:gd name="connsiteX319" fmla="*/ 3423139 w 9021037"/>
              <a:gd name="connsiteY319" fmla="*/ 4728051 h 5314642"/>
              <a:gd name="connsiteX320" fmla="*/ 3342046 w 9021037"/>
              <a:gd name="connsiteY320" fmla="*/ 4725436 h 5314642"/>
              <a:gd name="connsiteX321" fmla="*/ 3286614 w 9021037"/>
              <a:gd name="connsiteY321" fmla="*/ 4785201 h 5314642"/>
              <a:gd name="connsiteX322" fmla="*/ 3212431 w 9021037"/>
              <a:gd name="connsiteY322" fmla="*/ 4788750 h 5314642"/>
              <a:gd name="connsiteX323" fmla="*/ 3153525 w 9021037"/>
              <a:gd name="connsiteY323" fmla="*/ 4755244 h 5314642"/>
              <a:gd name="connsiteX324" fmla="*/ 3099737 w 9021037"/>
              <a:gd name="connsiteY324" fmla="*/ 4712213 h 5314642"/>
              <a:gd name="connsiteX325" fmla="*/ 3032614 w 9021037"/>
              <a:gd name="connsiteY325" fmla="*/ 4591526 h 5314642"/>
              <a:gd name="connsiteX326" fmla="*/ 3054839 w 9021037"/>
              <a:gd name="connsiteY326" fmla="*/ 4556601 h 5314642"/>
              <a:gd name="connsiteX327" fmla="*/ 3088980 w 9021037"/>
              <a:gd name="connsiteY327" fmla="*/ 4561606 h 5314642"/>
              <a:gd name="connsiteX328" fmla="*/ 3131039 w 9021037"/>
              <a:gd name="connsiteY328" fmla="*/ 4585176 h 5314642"/>
              <a:gd name="connsiteX329" fmla="*/ 3173995 w 9021037"/>
              <a:gd name="connsiteY329" fmla="*/ 4560037 h 5314642"/>
              <a:gd name="connsiteX330" fmla="*/ 3172314 w 9021037"/>
              <a:gd name="connsiteY330" fmla="*/ 4505801 h 5314642"/>
              <a:gd name="connsiteX331" fmla="*/ 3142768 w 9021037"/>
              <a:gd name="connsiteY331" fmla="*/ 4443272 h 5314642"/>
              <a:gd name="connsiteX332" fmla="*/ 3192148 w 9021037"/>
              <a:gd name="connsiteY332" fmla="*/ 4404126 h 5314642"/>
              <a:gd name="connsiteX333" fmla="*/ 3268871 w 9021037"/>
              <a:gd name="connsiteY333" fmla="*/ 4377680 h 5314642"/>
              <a:gd name="connsiteX334" fmla="*/ 3299725 w 9021037"/>
              <a:gd name="connsiteY334" fmla="*/ 4261812 h 5314642"/>
              <a:gd name="connsiteX335" fmla="*/ 3411896 w 9021037"/>
              <a:gd name="connsiteY335" fmla="*/ 4243658 h 5314642"/>
              <a:gd name="connsiteX336" fmla="*/ 3423139 w 9021037"/>
              <a:gd name="connsiteY336" fmla="*/ 4140676 h 5314642"/>
              <a:gd name="connsiteX337" fmla="*/ 3380669 w 9021037"/>
              <a:gd name="connsiteY337" fmla="*/ 4050170 h 5314642"/>
              <a:gd name="connsiteX338" fmla="*/ 3401997 w 9021037"/>
              <a:gd name="connsiteY338" fmla="*/ 3941361 h 5314642"/>
              <a:gd name="connsiteX339" fmla="*/ 3490188 w 9021037"/>
              <a:gd name="connsiteY339" fmla="*/ 3891270 h 5314642"/>
              <a:gd name="connsiteX340" fmla="*/ 3589658 w 9021037"/>
              <a:gd name="connsiteY340" fmla="*/ 3897097 h 5314642"/>
              <a:gd name="connsiteX341" fmla="*/ 3669893 w 9021037"/>
              <a:gd name="connsiteY341" fmla="*/ 3948420 h 5314642"/>
              <a:gd name="connsiteX342" fmla="*/ 3737613 w 9021037"/>
              <a:gd name="connsiteY342" fmla="*/ 3984578 h 5314642"/>
              <a:gd name="connsiteX343" fmla="*/ 3813440 w 9021037"/>
              <a:gd name="connsiteY343" fmla="*/ 3954770 h 5314642"/>
              <a:gd name="connsiteX344" fmla="*/ 3913620 w 9021037"/>
              <a:gd name="connsiteY344" fmla="*/ 3963063 h 5314642"/>
              <a:gd name="connsiteX345" fmla="*/ 3899688 w 9021037"/>
              <a:gd name="connsiteY345" fmla="*/ 3865011 h 5314642"/>
              <a:gd name="connsiteX346" fmla="*/ 3911155 w 9021037"/>
              <a:gd name="connsiteY346" fmla="*/ 3759713 h 5314642"/>
              <a:gd name="connsiteX347" fmla="*/ 3829315 w 9021037"/>
              <a:gd name="connsiteY347" fmla="*/ 3709997 h 5314642"/>
              <a:gd name="connsiteX348" fmla="*/ 3750127 w 9021037"/>
              <a:gd name="connsiteY348" fmla="*/ 3651091 h 5314642"/>
              <a:gd name="connsiteX349" fmla="*/ 3702165 w 9021037"/>
              <a:gd name="connsiteY349" fmla="*/ 3571903 h 5314642"/>
              <a:gd name="connsiteX350" fmla="*/ 3659135 w 9021037"/>
              <a:gd name="connsiteY350" fmla="*/ 3518115 h 5314642"/>
              <a:gd name="connsiteX351" fmla="*/ 3655437 w 9021037"/>
              <a:gd name="connsiteY351" fmla="*/ 3410538 h 5314642"/>
              <a:gd name="connsiteX352" fmla="*/ 3558431 w 9021037"/>
              <a:gd name="connsiteY352" fmla="*/ 3368217 h 5314642"/>
              <a:gd name="connsiteX353" fmla="*/ 3474126 w 9021037"/>
              <a:gd name="connsiteY353" fmla="*/ 3263106 h 5314642"/>
              <a:gd name="connsiteX354" fmla="*/ 3508528 w 9021037"/>
              <a:gd name="connsiteY354" fmla="*/ 3173870 h 5314642"/>
              <a:gd name="connsiteX355" fmla="*/ 3531463 w 9021037"/>
              <a:gd name="connsiteY355" fmla="*/ 3083924 h 5314642"/>
              <a:gd name="connsiteX356" fmla="*/ 3465497 w 9021037"/>
              <a:gd name="connsiteY356" fmla="*/ 2990990 h 5314642"/>
              <a:gd name="connsiteX357" fmla="*/ 3381901 w 9021037"/>
              <a:gd name="connsiteY357" fmla="*/ 2973359 h 5314642"/>
              <a:gd name="connsiteX358" fmla="*/ 3316310 w 9021037"/>
              <a:gd name="connsiteY358" fmla="*/ 2894171 h 5314642"/>
              <a:gd name="connsiteX359" fmla="*/ 3249112 w 9021037"/>
              <a:gd name="connsiteY359" fmla="*/ 2840551 h 5314642"/>
              <a:gd name="connsiteX360" fmla="*/ 3196920 w 9021037"/>
              <a:gd name="connsiteY360" fmla="*/ 2838926 h 5314642"/>
              <a:gd name="connsiteX361" fmla="*/ 3146466 w 9021037"/>
              <a:gd name="connsiteY361" fmla="*/ 2886859 h 5314642"/>
              <a:gd name="connsiteX362" fmla="*/ 3099737 w 9021037"/>
              <a:gd name="connsiteY362" fmla="*/ 2829625 h 5314642"/>
              <a:gd name="connsiteX363" fmla="*/ 3023370 w 9021037"/>
              <a:gd name="connsiteY363" fmla="*/ 2820016 h 5314642"/>
              <a:gd name="connsiteX364" fmla="*/ 2955209 w 9021037"/>
              <a:gd name="connsiteY364" fmla="*/ 2788976 h 5314642"/>
              <a:gd name="connsiteX365" fmla="*/ 2938288 w 9021037"/>
              <a:gd name="connsiteY365" fmla="*/ 2705547 h 5314642"/>
              <a:gd name="connsiteX366" fmla="*/ 2872594 w 9021037"/>
              <a:gd name="connsiteY366" fmla="*/ 2718518 h 5314642"/>
              <a:gd name="connsiteX367" fmla="*/ 2773310 w 9021037"/>
              <a:gd name="connsiteY367" fmla="*/ 2629012 h 5314642"/>
              <a:gd name="connsiteX368" fmla="*/ 2658674 w 9021037"/>
              <a:gd name="connsiteY368" fmla="*/ 2646745 h 5314642"/>
              <a:gd name="connsiteX369" fmla="*/ 2565300 w 9021037"/>
              <a:gd name="connsiteY369" fmla="*/ 2702747 h 5314642"/>
              <a:gd name="connsiteX370" fmla="*/ 2443521 w 9021037"/>
              <a:gd name="connsiteY370" fmla="*/ 2711291 h 5314642"/>
              <a:gd name="connsiteX371" fmla="*/ 2314429 w 9021037"/>
              <a:gd name="connsiteY371" fmla="*/ 2743564 h 5314642"/>
              <a:gd name="connsiteX372" fmla="*/ 2217610 w 9021037"/>
              <a:gd name="connsiteY372" fmla="*/ 2775837 h 5314642"/>
              <a:gd name="connsiteX373" fmla="*/ 2164971 w 9021037"/>
              <a:gd name="connsiteY373" fmla="*/ 2850972 h 5314642"/>
              <a:gd name="connsiteX374" fmla="*/ 2105187 w 9021037"/>
              <a:gd name="connsiteY374" fmla="*/ 2910756 h 5314642"/>
              <a:gd name="connsiteX375" fmla="*/ 2034730 w 9021037"/>
              <a:gd name="connsiteY375" fmla="*/ 2937202 h 5314642"/>
              <a:gd name="connsiteX376" fmla="*/ 1980942 w 9021037"/>
              <a:gd name="connsiteY376" fmla="*/ 2958717 h 5314642"/>
              <a:gd name="connsiteX377" fmla="*/ 1872217 w 9021037"/>
              <a:gd name="connsiteY377" fmla="*/ 2986311 h 5314642"/>
              <a:gd name="connsiteX378" fmla="*/ 1734291 w 9021037"/>
              <a:gd name="connsiteY378" fmla="*/ 2998656 h 5314642"/>
              <a:gd name="connsiteX379" fmla="*/ 1598430 w 9021037"/>
              <a:gd name="connsiteY379" fmla="*/ 2999451 h 5314642"/>
              <a:gd name="connsiteX380" fmla="*/ 1524443 w 9021037"/>
              <a:gd name="connsiteY380" fmla="*/ 3066378 h 5314642"/>
              <a:gd name="connsiteX381" fmla="*/ 1484773 w 9021037"/>
              <a:gd name="connsiteY381" fmla="*/ 3120082 h 5314642"/>
              <a:gd name="connsiteX382" fmla="*/ 1421544 w 9021037"/>
              <a:gd name="connsiteY382" fmla="*/ 3130839 h 5314642"/>
              <a:gd name="connsiteX383" fmla="*/ 1364142 w 9021037"/>
              <a:gd name="connsiteY383" fmla="*/ 3105795 h 5314642"/>
              <a:gd name="connsiteX384" fmla="*/ 1313968 w 9021037"/>
              <a:gd name="connsiteY384" fmla="*/ 3066293 h 5314642"/>
              <a:gd name="connsiteX385" fmla="*/ 1292453 w 9021037"/>
              <a:gd name="connsiteY385" fmla="*/ 3034020 h 5314642"/>
              <a:gd name="connsiteX386" fmla="*/ 1224209 w 9021037"/>
              <a:gd name="connsiteY386" fmla="*/ 2974405 h 5314642"/>
              <a:gd name="connsiteX387" fmla="*/ 1120330 w 9021037"/>
              <a:gd name="connsiteY387" fmla="*/ 2980232 h 5314642"/>
              <a:gd name="connsiteX388" fmla="*/ 1051021 w 9021037"/>
              <a:gd name="connsiteY388" fmla="*/ 2999198 h 5314642"/>
              <a:gd name="connsiteX389" fmla="*/ 994264 w 9021037"/>
              <a:gd name="connsiteY389" fmla="*/ 2981801 h 5314642"/>
              <a:gd name="connsiteX390" fmla="*/ 908539 w 9021037"/>
              <a:gd name="connsiteY390" fmla="*/ 2984182 h 5314642"/>
              <a:gd name="connsiteX391" fmla="*/ 849008 w 9021037"/>
              <a:gd name="connsiteY391" fmla="*/ 2960370 h 5314642"/>
              <a:gd name="connsiteX392" fmla="*/ 743813 w 9021037"/>
              <a:gd name="connsiteY392" fmla="*/ 2958717 h 5314642"/>
              <a:gd name="connsiteX393" fmla="*/ 668593 w 9021037"/>
              <a:gd name="connsiteY393" fmla="*/ 2937117 h 5314642"/>
              <a:gd name="connsiteX394" fmla="*/ 608894 w 9021037"/>
              <a:gd name="connsiteY394" fmla="*/ 2912073 h 5314642"/>
              <a:gd name="connsiteX395" fmla="*/ 582448 w 9021037"/>
              <a:gd name="connsiteY395" fmla="*/ 2883413 h 5314642"/>
              <a:gd name="connsiteX396" fmla="*/ 442598 w 9021037"/>
              <a:gd name="connsiteY396" fmla="*/ 2915686 h 5314642"/>
              <a:gd name="connsiteX397" fmla="*/ 431841 w 9021037"/>
              <a:gd name="connsiteY397" fmla="*/ 2947959 h 5314642"/>
              <a:gd name="connsiteX398" fmla="*/ 367995 w 9021037"/>
              <a:gd name="connsiteY398" fmla="*/ 2936557 h 5314642"/>
              <a:gd name="connsiteX399" fmla="*/ 315804 w 9021037"/>
              <a:gd name="connsiteY399" fmla="*/ 2889577 h 5314642"/>
              <a:gd name="connsiteX400" fmla="*/ 238203 w 9021037"/>
              <a:gd name="connsiteY400" fmla="*/ 2883413 h 5314642"/>
              <a:gd name="connsiteX401" fmla="*/ 202148 w 9021037"/>
              <a:gd name="connsiteY401" fmla="*/ 2795055 h 5314642"/>
              <a:gd name="connsiteX402" fmla="*/ 119869 w 9021037"/>
              <a:gd name="connsiteY402" fmla="*/ 2754322 h 5314642"/>
              <a:gd name="connsiteX403" fmla="*/ 42437 w 9021037"/>
              <a:gd name="connsiteY403" fmla="*/ 2693390 h 5314642"/>
              <a:gd name="connsiteX404" fmla="*/ 1703 w 9021037"/>
              <a:gd name="connsiteY404" fmla="*/ 2607497 h 5314642"/>
              <a:gd name="connsiteX405" fmla="*/ 43417 w 9021037"/>
              <a:gd name="connsiteY405" fmla="*/ 2483083 h 5314642"/>
              <a:gd name="connsiteX406" fmla="*/ 119869 w 9021037"/>
              <a:gd name="connsiteY406" fmla="*/ 2420835 h 5314642"/>
              <a:gd name="connsiteX407" fmla="*/ 122503 w 9021037"/>
              <a:gd name="connsiteY407" fmla="*/ 2316956 h 5314642"/>
              <a:gd name="connsiteX408" fmla="*/ 201251 w 9021037"/>
              <a:gd name="connsiteY408" fmla="*/ 2246330 h 5314642"/>
              <a:gd name="connsiteX409" fmla="*/ 233524 w 9021037"/>
              <a:gd name="connsiteY409" fmla="*/ 2191478 h 5314642"/>
              <a:gd name="connsiteX410" fmla="*/ 281234 w 9021037"/>
              <a:gd name="connsiteY410" fmla="*/ 2151893 h 5314642"/>
              <a:gd name="connsiteX411" fmla="*/ 296838 w 9021037"/>
              <a:gd name="connsiteY411" fmla="*/ 2053926 h 5314642"/>
              <a:gd name="connsiteX412" fmla="*/ 265966 w 9021037"/>
              <a:gd name="connsiteY412" fmla="*/ 1923686 h 5314642"/>
              <a:gd name="connsiteX413" fmla="*/ 309977 w 9021037"/>
              <a:gd name="connsiteY413" fmla="*/ 1850847 h 5314642"/>
              <a:gd name="connsiteX414" fmla="*/ 378053 w 9021037"/>
              <a:gd name="connsiteY414" fmla="*/ 1721587 h 5314642"/>
              <a:gd name="connsiteX415" fmla="*/ 464114 w 9021037"/>
              <a:gd name="connsiteY415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844321 w 9021037"/>
              <a:gd name="connsiteY155" fmla="*/ 2539169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33563 w 9021037"/>
              <a:gd name="connsiteY157" fmla="*/ 2603715 h 5314642"/>
              <a:gd name="connsiteX158" fmla="*/ 8844321 w 9021037"/>
              <a:gd name="connsiteY158" fmla="*/ 2635987 h 5314642"/>
              <a:gd name="connsiteX159" fmla="*/ 8865836 w 9021037"/>
              <a:gd name="connsiteY159" fmla="*/ 2657503 h 5314642"/>
              <a:gd name="connsiteX160" fmla="*/ 8898109 w 9021037"/>
              <a:gd name="connsiteY160" fmla="*/ 2722049 h 5314642"/>
              <a:gd name="connsiteX161" fmla="*/ 8876594 w 9021037"/>
              <a:gd name="connsiteY161" fmla="*/ 2915686 h 5314642"/>
              <a:gd name="connsiteX162" fmla="*/ 8855078 w 9021037"/>
              <a:gd name="connsiteY162" fmla="*/ 2980232 h 5314642"/>
              <a:gd name="connsiteX163" fmla="*/ 8822805 w 9021037"/>
              <a:gd name="connsiteY163" fmla="*/ 3001747 h 5314642"/>
              <a:gd name="connsiteX164" fmla="*/ 8812048 w 9021037"/>
              <a:gd name="connsiteY164" fmla="*/ 3034020 h 5314642"/>
              <a:gd name="connsiteX165" fmla="*/ 8747502 w 9021037"/>
              <a:gd name="connsiteY165" fmla="*/ 3055536 h 5314642"/>
              <a:gd name="connsiteX166" fmla="*/ 8553864 w 9021037"/>
              <a:gd name="connsiteY166" fmla="*/ 3077051 h 5314642"/>
              <a:gd name="connsiteX167" fmla="*/ 8467803 w 9021037"/>
              <a:gd name="connsiteY167" fmla="*/ 3077051 h 5314642"/>
              <a:gd name="connsiteX168" fmla="*/ 8403257 w 9021037"/>
              <a:gd name="connsiteY168" fmla="*/ 3055536 h 5314642"/>
              <a:gd name="connsiteX169" fmla="*/ 8338711 w 9021037"/>
              <a:gd name="connsiteY169" fmla="*/ 3098566 h 5314642"/>
              <a:gd name="connsiteX170" fmla="*/ 8317196 w 9021037"/>
              <a:gd name="connsiteY170" fmla="*/ 3120082 h 5314642"/>
              <a:gd name="connsiteX171" fmla="*/ 8284923 w 9021037"/>
              <a:gd name="connsiteY171" fmla="*/ 3141597 h 5314642"/>
              <a:gd name="connsiteX172" fmla="*/ 8263408 w 9021037"/>
              <a:gd name="connsiteY172" fmla="*/ 3173870 h 5314642"/>
              <a:gd name="connsiteX173" fmla="*/ 8198862 w 9021037"/>
              <a:gd name="connsiteY173" fmla="*/ 3216900 h 5314642"/>
              <a:gd name="connsiteX174" fmla="*/ 8177347 w 9021037"/>
              <a:gd name="connsiteY174" fmla="*/ 3238416 h 5314642"/>
              <a:gd name="connsiteX175" fmla="*/ 8134316 w 9021037"/>
              <a:gd name="connsiteY175" fmla="*/ 3227658 h 5314642"/>
              <a:gd name="connsiteX176" fmla="*/ 8091285 w 9021037"/>
              <a:gd name="connsiteY176" fmla="*/ 3292204 h 5314642"/>
              <a:gd name="connsiteX177" fmla="*/ 8080528 w 9021037"/>
              <a:gd name="connsiteY177" fmla="*/ 3324477 h 5314642"/>
              <a:gd name="connsiteX178" fmla="*/ 8069770 w 9021037"/>
              <a:gd name="connsiteY178" fmla="*/ 3367507 h 5314642"/>
              <a:gd name="connsiteX179" fmla="*/ 8048255 w 9021037"/>
              <a:gd name="connsiteY179" fmla="*/ 3389023 h 5314642"/>
              <a:gd name="connsiteX180" fmla="*/ 8026740 w 9021037"/>
              <a:gd name="connsiteY180" fmla="*/ 3421296 h 5314642"/>
              <a:gd name="connsiteX181" fmla="*/ 8015982 w 9021037"/>
              <a:gd name="connsiteY181" fmla="*/ 3528872 h 5314642"/>
              <a:gd name="connsiteX182" fmla="*/ 7951436 w 9021037"/>
              <a:gd name="connsiteY182" fmla="*/ 3550387 h 5314642"/>
              <a:gd name="connsiteX183" fmla="*/ 7919163 w 9021037"/>
              <a:gd name="connsiteY183" fmla="*/ 3561145 h 5314642"/>
              <a:gd name="connsiteX184" fmla="*/ 7714768 w 9021037"/>
              <a:gd name="connsiteY184" fmla="*/ 3582660 h 5314642"/>
              <a:gd name="connsiteX185" fmla="*/ 7650222 w 9021037"/>
              <a:gd name="connsiteY185" fmla="*/ 3604176 h 5314642"/>
              <a:gd name="connsiteX186" fmla="*/ 7617949 w 9021037"/>
              <a:gd name="connsiteY186" fmla="*/ 3614933 h 5314642"/>
              <a:gd name="connsiteX187" fmla="*/ 7585676 w 9021037"/>
              <a:gd name="connsiteY187" fmla="*/ 3636449 h 5314642"/>
              <a:gd name="connsiteX188" fmla="*/ 7553403 w 9021037"/>
              <a:gd name="connsiteY188" fmla="*/ 3647206 h 5314642"/>
              <a:gd name="connsiteX189" fmla="*/ 7488857 w 9021037"/>
              <a:gd name="connsiteY189" fmla="*/ 3690237 h 5314642"/>
              <a:gd name="connsiteX190" fmla="*/ 7456584 w 9021037"/>
              <a:gd name="connsiteY190" fmla="*/ 3700995 h 5314642"/>
              <a:gd name="connsiteX191" fmla="*/ 7392038 w 9021037"/>
              <a:gd name="connsiteY191" fmla="*/ 3744025 h 5314642"/>
              <a:gd name="connsiteX192" fmla="*/ 7359765 w 9021037"/>
              <a:gd name="connsiteY192" fmla="*/ 3765540 h 5314642"/>
              <a:gd name="connsiteX193" fmla="*/ 7327493 w 9021037"/>
              <a:gd name="connsiteY193" fmla="*/ 3776298 h 5314642"/>
              <a:gd name="connsiteX194" fmla="*/ 7273704 w 9021037"/>
              <a:gd name="connsiteY194" fmla="*/ 3808571 h 5314642"/>
              <a:gd name="connsiteX195" fmla="*/ 7101582 w 9021037"/>
              <a:gd name="connsiteY195" fmla="*/ 3840844 h 5314642"/>
              <a:gd name="connsiteX196" fmla="*/ 7037036 w 9021037"/>
              <a:gd name="connsiteY196" fmla="*/ 3862359 h 5314642"/>
              <a:gd name="connsiteX197" fmla="*/ 7004763 w 9021037"/>
              <a:gd name="connsiteY197" fmla="*/ 3873117 h 5314642"/>
              <a:gd name="connsiteX198" fmla="*/ 6929460 w 9021037"/>
              <a:gd name="connsiteY198" fmla="*/ 3862359 h 5314642"/>
              <a:gd name="connsiteX199" fmla="*/ 6897187 w 9021037"/>
              <a:gd name="connsiteY199" fmla="*/ 3851602 h 5314642"/>
              <a:gd name="connsiteX200" fmla="*/ 6778853 w 9021037"/>
              <a:gd name="connsiteY200" fmla="*/ 3862359 h 5314642"/>
              <a:gd name="connsiteX201" fmla="*/ 6725064 w 9021037"/>
              <a:gd name="connsiteY201" fmla="*/ 3894632 h 5314642"/>
              <a:gd name="connsiteX202" fmla="*/ 6682034 w 9021037"/>
              <a:gd name="connsiteY202" fmla="*/ 3948420 h 5314642"/>
              <a:gd name="connsiteX203" fmla="*/ 6639003 w 9021037"/>
              <a:gd name="connsiteY203" fmla="*/ 4002209 h 5314642"/>
              <a:gd name="connsiteX204" fmla="*/ 6606730 w 9021037"/>
              <a:gd name="connsiteY204" fmla="*/ 4023724 h 5314642"/>
              <a:gd name="connsiteX205" fmla="*/ 6595973 w 9021037"/>
              <a:gd name="connsiteY205" fmla="*/ 4055997 h 5314642"/>
              <a:gd name="connsiteX206" fmla="*/ 6542184 w 9021037"/>
              <a:gd name="connsiteY206" fmla="*/ 4099027 h 5314642"/>
              <a:gd name="connsiteX207" fmla="*/ 6520669 w 9021037"/>
              <a:gd name="connsiteY207" fmla="*/ 4120543 h 5314642"/>
              <a:gd name="connsiteX208" fmla="*/ 6456123 w 9021037"/>
              <a:gd name="connsiteY208" fmla="*/ 4163573 h 5314642"/>
              <a:gd name="connsiteX209" fmla="*/ 6413093 w 9021037"/>
              <a:gd name="connsiteY209" fmla="*/ 4217362 h 5314642"/>
              <a:gd name="connsiteX210" fmla="*/ 6380820 w 9021037"/>
              <a:gd name="connsiteY210" fmla="*/ 4228119 h 5314642"/>
              <a:gd name="connsiteX211" fmla="*/ 6402335 w 9021037"/>
              <a:gd name="connsiteY211" fmla="*/ 4335696 h 5314642"/>
              <a:gd name="connsiteX212" fmla="*/ 6413093 w 9021037"/>
              <a:gd name="connsiteY212" fmla="*/ 4378726 h 5314642"/>
              <a:gd name="connsiteX213" fmla="*/ 6434608 w 9021037"/>
              <a:gd name="connsiteY213" fmla="*/ 4400242 h 5314642"/>
              <a:gd name="connsiteX214" fmla="*/ 6456123 w 9021037"/>
              <a:gd name="connsiteY214" fmla="*/ 4432515 h 5314642"/>
              <a:gd name="connsiteX215" fmla="*/ 6477638 w 9021037"/>
              <a:gd name="connsiteY215" fmla="*/ 4497060 h 5314642"/>
              <a:gd name="connsiteX216" fmla="*/ 6499154 w 9021037"/>
              <a:gd name="connsiteY216" fmla="*/ 4518576 h 5314642"/>
              <a:gd name="connsiteX217" fmla="*/ 6520669 w 9021037"/>
              <a:gd name="connsiteY217" fmla="*/ 4550849 h 5314642"/>
              <a:gd name="connsiteX218" fmla="*/ 6585215 w 9021037"/>
              <a:gd name="connsiteY218" fmla="*/ 4615395 h 5314642"/>
              <a:gd name="connsiteX219" fmla="*/ 6617488 w 9021037"/>
              <a:gd name="connsiteY219" fmla="*/ 4626152 h 5314642"/>
              <a:gd name="connsiteX220" fmla="*/ 6649761 w 9021037"/>
              <a:gd name="connsiteY220" fmla="*/ 4647667 h 5314642"/>
              <a:gd name="connsiteX221" fmla="*/ 6671276 w 9021037"/>
              <a:gd name="connsiteY221" fmla="*/ 4669183 h 5314642"/>
              <a:gd name="connsiteX222" fmla="*/ 6703549 w 9021037"/>
              <a:gd name="connsiteY222" fmla="*/ 4679940 h 5314642"/>
              <a:gd name="connsiteX223" fmla="*/ 6811125 w 9021037"/>
              <a:gd name="connsiteY223" fmla="*/ 4647667 h 5314642"/>
              <a:gd name="connsiteX224" fmla="*/ 6918702 w 9021037"/>
              <a:gd name="connsiteY224" fmla="*/ 4636910 h 5314642"/>
              <a:gd name="connsiteX225" fmla="*/ 6950975 w 9021037"/>
              <a:gd name="connsiteY225" fmla="*/ 4615395 h 5314642"/>
              <a:gd name="connsiteX226" fmla="*/ 7166128 w 9021037"/>
              <a:gd name="connsiteY226" fmla="*/ 4615395 h 5314642"/>
              <a:gd name="connsiteX227" fmla="*/ 7198401 w 9021037"/>
              <a:gd name="connsiteY227" fmla="*/ 4626152 h 5314642"/>
              <a:gd name="connsiteX228" fmla="*/ 7230674 w 9021037"/>
              <a:gd name="connsiteY228" fmla="*/ 4733729 h 5314642"/>
              <a:gd name="connsiteX229" fmla="*/ 7219916 w 9021037"/>
              <a:gd name="connsiteY229" fmla="*/ 4776759 h 5314642"/>
              <a:gd name="connsiteX230" fmla="*/ 7176885 w 9021037"/>
              <a:gd name="connsiteY230" fmla="*/ 4830547 h 5314642"/>
              <a:gd name="connsiteX231" fmla="*/ 7155370 w 9021037"/>
              <a:gd name="connsiteY231" fmla="*/ 4862820 h 5314642"/>
              <a:gd name="connsiteX232" fmla="*/ 7101582 w 9021037"/>
              <a:gd name="connsiteY232" fmla="*/ 4905851 h 5314642"/>
              <a:gd name="connsiteX233" fmla="*/ 7037036 w 9021037"/>
              <a:gd name="connsiteY233" fmla="*/ 4927366 h 5314642"/>
              <a:gd name="connsiteX234" fmla="*/ 7004763 w 9021037"/>
              <a:gd name="connsiteY234" fmla="*/ 4938124 h 5314642"/>
              <a:gd name="connsiteX235" fmla="*/ 6907944 w 9021037"/>
              <a:gd name="connsiteY235" fmla="*/ 4948882 h 5314642"/>
              <a:gd name="connsiteX236" fmla="*/ 6843398 w 9021037"/>
              <a:gd name="connsiteY236" fmla="*/ 4970397 h 5314642"/>
              <a:gd name="connsiteX237" fmla="*/ 6757337 w 9021037"/>
              <a:gd name="connsiteY237" fmla="*/ 4959639 h 5314642"/>
              <a:gd name="connsiteX238" fmla="*/ 6725064 w 9021037"/>
              <a:gd name="connsiteY238" fmla="*/ 4948882 h 5314642"/>
              <a:gd name="connsiteX239" fmla="*/ 6682034 w 9021037"/>
              <a:gd name="connsiteY239" fmla="*/ 4905851 h 5314642"/>
              <a:gd name="connsiteX240" fmla="*/ 6639003 w 9021037"/>
              <a:gd name="connsiteY240" fmla="*/ 4948882 h 5314642"/>
              <a:gd name="connsiteX241" fmla="*/ 6628245 w 9021037"/>
              <a:gd name="connsiteY241" fmla="*/ 4981155 h 5314642"/>
              <a:gd name="connsiteX242" fmla="*/ 6595973 w 9021037"/>
              <a:gd name="connsiteY242" fmla="*/ 4991912 h 5314642"/>
              <a:gd name="connsiteX243" fmla="*/ 6509911 w 9021037"/>
              <a:gd name="connsiteY243" fmla="*/ 5002670 h 5314642"/>
              <a:gd name="connsiteX244" fmla="*/ 6445365 w 9021037"/>
              <a:gd name="connsiteY244" fmla="*/ 5013427 h 5314642"/>
              <a:gd name="connsiteX245" fmla="*/ 6391577 w 9021037"/>
              <a:gd name="connsiteY245" fmla="*/ 5045700 h 5314642"/>
              <a:gd name="connsiteX246" fmla="*/ 6327031 w 9021037"/>
              <a:gd name="connsiteY246" fmla="*/ 5077973 h 5314642"/>
              <a:gd name="connsiteX247" fmla="*/ 6305516 w 9021037"/>
              <a:gd name="connsiteY247" fmla="*/ 5099489 h 5314642"/>
              <a:gd name="connsiteX248" fmla="*/ 6262485 w 9021037"/>
              <a:gd name="connsiteY248" fmla="*/ 5110246 h 5314642"/>
              <a:gd name="connsiteX249" fmla="*/ 6230213 w 9021037"/>
              <a:gd name="connsiteY249" fmla="*/ 5121004 h 5314642"/>
              <a:gd name="connsiteX250" fmla="*/ 6187182 w 9021037"/>
              <a:gd name="connsiteY250" fmla="*/ 5164035 h 5314642"/>
              <a:gd name="connsiteX251" fmla="*/ 6165667 w 9021037"/>
              <a:gd name="connsiteY251" fmla="*/ 5196307 h 5314642"/>
              <a:gd name="connsiteX252" fmla="*/ 6133394 w 9021037"/>
              <a:gd name="connsiteY252" fmla="*/ 5207065 h 5314642"/>
              <a:gd name="connsiteX253" fmla="*/ 6111878 w 9021037"/>
              <a:gd name="connsiteY253" fmla="*/ 5228580 h 5314642"/>
              <a:gd name="connsiteX254" fmla="*/ 6047333 w 9021037"/>
              <a:gd name="connsiteY254" fmla="*/ 5271611 h 5314642"/>
              <a:gd name="connsiteX255" fmla="*/ 5982787 w 9021037"/>
              <a:gd name="connsiteY255" fmla="*/ 5282369 h 5314642"/>
              <a:gd name="connsiteX256" fmla="*/ 5928998 w 9021037"/>
              <a:gd name="connsiteY256" fmla="*/ 5293126 h 5314642"/>
              <a:gd name="connsiteX257" fmla="*/ 5896725 w 9021037"/>
              <a:gd name="connsiteY257" fmla="*/ 5303884 h 5314642"/>
              <a:gd name="connsiteX258" fmla="*/ 5842937 w 9021037"/>
              <a:gd name="connsiteY258" fmla="*/ 5314642 h 5314642"/>
              <a:gd name="connsiteX259" fmla="*/ 5767634 w 9021037"/>
              <a:gd name="connsiteY259" fmla="*/ 5303884 h 5314642"/>
              <a:gd name="connsiteX260" fmla="*/ 5703088 w 9021037"/>
              <a:gd name="connsiteY260" fmla="*/ 5282369 h 5314642"/>
              <a:gd name="connsiteX261" fmla="*/ 5638542 w 9021037"/>
              <a:gd name="connsiteY261" fmla="*/ 5271611 h 5314642"/>
              <a:gd name="connsiteX262" fmla="*/ 5595511 w 9021037"/>
              <a:gd name="connsiteY262" fmla="*/ 5174792 h 5314642"/>
              <a:gd name="connsiteX263" fmla="*/ 5638542 w 9021037"/>
              <a:gd name="connsiteY263" fmla="*/ 5056458 h 5314642"/>
              <a:gd name="connsiteX264" fmla="*/ 5660057 w 9021037"/>
              <a:gd name="connsiteY264" fmla="*/ 4895093 h 5314642"/>
              <a:gd name="connsiteX265" fmla="*/ 5584754 w 9021037"/>
              <a:gd name="connsiteY265" fmla="*/ 4819790 h 5314642"/>
              <a:gd name="connsiteX266" fmla="*/ 5530965 w 9021037"/>
              <a:gd name="connsiteY266" fmla="*/ 4787517 h 5314642"/>
              <a:gd name="connsiteX267" fmla="*/ 5423389 w 9021037"/>
              <a:gd name="connsiteY267" fmla="*/ 4766002 h 5314642"/>
              <a:gd name="connsiteX268" fmla="*/ 5358843 w 9021037"/>
              <a:gd name="connsiteY268" fmla="*/ 4733729 h 5314642"/>
              <a:gd name="connsiteX269" fmla="*/ 5326570 w 9021037"/>
              <a:gd name="connsiteY269" fmla="*/ 4722971 h 5314642"/>
              <a:gd name="connsiteX270" fmla="*/ 5294297 w 9021037"/>
              <a:gd name="connsiteY270" fmla="*/ 4701456 h 5314642"/>
              <a:gd name="connsiteX271" fmla="*/ 5175776 w 9021037"/>
              <a:gd name="connsiteY271" fmla="*/ 4704108 h 5314642"/>
              <a:gd name="connsiteX272" fmla="*/ 5166214 w 9021037"/>
              <a:gd name="connsiteY272" fmla="*/ 4655026 h 5314642"/>
              <a:gd name="connsiteX273" fmla="*/ 5197478 w 9021037"/>
              <a:gd name="connsiteY273" fmla="*/ 4572364 h 5314642"/>
              <a:gd name="connsiteX274" fmla="*/ 5264639 w 9021037"/>
              <a:gd name="connsiteY274" fmla="*/ 4543901 h 5314642"/>
              <a:gd name="connsiteX275" fmla="*/ 5339980 w 9021037"/>
              <a:gd name="connsiteY275" fmla="*/ 4489478 h 5314642"/>
              <a:gd name="connsiteX276" fmla="*/ 5401874 w 9021037"/>
              <a:gd name="connsiteY276" fmla="*/ 4432515 h 5314642"/>
              <a:gd name="connsiteX277" fmla="*/ 5466420 w 9021037"/>
              <a:gd name="connsiteY277" fmla="*/ 4421757 h 5314642"/>
              <a:gd name="connsiteX278" fmla="*/ 5617027 w 9021037"/>
              <a:gd name="connsiteY278" fmla="*/ 4378726 h 5314642"/>
              <a:gd name="connsiteX279" fmla="*/ 5712277 w 9021037"/>
              <a:gd name="connsiteY279" fmla="*/ 4285792 h 5314642"/>
              <a:gd name="connsiteX280" fmla="*/ 5573996 w 9021037"/>
              <a:gd name="connsiteY280" fmla="*/ 4195846 h 5314642"/>
              <a:gd name="connsiteX281" fmla="*/ 5467129 w 9021037"/>
              <a:gd name="connsiteY281" fmla="*/ 4187031 h 5314642"/>
              <a:gd name="connsiteX282" fmla="*/ 5404339 w 9021037"/>
              <a:gd name="connsiteY282" fmla="*/ 4245451 h 5314642"/>
              <a:gd name="connsiteX283" fmla="*/ 5296389 w 9021037"/>
              <a:gd name="connsiteY283" fmla="*/ 4229576 h 5314642"/>
              <a:gd name="connsiteX284" fmla="*/ 5223364 w 9021037"/>
              <a:gd name="connsiteY284" fmla="*/ 4223226 h 5314642"/>
              <a:gd name="connsiteX285" fmla="*/ 5154448 w 9021037"/>
              <a:gd name="connsiteY285" fmla="*/ 4185089 h 5314642"/>
              <a:gd name="connsiteX286" fmla="*/ 5122175 w 9021037"/>
              <a:gd name="connsiteY286" fmla="*/ 4195846 h 5314642"/>
              <a:gd name="connsiteX287" fmla="*/ 5025356 w 9021037"/>
              <a:gd name="connsiteY287" fmla="*/ 4185089 h 5314642"/>
              <a:gd name="connsiteX288" fmla="*/ 4960810 w 9021037"/>
              <a:gd name="connsiteY288" fmla="*/ 4152816 h 5314642"/>
              <a:gd name="connsiteX289" fmla="*/ 4907022 w 9021037"/>
              <a:gd name="connsiteY289" fmla="*/ 4099027 h 5314642"/>
              <a:gd name="connsiteX290" fmla="*/ 4836014 w 9021037"/>
              <a:gd name="connsiteY290" fmla="*/ 4093051 h 5314642"/>
              <a:gd name="connsiteX291" fmla="*/ 4804899 w 9021037"/>
              <a:gd name="connsiteY291" fmla="*/ 4048414 h 5314642"/>
              <a:gd name="connsiteX292" fmla="*/ 4902689 w 9021037"/>
              <a:gd name="connsiteY292" fmla="*/ 4007326 h 5314642"/>
              <a:gd name="connsiteX293" fmla="*/ 4880576 w 9021037"/>
              <a:gd name="connsiteY293" fmla="*/ 3944536 h 5314642"/>
              <a:gd name="connsiteX294" fmla="*/ 4739307 w 9021037"/>
              <a:gd name="connsiteY294" fmla="*/ 3953538 h 5314642"/>
              <a:gd name="connsiteX295" fmla="*/ 4639500 w 9021037"/>
              <a:gd name="connsiteY295" fmla="*/ 3859707 h 5314642"/>
              <a:gd name="connsiteX296" fmla="*/ 4502639 w 9021037"/>
              <a:gd name="connsiteY296" fmla="*/ 3870801 h 5314642"/>
              <a:gd name="connsiteX297" fmla="*/ 4421695 w 9021037"/>
              <a:gd name="connsiteY297" fmla="*/ 3860417 h 5314642"/>
              <a:gd name="connsiteX298" fmla="*/ 4328014 w 9021037"/>
              <a:gd name="connsiteY298" fmla="*/ 3873976 h 5314642"/>
              <a:gd name="connsiteX299" fmla="*/ 4302614 w 9021037"/>
              <a:gd name="connsiteY299" fmla="*/ 3899376 h 5314642"/>
              <a:gd name="connsiteX300" fmla="*/ 4305789 w 9021037"/>
              <a:gd name="connsiteY300" fmla="*/ 3947001 h 5314642"/>
              <a:gd name="connsiteX301" fmla="*/ 4272321 w 9021037"/>
              <a:gd name="connsiteY301" fmla="*/ 4045239 h 5314642"/>
              <a:gd name="connsiteX302" fmla="*/ 4229290 w 9021037"/>
              <a:gd name="connsiteY302" fmla="*/ 4109785 h 5314642"/>
              <a:gd name="connsiteX303" fmla="*/ 4207775 w 9021037"/>
              <a:gd name="connsiteY303" fmla="*/ 4142058 h 5314642"/>
              <a:gd name="connsiteX304" fmla="*/ 4175502 w 9021037"/>
              <a:gd name="connsiteY304" fmla="*/ 4174331 h 5314642"/>
              <a:gd name="connsiteX305" fmla="*/ 4121714 w 9021037"/>
              <a:gd name="connsiteY305" fmla="*/ 4217362 h 5314642"/>
              <a:gd name="connsiteX306" fmla="*/ 4096239 w 9021037"/>
              <a:gd name="connsiteY306" fmla="*/ 4270851 h 5314642"/>
              <a:gd name="connsiteX307" fmla="*/ 4046410 w 9021037"/>
              <a:gd name="connsiteY307" fmla="*/ 4335696 h 5314642"/>
              <a:gd name="connsiteX308" fmla="*/ 4014137 w 9021037"/>
              <a:gd name="connsiteY308" fmla="*/ 4367969 h 5314642"/>
              <a:gd name="connsiteX309" fmla="*/ 3924191 w 9021037"/>
              <a:gd name="connsiteY309" fmla="*/ 4468485 h 5314642"/>
              <a:gd name="connsiteX310" fmla="*/ 3838130 w 9021037"/>
              <a:gd name="connsiteY310" fmla="*/ 4537439 h 5314642"/>
              <a:gd name="connsiteX311" fmla="*/ 3780457 w 9021037"/>
              <a:gd name="connsiteY311" fmla="*/ 4563362 h 5314642"/>
              <a:gd name="connsiteX312" fmla="*/ 3813664 w 9021037"/>
              <a:gd name="connsiteY312" fmla="*/ 4639151 h 5314642"/>
              <a:gd name="connsiteX313" fmla="*/ 3810489 w 9021037"/>
              <a:gd name="connsiteY313" fmla="*/ 4728051 h 5314642"/>
              <a:gd name="connsiteX314" fmla="*/ 3745196 w 9021037"/>
              <a:gd name="connsiteY314" fmla="*/ 4755244 h 5314642"/>
              <a:gd name="connsiteX315" fmla="*/ 3699364 w 9021037"/>
              <a:gd name="connsiteY315" fmla="*/ 4693126 h 5314642"/>
              <a:gd name="connsiteX316" fmla="*/ 3621745 w 9021037"/>
              <a:gd name="connsiteY316" fmla="*/ 4641840 h 5314642"/>
              <a:gd name="connsiteX317" fmla="*/ 3499339 w 9021037"/>
              <a:gd name="connsiteY317" fmla="*/ 4664551 h 5314642"/>
              <a:gd name="connsiteX318" fmla="*/ 3423139 w 9021037"/>
              <a:gd name="connsiteY318" fmla="*/ 4728051 h 5314642"/>
              <a:gd name="connsiteX319" fmla="*/ 3342046 w 9021037"/>
              <a:gd name="connsiteY319" fmla="*/ 4725436 h 5314642"/>
              <a:gd name="connsiteX320" fmla="*/ 3286614 w 9021037"/>
              <a:gd name="connsiteY320" fmla="*/ 4785201 h 5314642"/>
              <a:gd name="connsiteX321" fmla="*/ 3212431 w 9021037"/>
              <a:gd name="connsiteY321" fmla="*/ 4788750 h 5314642"/>
              <a:gd name="connsiteX322" fmla="*/ 3153525 w 9021037"/>
              <a:gd name="connsiteY322" fmla="*/ 4755244 h 5314642"/>
              <a:gd name="connsiteX323" fmla="*/ 3099737 w 9021037"/>
              <a:gd name="connsiteY323" fmla="*/ 4712213 h 5314642"/>
              <a:gd name="connsiteX324" fmla="*/ 3032614 w 9021037"/>
              <a:gd name="connsiteY324" fmla="*/ 4591526 h 5314642"/>
              <a:gd name="connsiteX325" fmla="*/ 3054839 w 9021037"/>
              <a:gd name="connsiteY325" fmla="*/ 4556601 h 5314642"/>
              <a:gd name="connsiteX326" fmla="*/ 3088980 w 9021037"/>
              <a:gd name="connsiteY326" fmla="*/ 4561606 h 5314642"/>
              <a:gd name="connsiteX327" fmla="*/ 3131039 w 9021037"/>
              <a:gd name="connsiteY327" fmla="*/ 4585176 h 5314642"/>
              <a:gd name="connsiteX328" fmla="*/ 3173995 w 9021037"/>
              <a:gd name="connsiteY328" fmla="*/ 4560037 h 5314642"/>
              <a:gd name="connsiteX329" fmla="*/ 3172314 w 9021037"/>
              <a:gd name="connsiteY329" fmla="*/ 4505801 h 5314642"/>
              <a:gd name="connsiteX330" fmla="*/ 3142768 w 9021037"/>
              <a:gd name="connsiteY330" fmla="*/ 4443272 h 5314642"/>
              <a:gd name="connsiteX331" fmla="*/ 3192148 w 9021037"/>
              <a:gd name="connsiteY331" fmla="*/ 4404126 h 5314642"/>
              <a:gd name="connsiteX332" fmla="*/ 3268871 w 9021037"/>
              <a:gd name="connsiteY332" fmla="*/ 4377680 h 5314642"/>
              <a:gd name="connsiteX333" fmla="*/ 3299725 w 9021037"/>
              <a:gd name="connsiteY333" fmla="*/ 4261812 h 5314642"/>
              <a:gd name="connsiteX334" fmla="*/ 3411896 w 9021037"/>
              <a:gd name="connsiteY334" fmla="*/ 4243658 h 5314642"/>
              <a:gd name="connsiteX335" fmla="*/ 3423139 w 9021037"/>
              <a:gd name="connsiteY335" fmla="*/ 4140676 h 5314642"/>
              <a:gd name="connsiteX336" fmla="*/ 3380669 w 9021037"/>
              <a:gd name="connsiteY336" fmla="*/ 4050170 h 5314642"/>
              <a:gd name="connsiteX337" fmla="*/ 3401997 w 9021037"/>
              <a:gd name="connsiteY337" fmla="*/ 3941361 h 5314642"/>
              <a:gd name="connsiteX338" fmla="*/ 3490188 w 9021037"/>
              <a:gd name="connsiteY338" fmla="*/ 3891270 h 5314642"/>
              <a:gd name="connsiteX339" fmla="*/ 3589658 w 9021037"/>
              <a:gd name="connsiteY339" fmla="*/ 3897097 h 5314642"/>
              <a:gd name="connsiteX340" fmla="*/ 3669893 w 9021037"/>
              <a:gd name="connsiteY340" fmla="*/ 3948420 h 5314642"/>
              <a:gd name="connsiteX341" fmla="*/ 3737613 w 9021037"/>
              <a:gd name="connsiteY341" fmla="*/ 3984578 h 5314642"/>
              <a:gd name="connsiteX342" fmla="*/ 3813440 w 9021037"/>
              <a:gd name="connsiteY342" fmla="*/ 3954770 h 5314642"/>
              <a:gd name="connsiteX343" fmla="*/ 3913620 w 9021037"/>
              <a:gd name="connsiteY343" fmla="*/ 3963063 h 5314642"/>
              <a:gd name="connsiteX344" fmla="*/ 3899688 w 9021037"/>
              <a:gd name="connsiteY344" fmla="*/ 3865011 h 5314642"/>
              <a:gd name="connsiteX345" fmla="*/ 3911155 w 9021037"/>
              <a:gd name="connsiteY345" fmla="*/ 3759713 h 5314642"/>
              <a:gd name="connsiteX346" fmla="*/ 3829315 w 9021037"/>
              <a:gd name="connsiteY346" fmla="*/ 3709997 h 5314642"/>
              <a:gd name="connsiteX347" fmla="*/ 3750127 w 9021037"/>
              <a:gd name="connsiteY347" fmla="*/ 3651091 h 5314642"/>
              <a:gd name="connsiteX348" fmla="*/ 3702165 w 9021037"/>
              <a:gd name="connsiteY348" fmla="*/ 3571903 h 5314642"/>
              <a:gd name="connsiteX349" fmla="*/ 3659135 w 9021037"/>
              <a:gd name="connsiteY349" fmla="*/ 3518115 h 5314642"/>
              <a:gd name="connsiteX350" fmla="*/ 3655437 w 9021037"/>
              <a:gd name="connsiteY350" fmla="*/ 3410538 h 5314642"/>
              <a:gd name="connsiteX351" fmla="*/ 3558431 w 9021037"/>
              <a:gd name="connsiteY351" fmla="*/ 3368217 h 5314642"/>
              <a:gd name="connsiteX352" fmla="*/ 3474126 w 9021037"/>
              <a:gd name="connsiteY352" fmla="*/ 3263106 h 5314642"/>
              <a:gd name="connsiteX353" fmla="*/ 3508528 w 9021037"/>
              <a:gd name="connsiteY353" fmla="*/ 3173870 h 5314642"/>
              <a:gd name="connsiteX354" fmla="*/ 3531463 w 9021037"/>
              <a:gd name="connsiteY354" fmla="*/ 3083924 h 5314642"/>
              <a:gd name="connsiteX355" fmla="*/ 3465497 w 9021037"/>
              <a:gd name="connsiteY355" fmla="*/ 2990990 h 5314642"/>
              <a:gd name="connsiteX356" fmla="*/ 3381901 w 9021037"/>
              <a:gd name="connsiteY356" fmla="*/ 2973359 h 5314642"/>
              <a:gd name="connsiteX357" fmla="*/ 3316310 w 9021037"/>
              <a:gd name="connsiteY357" fmla="*/ 2894171 h 5314642"/>
              <a:gd name="connsiteX358" fmla="*/ 3249112 w 9021037"/>
              <a:gd name="connsiteY358" fmla="*/ 2840551 h 5314642"/>
              <a:gd name="connsiteX359" fmla="*/ 3196920 w 9021037"/>
              <a:gd name="connsiteY359" fmla="*/ 2838926 h 5314642"/>
              <a:gd name="connsiteX360" fmla="*/ 3146466 w 9021037"/>
              <a:gd name="connsiteY360" fmla="*/ 2886859 h 5314642"/>
              <a:gd name="connsiteX361" fmla="*/ 3099737 w 9021037"/>
              <a:gd name="connsiteY361" fmla="*/ 2829625 h 5314642"/>
              <a:gd name="connsiteX362" fmla="*/ 3023370 w 9021037"/>
              <a:gd name="connsiteY362" fmla="*/ 2820016 h 5314642"/>
              <a:gd name="connsiteX363" fmla="*/ 2955209 w 9021037"/>
              <a:gd name="connsiteY363" fmla="*/ 2788976 h 5314642"/>
              <a:gd name="connsiteX364" fmla="*/ 2938288 w 9021037"/>
              <a:gd name="connsiteY364" fmla="*/ 2705547 h 5314642"/>
              <a:gd name="connsiteX365" fmla="*/ 2872594 w 9021037"/>
              <a:gd name="connsiteY365" fmla="*/ 2718518 h 5314642"/>
              <a:gd name="connsiteX366" fmla="*/ 2773310 w 9021037"/>
              <a:gd name="connsiteY366" fmla="*/ 2629012 h 5314642"/>
              <a:gd name="connsiteX367" fmla="*/ 2658674 w 9021037"/>
              <a:gd name="connsiteY367" fmla="*/ 2646745 h 5314642"/>
              <a:gd name="connsiteX368" fmla="*/ 2565300 w 9021037"/>
              <a:gd name="connsiteY368" fmla="*/ 2702747 h 5314642"/>
              <a:gd name="connsiteX369" fmla="*/ 2443521 w 9021037"/>
              <a:gd name="connsiteY369" fmla="*/ 2711291 h 5314642"/>
              <a:gd name="connsiteX370" fmla="*/ 2314429 w 9021037"/>
              <a:gd name="connsiteY370" fmla="*/ 2743564 h 5314642"/>
              <a:gd name="connsiteX371" fmla="*/ 2217610 w 9021037"/>
              <a:gd name="connsiteY371" fmla="*/ 2775837 h 5314642"/>
              <a:gd name="connsiteX372" fmla="*/ 2164971 w 9021037"/>
              <a:gd name="connsiteY372" fmla="*/ 2850972 h 5314642"/>
              <a:gd name="connsiteX373" fmla="*/ 2105187 w 9021037"/>
              <a:gd name="connsiteY373" fmla="*/ 2910756 h 5314642"/>
              <a:gd name="connsiteX374" fmla="*/ 2034730 w 9021037"/>
              <a:gd name="connsiteY374" fmla="*/ 2937202 h 5314642"/>
              <a:gd name="connsiteX375" fmla="*/ 1980942 w 9021037"/>
              <a:gd name="connsiteY375" fmla="*/ 2958717 h 5314642"/>
              <a:gd name="connsiteX376" fmla="*/ 1872217 w 9021037"/>
              <a:gd name="connsiteY376" fmla="*/ 2986311 h 5314642"/>
              <a:gd name="connsiteX377" fmla="*/ 1734291 w 9021037"/>
              <a:gd name="connsiteY377" fmla="*/ 2998656 h 5314642"/>
              <a:gd name="connsiteX378" fmla="*/ 1598430 w 9021037"/>
              <a:gd name="connsiteY378" fmla="*/ 2999451 h 5314642"/>
              <a:gd name="connsiteX379" fmla="*/ 1524443 w 9021037"/>
              <a:gd name="connsiteY379" fmla="*/ 3066378 h 5314642"/>
              <a:gd name="connsiteX380" fmla="*/ 1484773 w 9021037"/>
              <a:gd name="connsiteY380" fmla="*/ 3120082 h 5314642"/>
              <a:gd name="connsiteX381" fmla="*/ 1421544 w 9021037"/>
              <a:gd name="connsiteY381" fmla="*/ 3130839 h 5314642"/>
              <a:gd name="connsiteX382" fmla="*/ 1364142 w 9021037"/>
              <a:gd name="connsiteY382" fmla="*/ 3105795 h 5314642"/>
              <a:gd name="connsiteX383" fmla="*/ 1313968 w 9021037"/>
              <a:gd name="connsiteY383" fmla="*/ 3066293 h 5314642"/>
              <a:gd name="connsiteX384" fmla="*/ 1292453 w 9021037"/>
              <a:gd name="connsiteY384" fmla="*/ 3034020 h 5314642"/>
              <a:gd name="connsiteX385" fmla="*/ 1224209 w 9021037"/>
              <a:gd name="connsiteY385" fmla="*/ 2974405 h 5314642"/>
              <a:gd name="connsiteX386" fmla="*/ 1120330 w 9021037"/>
              <a:gd name="connsiteY386" fmla="*/ 2980232 h 5314642"/>
              <a:gd name="connsiteX387" fmla="*/ 1051021 w 9021037"/>
              <a:gd name="connsiteY387" fmla="*/ 2999198 h 5314642"/>
              <a:gd name="connsiteX388" fmla="*/ 994264 w 9021037"/>
              <a:gd name="connsiteY388" fmla="*/ 2981801 h 5314642"/>
              <a:gd name="connsiteX389" fmla="*/ 908539 w 9021037"/>
              <a:gd name="connsiteY389" fmla="*/ 2984182 h 5314642"/>
              <a:gd name="connsiteX390" fmla="*/ 849008 w 9021037"/>
              <a:gd name="connsiteY390" fmla="*/ 2960370 h 5314642"/>
              <a:gd name="connsiteX391" fmla="*/ 743813 w 9021037"/>
              <a:gd name="connsiteY391" fmla="*/ 2958717 h 5314642"/>
              <a:gd name="connsiteX392" fmla="*/ 668593 w 9021037"/>
              <a:gd name="connsiteY392" fmla="*/ 2937117 h 5314642"/>
              <a:gd name="connsiteX393" fmla="*/ 608894 w 9021037"/>
              <a:gd name="connsiteY393" fmla="*/ 2912073 h 5314642"/>
              <a:gd name="connsiteX394" fmla="*/ 582448 w 9021037"/>
              <a:gd name="connsiteY394" fmla="*/ 2883413 h 5314642"/>
              <a:gd name="connsiteX395" fmla="*/ 442598 w 9021037"/>
              <a:gd name="connsiteY395" fmla="*/ 2915686 h 5314642"/>
              <a:gd name="connsiteX396" fmla="*/ 431841 w 9021037"/>
              <a:gd name="connsiteY396" fmla="*/ 2947959 h 5314642"/>
              <a:gd name="connsiteX397" fmla="*/ 367995 w 9021037"/>
              <a:gd name="connsiteY397" fmla="*/ 2936557 h 5314642"/>
              <a:gd name="connsiteX398" fmla="*/ 315804 w 9021037"/>
              <a:gd name="connsiteY398" fmla="*/ 2889577 h 5314642"/>
              <a:gd name="connsiteX399" fmla="*/ 238203 w 9021037"/>
              <a:gd name="connsiteY399" fmla="*/ 2883413 h 5314642"/>
              <a:gd name="connsiteX400" fmla="*/ 202148 w 9021037"/>
              <a:gd name="connsiteY400" fmla="*/ 2795055 h 5314642"/>
              <a:gd name="connsiteX401" fmla="*/ 119869 w 9021037"/>
              <a:gd name="connsiteY401" fmla="*/ 2754322 h 5314642"/>
              <a:gd name="connsiteX402" fmla="*/ 42437 w 9021037"/>
              <a:gd name="connsiteY402" fmla="*/ 2693390 h 5314642"/>
              <a:gd name="connsiteX403" fmla="*/ 1703 w 9021037"/>
              <a:gd name="connsiteY403" fmla="*/ 2607497 h 5314642"/>
              <a:gd name="connsiteX404" fmla="*/ 43417 w 9021037"/>
              <a:gd name="connsiteY404" fmla="*/ 2483083 h 5314642"/>
              <a:gd name="connsiteX405" fmla="*/ 119869 w 9021037"/>
              <a:gd name="connsiteY405" fmla="*/ 2420835 h 5314642"/>
              <a:gd name="connsiteX406" fmla="*/ 122503 w 9021037"/>
              <a:gd name="connsiteY406" fmla="*/ 2316956 h 5314642"/>
              <a:gd name="connsiteX407" fmla="*/ 201251 w 9021037"/>
              <a:gd name="connsiteY407" fmla="*/ 2246330 h 5314642"/>
              <a:gd name="connsiteX408" fmla="*/ 233524 w 9021037"/>
              <a:gd name="connsiteY408" fmla="*/ 2191478 h 5314642"/>
              <a:gd name="connsiteX409" fmla="*/ 281234 w 9021037"/>
              <a:gd name="connsiteY409" fmla="*/ 2151893 h 5314642"/>
              <a:gd name="connsiteX410" fmla="*/ 296838 w 9021037"/>
              <a:gd name="connsiteY410" fmla="*/ 2053926 h 5314642"/>
              <a:gd name="connsiteX411" fmla="*/ 265966 w 9021037"/>
              <a:gd name="connsiteY411" fmla="*/ 1923686 h 5314642"/>
              <a:gd name="connsiteX412" fmla="*/ 309977 w 9021037"/>
              <a:gd name="connsiteY412" fmla="*/ 1850847 h 5314642"/>
              <a:gd name="connsiteX413" fmla="*/ 378053 w 9021037"/>
              <a:gd name="connsiteY413" fmla="*/ 1721587 h 5314642"/>
              <a:gd name="connsiteX414" fmla="*/ 464114 w 9021037"/>
              <a:gd name="connsiteY41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65836 w 9021037"/>
              <a:gd name="connsiteY158" fmla="*/ 2657503 h 5314642"/>
              <a:gd name="connsiteX159" fmla="*/ 8898109 w 9021037"/>
              <a:gd name="connsiteY159" fmla="*/ 2722049 h 5314642"/>
              <a:gd name="connsiteX160" fmla="*/ 8876594 w 9021037"/>
              <a:gd name="connsiteY160" fmla="*/ 2915686 h 5314642"/>
              <a:gd name="connsiteX161" fmla="*/ 8855078 w 9021037"/>
              <a:gd name="connsiteY161" fmla="*/ 2980232 h 5314642"/>
              <a:gd name="connsiteX162" fmla="*/ 8822805 w 9021037"/>
              <a:gd name="connsiteY162" fmla="*/ 3001747 h 5314642"/>
              <a:gd name="connsiteX163" fmla="*/ 8812048 w 9021037"/>
              <a:gd name="connsiteY163" fmla="*/ 3034020 h 5314642"/>
              <a:gd name="connsiteX164" fmla="*/ 8747502 w 9021037"/>
              <a:gd name="connsiteY164" fmla="*/ 3055536 h 5314642"/>
              <a:gd name="connsiteX165" fmla="*/ 8553864 w 9021037"/>
              <a:gd name="connsiteY165" fmla="*/ 3077051 h 5314642"/>
              <a:gd name="connsiteX166" fmla="*/ 8467803 w 9021037"/>
              <a:gd name="connsiteY166" fmla="*/ 3077051 h 5314642"/>
              <a:gd name="connsiteX167" fmla="*/ 8403257 w 9021037"/>
              <a:gd name="connsiteY167" fmla="*/ 3055536 h 5314642"/>
              <a:gd name="connsiteX168" fmla="*/ 8338711 w 9021037"/>
              <a:gd name="connsiteY168" fmla="*/ 3098566 h 5314642"/>
              <a:gd name="connsiteX169" fmla="*/ 8317196 w 9021037"/>
              <a:gd name="connsiteY169" fmla="*/ 3120082 h 5314642"/>
              <a:gd name="connsiteX170" fmla="*/ 8284923 w 9021037"/>
              <a:gd name="connsiteY170" fmla="*/ 3141597 h 5314642"/>
              <a:gd name="connsiteX171" fmla="*/ 8263408 w 9021037"/>
              <a:gd name="connsiteY171" fmla="*/ 3173870 h 5314642"/>
              <a:gd name="connsiteX172" fmla="*/ 8198862 w 9021037"/>
              <a:gd name="connsiteY172" fmla="*/ 3216900 h 5314642"/>
              <a:gd name="connsiteX173" fmla="*/ 8177347 w 9021037"/>
              <a:gd name="connsiteY173" fmla="*/ 3238416 h 5314642"/>
              <a:gd name="connsiteX174" fmla="*/ 8134316 w 9021037"/>
              <a:gd name="connsiteY174" fmla="*/ 3227658 h 5314642"/>
              <a:gd name="connsiteX175" fmla="*/ 8091285 w 9021037"/>
              <a:gd name="connsiteY175" fmla="*/ 3292204 h 5314642"/>
              <a:gd name="connsiteX176" fmla="*/ 8080528 w 9021037"/>
              <a:gd name="connsiteY176" fmla="*/ 3324477 h 5314642"/>
              <a:gd name="connsiteX177" fmla="*/ 8069770 w 9021037"/>
              <a:gd name="connsiteY177" fmla="*/ 3367507 h 5314642"/>
              <a:gd name="connsiteX178" fmla="*/ 8048255 w 9021037"/>
              <a:gd name="connsiteY178" fmla="*/ 3389023 h 5314642"/>
              <a:gd name="connsiteX179" fmla="*/ 8026740 w 9021037"/>
              <a:gd name="connsiteY179" fmla="*/ 3421296 h 5314642"/>
              <a:gd name="connsiteX180" fmla="*/ 8015982 w 9021037"/>
              <a:gd name="connsiteY180" fmla="*/ 3528872 h 5314642"/>
              <a:gd name="connsiteX181" fmla="*/ 7951436 w 9021037"/>
              <a:gd name="connsiteY181" fmla="*/ 3550387 h 5314642"/>
              <a:gd name="connsiteX182" fmla="*/ 7919163 w 9021037"/>
              <a:gd name="connsiteY182" fmla="*/ 3561145 h 5314642"/>
              <a:gd name="connsiteX183" fmla="*/ 7714768 w 9021037"/>
              <a:gd name="connsiteY183" fmla="*/ 3582660 h 5314642"/>
              <a:gd name="connsiteX184" fmla="*/ 7650222 w 9021037"/>
              <a:gd name="connsiteY184" fmla="*/ 3604176 h 5314642"/>
              <a:gd name="connsiteX185" fmla="*/ 7617949 w 9021037"/>
              <a:gd name="connsiteY185" fmla="*/ 3614933 h 5314642"/>
              <a:gd name="connsiteX186" fmla="*/ 7585676 w 9021037"/>
              <a:gd name="connsiteY186" fmla="*/ 3636449 h 5314642"/>
              <a:gd name="connsiteX187" fmla="*/ 7553403 w 9021037"/>
              <a:gd name="connsiteY187" fmla="*/ 3647206 h 5314642"/>
              <a:gd name="connsiteX188" fmla="*/ 7488857 w 9021037"/>
              <a:gd name="connsiteY188" fmla="*/ 3690237 h 5314642"/>
              <a:gd name="connsiteX189" fmla="*/ 7456584 w 9021037"/>
              <a:gd name="connsiteY189" fmla="*/ 3700995 h 5314642"/>
              <a:gd name="connsiteX190" fmla="*/ 7392038 w 9021037"/>
              <a:gd name="connsiteY190" fmla="*/ 3744025 h 5314642"/>
              <a:gd name="connsiteX191" fmla="*/ 7359765 w 9021037"/>
              <a:gd name="connsiteY191" fmla="*/ 3765540 h 5314642"/>
              <a:gd name="connsiteX192" fmla="*/ 7327493 w 9021037"/>
              <a:gd name="connsiteY192" fmla="*/ 3776298 h 5314642"/>
              <a:gd name="connsiteX193" fmla="*/ 7273704 w 9021037"/>
              <a:gd name="connsiteY193" fmla="*/ 3808571 h 5314642"/>
              <a:gd name="connsiteX194" fmla="*/ 7101582 w 9021037"/>
              <a:gd name="connsiteY194" fmla="*/ 3840844 h 5314642"/>
              <a:gd name="connsiteX195" fmla="*/ 7037036 w 9021037"/>
              <a:gd name="connsiteY195" fmla="*/ 3862359 h 5314642"/>
              <a:gd name="connsiteX196" fmla="*/ 7004763 w 9021037"/>
              <a:gd name="connsiteY196" fmla="*/ 3873117 h 5314642"/>
              <a:gd name="connsiteX197" fmla="*/ 6929460 w 9021037"/>
              <a:gd name="connsiteY197" fmla="*/ 3862359 h 5314642"/>
              <a:gd name="connsiteX198" fmla="*/ 6897187 w 9021037"/>
              <a:gd name="connsiteY198" fmla="*/ 3851602 h 5314642"/>
              <a:gd name="connsiteX199" fmla="*/ 6778853 w 9021037"/>
              <a:gd name="connsiteY199" fmla="*/ 3862359 h 5314642"/>
              <a:gd name="connsiteX200" fmla="*/ 6725064 w 9021037"/>
              <a:gd name="connsiteY200" fmla="*/ 3894632 h 5314642"/>
              <a:gd name="connsiteX201" fmla="*/ 6682034 w 9021037"/>
              <a:gd name="connsiteY201" fmla="*/ 3948420 h 5314642"/>
              <a:gd name="connsiteX202" fmla="*/ 6639003 w 9021037"/>
              <a:gd name="connsiteY202" fmla="*/ 4002209 h 5314642"/>
              <a:gd name="connsiteX203" fmla="*/ 6606730 w 9021037"/>
              <a:gd name="connsiteY203" fmla="*/ 4023724 h 5314642"/>
              <a:gd name="connsiteX204" fmla="*/ 6595973 w 9021037"/>
              <a:gd name="connsiteY204" fmla="*/ 4055997 h 5314642"/>
              <a:gd name="connsiteX205" fmla="*/ 6542184 w 9021037"/>
              <a:gd name="connsiteY205" fmla="*/ 4099027 h 5314642"/>
              <a:gd name="connsiteX206" fmla="*/ 6520669 w 9021037"/>
              <a:gd name="connsiteY206" fmla="*/ 4120543 h 5314642"/>
              <a:gd name="connsiteX207" fmla="*/ 6456123 w 9021037"/>
              <a:gd name="connsiteY207" fmla="*/ 4163573 h 5314642"/>
              <a:gd name="connsiteX208" fmla="*/ 6413093 w 9021037"/>
              <a:gd name="connsiteY208" fmla="*/ 4217362 h 5314642"/>
              <a:gd name="connsiteX209" fmla="*/ 6380820 w 9021037"/>
              <a:gd name="connsiteY209" fmla="*/ 4228119 h 5314642"/>
              <a:gd name="connsiteX210" fmla="*/ 6402335 w 9021037"/>
              <a:gd name="connsiteY210" fmla="*/ 4335696 h 5314642"/>
              <a:gd name="connsiteX211" fmla="*/ 6413093 w 9021037"/>
              <a:gd name="connsiteY211" fmla="*/ 4378726 h 5314642"/>
              <a:gd name="connsiteX212" fmla="*/ 6434608 w 9021037"/>
              <a:gd name="connsiteY212" fmla="*/ 4400242 h 5314642"/>
              <a:gd name="connsiteX213" fmla="*/ 6456123 w 9021037"/>
              <a:gd name="connsiteY213" fmla="*/ 4432515 h 5314642"/>
              <a:gd name="connsiteX214" fmla="*/ 6477638 w 9021037"/>
              <a:gd name="connsiteY214" fmla="*/ 4497060 h 5314642"/>
              <a:gd name="connsiteX215" fmla="*/ 6499154 w 9021037"/>
              <a:gd name="connsiteY215" fmla="*/ 4518576 h 5314642"/>
              <a:gd name="connsiteX216" fmla="*/ 6520669 w 9021037"/>
              <a:gd name="connsiteY216" fmla="*/ 4550849 h 5314642"/>
              <a:gd name="connsiteX217" fmla="*/ 6585215 w 9021037"/>
              <a:gd name="connsiteY217" fmla="*/ 4615395 h 5314642"/>
              <a:gd name="connsiteX218" fmla="*/ 6617488 w 9021037"/>
              <a:gd name="connsiteY218" fmla="*/ 4626152 h 5314642"/>
              <a:gd name="connsiteX219" fmla="*/ 6649761 w 9021037"/>
              <a:gd name="connsiteY219" fmla="*/ 4647667 h 5314642"/>
              <a:gd name="connsiteX220" fmla="*/ 6671276 w 9021037"/>
              <a:gd name="connsiteY220" fmla="*/ 4669183 h 5314642"/>
              <a:gd name="connsiteX221" fmla="*/ 6703549 w 9021037"/>
              <a:gd name="connsiteY221" fmla="*/ 4679940 h 5314642"/>
              <a:gd name="connsiteX222" fmla="*/ 6811125 w 9021037"/>
              <a:gd name="connsiteY222" fmla="*/ 4647667 h 5314642"/>
              <a:gd name="connsiteX223" fmla="*/ 6918702 w 9021037"/>
              <a:gd name="connsiteY223" fmla="*/ 4636910 h 5314642"/>
              <a:gd name="connsiteX224" fmla="*/ 6950975 w 9021037"/>
              <a:gd name="connsiteY224" fmla="*/ 4615395 h 5314642"/>
              <a:gd name="connsiteX225" fmla="*/ 7166128 w 9021037"/>
              <a:gd name="connsiteY225" fmla="*/ 4615395 h 5314642"/>
              <a:gd name="connsiteX226" fmla="*/ 7198401 w 9021037"/>
              <a:gd name="connsiteY226" fmla="*/ 4626152 h 5314642"/>
              <a:gd name="connsiteX227" fmla="*/ 7230674 w 9021037"/>
              <a:gd name="connsiteY227" fmla="*/ 4733729 h 5314642"/>
              <a:gd name="connsiteX228" fmla="*/ 7219916 w 9021037"/>
              <a:gd name="connsiteY228" fmla="*/ 4776759 h 5314642"/>
              <a:gd name="connsiteX229" fmla="*/ 7176885 w 9021037"/>
              <a:gd name="connsiteY229" fmla="*/ 4830547 h 5314642"/>
              <a:gd name="connsiteX230" fmla="*/ 7155370 w 9021037"/>
              <a:gd name="connsiteY230" fmla="*/ 4862820 h 5314642"/>
              <a:gd name="connsiteX231" fmla="*/ 7101582 w 9021037"/>
              <a:gd name="connsiteY231" fmla="*/ 4905851 h 5314642"/>
              <a:gd name="connsiteX232" fmla="*/ 7037036 w 9021037"/>
              <a:gd name="connsiteY232" fmla="*/ 4927366 h 5314642"/>
              <a:gd name="connsiteX233" fmla="*/ 7004763 w 9021037"/>
              <a:gd name="connsiteY233" fmla="*/ 4938124 h 5314642"/>
              <a:gd name="connsiteX234" fmla="*/ 6907944 w 9021037"/>
              <a:gd name="connsiteY234" fmla="*/ 4948882 h 5314642"/>
              <a:gd name="connsiteX235" fmla="*/ 6843398 w 9021037"/>
              <a:gd name="connsiteY235" fmla="*/ 4970397 h 5314642"/>
              <a:gd name="connsiteX236" fmla="*/ 6757337 w 9021037"/>
              <a:gd name="connsiteY236" fmla="*/ 4959639 h 5314642"/>
              <a:gd name="connsiteX237" fmla="*/ 6725064 w 9021037"/>
              <a:gd name="connsiteY237" fmla="*/ 4948882 h 5314642"/>
              <a:gd name="connsiteX238" fmla="*/ 6682034 w 9021037"/>
              <a:gd name="connsiteY238" fmla="*/ 4905851 h 5314642"/>
              <a:gd name="connsiteX239" fmla="*/ 6639003 w 9021037"/>
              <a:gd name="connsiteY239" fmla="*/ 4948882 h 5314642"/>
              <a:gd name="connsiteX240" fmla="*/ 6628245 w 9021037"/>
              <a:gd name="connsiteY240" fmla="*/ 4981155 h 5314642"/>
              <a:gd name="connsiteX241" fmla="*/ 6595973 w 9021037"/>
              <a:gd name="connsiteY241" fmla="*/ 4991912 h 5314642"/>
              <a:gd name="connsiteX242" fmla="*/ 6509911 w 9021037"/>
              <a:gd name="connsiteY242" fmla="*/ 5002670 h 5314642"/>
              <a:gd name="connsiteX243" fmla="*/ 6445365 w 9021037"/>
              <a:gd name="connsiteY243" fmla="*/ 5013427 h 5314642"/>
              <a:gd name="connsiteX244" fmla="*/ 6391577 w 9021037"/>
              <a:gd name="connsiteY244" fmla="*/ 5045700 h 5314642"/>
              <a:gd name="connsiteX245" fmla="*/ 6327031 w 9021037"/>
              <a:gd name="connsiteY245" fmla="*/ 5077973 h 5314642"/>
              <a:gd name="connsiteX246" fmla="*/ 6305516 w 9021037"/>
              <a:gd name="connsiteY246" fmla="*/ 5099489 h 5314642"/>
              <a:gd name="connsiteX247" fmla="*/ 6262485 w 9021037"/>
              <a:gd name="connsiteY247" fmla="*/ 5110246 h 5314642"/>
              <a:gd name="connsiteX248" fmla="*/ 6230213 w 9021037"/>
              <a:gd name="connsiteY248" fmla="*/ 5121004 h 5314642"/>
              <a:gd name="connsiteX249" fmla="*/ 6187182 w 9021037"/>
              <a:gd name="connsiteY249" fmla="*/ 5164035 h 5314642"/>
              <a:gd name="connsiteX250" fmla="*/ 6165667 w 9021037"/>
              <a:gd name="connsiteY250" fmla="*/ 5196307 h 5314642"/>
              <a:gd name="connsiteX251" fmla="*/ 6133394 w 9021037"/>
              <a:gd name="connsiteY251" fmla="*/ 5207065 h 5314642"/>
              <a:gd name="connsiteX252" fmla="*/ 6111878 w 9021037"/>
              <a:gd name="connsiteY252" fmla="*/ 5228580 h 5314642"/>
              <a:gd name="connsiteX253" fmla="*/ 6047333 w 9021037"/>
              <a:gd name="connsiteY253" fmla="*/ 5271611 h 5314642"/>
              <a:gd name="connsiteX254" fmla="*/ 5982787 w 9021037"/>
              <a:gd name="connsiteY254" fmla="*/ 5282369 h 5314642"/>
              <a:gd name="connsiteX255" fmla="*/ 5928998 w 9021037"/>
              <a:gd name="connsiteY255" fmla="*/ 5293126 h 5314642"/>
              <a:gd name="connsiteX256" fmla="*/ 5896725 w 9021037"/>
              <a:gd name="connsiteY256" fmla="*/ 5303884 h 5314642"/>
              <a:gd name="connsiteX257" fmla="*/ 5842937 w 9021037"/>
              <a:gd name="connsiteY257" fmla="*/ 5314642 h 5314642"/>
              <a:gd name="connsiteX258" fmla="*/ 5767634 w 9021037"/>
              <a:gd name="connsiteY258" fmla="*/ 5303884 h 5314642"/>
              <a:gd name="connsiteX259" fmla="*/ 5703088 w 9021037"/>
              <a:gd name="connsiteY259" fmla="*/ 5282369 h 5314642"/>
              <a:gd name="connsiteX260" fmla="*/ 5638542 w 9021037"/>
              <a:gd name="connsiteY260" fmla="*/ 5271611 h 5314642"/>
              <a:gd name="connsiteX261" fmla="*/ 5595511 w 9021037"/>
              <a:gd name="connsiteY261" fmla="*/ 5174792 h 5314642"/>
              <a:gd name="connsiteX262" fmla="*/ 5638542 w 9021037"/>
              <a:gd name="connsiteY262" fmla="*/ 5056458 h 5314642"/>
              <a:gd name="connsiteX263" fmla="*/ 5660057 w 9021037"/>
              <a:gd name="connsiteY263" fmla="*/ 4895093 h 5314642"/>
              <a:gd name="connsiteX264" fmla="*/ 5584754 w 9021037"/>
              <a:gd name="connsiteY264" fmla="*/ 4819790 h 5314642"/>
              <a:gd name="connsiteX265" fmla="*/ 5530965 w 9021037"/>
              <a:gd name="connsiteY265" fmla="*/ 4787517 h 5314642"/>
              <a:gd name="connsiteX266" fmla="*/ 5423389 w 9021037"/>
              <a:gd name="connsiteY266" fmla="*/ 4766002 h 5314642"/>
              <a:gd name="connsiteX267" fmla="*/ 5358843 w 9021037"/>
              <a:gd name="connsiteY267" fmla="*/ 4733729 h 5314642"/>
              <a:gd name="connsiteX268" fmla="*/ 5326570 w 9021037"/>
              <a:gd name="connsiteY268" fmla="*/ 4722971 h 5314642"/>
              <a:gd name="connsiteX269" fmla="*/ 5294297 w 9021037"/>
              <a:gd name="connsiteY269" fmla="*/ 4701456 h 5314642"/>
              <a:gd name="connsiteX270" fmla="*/ 5175776 w 9021037"/>
              <a:gd name="connsiteY270" fmla="*/ 4704108 h 5314642"/>
              <a:gd name="connsiteX271" fmla="*/ 5166214 w 9021037"/>
              <a:gd name="connsiteY271" fmla="*/ 4655026 h 5314642"/>
              <a:gd name="connsiteX272" fmla="*/ 5197478 w 9021037"/>
              <a:gd name="connsiteY272" fmla="*/ 4572364 h 5314642"/>
              <a:gd name="connsiteX273" fmla="*/ 5264639 w 9021037"/>
              <a:gd name="connsiteY273" fmla="*/ 4543901 h 5314642"/>
              <a:gd name="connsiteX274" fmla="*/ 5339980 w 9021037"/>
              <a:gd name="connsiteY274" fmla="*/ 4489478 h 5314642"/>
              <a:gd name="connsiteX275" fmla="*/ 5401874 w 9021037"/>
              <a:gd name="connsiteY275" fmla="*/ 4432515 h 5314642"/>
              <a:gd name="connsiteX276" fmla="*/ 5466420 w 9021037"/>
              <a:gd name="connsiteY276" fmla="*/ 4421757 h 5314642"/>
              <a:gd name="connsiteX277" fmla="*/ 5617027 w 9021037"/>
              <a:gd name="connsiteY277" fmla="*/ 4378726 h 5314642"/>
              <a:gd name="connsiteX278" fmla="*/ 5712277 w 9021037"/>
              <a:gd name="connsiteY278" fmla="*/ 4285792 h 5314642"/>
              <a:gd name="connsiteX279" fmla="*/ 5573996 w 9021037"/>
              <a:gd name="connsiteY279" fmla="*/ 4195846 h 5314642"/>
              <a:gd name="connsiteX280" fmla="*/ 5467129 w 9021037"/>
              <a:gd name="connsiteY280" fmla="*/ 4187031 h 5314642"/>
              <a:gd name="connsiteX281" fmla="*/ 5404339 w 9021037"/>
              <a:gd name="connsiteY281" fmla="*/ 4245451 h 5314642"/>
              <a:gd name="connsiteX282" fmla="*/ 5296389 w 9021037"/>
              <a:gd name="connsiteY282" fmla="*/ 4229576 h 5314642"/>
              <a:gd name="connsiteX283" fmla="*/ 5223364 w 9021037"/>
              <a:gd name="connsiteY283" fmla="*/ 4223226 h 5314642"/>
              <a:gd name="connsiteX284" fmla="*/ 5154448 w 9021037"/>
              <a:gd name="connsiteY284" fmla="*/ 4185089 h 5314642"/>
              <a:gd name="connsiteX285" fmla="*/ 5122175 w 9021037"/>
              <a:gd name="connsiteY285" fmla="*/ 4195846 h 5314642"/>
              <a:gd name="connsiteX286" fmla="*/ 5025356 w 9021037"/>
              <a:gd name="connsiteY286" fmla="*/ 4185089 h 5314642"/>
              <a:gd name="connsiteX287" fmla="*/ 4960810 w 9021037"/>
              <a:gd name="connsiteY287" fmla="*/ 4152816 h 5314642"/>
              <a:gd name="connsiteX288" fmla="*/ 4907022 w 9021037"/>
              <a:gd name="connsiteY288" fmla="*/ 4099027 h 5314642"/>
              <a:gd name="connsiteX289" fmla="*/ 4836014 w 9021037"/>
              <a:gd name="connsiteY289" fmla="*/ 4093051 h 5314642"/>
              <a:gd name="connsiteX290" fmla="*/ 4804899 w 9021037"/>
              <a:gd name="connsiteY290" fmla="*/ 4048414 h 5314642"/>
              <a:gd name="connsiteX291" fmla="*/ 4902689 w 9021037"/>
              <a:gd name="connsiteY291" fmla="*/ 4007326 h 5314642"/>
              <a:gd name="connsiteX292" fmla="*/ 4880576 w 9021037"/>
              <a:gd name="connsiteY292" fmla="*/ 3944536 h 5314642"/>
              <a:gd name="connsiteX293" fmla="*/ 4739307 w 9021037"/>
              <a:gd name="connsiteY293" fmla="*/ 3953538 h 5314642"/>
              <a:gd name="connsiteX294" fmla="*/ 4639500 w 9021037"/>
              <a:gd name="connsiteY294" fmla="*/ 3859707 h 5314642"/>
              <a:gd name="connsiteX295" fmla="*/ 4502639 w 9021037"/>
              <a:gd name="connsiteY295" fmla="*/ 3870801 h 5314642"/>
              <a:gd name="connsiteX296" fmla="*/ 4421695 w 9021037"/>
              <a:gd name="connsiteY296" fmla="*/ 3860417 h 5314642"/>
              <a:gd name="connsiteX297" fmla="*/ 4328014 w 9021037"/>
              <a:gd name="connsiteY297" fmla="*/ 3873976 h 5314642"/>
              <a:gd name="connsiteX298" fmla="*/ 4302614 w 9021037"/>
              <a:gd name="connsiteY298" fmla="*/ 3899376 h 5314642"/>
              <a:gd name="connsiteX299" fmla="*/ 4305789 w 9021037"/>
              <a:gd name="connsiteY299" fmla="*/ 3947001 h 5314642"/>
              <a:gd name="connsiteX300" fmla="*/ 4272321 w 9021037"/>
              <a:gd name="connsiteY300" fmla="*/ 4045239 h 5314642"/>
              <a:gd name="connsiteX301" fmla="*/ 4229290 w 9021037"/>
              <a:gd name="connsiteY301" fmla="*/ 4109785 h 5314642"/>
              <a:gd name="connsiteX302" fmla="*/ 4207775 w 9021037"/>
              <a:gd name="connsiteY302" fmla="*/ 4142058 h 5314642"/>
              <a:gd name="connsiteX303" fmla="*/ 4175502 w 9021037"/>
              <a:gd name="connsiteY303" fmla="*/ 4174331 h 5314642"/>
              <a:gd name="connsiteX304" fmla="*/ 4121714 w 9021037"/>
              <a:gd name="connsiteY304" fmla="*/ 4217362 h 5314642"/>
              <a:gd name="connsiteX305" fmla="*/ 4096239 w 9021037"/>
              <a:gd name="connsiteY305" fmla="*/ 4270851 h 5314642"/>
              <a:gd name="connsiteX306" fmla="*/ 4046410 w 9021037"/>
              <a:gd name="connsiteY306" fmla="*/ 4335696 h 5314642"/>
              <a:gd name="connsiteX307" fmla="*/ 4014137 w 9021037"/>
              <a:gd name="connsiteY307" fmla="*/ 4367969 h 5314642"/>
              <a:gd name="connsiteX308" fmla="*/ 3924191 w 9021037"/>
              <a:gd name="connsiteY308" fmla="*/ 4468485 h 5314642"/>
              <a:gd name="connsiteX309" fmla="*/ 3838130 w 9021037"/>
              <a:gd name="connsiteY309" fmla="*/ 4537439 h 5314642"/>
              <a:gd name="connsiteX310" fmla="*/ 3780457 w 9021037"/>
              <a:gd name="connsiteY310" fmla="*/ 4563362 h 5314642"/>
              <a:gd name="connsiteX311" fmla="*/ 3813664 w 9021037"/>
              <a:gd name="connsiteY311" fmla="*/ 4639151 h 5314642"/>
              <a:gd name="connsiteX312" fmla="*/ 3810489 w 9021037"/>
              <a:gd name="connsiteY312" fmla="*/ 4728051 h 5314642"/>
              <a:gd name="connsiteX313" fmla="*/ 3745196 w 9021037"/>
              <a:gd name="connsiteY313" fmla="*/ 4755244 h 5314642"/>
              <a:gd name="connsiteX314" fmla="*/ 3699364 w 9021037"/>
              <a:gd name="connsiteY314" fmla="*/ 4693126 h 5314642"/>
              <a:gd name="connsiteX315" fmla="*/ 3621745 w 9021037"/>
              <a:gd name="connsiteY315" fmla="*/ 4641840 h 5314642"/>
              <a:gd name="connsiteX316" fmla="*/ 3499339 w 9021037"/>
              <a:gd name="connsiteY316" fmla="*/ 4664551 h 5314642"/>
              <a:gd name="connsiteX317" fmla="*/ 3423139 w 9021037"/>
              <a:gd name="connsiteY317" fmla="*/ 4728051 h 5314642"/>
              <a:gd name="connsiteX318" fmla="*/ 3342046 w 9021037"/>
              <a:gd name="connsiteY318" fmla="*/ 4725436 h 5314642"/>
              <a:gd name="connsiteX319" fmla="*/ 3286614 w 9021037"/>
              <a:gd name="connsiteY319" fmla="*/ 4785201 h 5314642"/>
              <a:gd name="connsiteX320" fmla="*/ 3212431 w 9021037"/>
              <a:gd name="connsiteY320" fmla="*/ 4788750 h 5314642"/>
              <a:gd name="connsiteX321" fmla="*/ 3153525 w 9021037"/>
              <a:gd name="connsiteY321" fmla="*/ 4755244 h 5314642"/>
              <a:gd name="connsiteX322" fmla="*/ 3099737 w 9021037"/>
              <a:gd name="connsiteY322" fmla="*/ 4712213 h 5314642"/>
              <a:gd name="connsiteX323" fmla="*/ 3032614 w 9021037"/>
              <a:gd name="connsiteY323" fmla="*/ 4591526 h 5314642"/>
              <a:gd name="connsiteX324" fmla="*/ 3054839 w 9021037"/>
              <a:gd name="connsiteY324" fmla="*/ 4556601 h 5314642"/>
              <a:gd name="connsiteX325" fmla="*/ 3088980 w 9021037"/>
              <a:gd name="connsiteY325" fmla="*/ 4561606 h 5314642"/>
              <a:gd name="connsiteX326" fmla="*/ 3131039 w 9021037"/>
              <a:gd name="connsiteY326" fmla="*/ 4585176 h 5314642"/>
              <a:gd name="connsiteX327" fmla="*/ 3173995 w 9021037"/>
              <a:gd name="connsiteY327" fmla="*/ 4560037 h 5314642"/>
              <a:gd name="connsiteX328" fmla="*/ 3172314 w 9021037"/>
              <a:gd name="connsiteY328" fmla="*/ 4505801 h 5314642"/>
              <a:gd name="connsiteX329" fmla="*/ 3142768 w 9021037"/>
              <a:gd name="connsiteY329" fmla="*/ 4443272 h 5314642"/>
              <a:gd name="connsiteX330" fmla="*/ 3192148 w 9021037"/>
              <a:gd name="connsiteY330" fmla="*/ 4404126 h 5314642"/>
              <a:gd name="connsiteX331" fmla="*/ 3268871 w 9021037"/>
              <a:gd name="connsiteY331" fmla="*/ 4377680 h 5314642"/>
              <a:gd name="connsiteX332" fmla="*/ 3299725 w 9021037"/>
              <a:gd name="connsiteY332" fmla="*/ 4261812 h 5314642"/>
              <a:gd name="connsiteX333" fmla="*/ 3411896 w 9021037"/>
              <a:gd name="connsiteY333" fmla="*/ 4243658 h 5314642"/>
              <a:gd name="connsiteX334" fmla="*/ 3423139 w 9021037"/>
              <a:gd name="connsiteY334" fmla="*/ 4140676 h 5314642"/>
              <a:gd name="connsiteX335" fmla="*/ 3380669 w 9021037"/>
              <a:gd name="connsiteY335" fmla="*/ 4050170 h 5314642"/>
              <a:gd name="connsiteX336" fmla="*/ 3401997 w 9021037"/>
              <a:gd name="connsiteY336" fmla="*/ 3941361 h 5314642"/>
              <a:gd name="connsiteX337" fmla="*/ 3490188 w 9021037"/>
              <a:gd name="connsiteY337" fmla="*/ 3891270 h 5314642"/>
              <a:gd name="connsiteX338" fmla="*/ 3589658 w 9021037"/>
              <a:gd name="connsiteY338" fmla="*/ 3897097 h 5314642"/>
              <a:gd name="connsiteX339" fmla="*/ 3669893 w 9021037"/>
              <a:gd name="connsiteY339" fmla="*/ 3948420 h 5314642"/>
              <a:gd name="connsiteX340" fmla="*/ 3737613 w 9021037"/>
              <a:gd name="connsiteY340" fmla="*/ 3984578 h 5314642"/>
              <a:gd name="connsiteX341" fmla="*/ 3813440 w 9021037"/>
              <a:gd name="connsiteY341" fmla="*/ 3954770 h 5314642"/>
              <a:gd name="connsiteX342" fmla="*/ 3913620 w 9021037"/>
              <a:gd name="connsiteY342" fmla="*/ 3963063 h 5314642"/>
              <a:gd name="connsiteX343" fmla="*/ 3899688 w 9021037"/>
              <a:gd name="connsiteY343" fmla="*/ 3865011 h 5314642"/>
              <a:gd name="connsiteX344" fmla="*/ 3911155 w 9021037"/>
              <a:gd name="connsiteY344" fmla="*/ 3759713 h 5314642"/>
              <a:gd name="connsiteX345" fmla="*/ 3829315 w 9021037"/>
              <a:gd name="connsiteY345" fmla="*/ 3709997 h 5314642"/>
              <a:gd name="connsiteX346" fmla="*/ 3750127 w 9021037"/>
              <a:gd name="connsiteY346" fmla="*/ 3651091 h 5314642"/>
              <a:gd name="connsiteX347" fmla="*/ 3702165 w 9021037"/>
              <a:gd name="connsiteY347" fmla="*/ 3571903 h 5314642"/>
              <a:gd name="connsiteX348" fmla="*/ 3659135 w 9021037"/>
              <a:gd name="connsiteY348" fmla="*/ 3518115 h 5314642"/>
              <a:gd name="connsiteX349" fmla="*/ 3655437 w 9021037"/>
              <a:gd name="connsiteY349" fmla="*/ 3410538 h 5314642"/>
              <a:gd name="connsiteX350" fmla="*/ 3558431 w 9021037"/>
              <a:gd name="connsiteY350" fmla="*/ 3368217 h 5314642"/>
              <a:gd name="connsiteX351" fmla="*/ 3474126 w 9021037"/>
              <a:gd name="connsiteY351" fmla="*/ 3263106 h 5314642"/>
              <a:gd name="connsiteX352" fmla="*/ 3508528 w 9021037"/>
              <a:gd name="connsiteY352" fmla="*/ 3173870 h 5314642"/>
              <a:gd name="connsiteX353" fmla="*/ 3531463 w 9021037"/>
              <a:gd name="connsiteY353" fmla="*/ 3083924 h 5314642"/>
              <a:gd name="connsiteX354" fmla="*/ 3465497 w 9021037"/>
              <a:gd name="connsiteY354" fmla="*/ 2990990 h 5314642"/>
              <a:gd name="connsiteX355" fmla="*/ 3381901 w 9021037"/>
              <a:gd name="connsiteY355" fmla="*/ 2973359 h 5314642"/>
              <a:gd name="connsiteX356" fmla="*/ 3316310 w 9021037"/>
              <a:gd name="connsiteY356" fmla="*/ 2894171 h 5314642"/>
              <a:gd name="connsiteX357" fmla="*/ 3249112 w 9021037"/>
              <a:gd name="connsiteY357" fmla="*/ 2840551 h 5314642"/>
              <a:gd name="connsiteX358" fmla="*/ 3196920 w 9021037"/>
              <a:gd name="connsiteY358" fmla="*/ 2838926 h 5314642"/>
              <a:gd name="connsiteX359" fmla="*/ 3146466 w 9021037"/>
              <a:gd name="connsiteY359" fmla="*/ 2886859 h 5314642"/>
              <a:gd name="connsiteX360" fmla="*/ 3099737 w 9021037"/>
              <a:gd name="connsiteY360" fmla="*/ 2829625 h 5314642"/>
              <a:gd name="connsiteX361" fmla="*/ 3023370 w 9021037"/>
              <a:gd name="connsiteY361" fmla="*/ 2820016 h 5314642"/>
              <a:gd name="connsiteX362" fmla="*/ 2955209 w 9021037"/>
              <a:gd name="connsiteY362" fmla="*/ 2788976 h 5314642"/>
              <a:gd name="connsiteX363" fmla="*/ 2938288 w 9021037"/>
              <a:gd name="connsiteY363" fmla="*/ 2705547 h 5314642"/>
              <a:gd name="connsiteX364" fmla="*/ 2872594 w 9021037"/>
              <a:gd name="connsiteY364" fmla="*/ 2718518 h 5314642"/>
              <a:gd name="connsiteX365" fmla="*/ 2773310 w 9021037"/>
              <a:gd name="connsiteY365" fmla="*/ 2629012 h 5314642"/>
              <a:gd name="connsiteX366" fmla="*/ 2658674 w 9021037"/>
              <a:gd name="connsiteY366" fmla="*/ 2646745 h 5314642"/>
              <a:gd name="connsiteX367" fmla="*/ 2565300 w 9021037"/>
              <a:gd name="connsiteY367" fmla="*/ 2702747 h 5314642"/>
              <a:gd name="connsiteX368" fmla="*/ 2443521 w 9021037"/>
              <a:gd name="connsiteY368" fmla="*/ 2711291 h 5314642"/>
              <a:gd name="connsiteX369" fmla="*/ 2314429 w 9021037"/>
              <a:gd name="connsiteY369" fmla="*/ 2743564 h 5314642"/>
              <a:gd name="connsiteX370" fmla="*/ 2217610 w 9021037"/>
              <a:gd name="connsiteY370" fmla="*/ 2775837 h 5314642"/>
              <a:gd name="connsiteX371" fmla="*/ 2164971 w 9021037"/>
              <a:gd name="connsiteY371" fmla="*/ 2850972 h 5314642"/>
              <a:gd name="connsiteX372" fmla="*/ 2105187 w 9021037"/>
              <a:gd name="connsiteY372" fmla="*/ 2910756 h 5314642"/>
              <a:gd name="connsiteX373" fmla="*/ 2034730 w 9021037"/>
              <a:gd name="connsiteY373" fmla="*/ 2937202 h 5314642"/>
              <a:gd name="connsiteX374" fmla="*/ 1980942 w 9021037"/>
              <a:gd name="connsiteY374" fmla="*/ 2958717 h 5314642"/>
              <a:gd name="connsiteX375" fmla="*/ 1872217 w 9021037"/>
              <a:gd name="connsiteY375" fmla="*/ 2986311 h 5314642"/>
              <a:gd name="connsiteX376" fmla="*/ 1734291 w 9021037"/>
              <a:gd name="connsiteY376" fmla="*/ 2998656 h 5314642"/>
              <a:gd name="connsiteX377" fmla="*/ 1598430 w 9021037"/>
              <a:gd name="connsiteY377" fmla="*/ 2999451 h 5314642"/>
              <a:gd name="connsiteX378" fmla="*/ 1524443 w 9021037"/>
              <a:gd name="connsiteY378" fmla="*/ 3066378 h 5314642"/>
              <a:gd name="connsiteX379" fmla="*/ 1484773 w 9021037"/>
              <a:gd name="connsiteY379" fmla="*/ 3120082 h 5314642"/>
              <a:gd name="connsiteX380" fmla="*/ 1421544 w 9021037"/>
              <a:gd name="connsiteY380" fmla="*/ 3130839 h 5314642"/>
              <a:gd name="connsiteX381" fmla="*/ 1364142 w 9021037"/>
              <a:gd name="connsiteY381" fmla="*/ 3105795 h 5314642"/>
              <a:gd name="connsiteX382" fmla="*/ 1313968 w 9021037"/>
              <a:gd name="connsiteY382" fmla="*/ 3066293 h 5314642"/>
              <a:gd name="connsiteX383" fmla="*/ 1292453 w 9021037"/>
              <a:gd name="connsiteY383" fmla="*/ 3034020 h 5314642"/>
              <a:gd name="connsiteX384" fmla="*/ 1224209 w 9021037"/>
              <a:gd name="connsiteY384" fmla="*/ 2974405 h 5314642"/>
              <a:gd name="connsiteX385" fmla="*/ 1120330 w 9021037"/>
              <a:gd name="connsiteY385" fmla="*/ 2980232 h 5314642"/>
              <a:gd name="connsiteX386" fmla="*/ 1051021 w 9021037"/>
              <a:gd name="connsiteY386" fmla="*/ 2999198 h 5314642"/>
              <a:gd name="connsiteX387" fmla="*/ 994264 w 9021037"/>
              <a:gd name="connsiteY387" fmla="*/ 2981801 h 5314642"/>
              <a:gd name="connsiteX388" fmla="*/ 908539 w 9021037"/>
              <a:gd name="connsiteY388" fmla="*/ 2984182 h 5314642"/>
              <a:gd name="connsiteX389" fmla="*/ 849008 w 9021037"/>
              <a:gd name="connsiteY389" fmla="*/ 2960370 h 5314642"/>
              <a:gd name="connsiteX390" fmla="*/ 743813 w 9021037"/>
              <a:gd name="connsiteY390" fmla="*/ 2958717 h 5314642"/>
              <a:gd name="connsiteX391" fmla="*/ 668593 w 9021037"/>
              <a:gd name="connsiteY391" fmla="*/ 2937117 h 5314642"/>
              <a:gd name="connsiteX392" fmla="*/ 608894 w 9021037"/>
              <a:gd name="connsiteY392" fmla="*/ 2912073 h 5314642"/>
              <a:gd name="connsiteX393" fmla="*/ 582448 w 9021037"/>
              <a:gd name="connsiteY393" fmla="*/ 2883413 h 5314642"/>
              <a:gd name="connsiteX394" fmla="*/ 442598 w 9021037"/>
              <a:gd name="connsiteY394" fmla="*/ 2915686 h 5314642"/>
              <a:gd name="connsiteX395" fmla="*/ 431841 w 9021037"/>
              <a:gd name="connsiteY395" fmla="*/ 2947959 h 5314642"/>
              <a:gd name="connsiteX396" fmla="*/ 367995 w 9021037"/>
              <a:gd name="connsiteY396" fmla="*/ 2936557 h 5314642"/>
              <a:gd name="connsiteX397" fmla="*/ 315804 w 9021037"/>
              <a:gd name="connsiteY397" fmla="*/ 2889577 h 5314642"/>
              <a:gd name="connsiteX398" fmla="*/ 238203 w 9021037"/>
              <a:gd name="connsiteY398" fmla="*/ 2883413 h 5314642"/>
              <a:gd name="connsiteX399" fmla="*/ 202148 w 9021037"/>
              <a:gd name="connsiteY399" fmla="*/ 2795055 h 5314642"/>
              <a:gd name="connsiteX400" fmla="*/ 119869 w 9021037"/>
              <a:gd name="connsiteY400" fmla="*/ 2754322 h 5314642"/>
              <a:gd name="connsiteX401" fmla="*/ 42437 w 9021037"/>
              <a:gd name="connsiteY401" fmla="*/ 2693390 h 5314642"/>
              <a:gd name="connsiteX402" fmla="*/ 1703 w 9021037"/>
              <a:gd name="connsiteY402" fmla="*/ 2607497 h 5314642"/>
              <a:gd name="connsiteX403" fmla="*/ 43417 w 9021037"/>
              <a:gd name="connsiteY403" fmla="*/ 2483083 h 5314642"/>
              <a:gd name="connsiteX404" fmla="*/ 119869 w 9021037"/>
              <a:gd name="connsiteY404" fmla="*/ 2420835 h 5314642"/>
              <a:gd name="connsiteX405" fmla="*/ 122503 w 9021037"/>
              <a:gd name="connsiteY405" fmla="*/ 2316956 h 5314642"/>
              <a:gd name="connsiteX406" fmla="*/ 201251 w 9021037"/>
              <a:gd name="connsiteY406" fmla="*/ 2246330 h 5314642"/>
              <a:gd name="connsiteX407" fmla="*/ 233524 w 9021037"/>
              <a:gd name="connsiteY407" fmla="*/ 2191478 h 5314642"/>
              <a:gd name="connsiteX408" fmla="*/ 281234 w 9021037"/>
              <a:gd name="connsiteY408" fmla="*/ 2151893 h 5314642"/>
              <a:gd name="connsiteX409" fmla="*/ 296838 w 9021037"/>
              <a:gd name="connsiteY409" fmla="*/ 2053926 h 5314642"/>
              <a:gd name="connsiteX410" fmla="*/ 265966 w 9021037"/>
              <a:gd name="connsiteY410" fmla="*/ 1923686 h 5314642"/>
              <a:gd name="connsiteX411" fmla="*/ 309977 w 9021037"/>
              <a:gd name="connsiteY411" fmla="*/ 1850847 h 5314642"/>
              <a:gd name="connsiteX412" fmla="*/ 378053 w 9021037"/>
              <a:gd name="connsiteY412" fmla="*/ 1721587 h 5314642"/>
              <a:gd name="connsiteX413" fmla="*/ 464114 w 9021037"/>
              <a:gd name="connsiteY41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76594 w 9021037"/>
              <a:gd name="connsiteY159" fmla="*/ 2915686 h 5314642"/>
              <a:gd name="connsiteX160" fmla="*/ 8855078 w 9021037"/>
              <a:gd name="connsiteY160" fmla="*/ 2980232 h 5314642"/>
              <a:gd name="connsiteX161" fmla="*/ 8822805 w 9021037"/>
              <a:gd name="connsiteY161" fmla="*/ 3001747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553864 w 9021037"/>
              <a:gd name="connsiteY164" fmla="*/ 3077051 h 5314642"/>
              <a:gd name="connsiteX165" fmla="*/ 8467803 w 9021037"/>
              <a:gd name="connsiteY165" fmla="*/ 3077051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55078 w 9021037"/>
              <a:gd name="connsiteY160" fmla="*/ 2980232 h 5314642"/>
              <a:gd name="connsiteX161" fmla="*/ 8822805 w 9021037"/>
              <a:gd name="connsiteY161" fmla="*/ 3001747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553864 w 9021037"/>
              <a:gd name="connsiteY164" fmla="*/ 3077051 h 5314642"/>
              <a:gd name="connsiteX165" fmla="*/ 8467803 w 9021037"/>
              <a:gd name="connsiteY165" fmla="*/ 3077051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22805 w 9021037"/>
              <a:gd name="connsiteY161" fmla="*/ 3001747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553864 w 9021037"/>
              <a:gd name="connsiteY164" fmla="*/ 3077051 h 5314642"/>
              <a:gd name="connsiteX165" fmla="*/ 8467803 w 9021037"/>
              <a:gd name="connsiteY165" fmla="*/ 3077051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553864 w 9021037"/>
              <a:gd name="connsiteY164" fmla="*/ 3077051 h 5314642"/>
              <a:gd name="connsiteX165" fmla="*/ 8467803 w 9021037"/>
              <a:gd name="connsiteY165" fmla="*/ 3077051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1970 w 9021037"/>
              <a:gd name="connsiteY164" fmla="*/ 3062763 h 5314642"/>
              <a:gd name="connsiteX165" fmla="*/ 8467803 w 9021037"/>
              <a:gd name="connsiteY165" fmla="*/ 3077051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1970 w 9021037"/>
              <a:gd name="connsiteY164" fmla="*/ 3062763 h 5314642"/>
              <a:gd name="connsiteX165" fmla="*/ 8503522 w 9021037"/>
              <a:gd name="connsiteY165" fmla="*/ 3053238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641970 w 9021037"/>
              <a:gd name="connsiteY165" fmla="*/ 3062763 h 5314642"/>
              <a:gd name="connsiteX166" fmla="*/ 8503522 w 9021037"/>
              <a:gd name="connsiteY166" fmla="*/ 3053238 h 5314642"/>
              <a:gd name="connsiteX167" fmla="*/ 8403257 w 9021037"/>
              <a:gd name="connsiteY167" fmla="*/ 3055536 h 5314642"/>
              <a:gd name="connsiteX168" fmla="*/ 8338711 w 9021037"/>
              <a:gd name="connsiteY168" fmla="*/ 3098566 h 5314642"/>
              <a:gd name="connsiteX169" fmla="*/ 8317196 w 9021037"/>
              <a:gd name="connsiteY169" fmla="*/ 3120082 h 5314642"/>
              <a:gd name="connsiteX170" fmla="*/ 8284923 w 9021037"/>
              <a:gd name="connsiteY170" fmla="*/ 3141597 h 5314642"/>
              <a:gd name="connsiteX171" fmla="*/ 8263408 w 9021037"/>
              <a:gd name="connsiteY171" fmla="*/ 3173870 h 5314642"/>
              <a:gd name="connsiteX172" fmla="*/ 8198862 w 9021037"/>
              <a:gd name="connsiteY172" fmla="*/ 3216900 h 5314642"/>
              <a:gd name="connsiteX173" fmla="*/ 8177347 w 9021037"/>
              <a:gd name="connsiteY173" fmla="*/ 3238416 h 5314642"/>
              <a:gd name="connsiteX174" fmla="*/ 8134316 w 9021037"/>
              <a:gd name="connsiteY174" fmla="*/ 3227658 h 5314642"/>
              <a:gd name="connsiteX175" fmla="*/ 8091285 w 9021037"/>
              <a:gd name="connsiteY175" fmla="*/ 3292204 h 5314642"/>
              <a:gd name="connsiteX176" fmla="*/ 8080528 w 9021037"/>
              <a:gd name="connsiteY176" fmla="*/ 3324477 h 5314642"/>
              <a:gd name="connsiteX177" fmla="*/ 8069770 w 9021037"/>
              <a:gd name="connsiteY177" fmla="*/ 3367507 h 5314642"/>
              <a:gd name="connsiteX178" fmla="*/ 8048255 w 9021037"/>
              <a:gd name="connsiteY178" fmla="*/ 3389023 h 5314642"/>
              <a:gd name="connsiteX179" fmla="*/ 8026740 w 9021037"/>
              <a:gd name="connsiteY179" fmla="*/ 3421296 h 5314642"/>
              <a:gd name="connsiteX180" fmla="*/ 8015982 w 9021037"/>
              <a:gd name="connsiteY180" fmla="*/ 3528872 h 5314642"/>
              <a:gd name="connsiteX181" fmla="*/ 7951436 w 9021037"/>
              <a:gd name="connsiteY181" fmla="*/ 3550387 h 5314642"/>
              <a:gd name="connsiteX182" fmla="*/ 7919163 w 9021037"/>
              <a:gd name="connsiteY182" fmla="*/ 3561145 h 5314642"/>
              <a:gd name="connsiteX183" fmla="*/ 7714768 w 9021037"/>
              <a:gd name="connsiteY183" fmla="*/ 3582660 h 5314642"/>
              <a:gd name="connsiteX184" fmla="*/ 7650222 w 9021037"/>
              <a:gd name="connsiteY184" fmla="*/ 3604176 h 5314642"/>
              <a:gd name="connsiteX185" fmla="*/ 7617949 w 9021037"/>
              <a:gd name="connsiteY185" fmla="*/ 3614933 h 5314642"/>
              <a:gd name="connsiteX186" fmla="*/ 7585676 w 9021037"/>
              <a:gd name="connsiteY186" fmla="*/ 3636449 h 5314642"/>
              <a:gd name="connsiteX187" fmla="*/ 7553403 w 9021037"/>
              <a:gd name="connsiteY187" fmla="*/ 3647206 h 5314642"/>
              <a:gd name="connsiteX188" fmla="*/ 7488857 w 9021037"/>
              <a:gd name="connsiteY188" fmla="*/ 3690237 h 5314642"/>
              <a:gd name="connsiteX189" fmla="*/ 7456584 w 9021037"/>
              <a:gd name="connsiteY189" fmla="*/ 3700995 h 5314642"/>
              <a:gd name="connsiteX190" fmla="*/ 7392038 w 9021037"/>
              <a:gd name="connsiteY190" fmla="*/ 3744025 h 5314642"/>
              <a:gd name="connsiteX191" fmla="*/ 7359765 w 9021037"/>
              <a:gd name="connsiteY191" fmla="*/ 3765540 h 5314642"/>
              <a:gd name="connsiteX192" fmla="*/ 7327493 w 9021037"/>
              <a:gd name="connsiteY192" fmla="*/ 3776298 h 5314642"/>
              <a:gd name="connsiteX193" fmla="*/ 7273704 w 9021037"/>
              <a:gd name="connsiteY193" fmla="*/ 3808571 h 5314642"/>
              <a:gd name="connsiteX194" fmla="*/ 7101582 w 9021037"/>
              <a:gd name="connsiteY194" fmla="*/ 3840844 h 5314642"/>
              <a:gd name="connsiteX195" fmla="*/ 7037036 w 9021037"/>
              <a:gd name="connsiteY195" fmla="*/ 3862359 h 5314642"/>
              <a:gd name="connsiteX196" fmla="*/ 7004763 w 9021037"/>
              <a:gd name="connsiteY196" fmla="*/ 3873117 h 5314642"/>
              <a:gd name="connsiteX197" fmla="*/ 6929460 w 9021037"/>
              <a:gd name="connsiteY197" fmla="*/ 3862359 h 5314642"/>
              <a:gd name="connsiteX198" fmla="*/ 6897187 w 9021037"/>
              <a:gd name="connsiteY198" fmla="*/ 3851602 h 5314642"/>
              <a:gd name="connsiteX199" fmla="*/ 6778853 w 9021037"/>
              <a:gd name="connsiteY199" fmla="*/ 3862359 h 5314642"/>
              <a:gd name="connsiteX200" fmla="*/ 6725064 w 9021037"/>
              <a:gd name="connsiteY200" fmla="*/ 3894632 h 5314642"/>
              <a:gd name="connsiteX201" fmla="*/ 6682034 w 9021037"/>
              <a:gd name="connsiteY201" fmla="*/ 3948420 h 5314642"/>
              <a:gd name="connsiteX202" fmla="*/ 6639003 w 9021037"/>
              <a:gd name="connsiteY202" fmla="*/ 4002209 h 5314642"/>
              <a:gd name="connsiteX203" fmla="*/ 6606730 w 9021037"/>
              <a:gd name="connsiteY203" fmla="*/ 4023724 h 5314642"/>
              <a:gd name="connsiteX204" fmla="*/ 6595973 w 9021037"/>
              <a:gd name="connsiteY204" fmla="*/ 4055997 h 5314642"/>
              <a:gd name="connsiteX205" fmla="*/ 6542184 w 9021037"/>
              <a:gd name="connsiteY205" fmla="*/ 4099027 h 5314642"/>
              <a:gd name="connsiteX206" fmla="*/ 6520669 w 9021037"/>
              <a:gd name="connsiteY206" fmla="*/ 4120543 h 5314642"/>
              <a:gd name="connsiteX207" fmla="*/ 6456123 w 9021037"/>
              <a:gd name="connsiteY207" fmla="*/ 4163573 h 5314642"/>
              <a:gd name="connsiteX208" fmla="*/ 6413093 w 9021037"/>
              <a:gd name="connsiteY208" fmla="*/ 4217362 h 5314642"/>
              <a:gd name="connsiteX209" fmla="*/ 6380820 w 9021037"/>
              <a:gd name="connsiteY209" fmla="*/ 4228119 h 5314642"/>
              <a:gd name="connsiteX210" fmla="*/ 6402335 w 9021037"/>
              <a:gd name="connsiteY210" fmla="*/ 4335696 h 5314642"/>
              <a:gd name="connsiteX211" fmla="*/ 6413093 w 9021037"/>
              <a:gd name="connsiteY211" fmla="*/ 4378726 h 5314642"/>
              <a:gd name="connsiteX212" fmla="*/ 6434608 w 9021037"/>
              <a:gd name="connsiteY212" fmla="*/ 4400242 h 5314642"/>
              <a:gd name="connsiteX213" fmla="*/ 6456123 w 9021037"/>
              <a:gd name="connsiteY213" fmla="*/ 4432515 h 5314642"/>
              <a:gd name="connsiteX214" fmla="*/ 6477638 w 9021037"/>
              <a:gd name="connsiteY214" fmla="*/ 4497060 h 5314642"/>
              <a:gd name="connsiteX215" fmla="*/ 6499154 w 9021037"/>
              <a:gd name="connsiteY215" fmla="*/ 4518576 h 5314642"/>
              <a:gd name="connsiteX216" fmla="*/ 6520669 w 9021037"/>
              <a:gd name="connsiteY216" fmla="*/ 4550849 h 5314642"/>
              <a:gd name="connsiteX217" fmla="*/ 6585215 w 9021037"/>
              <a:gd name="connsiteY217" fmla="*/ 4615395 h 5314642"/>
              <a:gd name="connsiteX218" fmla="*/ 6617488 w 9021037"/>
              <a:gd name="connsiteY218" fmla="*/ 4626152 h 5314642"/>
              <a:gd name="connsiteX219" fmla="*/ 6649761 w 9021037"/>
              <a:gd name="connsiteY219" fmla="*/ 4647667 h 5314642"/>
              <a:gd name="connsiteX220" fmla="*/ 6671276 w 9021037"/>
              <a:gd name="connsiteY220" fmla="*/ 4669183 h 5314642"/>
              <a:gd name="connsiteX221" fmla="*/ 6703549 w 9021037"/>
              <a:gd name="connsiteY221" fmla="*/ 4679940 h 5314642"/>
              <a:gd name="connsiteX222" fmla="*/ 6811125 w 9021037"/>
              <a:gd name="connsiteY222" fmla="*/ 4647667 h 5314642"/>
              <a:gd name="connsiteX223" fmla="*/ 6918702 w 9021037"/>
              <a:gd name="connsiteY223" fmla="*/ 4636910 h 5314642"/>
              <a:gd name="connsiteX224" fmla="*/ 6950975 w 9021037"/>
              <a:gd name="connsiteY224" fmla="*/ 4615395 h 5314642"/>
              <a:gd name="connsiteX225" fmla="*/ 7166128 w 9021037"/>
              <a:gd name="connsiteY225" fmla="*/ 4615395 h 5314642"/>
              <a:gd name="connsiteX226" fmla="*/ 7198401 w 9021037"/>
              <a:gd name="connsiteY226" fmla="*/ 4626152 h 5314642"/>
              <a:gd name="connsiteX227" fmla="*/ 7230674 w 9021037"/>
              <a:gd name="connsiteY227" fmla="*/ 4733729 h 5314642"/>
              <a:gd name="connsiteX228" fmla="*/ 7219916 w 9021037"/>
              <a:gd name="connsiteY228" fmla="*/ 4776759 h 5314642"/>
              <a:gd name="connsiteX229" fmla="*/ 7176885 w 9021037"/>
              <a:gd name="connsiteY229" fmla="*/ 4830547 h 5314642"/>
              <a:gd name="connsiteX230" fmla="*/ 7155370 w 9021037"/>
              <a:gd name="connsiteY230" fmla="*/ 4862820 h 5314642"/>
              <a:gd name="connsiteX231" fmla="*/ 7101582 w 9021037"/>
              <a:gd name="connsiteY231" fmla="*/ 4905851 h 5314642"/>
              <a:gd name="connsiteX232" fmla="*/ 7037036 w 9021037"/>
              <a:gd name="connsiteY232" fmla="*/ 4927366 h 5314642"/>
              <a:gd name="connsiteX233" fmla="*/ 7004763 w 9021037"/>
              <a:gd name="connsiteY233" fmla="*/ 4938124 h 5314642"/>
              <a:gd name="connsiteX234" fmla="*/ 6907944 w 9021037"/>
              <a:gd name="connsiteY234" fmla="*/ 4948882 h 5314642"/>
              <a:gd name="connsiteX235" fmla="*/ 6843398 w 9021037"/>
              <a:gd name="connsiteY235" fmla="*/ 4970397 h 5314642"/>
              <a:gd name="connsiteX236" fmla="*/ 6757337 w 9021037"/>
              <a:gd name="connsiteY236" fmla="*/ 4959639 h 5314642"/>
              <a:gd name="connsiteX237" fmla="*/ 6725064 w 9021037"/>
              <a:gd name="connsiteY237" fmla="*/ 4948882 h 5314642"/>
              <a:gd name="connsiteX238" fmla="*/ 6682034 w 9021037"/>
              <a:gd name="connsiteY238" fmla="*/ 4905851 h 5314642"/>
              <a:gd name="connsiteX239" fmla="*/ 6639003 w 9021037"/>
              <a:gd name="connsiteY239" fmla="*/ 4948882 h 5314642"/>
              <a:gd name="connsiteX240" fmla="*/ 6628245 w 9021037"/>
              <a:gd name="connsiteY240" fmla="*/ 4981155 h 5314642"/>
              <a:gd name="connsiteX241" fmla="*/ 6595973 w 9021037"/>
              <a:gd name="connsiteY241" fmla="*/ 4991912 h 5314642"/>
              <a:gd name="connsiteX242" fmla="*/ 6509911 w 9021037"/>
              <a:gd name="connsiteY242" fmla="*/ 5002670 h 5314642"/>
              <a:gd name="connsiteX243" fmla="*/ 6445365 w 9021037"/>
              <a:gd name="connsiteY243" fmla="*/ 5013427 h 5314642"/>
              <a:gd name="connsiteX244" fmla="*/ 6391577 w 9021037"/>
              <a:gd name="connsiteY244" fmla="*/ 5045700 h 5314642"/>
              <a:gd name="connsiteX245" fmla="*/ 6327031 w 9021037"/>
              <a:gd name="connsiteY245" fmla="*/ 5077973 h 5314642"/>
              <a:gd name="connsiteX246" fmla="*/ 6305516 w 9021037"/>
              <a:gd name="connsiteY246" fmla="*/ 5099489 h 5314642"/>
              <a:gd name="connsiteX247" fmla="*/ 6262485 w 9021037"/>
              <a:gd name="connsiteY247" fmla="*/ 5110246 h 5314642"/>
              <a:gd name="connsiteX248" fmla="*/ 6230213 w 9021037"/>
              <a:gd name="connsiteY248" fmla="*/ 5121004 h 5314642"/>
              <a:gd name="connsiteX249" fmla="*/ 6187182 w 9021037"/>
              <a:gd name="connsiteY249" fmla="*/ 5164035 h 5314642"/>
              <a:gd name="connsiteX250" fmla="*/ 6165667 w 9021037"/>
              <a:gd name="connsiteY250" fmla="*/ 5196307 h 5314642"/>
              <a:gd name="connsiteX251" fmla="*/ 6133394 w 9021037"/>
              <a:gd name="connsiteY251" fmla="*/ 5207065 h 5314642"/>
              <a:gd name="connsiteX252" fmla="*/ 6111878 w 9021037"/>
              <a:gd name="connsiteY252" fmla="*/ 5228580 h 5314642"/>
              <a:gd name="connsiteX253" fmla="*/ 6047333 w 9021037"/>
              <a:gd name="connsiteY253" fmla="*/ 5271611 h 5314642"/>
              <a:gd name="connsiteX254" fmla="*/ 5982787 w 9021037"/>
              <a:gd name="connsiteY254" fmla="*/ 5282369 h 5314642"/>
              <a:gd name="connsiteX255" fmla="*/ 5928998 w 9021037"/>
              <a:gd name="connsiteY255" fmla="*/ 5293126 h 5314642"/>
              <a:gd name="connsiteX256" fmla="*/ 5896725 w 9021037"/>
              <a:gd name="connsiteY256" fmla="*/ 5303884 h 5314642"/>
              <a:gd name="connsiteX257" fmla="*/ 5842937 w 9021037"/>
              <a:gd name="connsiteY257" fmla="*/ 5314642 h 5314642"/>
              <a:gd name="connsiteX258" fmla="*/ 5767634 w 9021037"/>
              <a:gd name="connsiteY258" fmla="*/ 5303884 h 5314642"/>
              <a:gd name="connsiteX259" fmla="*/ 5703088 w 9021037"/>
              <a:gd name="connsiteY259" fmla="*/ 5282369 h 5314642"/>
              <a:gd name="connsiteX260" fmla="*/ 5638542 w 9021037"/>
              <a:gd name="connsiteY260" fmla="*/ 5271611 h 5314642"/>
              <a:gd name="connsiteX261" fmla="*/ 5595511 w 9021037"/>
              <a:gd name="connsiteY261" fmla="*/ 5174792 h 5314642"/>
              <a:gd name="connsiteX262" fmla="*/ 5638542 w 9021037"/>
              <a:gd name="connsiteY262" fmla="*/ 5056458 h 5314642"/>
              <a:gd name="connsiteX263" fmla="*/ 5660057 w 9021037"/>
              <a:gd name="connsiteY263" fmla="*/ 4895093 h 5314642"/>
              <a:gd name="connsiteX264" fmla="*/ 5584754 w 9021037"/>
              <a:gd name="connsiteY264" fmla="*/ 4819790 h 5314642"/>
              <a:gd name="connsiteX265" fmla="*/ 5530965 w 9021037"/>
              <a:gd name="connsiteY265" fmla="*/ 4787517 h 5314642"/>
              <a:gd name="connsiteX266" fmla="*/ 5423389 w 9021037"/>
              <a:gd name="connsiteY266" fmla="*/ 4766002 h 5314642"/>
              <a:gd name="connsiteX267" fmla="*/ 5358843 w 9021037"/>
              <a:gd name="connsiteY267" fmla="*/ 4733729 h 5314642"/>
              <a:gd name="connsiteX268" fmla="*/ 5326570 w 9021037"/>
              <a:gd name="connsiteY268" fmla="*/ 4722971 h 5314642"/>
              <a:gd name="connsiteX269" fmla="*/ 5294297 w 9021037"/>
              <a:gd name="connsiteY269" fmla="*/ 4701456 h 5314642"/>
              <a:gd name="connsiteX270" fmla="*/ 5175776 w 9021037"/>
              <a:gd name="connsiteY270" fmla="*/ 4704108 h 5314642"/>
              <a:gd name="connsiteX271" fmla="*/ 5166214 w 9021037"/>
              <a:gd name="connsiteY271" fmla="*/ 4655026 h 5314642"/>
              <a:gd name="connsiteX272" fmla="*/ 5197478 w 9021037"/>
              <a:gd name="connsiteY272" fmla="*/ 4572364 h 5314642"/>
              <a:gd name="connsiteX273" fmla="*/ 5264639 w 9021037"/>
              <a:gd name="connsiteY273" fmla="*/ 4543901 h 5314642"/>
              <a:gd name="connsiteX274" fmla="*/ 5339980 w 9021037"/>
              <a:gd name="connsiteY274" fmla="*/ 4489478 h 5314642"/>
              <a:gd name="connsiteX275" fmla="*/ 5401874 w 9021037"/>
              <a:gd name="connsiteY275" fmla="*/ 4432515 h 5314642"/>
              <a:gd name="connsiteX276" fmla="*/ 5466420 w 9021037"/>
              <a:gd name="connsiteY276" fmla="*/ 4421757 h 5314642"/>
              <a:gd name="connsiteX277" fmla="*/ 5617027 w 9021037"/>
              <a:gd name="connsiteY277" fmla="*/ 4378726 h 5314642"/>
              <a:gd name="connsiteX278" fmla="*/ 5712277 w 9021037"/>
              <a:gd name="connsiteY278" fmla="*/ 4285792 h 5314642"/>
              <a:gd name="connsiteX279" fmla="*/ 5573996 w 9021037"/>
              <a:gd name="connsiteY279" fmla="*/ 4195846 h 5314642"/>
              <a:gd name="connsiteX280" fmla="*/ 5467129 w 9021037"/>
              <a:gd name="connsiteY280" fmla="*/ 4187031 h 5314642"/>
              <a:gd name="connsiteX281" fmla="*/ 5404339 w 9021037"/>
              <a:gd name="connsiteY281" fmla="*/ 4245451 h 5314642"/>
              <a:gd name="connsiteX282" fmla="*/ 5296389 w 9021037"/>
              <a:gd name="connsiteY282" fmla="*/ 4229576 h 5314642"/>
              <a:gd name="connsiteX283" fmla="*/ 5223364 w 9021037"/>
              <a:gd name="connsiteY283" fmla="*/ 4223226 h 5314642"/>
              <a:gd name="connsiteX284" fmla="*/ 5154448 w 9021037"/>
              <a:gd name="connsiteY284" fmla="*/ 4185089 h 5314642"/>
              <a:gd name="connsiteX285" fmla="*/ 5122175 w 9021037"/>
              <a:gd name="connsiteY285" fmla="*/ 4195846 h 5314642"/>
              <a:gd name="connsiteX286" fmla="*/ 5025356 w 9021037"/>
              <a:gd name="connsiteY286" fmla="*/ 4185089 h 5314642"/>
              <a:gd name="connsiteX287" fmla="*/ 4960810 w 9021037"/>
              <a:gd name="connsiteY287" fmla="*/ 4152816 h 5314642"/>
              <a:gd name="connsiteX288" fmla="*/ 4907022 w 9021037"/>
              <a:gd name="connsiteY288" fmla="*/ 4099027 h 5314642"/>
              <a:gd name="connsiteX289" fmla="*/ 4836014 w 9021037"/>
              <a:gd name="connsiteY289" fmla="*/ 4093051 h 5314642"/>
              <a:gd name="connsiteX290" fmla="*/ 4804899 w 9021037"/>
              <a:gd name="connsiteY290" fmla="*/ 4048414 h 5314642"/>
              <a:gd name="connsiteX291" fmla="*/ 4902689 w 9021037"/>
              <a:gd name="connsiteY291" fmla="*/ 4007326 h 5314642"/>
              <a:gd name="connsiteX292" fmla="*/ 4880576 w 9021037"/>
              <a:gd name="connsiteY292" fmla="*/ 3944536 h 5314642"/>
              <a:gd name="connsiteX293" fmla="*/ 4739307 w 9021037"/>
              <a:gd name="connsiteY293" fmla="*/ 3953538 h 5314642"/>
              <a:gd name="connsiteX294" fmla="*/ 4639500 w 9021037"/>
              <a:gd name="connsiteY294" fmla="*/ 3859707 h 5314642"/>
              <a:gd name="connsiteX295" fmla="*/ 4502639 w 9021037"/>
              <a:gd name="connsiteY295" fmla="*/ 3870801 h 5314642"/>
              <a:gd name="connsiteX296" fmla="*/ 4421695 w 9021037"/>
              <a:gd name="connsiteY296" fmla="*/ 3860417 h 5314642"/>
              <a:gd name="connsiteX297" fmla="*/ 4328014 w 9021037"/>
              <a:gd name="connsiteY297" fmla="*/ 3873976 h 5314642"/>
              <a:gd name="connsiteX298" fmla="*/ 4302614 w 9021037"/>
              <a:gd name="connsiteY298" fmla="*/ 3899376 h 5314642"/>
              <a:gd name="connsiteX299" fmla="*/ 4305789 w 9021037"/>
              <a:gd name="connsiteY299" fmla="*/ 3947001 h 5314642"/>
              <a:gd name="connsiteX300" fmla="*/ 4272321 w 9021037"/>
              <a:gd name="connsiteY300" fmla="*/ 4045239 h 5314642"/>
              <a:gd name="connsiteX301" fmla="*/ 4229290 w 9021037"/>
              <a:gd name="connsiteY301" fmla="*/ 4109785 h 5314642"/>
              <a:gd name="connsiteX302" fmla="*/ 4207775 w 9021037"/>
              <a:gd name="connsiteY302" fmla="*/ 4142058 h 5314642"/>
              <a:gd name="connsiteX303" fmla="*/ 4175502 w 9021037"/>
              <a:gd name="connsiteY303" fmla="*/ 4174331 h 5314642"/>
              <a:gd name="connsiteX304" fmla="*/ 4121714 w 9021037"/>
              <a:gd name="connsiteY304" fmla="*/ 4217362 h 5314642"/>
              <a:gd name="connsiteX305" fmla="*/ 4096239 w 9021037"/>
              <a:gd name="connsiteY305" fmla="*/ 4270851 h 5314642"/>
              <a:gd name="connsiteX306" fmla="*/ 4046410 w 9021037"/>
              <a:gd name="connsiteY306" fmla="*/ 4335696 h 5314642"/>
              <a:gd name="connsiteX307" fmla="*/ 4014137 w 9021037"/>
              <a:gd name="connsiteY307" fmla="*/ 4367969 h 5314642"/>
              <a:gd name="connsiteX308" fmla="*/ 3924191 w 9021037"/>
              <a:gd name="connsiteY308" fmla="*/ 4468485 h 5314642"/>
              <a:gd name="connsiteX309" fmla="*/ 3838130 w 9021037"/>
              <a:gd name="connsiteY309" fmla="*/ 4537439 h 5314642"/>
              <a:gd name="connsiteX310" fmla="*/ 3780457 w 9021037"/>
              <a:gd name="connsiteY310" fmla="*/ 4563362 h 5314642"/>
              <a:gd name="connsiteX311" fmla="*/ 3813664 w 9021037"/>
              <a:gd name="connsiteY311" fmla="*/ 4639151 h 5314642"/>
              <a:gd name="connsiteX312" fmla="*/ 3810489 w 9021037"/>
              <a:gd name="connsiteY312" fmla="*/ 4728051 h 5314642"/>
              <a:gd name="connsiteX313" fmla="*/ 3745196 w 9021037"/>
              <a:gd name="connsiteY313" fmla="*/ 4755244 h 5314642"/>
              <a:gd name="connsiteX314" fmla="*/ 3699364 w 9021037"/>
              <a:gd name="connsiteY314" fmla="*/ 4693126 h 5314642"/>
              <a:gd name="connsiteX315" fmla="*/ 3621745 w 9021037"/>
              <a:gd name="connsiteY315" fmla="*/ 4641840 h 5314642"/>
              <a:gd name="connsiteX316" fmla="*/ 3499339 w 9021037"/>
              <a:gd name="connsiteY316" fmla="*/ 4664551 h 5314642"/>
              <a:gd name="connsiteX317" fmla="*/ 3423139 w 9021037"/>
              <a:gd name="connsiteY317" fmla="*/ 4728051 h 5314642"/>
              <a:gd name="connsiteX318" fmla="*/ 3342046 w 9021037"/>
              <a:gd name="connsiteY318" fmla="*/ 4725436 h 5314642"/>
              <a:gd name="connsiteX319" fmla="*/ 3286614 w 9021037"/>
              <a:gd name="connsiteY319" fmla="*/ 4785201 h 5314642"/>
              <a:gd name="connsiteX320" fmla="*/ 3212431 w 9021037"/>
              <a:gd name="connsiteY320" fmla="*/ 4788750 h 5314642"/>
              <a:gd name="connsiteX321" fmla="*/ 3153525 w 9021037"/>
              <a:gd name="connsiteY321" fmla="*/ 4755244 h 5314642"/>
              <a:gd name="connsiteX322" fmla="*/ 3099737 w 9021037"/>
              <a:gd name="connsiteY322" fmla="*/ 4712213 h 5314642"/>
              <a:gd name="connsiteX323" fmla="*/ 3032614 w 9021037"/>
              <a:gd name="connsiteY323" fmla="*/ 4591526 h 5314642"/>
              <a:gd name="connsiteX324" fmla="*/ 3054839 w 9021037"/>
              <a:gd name="connsiteY324" fmla="*/ 4556601 h 5314642"/>
              <a:gd name="connsiteX325" fmla="*/ 3088980 w 9021037"/>
              <a:gd name="connsiteY325" fmla="*/ 4561606 h 5314642"/>
              <a:gd name="connsiteX326" fmla="*/ 3131039 w 9021037"/>
              <a:gd name="connsiteY326" fmla="*/ 4585176 h 5314642"/>
              <a:gd name="connsiteX327" fmla="*/ 3173995 w 9021037"/>
              <a:gd name="connsiteY327" fmla="*/ 4560037 h 5314642"/>
              <a:gd name="connsiteX328" fmla="*/ 3172314 w 9021037"/>
              <a:gd name="connsiteY328" fmla="*/ 4505801 h 5314642"/>
              <a:gd name="connsiteX329" fmla="*/ 3142768 w 9021037"/>
              <a:gd name="connsiteY329" fmla="*/ 4443272 h 5314642"/>
              <a:gd name="connsiteX330" fmla="*/ 3192148 w 9021037"/>
              <a:gd name="connsiteY330" fmla="*/ 4404126 h 5314642"/>
              <a:gd name="connsiteX331" fmla="*/ 3268871 w 9021037"/>
              <a:gd name="connsiteY331" fmla="*/ 4377680 h 5314642"/>
              <a:gd name="connsiteX332" fmla="*/ 3299725 w 9021037"/>
              <a:gd name="connsiteY332" fmla="*/ 4261812 h 5314642"/>
              <a:gd name="connsiteX333" fmla="*/ 3411896 w 9021037"/>
              <a:gd name="connsiteY333" fmla="*/ 4243658 h 5314642"/>
              <a:gd name="connsiteX334" fmla="*/ 3423139 w 9021037"/>
              <a:gd name="connsiteY334" fmla="*/ 4140676 h 5314642"/>
              <a:gd name="connsiteX335" fmla="*/ 3380669 w 9021037"/>
              <a:gd name="connsiteY335" fmla="*/ 4050170 h 5314642"/>
              <a:gd name="connsiteX336" fmla="*/ 3401997 w 9021037"/>
              <a:gd name="connsiteY336" fmla="*/ 3941361 h 5314642"/>
              <a:gd name="connsiteX337" fmla="*/ 3490188 w 9021037"/>
              <a:gd name="connsiteY337" fmla="*/ 3891270 h 5314642"/>
              <a:gd name="connsiteX338" fmla="*/ 3589658 w 9021037"/>
              <a:gd name="connsiteY338" fmla="*/ 3897097 h 5314642"/>
              <a:gd name="connsiteX339" fmla="*/ 3669893 w 9021037"/>
              <a:gd name="connsiteY339" fmla="*/ 3948420 h 5314642"/>
              <a:gd name="connsiteX340" fmla="*/ 3737613 w 9021037"/>
              <a:gd name="connsiteY340" fmla="*/ 3984578 h 5314642"/>
              <a:gd name="connsiteX341" fmla="*/ 3813440 w 9021037"/>
              <a:gd name="connsiteY341" fmla="*/ 3954770 h 5314642"/>
              <a:gd name="connsiteX342" fmla="*/ 3913620 w 9021037"/>
              <a:gd name="connsiteY342" fmla="*/ 3963063 h 5314642"/>
              <a:gd name="connsiteX343" fmla="*/ 3899688 w 9021037"/>
              <a:gd name="connsiteY343" fmla="*/ 3865011 h 5314642"/>
              <a:gd name="connsiteX344" fmla="*/ 3911155 w 9021037"/>
              <a:gd name="connsiteY344" fmla="*/ 3759713 h 5314642"/>
              <a:gd name="connsiteX345" fmla="*/ 3829315 w 9021037"/>
              <a:gd name="connsiteY345" fmla="*/ 3709997 h 5314642"/>
              <a:gd name="connsiteX346" fmla="*/ 3750127 w 9021037"/>
              <a:gd name="connsiteY346" fmla="*/ 3651091 h 5314642"/>
              <a:gd name="connsiteX347" fmla="*/ 3702165 w 9021037"/>
              <a:gd name="connsiteY347" fmla="*/ 3571903 h 5314642"/>
              <a:gd name="connsiteX348" fmla="*/ 3659135 w 9021037"/>
              <a:gd name="connsiteY348" fmla="*/ 3518115 h 5314642"/>
              <a:gd name="connsiteX349" fmla="*/ 3655437 w 9021037"/>
              <a:gd name="connsiteY349" fmla="*/ 3410538 h 5314642"/>
              <a:gd name="connsiteX350" fmla="*/ 3558431 w 9021037"/>
              <a:gd name="connsiteY350" fmla="*/ 3368217 h 5314642"/>
              <a:gd name="connsiteX351" fmla="*/ 3474126 w 9021037"/>
              <a:gd name="connsiteY351" fmla="*/ 3263106 h 5314642"/>
              <a:gd name="connsiteX352" fmla="*/ 3508528 w 9021037"/>
              <a:gd name="connsiteY352" fmla="*/ 3173870 h 5314642"/>
              <a:gd name="connsiteX353" fmla="*/ 3531463 w 9021037"/>
              <a:gd name="connsiteY353" fmla="*/ 3083924 h 5314642"/>
              <a:gd name="connsiteX354" fmla="*/ 3465497 w 9021037"/>
              <a:gd name="connsiteY354" fmla="*/ 2990990 h 5314642"/>
              <a:gd name="connsiteX355" fmla="*/ 3381901 w 9021037"/>
              <a:gd name="connsiteY355" fmla="*/ 2973359 h 5314642"/>
              <a:gd name="connsiteX356" fmla="*/ 3316310 w 9021037"/>
              <a:gd name="connsiteY356" fmla="*/ 2894171 h 5314642"/>
              <a:gd name="connsiteX357" fmla="*/ 3249112 w 9021037"/>
              <a:gd name="connsiteY357" fmla="*/ 2840551 h 5314642"/>
              <a:gd name="connsiteX358" fmla="*/ 3196920 w 9021037"/>
              <a:gd name="connsiteY358" fmla="*/ 2838926 h 5314642"/>
              <a:gd name="connsiteX359" fmla="*/ 3146466 w 9021037"/>
              <a:gd name="connsiteY359" fmla="*/ 2886859 h 5314642"/>
              <a:gd name="connsiteX360" fmla="*/ 3099737 w 9021037"/>
              <a:gd name="connsiteY360" fmla="*/ 2829625 h 5314642"/>
              <a:gd name="connsiteX361" fmla="*/ 3023370 w 9021037"/>
              <a:gd name="connsiteY361" fmla="*/ 2820016 h 5314642"/>
              <a:gd name="connsiteX362" fmla="*/ 2955209 w 9021037"/>
              <a:gd name="connsiteY362" fmla="*/ 2788976 h 5314642"/>
              <a:gd name="connsiteX363" fmla="*/ 2938288 w 9021037"/>
              <a:gd name="connsiteY363" fmla="*/ 2705547 h 5314642"/>
              <a:gd name="connsiteX364" fmla="*/ 2872594 w 9021037"/>
              <a:gd name="connsiteY364" fmla="*/ 2718518 h 5314642"/>
              <a:gd name="connsiteX365" fmla="*/ 2773310 w 9021037"/>
              <a:gd name="connsiteY365" fmla="*/ 2629012 h 5314642"/>
              <a:gd name="connsiteX366" fmla="*/ 2658674 w 9021037"/>
              <a:gd name="connsiteY366" fmla="*/ 2646745 h 5314642"/>
              <a:gd name="connsiteX367" fmla="*/ 2565300 w 9021037"/>
              <a:gd name="connsiteY367" fmla="*/ 2702747 h 5314642"/>
              <a:gd name="connsiteX368" fmla="*/ 2443521 w 9021037"/>
              <a:gd name="connsiteY368" fmla="*/ 2711291 h 5314642"/>
              <a:gd name="connsiteX369" fmla="*/ 2314429 w 9021037"/>
              <a:gd name="connsiteY369" fmla="*/ 2743564 h 5314642"/>
              <a:gd name="connsiteX370" fmla="*/ 2217610 w 9021037"/>
              <a:gd name="connsiteY370" fmla="*/ 2775837 h 5314642"/>
              <a:gd name="connsiteX371" fmla="*/ 2164971 w 9021037"/>
              <a:gd name="connsiteY371" fmla="*/ 2850972 h 5314642"/>
              <a:gd name="connsiteX372" fmla="*/ 2105187 w 9021037"/>
              <a:gd name="connsiteY372" fmla="*/ 2910756 h 5314642"/>
              <a:gd name="connsiteX373" fmla="*/ 2034730 w 9021037"/>
              <a:gd name="connsiteY373" fmla="*/ 2937202 h 5314642"/>
              <a:gd name="connsiteX374" fmla="*/ 1980942 w 9021037"/>
              <a:gd name="connsiteY374" fmla="*/ 2958717 h 5314642"/>
              <a:gd name="connsiteX375" fmla="*/ 1872217 w 9021037"/>
              <a:gd name="connsiteY375" fmla="*/ 2986311 h 5314642"/>
              <a:gd name="connsiteX376" fmla="*/ 1734291 w 9021037"/>
              <a:gd name="connsiteY376" fmla="*/ 2998656 h 5314642"/>
              <a:gd name="connsiteX377" fmla="*/ 1598430 w 9021037"/>
              <a:gd name="connsiteY377" fmla="*/ 2999451 h 5314642"/>
              <a:gd name="connsiteX378" fmla="*/ 1524443 w 9021037"/>
              <a:gd name="connsiteY378" fmla="*/ 3066378 h 5314642"/>
              <a:gd name="connsiteX379" fmla="*/ 1484773 w 9021037"/>
              <a:gd name="connsiteY379" fmla="*/ 3120082 h 5314642"/>
              <a:gd name="connsiteX380" fmla="*/ 1421544 w 9021037"/>
              <a:gd name="connsiteY380" fmla="*/ 3130839 h 5314642"/>
              <a:gd name="connsiteX381" fmla="*/ 1364142 w 9021037"/>
              <a:gd name="connsiteY381" fmla="*/ 3105795 h 5314642"/>
              <a:gd name="connsiteX382" fmla="*/ 1313968 w 9021037"/>
              <a:gd name="connsiteY382" fmla="*/ 3066293 h 5314642"/>
              <a:gd name="connsiteX383" fmla="*/ 1292453 w 9021037"/>
              <a:gd name="connsiteY383" fmla="*/ 3034020 h 5314642"/>
              <a:gd name="connsiteX384" fmla="*/ 1224209 w 9021037"/>
              <a:gd name="connsiteY384" fmla="*/ 2974405 h 5314642"/>
              <a:gd name="connsiteX385" fmla="*/ 1120330 w 9021037"/>
              <a:gd name="connsiteY385" fmla="*/ 2980232 h 5314642"/>
              <a:gd name="connsiteX386" fmla="*/ 1051021 w 9021037"/>
              <a:gd name="connsiteY386" fmla="*/ 2999198 h 5314642"/>
              <a:gd name="connsiteX387" fmla="*/ 994264 w 9021037"/>
              <a:gd name="connsiteY387" fmla="*/ 2981801 h 5314642"/>
              <a:gd name="connsiteX388" fmla="*/ 908539 w 9021037"/>
              <a:gd name="connsiteY388" fmla="*/ 2984182 h 5314642"/>
              <a:gd name="connsiteX389" fmla="*/ 849008 w 9021037"/>
              <a:gd name="connsiteY389" fmla="*/ 2960370 h 5314642"/>
              <a:gd name="connsiteX390" fmla="*/ 743813 w 9021037"/>
              <a:gd name="connsiteY390" fmla="*/ 2958717 h 5314642"/>
              <a:gd name="connsiteX391" fmla="*/ 668593 w 9021037"/>
              <a:gd name="connsiteY391" fmla="*/ 2937117 h 5314642"/>
              <a:gd name="connsiteX392" fmla="*/ 608894 w 9021037"/>
              <a:gd name="connsiteY392" fmla="*/ 2912073 h 5314642"/>
              <a:gd name="connsiteX393" fmla="*/ 582448 w 9021037"/>
              <a:gd name="connsiteY393" fmla="*/ 2883413 h 5314642"/>
              <a:gd name="connsiteX394" fmla="*/ 442598 w 9021037"/>
              <a:gd name="connsiteY394" fmla="*/ 2915686 h 5314642"/>
              <a:gd name="connsiteX395" fmla="*/ 431841 w 9021037"/>
              <a:gd name="connsiteY395" fmla="*/ 2947959 h 5314642"/>
              <a:gd name="connsiteX396" fmla="*/ 367995 w 9021037"/>
              <a:gd name="connsiteY396" fmla="*/ 2936557 h 5314642"/>
              <a:gd name="connsiteX397" fmla="*/ 315804 w 9021037"/>
              <a:gd name="connsiteY397" fmla="*/ 2889577 h 5314642"/>
              <a:gd name="connsiteX398" fmla="*/ 238203 w 9021037"/>
              <a:gd name="connsiteY398" fmla="*/ 2883413 h 5314642"/>
              <a:gd name="connsiteX399" fmla="*/ 202148 w 9021037"/>
              <a:gd name="connsiteY399" fmla="*/ 2795055 h 5314642"/>
              <a:gd name="connsiteX400" fmla="*/ 119869 w 9021037"/>
              <a:gd name="connsiteY400" fmla="*/ 2754322 h 5314642"/>
              <a:gd name="connsiteX401" fmla="*/ 42437 w 9021037"/>
              <a:gd name="connsiteY401" fmla="*/ 2693390 h 5314642"/>
              <a:gd name="connsiteX402" fmla="*/ 1703 w 9021037"/>
              <a:gd name="connsiteY402" fmla="*/ 2607497 h 5314642"/>
              <a:gd name="connsiteX403" fmla="*/ 43417 w 9021037"/>
              <a:gd name="connsiteY403" fmla="*/ 2483083 h 5314642"/>
              <a:gd name="connsiteX404" fmla="*/ 119869 w 9021037"/>
              <a:gd name="connsiteY404" fmla="*/ 2420835 h 5314642"/>
              <a:gd name="connsiteX405" fmla="*/ 122503 w 9021037"/>
              <a:gd name="connsiteY405" fmla="*/ 2316956 h 5314642"/>
              <a:gd name="connsiteX406" fmla="*/ 201251 w 9021037"/>
              <a:gd name="connsiteY406" fmla="*/ 2246330 h 5314642"/>
              <a:gd name="connsiteX407" fmla="*/ 233524 w 9021037"/>
              <a:gd name="connsiteY407" fmla="*/ 2191478 h 5314642"/>
              <a:gd name="connsiteX408" fmla="*/ 281234 w 9021037"/>
              <a:gd name="connsiteY408" fmla="*/ 2151893 h 5314642"/>
              <a:gd name="connsiteX409" fmla="*/ 296838 w 9021037"/>
              <a:gd name="connsiteY409" fmla="*/ 2053926 h 5314642"/>
              <a:gd name="connsiteX410" fmla="*/ 265966 w 9021037"/>
              <a:gd name="connsiteY410" fmla="*/ 1923686 h 5314642"/>
              <a:gd name="connsiteX411" fmla="*/ 309977 w 9021037"/>
              <a:gd name="connsiteY411" fmla="*/ 1850847 h 5314642"/>
              <a:gd name="connsiteX412" fmla="*/ 378053 w 9021037"/>
              <a:gd name="connsiteY412" fmla="*/ 1721587 h 5314642"/>
              <a:gd name="connsiteX413" fmla="*/ 464114 w 9021037"/>
              <a:gd name="connsiteY41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03257 w 9021037"/>
              <a:gd name="connsiteY166" fmla="*/ 3055536 h 5314642"/>
              <a:gd name="connsiteX167" fmla="*/ 8338711 w 9021037"/>
              <a:gd name="connsiteY167" fmla="*/ 3098566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03257 w 9021037"/>
              <a:gd name="connsiteY166" fmla="*/ 3055536 h 5314642"/>
              <a:gd name="connsiteX167" fmla="*/ 8333949 w 9021037"/>
              <a:gd name="connsiteY167" fmla="*/ 3062848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317196 w 9021037"/>
              <a:gd name="connsiteY168" fmla="*/ 3120082 h 5314642"/>
              <a:gd name="connsiteX169" fmla="*/ 8284923 w 9021037"/>
              <a:gd name="connsiteY169" fmla="*/ 3141597 h 5314642"/>
              <a:gd name="connsiteX170" fmla="*/ 8263408 w 9021037"/>
              <a:gd name="connsiteY170" fmla="*/ 3173870 h 5314642"/>
              <a:gd name="connsiteX171" fmla="*/ 8198862 w 9021037"/>
              <a:gd name="connsiteY171" fmla="*/ 3216900 h 5314642"/>
              <a:gd name="connsiteX172" fmla="*/ 8177347 w 9021037"/>
              <a:gd name="connsiteY172" fmla="*/ 3238416 h 5314642"/>
              <a:gd name="connsiteX173" fmla="*/ 8134316 w 9021037"/>
              <a:gd name="connsiteY173" fmla="*/ 3227658 h 5314642"/>
              <a:gd name="connsiteX174" fmla="*/ 8091285 w 9021037"/>
              <a:gd name="connsiteY174" fmla="*/ 3292204 h 5314642"/>
              <a:gd name="connsiteX175" fmla="*/ 8080528 w 9021037"/>
              <a:gd name="connsiteY175" fmla="*/ 3324477 h 5314642"/>
              <a:gd name="connsiteX176" fmla="*/ 8069770 w 9021037"/>
              <a:gd name="connsiteY176" fmla="*/ 3367507 h 5314642"/>
              <a:gd name="connsiteX177" fmla="*/ 8048255 w 9021037"/>
              <a:gd name="connsiteY177" fmla="*/ 3389023 h 5314642"/>
              <a:gd name="connsiteX178" fmla="*/ 8026740 w 9021037"/>
              <a:gd name="connsiteY178" fmla="*/ 3421296 h 5314642"/>
              <a:gd name="connsiteX179" fmla="*/ 8015982 w 9021037"/>
              <a:gd name="connsiteY179" fmla="*/ 3528872 h 5314642"/>
              <a:gd name="connsiteX180" fmla="*/ 7951436 w 9021037"/>
              <a:gd name="connsiteY180" fmla="*/ 3550387 h 5314642"/>
              <a:gd name="connsiteX181" fmla="*/ 7919163 w 9021037"/>
              <a:gd name="connsiteY181" fmla="*/ 3561145 h 5314642"/>
              <a:gd name="connsiteX182" fmla="*/ 7714768 w 9021037"/>
              <a:gd name="connsiteY182" fmla="*/ 3582660 h 5314642"/>
              <a:gd name="connsiteX183" fmla="*/ 7650222 w 9021037"/>
              <a:gd name="connsiteY183" fmla="*/ 3604176 h 5314642"/>
              <a:gd name="connsiteX184" fmla="*/ 7617949 w 9021037"/>
              <a:gd name="connsiteY184" fmla="*/ 3614933 h 5314642"/>
              <a:gd name="connsiteX185" fmla="*/ 7585676 w 9021037"/>
              <a:gd name="connsiteY185" fmla="*/ 3636449 h 5314642"/>
              <a:gd name="connsiteX186" fmla="*/ 7553403 w 9021037"/>
              <a:gd name="connsiteY186" fmla="*/ 3647206 h 5314642"/>
              <a:gd name="connsiteX187" fmla="*/ 7488857 w 9021037"/>
              <a:gd name="connsiteY187" fmla="*/ 3690237 h 5314642"/>
              <a:gd name="connsiteX188" fmla="*/ 7456584 w 9021037"/>
              <a:gd name="connsiteY188" fmla="*/ 3700995 h 5314642"/>
              <a:gd name="connsiteX189" fmla="*/ 7392038 w 9021037"/>
              <a:gd name="connsiteY189" fmla="*/ 3744025 h 5314642"/>
              <a:gd name="connsiteX190" fmla="*/ 7359765 w 9021037"/>
              <a:gd name="connsiteY190" fmla="*/ 3765540 h 5314642"/>
              <a:gd name="connsiteX191" fmla="*/ 7327493 w 9021037"/>
              <a:gd name="connsiteY191" fmla="*/ 3776298 h 5314642"/>
              <a:gd name="connsiteX192" fmla="*/ 7273704 w 9021037"/>
              <a:gd name="connsiteY192" fmla="*/ 3808571 h 5314642"/>
              <a:gd name="connsiteX193" fmla="*/ 7101582 w 9021037"/>
              <a:gd name="connsiteY193" fmla="*/ 3840844 h 5314642"/>
              <a:gd name="connsiteX194" fmla="*/ 7037036 w 9021037"/>
              <a:gd name="connsiteY194" fmla="*/ 3862359 h 5314642"/>
              <a:gd name="connsiteX195" fmla="*/ 7004763 w 9021037"/>
              <a:gd name="connsiteY195" fmla="*/ 3873117 h 5314642"/>
              <a:gd name="connsiteX196" fmla="*/ 6929460 w 9021037"/>
              <a:gd name="connsiteY196" fmla="*/ 3862359 h 5314642"/>
              <a:gd name="connsiteX197" fmla="*/ 6897187 w 9021037"/>
              <a:gd name="connsiteY197" fmla="*/ 3851602 h 5314642"/>
              <a:gd name="connsiteX198" fmla="*/ 6778853 w 9021037"/>
              <a:gd name="connsiteY198" fmla="*/ 3862359 h 5314642"/>
              <a:gd name="connsiteX199" fmla="*/ 6725064 w 9021037"/>
              <a:gd name="connsiteY199" fmla="*/ 3894632 h 5314642"/>
              <a:gd name="connsiteX200" fmla="*/ 6682034 w 9021037"/>
              <a:gd name="connsiteY200" fmla="*/ 3948420 h 5314642"/>
              <a:gd name="connsiteX201" fmla="*/ 6639003 w 9021037"/>
              <a:gd name="connsiteY201" fmla="*/ 4002209 h 5314642"/>
              <a:gd name="connsiteX202" fmla="*/ 6606730 w 9021037"/>
              <a:gd name="connsiteY202" fmla="*/ 4023724 h 5314642"/>
              <a:gd name="connsiteX203" fmla="*/ 6595973 w 9021037"/>
              <a:gd name="connsiteY203" fmla="*/ 4055997 h 5314642"/>
              <a:gd name="connsiteX204" fmla="*/ 6542184 w 9021037"/>
              <a:gd name="connsiteY204" fmla="*/ 4099027 h 5314642"/>
              <a:gd name="connsiteX205" fmla="*/ 6520669 w 9021037"/>
              <a:gd name="connsiteY205" fmla="*/ 4120543 h 5314642"/>
              <a:gd name="connsiteX206" fmla="*/ 6456123 w 9021037"/>
              <a:gd name="connsiteY206" fmla="*/ 4163573 h 5314642"/>
              <a:gd name="connsiteX207" fmla="*/ 6413093 w 9021037"/>
              <a:gd name="connsiteY207" fmla="*/ 4217362 h 5314642"/>
              <a:gd name="connsiteX208" fmla="*/ 6380820 w 9021037"/>
              <a:gd name="connsiteY208" fmla="*/ 4228119 h 5314642"/>
              <a:gd name="connsiteX209" fmla="*/ 6402335 w 9021037"/>
              <a:gd name="connsiteY209" fmla="*/ 4335696 h 5314642"/>
              <a:gd name="connsiteX210" fmla="*/ 6413093 w 9021037"/>
              <a:gd name="connsiteY210" fmla="*/ 4378726 h 5314642"/>
              <a:gd name="connsiteX211" fmla="*/ 6434608 w 9021037"/>
              <a:gd name="connsiteY211" fmla="*/ 4400242 h 5314642"/>
              <a:gd name="connsiteX212" fmla="*/ 6456123 w 9021037"/>
              <a:gd name="connsiteY212" fmla="*/ 4432515 h 5314642"/>
              <a:gd name="connsiteX213" fmla="*/ 6477638 w 9021037"/>
              <a:gd name="connsiteY213" fmla="*/ 4497060 h 5314642"/>
              <a:gd name="connsiteX214" fmla="*/ 6499154 w 9021037"/>
              <a:gd name="connsiteY214" fmla="*/ 4518576 h 5314642"/>
              <a:gd name="connsiteX215" fmla="*/ 6520669 w 9021037"/>
              <a:gd name="connsiteY215" fmla="*/ 4550849 h 5314642"/>
              <a:gd name="connsiteX216" fmla="*/ 6585215 w 9021037"/>
              <a:gd name="connsiteY216" fmla="*/ 4615395 h 5314642"/>
              <a:gd name="connsiteX217" fmla="*/ 6617488 w 9021037"/>
              <a:gd name="connsiteY217" fmla="*/ 4626152 h 5314642"/>
              <a:gd name="connsiteX218" fmla="*/ 6649761 w 9021037"/>
              <a:gd name="connsiteY218" fmla="*/ 4647667 h 5314642"/>
              <a:gd name="connsiteX219" fmla="*/ 6671276 w 9021037"/>
              <a:gd name="connsiteY219" fmla="*/ 4669183 h 5314642"/>
              <a:gd name="connsiteX220" fmla="*/ 6703549 w 9021037"/>
              <a:gd name="connsiteY220" fmla="*/ 4679940 h 5314642"/>
              <a:gd name="connsiteX221" fmla="*/ 6811125 w 9021037"/>
              <a:gd name="connsiteY221" fmla="*/ 4647667 h 5314642"/>
              <a:gd name="connsiteX222" fmla="*/ 6918702 w 9021037"/>
              <a:gd name="connsiteY222" fmla="*/ 4636910 h 5314642"/>
              <a:gd name="connsiteX223" fmla="*/ 6950975 w 9021037"/>
              <a:gd name="connsiteY223" fmla="*/ 4615395 h 5314642"/>
              <a:gd name="connsiteX224" fmla="*/ 7166128 w 9021037"/>
              <a:gd name="connsiteY224" fmla="*/ 4615395 h 5314642"/>
              <a:gd name="connsiteX225" fmla="*/ 7198401 w 9021037"/>
              <a:gd name="connsiteY225" fmla="*/ 4626152 h 5314642"/>
              <a:gd name="connsiteX226" fmla="*/ 7230674 w 9021037"/>
              <a:gd name="connsiteY226" fmla="*/ 4733729 h 5314642"/>
              <a:gd name="connsiteX227" fmla="*/ 7219916 w 9021037"/>
              <a:gd name="connsiteY227" fmla="*/ 4776759 h 5314642"/>
              <a:gd name="connsiteX228" fmla="*/ 7176885 w 9021037"/>
              <a:gd name="connsiteY228" fmla="*/ 4830547 h 5314642"/>
              <a:gd name="connsiteX229" fmla="*/ 7155370 w 9021037"/>
              <a:gd name="connsiteY229" fmla="*/ 4862820 h 5314642"/>
              <a:gd name="connsiteX230" fmla="*/ 7101582 w 9021037"/>
              <a:gd name="connsiteY230" fmla="*/ 4905851 h 5314642"/>
              <a:gd name="connsiteX231" fmla="*/ 7037036 w 9021037"/>
              <a:gd name="connsiteY231" fmla="*/ 4927366 h 5314642"/>
              <a:gd name="connsiteX232" fmla="*/ 7004763 w 9021037"/>
              <a:gd name="connsiteY232" fmla="*/ 4938124 h 5314642"/>
              <a:gd name="connsiteX233" fmla="*/ 6907944 w 9021037"/>
              <a:gd name="connsiteY233" fmla="*/ 4948882 h 5314642"/>
              <a:gd name="connsiteX234" fmla="*/ 6843398 w 9021037"/>
              <a:gd name="connsiteY234" fmla="*/ 4970397 h 5314642"/>
              <a:gd name="connsiteX235" fmla="*/ 6757337 w 9021037"/>
              <a:gd name="connsiteY235" fmla="*/ 4959639 h 5314642"/>
              <a:gd name="connsiteX236" fmla="*/ 6725064 w 9021037"/>
              <a:gd name="connsiteY236" fmla="*/ 4948882 h 5314642"/>
              <a:gd name="connsiteX237" fmla="*/ 6682034 w 9021037"/>
              <a:gd name="connsiteY237" fmla="*/ 4905851 h 5314642"/>
              <a:gd name="connsiteX238" fmla="*/ 6639003 w 9021037"/>
              <a:gd name="connsiteY238" fmla="*/ 4948882 h 5314642"/>
              <a:gd name="connsiteX239" fmla="*/ 6628245 w 9021037"/>
              <a:gd name="connsiteY239" fmla="*/ 4981155 h 5314642"/>
              <a:gd name="connsiteX240" fmla="*/ 6595973 w 9021037"/>
              <a:gd name="connsiteY240" fmla="*/ 4991912 h 5314642"/>
              <a:gd name="connsiteX241" fmla="*/ 6509911 w 9021037"/>
              <a:gd name="connsiteY241" fmla="*/ 5002670 h 5314642"/>
              <a:gd name="connsiteX242" fmla="*/ 6445365 w 9021037"/>
              <a:gd name="connsiteY242" fmla="*/ 5013427 h 5314642"/>
              <a:gd name="connsiteX243" fmla="*/ 6391577 w 9021037"/>
              <a:gd name="connsiteY243" fmla="*/ 5045700 h 5314642"/>
              <a:gd name="connsiteX244" fmla="*/ 6327031 w 9021037"/>
              <a:gd name="connsiteY244" fmla="*/ 5077973 h 5314642"/>
              <a:gd name="connsiteX245" fmla="*/ 6305516 w 9021037"/>
              <a:gd name="connsiteY245" fmla="*/ 5099489 h 5314642"/>
              <a:gd name="connsiteX246" fmla="*/ 6262485 w 9021037"/>
              <a:gd name="connsiteY246" fmla="*/ 5110246 h 5314642"/>
              <a:gd name="connsiteX247" fmla="*/ 6230213 w 9021037"/>
              <a:gd name="connsiteY247" fmla="*/ 5121004 h 5314642"/>
              <a:gd name="connsiteX248" fmla="*/ 6187182 w 9021037"/>
              <a:gd name="connsiteY248" fmla="*/ 5164035 h 5314642"/>
              <a:gd name="connsiteX249" fmla="*/ 6165667 w 9021037"/>
              <a:gd name="connsiteY249" fmla="*/ 5196307 h 5314642"/>
              <a:gd name="connsiteX250" fmla="*/ 6133394 w 9021037"/>
              <a:gd name="connsiteY250" fmla="*/ 5207065 h 5314642"/>
              <a:gd name="connsiteX251" fmla="*/ 6111878 w 9021037"/>
              <a:gd name="connsiteY251" fmla="*/ 5228580 h 5314642"/>
              <a:gd name="connsiteX252" fmla="*/ 6047333 w 9021037"/>
              <a:gd name="connsiteY252" fmla="*/ 5271611 h 5314642"/>
              <a:gd name="connsiteX253" fmla="*/ 5982787 w 9021037"/>
              <a:gd name="connsiteY253" fmla="*/ 5282369 h 5314642"/>
              <a:gd name="connsiteX254" fmla="*/ 5928998 w 9021037"/>
              <a:gd name="connsiteY254" fmla="*/ 5293126 h 5314642"/>
              <a:gd name="connsiteX255" fmla="*/ 5896725 w 9021037"/>
              <a:gd name="connsiteY255" fmla="*/ 5303884 h 5314642"/>
              <a:gd name="connsiteX256" fmla="*/ 5842937 w 9021037"/>
              <a:gd name="connsiteY256" fmla="*/ 5314642 h 5314642"/>
              <a:gd name="connsiteX257" fmla="*/ 5767634 w 9021037"/>
              <a:gd name="connsiteY257" fmla="*/ 5303884 h 5314642"/>
              <a:gd name="connsiteX258" fmla="*/ 5703088 w 9021037"/>
              <a:gd name="connsiteY258" fmla="*/ 5282369 h 5314642"/>
              <a:gd name="connsiteX259" fmla="*/ 5638542 w 9021037"/>
              <a:gd name="connsiteY259" fmla="*/ 5271611 h 5314642"/>
              <a:gd name="connsiteX260" fmla="*/ 5595511 w 9021037"/>
              <a:gd name="connsiteY260" fmla="*/ 5174792 h 5314642"/>
              <a:gd name="connsiteX261" fmla="*/ 5638542 w 9021037"/>
              <a:gd name="connsiteY261" fmla="*/ 5056458 h 5314642"/>
              <a:gd name="connsiteX262" fmla="*/ 5660057 w 9021037"/>
              <a:gd name="connsiteY262" fmla="*/ 4895093 h 5314642"/>
              <a:gd name="connsiteX263" fmla="*/ 5584754 w 9021037"/>
              <a:gd name="connsiteY263" fmla="*/ 4819790 h 5314642"/>
              <a:gd name="connsiteX264" fmla="*/ 5530965 w 9021037"/>
              <a:gd name="connsiteY264" fmla="*/ 4787517 h 5314642"/>
              <a:gd name="connsiteX265" fmla="*/ 5423389 w 9021037"/>
              <a:gd name="connsiteY265" fmla="*/ 4766002 h 5314642"/>
              <a:gd name="connsiteX266" fmla="*/ 5358843 w 9021037"/>
              <a:gd name="connsiteY266" fmla="*/ 4733729 h 5314642"/>
              <a:gd name="connsiteX267" fmla="*/ 5326570 w 9021037"/>
              <a:gd name="connsiteY267" fmla="*/ 4722971 h 5314642"/>
              <a:gd name="connsiteX268" fmla="*/ 5294297 w 9021037"/>
              <a:gd name="connsiteY268" fmla="*/ 4701456 h 5314642"/>
              <a:gd name="connsiteX269" fmla="*/ 5175776 w 9021037"/>
              <a:gd name="connsiteY269" fmla="*/ 4704108 h 5314642"/>
              <a:gd name="connsiteX270" fmla="*/ 5166214 w 9021037"/>
              <a:gd name="connsiteY270" fmla="*/ 4655026 h 5314642"/>
              <a:gd name="connsiteX271" fmla="*/ 5197478 w 9021037"/>
              <a:gd name="connsiteY271" fmla="*/ 4572364 h 5314642"/>
              <a:gd name="connsiteX272" fmla="*/ 5264639 w 9021037"/>
              <a:gd name="connsiteY272" fmla="*/ 4543901 h 5314642"/>
              <a:gd name="connsiteX273" fmla="*/ 5339980 w 9021037"/>
              <a:gd name="connsiteY273" fmla="*/ 4489478 h 5314642"/>
              <a:gd name="connsiteX274" fmla="*/ 5401874 w 9021037"/>
              <a:gd name="connsiteY274" fmla="*/ 4432515 h 5314642"/>
              <a:gd name="connsiteX275" fmla="*/ 5466420 w 9021037"/>
              <a:gd name="connsiteY275" fmla="*/ 4421757 h 5314642"/>
              <a:gd name="connsiteX276" fmla="*/ 5617027 w 9021037"/>
              <a:gd name="connsiteY276" fmla="*/ 4378726 h 5314642"/>
              <a:gd name="connsiteX277" fmla="*/ 5712277 w 9021037"/>
              <a:gd name="connsiteY277" fmla="*/ 4285792 h 5314642"/>
              <a:gd name="connsiteX278" fmla="*/ 5573996 w 9021037"/>
              <a:gd name="connsiteY278" fmla="*/ 4195846 h 5314642"/>
              <a:gd name="connsiteX279" fmla="*/ 5467129 w 9021037"/>
              <a:gd name="connsiteY279" fmla="*/ 4187031 h 5314642"/>
              <a:gd name="connsiteX280" fmla="*/ 5404339 w 9021037"/>
              <a:gd name="connsiteY280" fmla="*/ 4245451 h 5314642"/>
              <a:gd name="connsiteX281" fmla="*/ 5296389 w 9021037"/>
              <a:gd name="connsiteY281" fmla="*/ 4229576 h 5314642"/>
              <a:gd name="connsiteX282" fmla="*/ 5223364 w 9021037"/>
              <a:gd name="connsiteY282" fmla="*/ 4223226 h 5314642"/>
              <a:gd name="connsiteX283" fmla="*/ 5154448 w 9021037"/>
              <a:gd name="connsiteY283" fmla="*/ 4185089 h 5314642"/>
              <a:gd name="connsiteX284" fmla="*/ 5122175 w 9021037"/>
              <a:gd name="connsiteY284" fmla="*/ 4195846 h 5314642"/>
              <a:gd name="connsiteX285" fmla="*/ 5025356 w 9021037"/>
              <a:gd name="connsiteY285" fmla="*/ 4185089 h 5314642"/>
              <a:gd name="connsiteX286" fmla="*/ 4960810 w 9021037"/>
              <a:gd name="connsiteY286" fmla="*/ 4152816 h 5314642"/>
              <a:gd name="connsiteX287" fmla="*/ 4907022 w 9021037"/>
              <a:gd name="connsiteY287" fmla="*/ 4099027 h 5314642"/>
              <a:gd name="connsiteX288" fmla="*/ 4836014 w 9021037"/>
              <a:gd name="connsiteY288" fmla="*/ 4093051 h 5314642"/>
              <a:gd name="connsiteX289" fmla="*/ 4804899 w 9021037"/>
              <a:gd name="connsiteY289" fmla="*/ 4048414 h 5314642"/>
              <a:gd name="connsiteX290" fmla="*/ 4902689 w 9021037"/>
              <a:gd name="connsiteY290" fmla="*/ 4007326 h 5314642"/>
              <a:gd name="connsiteX291" fmla="*/ 4880576 w 9021037"/>
              <a:gd name="connsiteY291" fmla="*/ 3944536 h 5314642"/>
              <a:gd name="connsiteX292" fmla="*/ 4739307 w 9021037"/>
              <a:gd name="connsiteY292" fmla="*/ 3953538 h 5314642"/>
              <a:gd name="connsiteX293" fmla="*/ 4639500 w 9021037"/>
              <a:gd name="connsiteY293" fmla="*/ 3859707 h 5314642"/>
              <a:gd name="connsiteX294" fmla="*/ 4502639 w 9021037"/>
              <a:gd name="connsiteY294" fmla="*/ 3870801 h 5314642"/>
              <a:gd name="connsiteX295" fmla="*/ 4421695 w 9021037"/>
              <a:gd name="connsiteY295" fmla="*/ 3860417 h 5314642"/>
              <a:gd name="connsiteX296" fmla="*/ 4328014 w 9021037"/>
              <a:gd name="connsiteY296" fmla="*/ 3873976 h 5314642"/>
              <a:gd name="connsiteX297" fmla="*/ 4302614 w 9021037"/>
              <a:gd name="connsiteY297" fmla="*/ 3899376 h 5314642"/>
              <a:gd name="connsiteX298" fmla="*/ 4305789 w 9021037"/>
              <a:gd name="connsiteY298" fmla="*/ 3947001 h 5314642"/>
              <a:gd name="connsiteX299" fmla="*/ 4272321 w 9021037"/>
              <a:gd name="connsiteY299" fmla="*/ 4045239 h 5314642"/>
              <a:gd name="connsiteX300" fmla="*/ 4229290 w 9021037"/>
              <a:gd name="connsiteY300" fmla="*/ 4109785 h 5314642"/>
              <a:gd name="connsiteX301" fmla="*/ 4207775 w 9021037"/>
              <a:gd name="connsiteY301" fmla="*/ 4142058 h 5314642"/>
              <a:gd name="connsiteX302" fmla="*/ 4175502 w 9021037"/>
              <a:gd name="connsiteY302" fmla="*/ 4174331 h 5314642"/>
              <a:gd name="connsiteX303" fmla="*/ 4121714 w 9021037"/>
              <a:gd name="connsiteY303" fmla="*/ 4217362 h 5314642"/>
              <a:gd name="connsiteX304" fmla="*/ 4096239 w 9021037"/>
              <a:gd name="connsiteY304" fmla="*/ 4270851 h 5314642"/>
              <a:gd name="connsiteX305" fmla="*/ 4046410 w 9021037"/>
              <a:gd name="connsiteY305" fmla="*/ 4335696 h 5314642"/>
              <a:gd name="connsiteX306" fmla="*/ 4014137 w 9021037"/>
              <a:gd name="connsiteY306" fmla="*/ 4367969 h 5314642"/>
              <a:gd name="connsiteX307" fmla="*/ 3924191 w 9021037"/>
              <a:gd name="connsiteY307" fmla="*/ 4468485 h 5314642"/>
              <a:gd name="connsiteX308" fmla="*/ 3838130 w 9021037"/>
              <a:gd name="connsiteY308" fmla="*/ 4537439 h 5314642"/>
              <a:gd name="connsiteX309" fmla="*/ 3780457 w 9021037"/>
              <a:gd name="connsiteY309" fmla="*/ 4563362 h 5314642"/>
              <a:gd name="connsiteX310" fmla="*/ 3813664 w 9021037"/>
              <a:gd name="connsiteY310" fmla="*/ 4639151 h 5314642"/>
              <a:gd name="connsiteX311" fmla="*/ 3810489 w 9021037"/>
              <a:gd name="connsiteY311" fmla="*/ 4728051 h 5314642"/>
              <a:gd name="connsiteX312" fmla="*/ 3745196 w 9021037"/>
              <a:gd name="connsiteY312" fmla="*/ 4755244 h 5314642"/>
              <a:gd name="connsiteX313" fmla="*/ 3699364 w 9021037"/>
              <a:gd name="connsiteY313" fmla="*/ 4693126 h 5314642"/>
              <a:gd name="connsiteX314" fmla="*/ 3621745 w 9021037"/>
              <a:gd name="connsiteY314" fmla="*/ 4641840 h 5314642"/>
              <a:gd name="connsiteX315" fmla="*/ 3499339 w 9021037"/>
              <a:gd name="connsiteY315" fmla="*/ 4664551 h 5314642"/>
              <a:gd name="connsiteX316" fmla="*/ 3423139 w 9021037"/>
              <a:gd name="connsiteY316" fmla="*/ 4728051 h 5314642"/>
              <a:gd name="connsiteX317" fmla="*/ 3342046 w 9021037"/>
              <a:gd name="connsiteY317" fmla="*/ 4725436 h 5314642"/>
              <a:gd name="connsiteX318" fmla="*/ 3286614 w 9021037"/>
              <a:gd name="connsiteY318" fmla="*/ 4785201 h 5314642"/>
              <a:gd name="connsiteX319" fmla="*/ 3212431 w 9021037"/>
              <a:gd name="connsiteY319" fmla="*/ 4788750 h 5314642"/>
              <a:gd name="connsiteX320" fmla="*/ 3153525 w 9021037"/>
              <a:gd name="connsiteY320" fmla="*/ 4755244 h 5314642"/>
              <a:gd name="connsiteX321" fmla="*/ 3099737 w 9021037"/>
              <a:gd name="connsiteY321" fmla="*/ 4712213 h 5314642"/>
              <a:gd name="connsiteX322" fmla="*/ 3032614 w 9021037"/>
              <a:gd name="connsiteY322" fmla="*/ 4591526 h 5314642"/>
              <a:gd name="connsiteX323" fmla="*/ 3054839 w 9021037"/>
              <a:gd name="connsiteY323" fmla="*/ 4556601 h 5314642"/>
              <a:gd name="connsiteX324" fmla="*/ 3088980 w 9021037"/>
              <a:gd name="connsiteY324" fmla="*/ 4561606 h 5314642"/>
              <a:gd name="connsiteX325" fmla="*/ 3131039 w 9021037"/>
              <a:gd name="connsiteY325" fmla="*/ 4585176 h 5314642"/>
              <a:gd name="connsiteX326" fmla="*/ 3173995 w 9021037"/>
              <a:gd name="connsiteY326" fmla="*/ 4560037 h 5314642"/>
              <a:gd name="connsiteX327" fmla="*/ 3172314 w 9021037"/>
              <a:gd name="connsiteY327" fmla="*/ 4505801 h 5314642"/>
              <a:gd name="connsiteX328" fmla="*/ 3142768 w 9021037"/>
              <a:gd name="connsiteY328" fmla="*/ 4443272 h 5314642"/>
              <a:gd name="connsiteX329" fmla="*/ 3192148 w 9021037"/>
              <a:gd name="connsiteY329" fmla="*/ 4404126 h 5314642"/>
              <a:gd name="connsiteX330" fmla="*/ 3268871 w 9021037"/>
              <a:gd name="connsiteY330" fmla="*/ 4377680 h 5314642"/>
              <a:gd name="connsiteX331" fmla="*/ 3299725 w 9021037"/>
              <a:gd name="connsiteY331" fmla="*/ 4261812 h 5314642"/>
              <a:gd name="connsiteX332" fmla="*/ 3411896 w 9021037"/>
              <a:gd name="connsiteY332" fmla="*/ 4243658 h 5314642"/>
              <a:gd name="connsiteX333" fmla="*/ 3423139 w 9021037"/>
              <a:gd name="connsiteY333" fmla="*/ 4140676 h 5314642"/>
              <a:gd name="connsiteX334" fmla="*/ 3380669 w 9021037"/>
              <a:gd name="connsiteY334" fmla="*/ 4050170 h 5314642"/>
              <a:gd name="connsiteX335" fmla="*/ 3401997 w 9021037"/>
              <a:gd name="connsiteY335" fmla="*/ 3941361 h 5314642"/>
              <a:gd name="connsiteX336" fmla="*/ 3490188 w 9021037"/>
              <a:gd name="connsiteY336" fmla="*/ 3891270 h 5314642"/>
              <a:gd name="connsiteX337" fmla="*/ 3589658 w 9021037"/>
              <a:gd name="connsiteY337" fmla="*/ 3897097 h 5314642"/>
              <a:gd name="connsiteX338" fmla="*/ 3669893 w 9021037"/>
              <a:gd name="connsiteY338" fmla="*/ 3948420 h 5314642"/>
              <a:gd name="connsiteX339" fmla="*/ 3737613 w 9021037"/>
              <a:gd name="connsiteY339" fmla="*/ 3984578 h 5314642"/>
              <a:gd name="connsiteX340" fmla="*/ 3813440 w 9021037"/>
              <a:gd name="connsiteY340" fmla="*/ 3954770 h 5314642"/>
              <a:gd name="connsiteX341" fmla="*/ 3913620 w 9021037"/>
              <a:gd name="connsiteY341" fmla="*/ 3963063 h 5314642"/>
              <a:gd name="connsiteX342" fmla="*/ 3899688 w 9021037"/>
              <a:gd name="connsiteY342" fmla="*/ 3865011 h 5314642"/>
              <a:gd name="connsiteX343" fmla="*/ 3911155 w 9021037"/>
              <a:gd name="connsiteY343" fmla="*/ 3759713 h 5314642"/>
              <a:gd name="connsiteX344" fmla="*/ 3829315 w 9021037"/>
              <a:gd name="connsiteY344" fmla="*/ 3709997 h 5314642"/>
              <a:gd name="connsiteX345" fmla="*/ 3750127 w 9021037"/>
              <a:gd name="connsiteY345" fmla="*/ 3651091 h 5314642"/>
              <a:gd name="connsiteX346" fmla="*/ 3702165 w 9021037"/>
              <a:gd name="connsiteY346" fmla="*/ 3571903 h 5314642"/>
              <a:gd name="connsiteX347" fmla="*/ 3659135 w 9021037"/>
              <a:gd name="connsiteY347" fmla="*/ 3518115 h 5314642"/>
              <a:gd name="connsiteX348" fmla="*/ 3655437 w 9021037"/>
              <a:gd name="connsiteY348" fmla="*/ 3410538 h 5314642"/>
              <a:gd name="connsiteX349" fmla="*/ 3558431 w 9021037"/>
              <a:gd name="connsiteY349" fmla="*/ 3368217 h 5314642"/>
              <a:gd name="connsiteX350" fmla="*/ 3474126 w 9021037"/>
              <a:gd name="connsiteY350" fmla="*/ 3263106 h 5314642"/>
              <a:gd name="connsiteX351" fmla="*/ 3508528 w 9021037"/>
              <a:gd name="connsiteY351" fmla="*/ 3173870 h 5314642"/>
              <a:gd name="connsiteX352" fmla="*/ 3531463 w 9021037"/>
              <a:gd name="connsiteY352" fmla="*/ 3083924 h 5314642"/>
              <a:gd name="connsiteX353" fmla="*/ 3465497 w 9021037"/>
              <a:gd name="connsiteY353" fmla="*/ 2990990 h 5314642"/>
              <a:gd name="connsiteX354" fmla="*/ 3381901 w 9021037"/>
              <a:gd name="connsiteY354" fmla="*/ 2973359 h 5314642"/>
              <a:gd name="connsiteX355" fmla="*/ 3316310 w 9021037"/>
              <a:gd name="connsiteY355" fmla="*/ 2894171 h 5314642"/>
              <a:gd name="connsiteX356" fmla="*/ 3249112 w 9021037"/>
              <a:gd name="connsiteY356" fmla="*/ 2840551 h 5314642"/>
              <a:gd name="connsiteX357" fmla="*/ 3196920 w 9021037"/>
              <a:gd name="connsiteY357" fmla="*/ 2838926 h 5314642"/>
              <a:gd name="connsiteX358" fmla="*/ 3146466 w 9021037"/>
              <a:gd name="connsiteY358" fmla="*/ 2886859 h 5314642"/>
              <a:gd name="connsiteX359" fmla="*/ 3099737 w 9021037"/>
              <a:gd name="connsiteY359" fmla="*/ 2829625 h 5314642"/>
              <a:gd name="connsiteX360" fmla="*/ 3023370 w 9021037"/>
              <a:gd name="connsiteY360" fmla="*/ 2820016 h 5314642"/>
              <a:gd name="connsiteX361" fmla="*/ 2955209 w 9021037"/>
              <a:gd name="connsiteY361" fmla="*/ 2788976 h 5314642"/>
              <a:gd name="connsiteX362" fmla="*/ 2938288 w 9021037"/>
              <a:gd name="connsiteY362" fmla="*/ 2705547 h 5314642"/>
              <a:gd name="connsiteX363" fmla="*/ 2872594 w 9021037"/>
              <a:gd name="connsiteY363" fmla="*/ 2718518 h 5314642"/>
              <a:gd name="connsiteX364" fmla="*/ 2773310 w 9021037"/>
              <a:gd name="connsiteY364" fmla="*/ 2629012 h 5314642"/>
              <a:gd name="connsiteX365" fmla="*/ 2658674 w 9021037"/>
              <a:gd name="connsiteY365" fmla="*/ 2646745 h 5314642"/>
              <a:gd name="connsiteX366" fmla="*/ 2565300 w 9021037"/>
              <a:gd name="connsiteY366" fmla="*/ 2702747 h 5314642"/>
              <a:gd name="connsiteX367" fmla="*/ 2443521 w 9021037"/>
              <a:gd name="connsiteY367" fmla="*/ 2711291 h 5314642"/>
              <a:gd name="connsiteX368" fmla="*/ 2314429 w 9021037"/>
              <a:gd name="connsiteY368" fmla="*/ 2743564 h 5314642"/>
              <a:gd name="connsiteX369" fmla="*/ 2217610 w 9021037"/>
              <a:gd name="connsiteY369" fmla="*/ 2775837 h 5314642"/>
              <a:gd name="connsiteX370" fmla="*/ 2164971 w 9021037"/>
              <a:gd name="connsiteY370" fmla="*/ 2850972 h 5314642"/>
              <a:gd name="connsiteX371" fmla="*/ 2105187 w 9021037"/>
              <a:gd name="connsiteY371" fmla="*/ 2910756 h 5314642"/>
              <a:gd name="connsiteX372" fmla="*/ 2034730 w 9021037"/>
              <a:gd name="connsiteY372" fmla="*/ 2937202 h 5314642"/>
              <a:gd name="connsiteX373" fmla="*/ 1980942 w 9021037"/>
              <a:gd name="connsiteY373" fmla="*/ 2958717 h 5314642"/>
              <a:gd name="connsiteX374" fmla="*/ 1872217 w 9021037"/>
              <a:gd name="connsiteY374" fmla="*/ 2986311 h 5314642"/>
              <a:gd name="connsiteX375" fmla="*/ 1734291 w 9021037"/>
              <a:gd name="connsiteY375" fmla="*/ 2998656 h 5314642"/>
              <a:gd name="connsiteX376" fmla="*/ 1598430 w 9021037"/>
              <a:gd name="connsiteY376" fmla="*/ 2999451 h 5314642"/>
              <a:gd name="connsiteX377" fmla="*/ 1524443 w 9021037"/>
              <a:gd name="connsiteY377" fmla="*/ 3066378 h 5314642"/>
              <a:gd name="connsiteX378" fmla="*/ 1484773 w 9021037"/>
              <a:gd name="connsiteY378" fmla="*/ 3120082 h 5314642"/>
              <a:gd name="connsiteX379" fmla="*/ 1421544 w 9021037"/>
              <a:gd name="connsiteY379" fmla="*/ 3130839 h 5314642"/>
              <a:gd name="connsiteX380" fmla="*/ 1364142 w 9021037"/>
              <a:gd name="connsiteY380" fmla="*/ 3105795 h 5314642"/>
              <a:gd name="connsiteX381" fmla="*/ 1313968 w 9021037"/>
              <a:gd name="connsiteY381" fmla="*/ 3066293 h 5314642"/>
              <a:gd name="connsiteX382" fmla="*/ 1292453 w 9021037"/>
              <a:gd name="connsiteY382" fmla="*/ 3034020 h 5314642"/>
              <a:gd name="connsiteX383" fmla="*/ 1224209 w 9021037"/>
              <a:gd name="connsiteY383" fmla="*/ 2974405 h 5314642"/>
              <a:gd name="connsiteX384" fmla="*/ 1120330 w 9021037"/>
              <a:gd name="connsiteY384" fmla="*/ 2980232 h 5314642"/>
              <a:gd name="connsiteX385" fmla="*/ 1051021 w 9021037"/>
              <a:gd name="connsiteY385" fmla="*/ 2999198 h 5314642"/>
              <a:gd name="connsiteX386" fmla="*/ 994264 w 9021037"/>
              <a:gd name="connsiteY386" fmla="*/ 2981801 h 5314642"/>
              <a:gd name="connsiteX387" fmla="*/ 908539 w 9021037"/>
              <a:gd name="connsiteY387" fmla="*/ 2984182 h 5314642"/>
              <a:gd name="connsiteX388" fmla="*/ 849008 w 9021037"/>
              <a:gd name="connsiteY388" fmla="*/ 2960370 h 5314642"/>
              <a:gd name="connsiteX389" fmla="*/ 743813 w 9021037"/>
              <a:gd name="connsiteY389" fmla="*/ 2958717 h 5314642"/>
              <a:gd name="connsiteX390" fmla="*/ 668593 w 9021037"/>
              <a:gd name="connsiteY390" fmla="*/ 2937117 h 5314642"/>
              <a:gd name="connsiteX391" fmla="*/ 608894 w 9021037"/>
              <a:gd name="connsiteY391" fmla="*/ 2912073 h 5314642"/>
              <a:gd name="connsiteX392" fmla="*/ 582448 w 9021037"/>
              <a:gd name="connsiteY392" fmla="*/ 2883413 h 5314642"/>
              <a:gd name="connsiteX393" fmla="*/ 442598 w 9021037"/>
              <a:gd name="connsiteY393" fmla="*/ 2915686 h 5314642"/>
              <a:gd name="connsiteX394" fmla="*/ 431841 w 9021037"/>
              <a:gd name="connsiteY394" fmla="*/ 2947959 h 5314642"/>
              <a:gd name="connsiteX395" fmla="*/ 367995 w 9021037"/>
              <a:gd name="connsiteY395" fmla="*/ 2936557 h 5314642"/>
              <a:gd name="connsiteX396" fmla="*/ 315804 w 9021037"/>
              <a:gd name="connsiteY396" fmla="*/ 2889577 h 5314642"/>
              <a:gd name="connsiteX397" fmla="*/ 238203 w 9021037"/>
              <a:gd name="connsiteY397" fmla="*/ 2883413 h 5314642"/>
              <a:gd name="connsiteX398" fmla="*/ 202148 w 9021037"/>
              <a:gd name="connsiteY398" fmla="*/ 2795055 h 5314642"/>
              <a:gd name="connsiteX399" fmla="*/ 119869 w 9021037"/>
              <a:gd name="connsiteY399" fmla="*/ 2754322 h 5314642"/>
              <a:gd name="connsiteX400" fmla="*/ 42437 w 9021037"/>
              <a:gd name="connsiteY400" fmla="*/ 2693390 h 5314642"/>
              <a:gd name="connsiteX401" fmla="*/ 1703 w 9021037"/>
              <a:gd name="connsiteY401" fmla="*/ 2607497 h 5314642"/>
              <a:gd name="connsiteX402" fmla="*/ 43417 w 9021037"/>
              <a:gd name="connsiteY402" fmla="*/ 2483083 h 5314642"/>
              <a:gd name="connsiteX403" fmla="*/ 119869 w 9021037"/>
              <a:gd name="connsiteY403" fmla="*/ 2420835 h 5314642"/>
              <a:gd name="connsiteX404" fmla="*/ 122503 w 9021037"/>
              <a:gd name="connsiteY404" fmla="*/ 2316956 h 5314642"/>
              <a:gd name="connsiteX405" fmla="*/ 201251 w 9021037"/>
              <a:gd name="connsiteY405" fmla="*/ 2246330 h 5314642"/>
              <a:gd name="connsiteX406" fmla="*/ 233524 w 9021037"/>
              <a:gd name="connsiteY406" fmla="*/ 2191478 h 5314642"/>
              <a:gd name="connsiteX407" fmla="*/ 281234 w 9021037"/>
              <a:gd name="connsiteY407" fmla="*/ 2151893 h 5314642"/>
              <a:gd name="connsiteX408" fmla="*/ 296838 w 9021037"/>
              <a:gd name="connsiteY408" fmla="*/ 2053926 h 5314642"/>
              <a:gd name="connsiteX409" fmla="*/ 265966 w 9021037"/>
              <a:gd name="connsiteY409" fmla="*/ 1923686 h 5314642"/>
              <a:gd name="connsiteX410" fmla="*/ 309977 w 9021037"/>
              <a:gd name="connsiteY410" fmla="*/ 1850847 h 5314642"/>
              <a:gd name="connsiteX411" fmla="*/ 378053 w 9021037"/>
              <a:gd name="connsiteY411" fmla="*/ 1721587 h 5314642"/>
              <a:gd name="connsiteX412" fmla="*/ 464114 w 9021037"/>
              <a:gd name="connsiteY41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317196 w 9021037"/>
              <a:gd name="connsiteY168" fmla="*/ 3120082 h 5314642"/>
              <a:gd name="connsiteX169" fmla="*/ 8263408 w 9021037"/>
              <a:gd name="connsiteY169" fmla="*/ 3173870 h 5314642"/>
              <a:gd name="connsiteX170" fmla="*/ 8198862 w 9021037"/>
              <a:gd name="connsiteY170" fmla="*/ 3216900 h 5314642"/>
              <a:gd name="connsiteX171" fmla="*/ 8177347 w 9021037"/>
              <a:gd name="connsiteY171" fmla="*/ 3238416 h 5314642"/>
              <a:gd name="connsiteX172" fmla="*/ 8134316 w 9021037"/>
              <a:gd name="connsiteY172" fmla="*/ 3227658 h 5314642"/>
              <a:gd name="connsiteX173" fmla="*/ 8091285 w 9021037"/>
              <a:gd name="connsiteY173" fmla="*/ 3292204 h 5314642"/>
              <a:gd name="connsiteX174" fmla="*/ 8080528 w 9021037"/>
              <a:gd name="connsiteY174" fmla="*/ 3324477 h 5314642"/>
              <a:gd name="connsiteX175" fmla="*/ 8069770 w 9021037"/>
              <a:gd name="connsiteY175" fmla="*/ 3367507 h 5314642"/>
              <a:gd name="connsiteX176" fmla="*/ 8048255 w 9021037"/>
              <a:gd name="connsiteY176" fmla="*/ 3389023 h 5314642"/>
              <a:gd name="connsiteX177" fmla="*/ 8026740 w 9021037"/>
              <a:gd name="connsiteY177" fmla="*/ 3421296 h 5314642"/>
              <a:gd name="connsiteX178" fmla="*/ 8015982 w 9021037"/>
              <a:gd name="connsiteY178" fmla="*/ 3528872 h 5314642"/>
              <a:gd name="connsiteX179" fmla="*/ 7951436 w 9021037"/>
              <a:gd name="connsiteY179" fmla="*/ 3550387 h 5314642"/>
              <a:gd name="connsiteX180" fmla="*/ 7919163 w 9021037"/>
              <a:gd name="connsiteY180" fmla="*/ 3561145 h 5314642"/>
              <a:gd name="connsiteX181" fmla="*/ 7714768 w 9021037"/>
              <a:gd name="connsiteY181" fmla="*/ 3582660 h 5314642"/>
              <a:gd name="connsiteX182" fmla="*/ 7650222 w 9021037"/>
              <a:gd name="connsiteY182" fmla="*/ 3604176 h 5314642"/>
              <a:gd name="connsiteX183" fmla="*/ 7617949 w 9021037"/>
              <a:gd name="connsiteY183" fmla="*/ 3614933 h 5314642"/>
              <a:gd name="connsiteX184" fmla="*/ 7585676 w 9021037"/>
              <a:gd name="connsiteY184" fmla="*/ 3636449 h 5314642"/>
              <a:gd name="connsiteX185" fmla="*/ 7553403 w 9021037"/>
              <a:gd name="connsiteY185" fmla="*/ 3647206 h 5314642"/>
              <a:gd name="connsiteX186" fmla="*/ 7488857 w 9021037"/>
              <a:gd name="connsiteY186" fmla="*/ 3690237 h 5314642"/>
              <a:gd name="connsiteX187" fmla="*/ 7456584 w 9021037"/>
              <a:gd name="connsiteY187" fmla="*/ 3700995 h 5314642"/>
              <a:gd name="connsiteX188" fmla="*/ 7392038 w 9021037"/>
              <a:gd name="connsiteY188" fmla="*/ 3744025 h 5314642"/>
              <a:gd name="connsiteX189" fmla="*/ 7359765 w 9021037"/>
              <a:gd name="connsiteY189" fmla="*/ 3765540 h 5314642"/>
              <a:gd name="connsiteX190" fmla="*/ 7327493 w 9021037"/>
              <a:gd name="connsiteY190" fmla="*/ 3776298 h 5314642"/>
              <a:gd name="connsiteX191" fmla="*/ 7273704 w 9021037"/>
              <a:gd name="connsiteY191" fmla="*/ 3808571 h 5314642"/>
              <a:gd name="connsiteX192" fmla="*/ 7101582 w 9021037"/>
              <a:gd name="connsiteY192" fmla="*/ 3840844 h 5314642"/>
              <a:gd name="connsiteX193" fmla="*/ 7037036 w 9021037"/>
              <a:gd name="connsiteY193" fmla="*/ 3862359 h 5314642"/>
              <a:gd name="connsiteX194" fmla="*/ 7004763 w 9021037"/>
              <a:gd name="connsiteY194" fmla="*/ 3873117 h 5314642"/>
              <a:gd name="connsiteX195" fmla="*/ 6929460 w 9021037"/>
              <a:gd name="connsiteY195" fmla="*/ 3862359 h 5314642"/>
              <a:gd name="connsiteX196" fmla="*/ 6897187 w 9021037"/>
              <a:gd name="connsiteY196" fmla="*/ 3851602 h 5314642"/>
              <a:gd name="connsiteX197" fmla="*/ 6778853 w 9021037"/>
              <a:gd name="connsiteY197" fmla="*/ 3862359 h 5314642"/>
              <a:gd name="connsiteX198" fmla="*/ 6725064 w 9021037"/>
              <a:gd name="connsiteY198" fmla="*/ 3894632 h 5314642"/>
              <a:gd name="connsiteX199" fmla="*/ 6682034 w 9021037"/>
              <a:gd name="connsiteY199" fmla="*/ 3948420 h 5314642"/>
              <a:gd name="connsiteX200" fmla="*/ 6639003 w 9021037"/>
              <a:gd name="connsiteY200" fmla="*/ 4002209 h 5314642"/>
              <a:gd name="connsiteX201" fmla="*/ 6606730 w 9021037"/>
              <a:gd name="connsiteY201" fmla="*/ 4023724 h 5314642"/>
              <a:gd name="connsiteX202" fmla="*/ 6595973 w 9021037"/>
              <a:gd name="connsiteY202" fmla="*/ 4055997 h 5314642"/>
              <a:gd name="connsiteX203" fmla="*/ 6542184 w 9021037"/>
              <a:gd name="connsiteY203" fmla="*/ 4099027 h 5314642"/>
              <a:gd name="connsiteX204" fmla="*/ 6520669 w 9021037"/>
              <a:gd name="connsiteY204" fmla="*/ 4120543 h 5314642"/>
              <a:gd name="connsiteX205" fmla="*/ 6456123 w 9021037"/>
              <a:gd name="connsiteY205" fmla="*/ 4163573 h 5314642"/>
              <a:gd name="connsiteX206" fmla="*/ 6413093 w 9021037"/>
              <a:gd name="connsiteY206" fmla="*/ 4217362 h 5314642"/>
              <a:gd name="connsiteX207" fmla="*/ 6380820 w 9021037"/>
              <a:gd name="connsiteY207" fmla="*/ 4228119 h 5314642"/>
              <a:gd name="connsiteX208" fmla="*/ 6402335 w 9021037"/>
              <a:gd name="connsiteY208" fmla="*/ 4335696 h 5314642"/>
              <a:gd name="connsiteX209" fmla="*/ 6413093 w 9021037"/>
              <a:gd name="connsiteY209" fmla="*/ 4378726 h 5314642"/>
              <a:gd name="connsiteX210" fmla="*/ 6434608 w 9021037"/>
              <a:gd name="connsiteY210" fmla="*/ 4400242 h 5314642"/>
              <a:gd name="connsiteX211" fmla="*/ 6456123 w 9021037"/>
              <a:gd name="connsiteY211" fmla="*/ 4432515 h 5314642"/>
              <a:gd name="connsiteX212" fmla="*/ 6477638 w 9021037"/>
              <a:gd name="connsiteY212" fmla="*/ 4497060 h 5314642"/>
              <a:gd name="connsiteX213" fmla="*/ 6499154 w 9021037"/>
              <a:gd name="connsiteY213" fmla="*/ 4518576 h 5314642"/>
              <a:gd name="connsiteX214" fmla="*/ 6520669 w 9021037"/>
              <a:gd name="connsiteY214" fmla="*/ 4550849 h 5314642"/>
              <a:gd name="connsiteX215" fmla="*/ 6585215 w 9021037"/>
              <a:gd name="connsiteY215" fmla="*/ 4615395 h 5314642"/>
              <a:gd name="connsiteX216" fmla="*/ 6617488 w 9021037"/>
              <a:gd name="connsiteY216" fmla="*/ 4626152 h 5314642"/>
              <a:gd name="connsiteX217" fmla="*/ 6649761 w 9021037"/>
              <a:gd name="connsiteY217" fmla="*/ 4647667 h 5314642"/>
              <a:gd name="connsiteX218" fmla="*/ 6671276 w 9021037"/>
              <a:gd name="connsiteY218" fmla="*/ 4669183 h 5314642"/>
              <a:gd name="connsiteX219" fmla="*/ 6703549 w 9021037"/>
              <a:gd name="connsiteY219" fmla="*/ 4679940 h 5314642"/>
              <a:gd name="connsiteX220" fmla="*/ 6811125 w 9021037"/>
              <a:gd name="connsiteY220" fmla="*/ 4647667 h 5314642"/>
              <a:gd name="connsiteX221" fmla="*/ 6918702 w 9021037"/>
              <a:gd name="connsiteY221" fmla="*/ 4636910 h 5314642"/>
              <a:gd name="connsiteX222" fmla="*/ 6950975 w 9021037"/>
              <a:gd name="connsiteY222" fmla="*/ 4615395 h 5314642"/>
              <a:gd name="connsiteX223" fmla="*/ 7166128 w 9021037"/>
              <a:gd name="connsiteY223" fmla="*/ 4615395 h 5314642"/>
              <a:gd name="connsiteX224" fmla="*/ 7198401 w 9021037"/>
              <a:gd name="connsiteY224" fmla="*/ 4626152 h 5314642"/>
              <a:gd name="connsiteX225" fmla="*/ 7230674 w 9021037"/>
              <a:gd name="connsiteY225" fmla="*/ 4733729 h 5314642"/>
              <a:gd name="connsiteX226" fmla="*/ 7219916 w 9021037"/>
              <a:gd name="connsiteY226" fmla="*/ 4776759 h 5314642"/>
              <a:gd name="connsiteX227" fmla="*/ 7176885 w 9021037"/>
              <a:gd name="connsiteY227" fmla="*/ 4830547 h 5314642"/>
              <a:gd name="connsiteX228" fmla="*/ 7155370 w 9021037"/>
              <a:gd name="connsiteY228" fmla="*/ 4862820 h 5314642"/>
              <a:gd name="connsiteX229" fmla="*/ 7101582 w 9021037"/>
              <a:gd name="connsiteY229" fmla="*/ 4905851 h 5314642"/>
              <a:gd name="connsiteX230" fmla="*/ 7037036 w 9021037"/>
              <a:gd name="connsiteY230" fmla="*/ 4927366 h 5314642"/>
              <a:gd name="connsiteX231" fmla="*/ 7004763 w 9021037"/>
              <a:gd name="connsiteY231" fmla="*/ 4938124 h 5314642"/>
              <a:gd name="connsiteX232" fmla="*/ 6907944 w 9021037"/>
              <a:gd name="connsiteY232" fmla="*/ 4948882 h 5314642"/>
              <a:gd name="connsiteX233" fmla="*/ 6843398 w 9021037"/>
              <a:gd name="connsiteY233" fmla="*/ 4970397 h 5314642"/>
              <a:gd name="connsiteX234" fmla="*/ 6757337 w 9021037"/>
              <a:gd name="connsiteY234" fmla="*/ 4959639 h 5314642"/>
              <a:gd name="connsiteX235" fmla="*/ 6725064 w 9021037"/>
              <a:gd name="connsiteY235" fmla="*/ 4948882 h 5314642"/>
              <a:gd name="connsiteX236" fmla="*/ 6682034 w 9021037"/>
              <a:gd name="connsiteY236" fmla="*/ 4905851 h 5314642"/>
              <a:gd name="connsiteX237" fmla="*/ 6639003 w 9021037"/>
              <a:gd name="connsiteY237" fmla="*/ 4948882 h 5314642"/>
              <a:gd name="connsiteX238" fmla="*/ 6628245 w 9021037"/>
              <a:gd name="connsiteY238" fmla="*/ 4981155 h 5314642"/>
              <a:gd name="connsiteX239" fmla="*/ 6595973 w 9021037"/>
              <a:gd name="connsiteY239" fmla="*/ 4991912 h 5314642"/>
              <a:gd name="connsiteX240" fmla="*/ 6509911 w 9021037"/>
              <a:gd name="connsiteY240" fmla="*/ 5002670 h 5314642"/>
              <a:gd name="connsiteX241" fmla="*/ 6445365 w 9021037"/>
              <a:gd name="connsiteY241" fmla="*/ 5013427 h 5314642"/>
              <a:gd name="connsiteX242" fmla="*/ 6391577 w 9021037"/>
              <a:gd name="connsiteY242" fmla="*/ 5045700 h 5314642"/>
              <a:gd name="connsiteX243" fmla="*/ 6327031 w 9021037"/>
              <a:gd name="connsiteY243" fmla="*/ 5077973 h 5314642"/>
              <a:gd name="connsiteX244" fmla="*/ 6305516 w 9021037"/>
              <a:gd name="connsiteY244" fmla="*/ 5099489 h 5314642"/>
              <a:gd name="connsiteX245" fmla="*/ 6262485 w 9021037"/>
              <a:gd name="connsiteY245" fmla="*/ 5110246 h 5314642"/>
              <a:gd name="connsiteX246" fmla="*/ 6230213 w 9021037"/>
              <a:gd name="connsiteY246" fmla="*/ 5121004 h 5314642"/>
              <a:gd name="connsiteX247" fmla="*/ 6187182 w 9021037"/>
              <a:gd name="connsiteY247" fmla="*/ 5164035 h 5314642"/>
              <a:gd name="connsiteX248" fmla="*/ 6165667 w 9021037"/>
              <a:gd name="connsiteY248" fmla="*/ 5196307 h 5314642"/>
              <a:gd name="connsiteX249" fmla="*/ 6133394 w 9021037"/>
              <a:gd name="connsiteY249" fmla="*/ 5207065 h 5314642"/>
              <a:gd name="connsiteX250" fmla="*/ 6111878 w 9021037"/>
              <a:gd name="connsiteY250" fmla="*/ 5228580 h 5314642"/>
              <a:gd name="connsiteX251" fmla="*/ 6047333 w 9021037"/>
              <a:gd name="connsiteY251" fmla="*/ 5271611 h 5314642"/>
              <a:gd name="connsiteX252" fmla="*/ 5982787 w 9021037"/>
              <a:gd name="connsiteY252" fmla="*/ 5282369 h 5314642"/>
              <a:gd name="connsiteX253" fmla="*/ 5928998 w 9021037"/>
              <a:gd name="connsiteY253" fmla="*/ 5293126 h 5314642"/>
              <a:gd name="connsiteX254" fmla="*/ 5896725 w 9021037"/>
              <a:gd name="connsiteY254" fmla="*/ 5303884 h 5314642"/>
              <a:gd name="connsiteX255" fmla="*/ 5842937 w 9021037"/>
              <a:gd name="connsiteY255" fmla="*/ 5314642 h 5314642"/>
              <a:gd name="connsiteX256" fmla="*/ 5767634 w 9021037"/>
              <a:gd name="connsiteY256" fmla="*/ 5303884 h 5314642"/>
              <a:gd name="connsiteX257" fmla="*/ 5703088 w 9021037"/>
              <a:gd name="connsiteY257" fmla="*/ 5282369 h 5314642"/>
              <a:gd name="connsiteX258" fmla="*/ 5638542 w 9021037"/>
              <a:gd name="connsiteY258" fmla="*/ 5271611 h 5314642"/>
              <a:gd name="connsiteX259" fmla="*/ 5595511 w 9021037"/>
              <a:gd name="connsiteY259" fmla="*/ 5174792 h 5314642"/>
              <a:gd name="connsiteX260" fmla="*/ 5638542 w 9021037"/>
              <a:gd name="connsiteY260" fmla="*/ 5056458 h 5314642"/>
              <a:gd name="connsiteX261" fmla="*/ 5660057 w 9021037"/>
              <a:gd name="connsiteY261" fmla="*/ 4895093 h 5314642"/>
              <a:gd name="connsiteX262" fmla="*/ 5584754 w 9021037"/>
              <a:gd name="connsiteY262" fmla="*/ 4819790 h 5314642"/>
              <a:gd name="connsiteX263" fmla="*/ 5530965 w 9021037"/>
              <a:gd name="connsiteY263" fmla="*/ 4787517 h 5314642"/>
              <a:gd name="connsiteX264" fmla="*/ 5423389 w 9021037"/>
              <a:gd name="connsiteY264" fmla="*/ 4766002 h 5314642"/>
              <a:gd name="connsiteX265" fmla="*/ 5358843 w 9021037"/>
              <a:gd name="connsiteY265" fmla="*/ 4733729 h 5314642"/>
              <a:gd name="connsiteX266" fmla="*/ 5326570 w 9021037"/>
              <a:gd name="connsiteY266" fmla="*/ 4722971 h 5314642"/>
              <a:gd name="connsiteX267" fmla="*/ 5294297 w 9021037"/>
              <a:gd name="connsiteY267" fmla="*/ 4701456 h 5314642"/>
              <a:gd name="connsiteX268" fmla="*/ 5175776 w 9021037"/>
              <a:gd name="connsiteY268" fmla="*/ 4704108 h 5314642"/>
              <a:gd name="connsiteX269" fmla="*/ 5166214 w 9021037"/>
              <a:gd name="connsiteY269" fmla="*/ 4655026 h 5314642"/>
              <a:gd name="connsiteX270" fmla="*/ 5197478 w 9021037"/>
              <a:gd name="connsiteY270" fmla="*/ 4572364 h 5314642"/>
              <a:gd name="connsiteX271" fmla="*/ 5264639 w 9021037"/>
              <a:gd name="connsiteY271" fmla="*/ 4543901 h 5314642"/>
              <a:gd name="connsiteX272" fmla="*/ 5339980 w 9021037"/>
              <a:gd name="connsiteY272" fmla="*/ 4489478 h 5314642"/>
              <a:gd name="connsiteX273" fmla="*/ 5401874 w 9021037"/>
              <a:gd name="connsiteY273" fmla="*/ 4432515 h 5314642"/>
              <a:gd name="connsiteX274" fmla="*/ 5466420 w 9021037"/>
              <a:gd name="connsiteY274" fmla="*/ 4421757 h 5314642"/>
              <a:gd name="connsiteX275" fmla="*/ 5617027 w 9021037"/>
              <a:gd name="connsiteY275" fmla="*/ 4378726 h 5314642"/>
              <a:gd name="connsiteX276" fmla="*/ 5712277 w 9021037"/>
              <a:gd name="connsiteY276" fmla="*/ 4285792 h 5314642"/>
              <a:gd name="connsiteX277" fmla="*/ 5573996 w 9021037"/>
              <a:gd name="connsiteY277" fmla="*/ 4195846 h 5314642"/>
              <a:gd name="connsiteX278" fmla="*/ 5467129 w 9021037"/>
              <a:gd name="connsiteY278" fmla="*/ 4187031 h 5314642"/>
              <a:gd name="connsiteX279" fmla="*/ 5404339 w 9021037"/>
              <a:gd name="connsiteY279" fmla="*/ 4245451 h 5314642"/>
              <a:gd name="connsiteX280" fmla="*/ 5296389 w 9021037"/>
              <a:gd name="connsiteY280" fmla="*/ 4229576 h 5314642"/>
              <a:gd name="connsiteX281" fmla="*/ 5223364 w 9021037"/>
              <a:gd name="connsiteY281" fmla="*/ 4223226 h 5314642"/>
              <a:gd name="connsiteX282" fmla="*/ 5154448 w 9021037"/>
              <a:gd name="connsiteY282" fmla="*/ 4185089 h 5314642"/>
              <a:gd name="connsiteX283" fmla="*/ 5122175 w 9021037"/>
              <a:gd name="connsiteY283" fmla="*/ 4195846 h 5314642"/>
              <a:gd name="connsiteX284" fmla="*/ 5025356 w 9021037"/>
              <a:gd name="connsiteY284" fmla="*/ 4185089 h 5314642"/>
              <a:gd name="connsiteX285" fmla="*/ 4960810 w 9021037"/>
              <a:gd name="connsiteY285" fmla="*/ 4152816 h 5314642"/>
              <a:gd name="connsiteX286" fmla="*/ 4907022 w 9021037"/>
              <a:gd name="connsiteY286" fmla="*/ 4099027 h 5314642"/>
              <a:gd name="connsiteX287" fmla="*/ 4836014 w 9021037"/>
              <a:gd name="connsiteY287" fmla="*/ 4093051 h 5314642"/>
              <a:gd name="connsiteX288" fmla="*/ 4804899 w 9021037"/>
              <a:gd name="connsiteY288" fmla="*/ 4048414 h 5314642"/>
              <a:gd name="connsiteX289" fmla="*/ 4902689 w 9021037"/>
              <a:gd name="connsiteY289" fmla="*/ 4007326 h 5314642"/>
              <a:gd name="connsiteX290" fmla="*/ 4880576 w 9021037"/>
              <a:gd name="connsiteY290" fmla="*/ 3944536 h 5314642"/>
              <a:gd name="connsiteX291" fmla="*/ 4739307 w 9021037"/>
              <a:gd name="connsiteY291" fmla="*/ 3953538 h 5314642"/>
              <a:gd name="connsiteX292" fmla="*/ 4639500 w 9021037"/>
              <a:gd name="connsiteY292" fmla="*/ 3859707 h 5314642"/>
              <a:gd name="connsiteX293" fmla="*/ 4502639 w 9021037"/>
              <a:gd name="connsiteY293" fmla="*/ 3870801 h 5314642"/>
              <a:gd name="connsiteX294" fmla="*/ 4421695 w 9021037"/>
              <a:gd name="connsiteY294" fmla="*/ 3860417 h 5314642"/>
              <a:gd name="connsiteX295" fmla="*/ 4328014 w 9021037"/>
              <a:gd name="connsiteY295" fmla="*/ 3873976 h 5314642"/>
              <a:gd name="connsiteX296" fmla="*/ 4302614 w 9021037"/>
              <a:gd name="connsiteY296" fmla="*/ 3899376 h 5314642"/>
              <a:gd name="connsiteX297" fmla="*/ 4305789 w 9021037"/>
              <a:gd name="connsiteY297" fmla="*/ 3947001 h 5314642"/>
              <a:gd name="connsiteX298" fmla="*/ 4272321 w 9021037"/>
              <a:gd name="connsiteY298" fmla="*/ 4045239 h 5314642"/>
              <a:gd name="connsiteX299" fmla="*/ 4229290 w 9021037"/>
              <a:gd name="connsiteY299" fmla="*/ 4109785 h 5314642"/>
              <a:gd name="connsiteX300" fmla="*/ 4207775 w 9021037"/>
              <a:gd name="connsiteY300" fmla="*/ 4142058 h 5314642"/>
              <a:gd name="connsiteX301" fmla="*/ 4175502 w 9021037"/>
              <a:gd name="connsiteY301" fmla="*/ 4174331 h 5314642"/>
              <a:gd name="connsiteX302" fmla="*/ 4121714 w 9021037"/>
              <a:gd name="connsiteY302" fmla="*/ 4217362 h 5314642"/>
              <a:gd name="connsiteX303" fmla="*/ 4096239 w 9021037"/>
              <a:gd name="connsiteY303" fmla="*/ 4270851 h 5314642"/>
              <a:gd name="connsiteX304" fmla="*/ 4046410 w 9021037"/>
              <a:gd name="connsiteY304" fmla="*/ 4335696 h 5314642"/>
              <a:gd name="connsiteX305" fmla="*/ 4014137 w 9021037"/>
              <a:gd name="connsiteY305" fmla="*/ 4367969 h 5314642"/>
              <a:gd name="connsiteX306" fmla="*/ 3924191 w 9021037"/>
              <a:gd name="connsiteY306" fmla="*/ 4468485 h 5314642"/>
              <a:gd name="connsiteX307" fmla="*/ 3838130 w 9021037"/>
              <a:gd name="connsiteY307" fmla="*/ 4537439 h 5314642"/>
              <a:gd name="connsiteX308" fmla="*/ 3780457 w 9021037"/>
              <a:gd name="connsiteY308" fmla="*/ 4563362 h 5314642"/>
              <a:gd name="connsiteX309" fmla="*/ 3813664 w 9021037"/>
              <a:gd name="connsiteY309" fmla="*/ 4639151 h 5314642"/>
              <a:gd name="connsiteX310" fmla="*/ 3810489 w 9021037"/>
              <a:gd name="connsiteY310" fmla="*/ 4728051 h 5314642"/>
              <a:gd name="connsiteX311" fmla="*/ 3745196 w 9021037"/>
              <a:gd name="connsiteY311" fmla="*/ 4755244 h 5314642"/>
              <a:gd name="connsiteX312" fmla="*/ 3699364 w 9021037"/>
              <a:gd name="connsiteY312" fmla="*/ 4693126 h 5314642"/>
              <a:gd name="connsiteX313" fmla="*/ 3621745 w 9021037"/>
              <a:gd name="connsiteY313" fmla="*/ 4641840 h 5314642"/>
              <a:gd name="connsiteX314" fmla="*/ 3499339 w 9021037"/>
              <a:gd name="connsiteY314" fmla="*/ 4664551 h 5314642"/>
              <a:gd name="connsiteX315" fmla="*/ 3423139 w 9021037"/>
              <a:gd name="connsiteY315" fmla="*/ 4728051 h 5314642"/>
              <a:gd name="connsiteX316" fmla="*/ 3342046 w 9021037"/>
              <a:gd name="connsiteY316" fmla="*/ 4725436 h 5314642"/>
              <a:gd name="connsiteX317" fmla="*/ 3286614 w 9021037"/>
              <a:gd name="connsiteY317" fmla="*/ 4785201 h 5314642"/>
              <a:gd name="connsiteX318" fmla="*/ 3212431 w 9021037"/>
              <a:gd name="connsiteY318" fmla="*/ 4788750 h 5314642"/>
              <a:gd name="connsiteX319" fmla="*/ 3153525 w 9021037"/>
              <a:gd name="connsiteY319" fmla="*/ 4755244 h 5314642"/>
              <a:gd name="connsiteX320" fmla="*/ 3099737 w 9021037"/>
              <a:gd name="connsiteY320" fmla="*/ 4712213 h 5314642"/>
              <a:gd name="connsiteX321" fmla="*/ 3032614 w 9021037"/>
              <a:gd name="connsiteY321" fmla="*/ 4591526 h 5314642"/>
              <a:gd name="connsiteX322" fmla="*/ 3054839 w 9021037"/>
              <a:gd name="connsiteY322" fmla="*/ 4556601 h 5314642"/>
              <a:gd name="connsiteX323" fmla="*/ 3088980 w 9021037"/>
              <a:gd name="connsiteY323" fmla="*/ 4561606 h 5314642"/>
              <a:gd name="connsiteX324" fmla="*/ 3131039 w 9021037"/>
              <a:gd name="connsiteY324" fmla="*/ 4585176 h 5314642"/>
              <a:gd name="connsiteX325" fmla="*/ 3173995 w 9021037"/>
              <a:gd name="connsiteY325" fmla="*/ 4560037 h 5314642"/>
              <a:gd name="connsiteX326" fmla="*/ 3172314 w 9021037"/>
              <a:gd name="connsiteY326" fmla="*/ 4505801 h 5314642"/>
              <a:gd name="connsiteX327" fmla="*/ 3142768 w 9021037"/>
              <a:gd name="connsiteY327" fmla="*/ 4443272 h 5314642"/>
              <a:gd name="connsiteX328" fmla="*/ 3192148 w 9021037"/>
              <a:gd name="connsiteY328" fmla="*/ 4404126 h 5314642"/>
              <a:gd name="connsiteX329" fmla="*/ 3268871 w 9021037"/>
              <a:gd name="connsiteY329" fmla="*/ 4377680 h 5314642"/>
              <a:gd name="connsiteX330" fmla="*/ 3299725 w 9021037"/>
              <a:gd name="connsiteY330" fmla="*/ 4261812 h 5314642"/>
              <a:gd name="connsiteX331" fmla="*/ 3411896 w 9021037"/>
              <a:gd name="connsiteY331" fmla="*/ 4243658 h 5314642"/>
              <a:gd name="connsiteX332" fmla="*/ 3423139 w 9021037"/>
              <a:gd name="connsiteY332" fmla="*/ 4140676 h 5314642"/>
              <a:gd name="connsiteX333" fmla="*/ 3380669 w 9021037"/>
              <a:gd name="connsiteY333" fmla="*/ 4050170 h 5314642"/>
              <a:gd name="connsiteX334" fmla="*/ 3401997 w 9021037"/>
              <a:gd name="connsiteY334" fmla="*/ 3941361 h 5314642"/>
              <a:gd name="connsiteX335" fmla="*/ 3490188 w 9021037"/>
              <a:gd name="connsiteY335" fmla="*/ 3891270 h 5314642"/>
              <a:gd name="connsiteX336" fmla="*/ 3589658 w 9021037"/>
              <a:gd name="connsiteY336" fmla="*/ 3897097 h 5314642"/>
              <a:gd name="connsiteX337" fmla="*/ 3669893 w 9021037"/>
              <a:gd name="connsiteY337" fmla="*/ 3948420 h 5314642"/>
              <a:gd name="connsiteX338" fmla="*/ 3737613 w 9021037"/>
              <a:gd name="connsiteY338" fmla="*/ 3984578 h 5314642"/>
              <a:gd name="connsiteX339" fmla="*/ 3813440 w 9021037"/>
              <a:gd name="connsiteY339" fmla="*/ 3954770 h 5314642"/>
              <a:gd name="connsiteX340" fmla="*/ 3913620 w 9021037"/>
              <a:gd name="connsiteY340" fmla="*/ 3963063 h 5314642"/>
              <a:gd name="connsiteX341" fmla="*/ 3899688 w 9021037"/>
              <a:gd name="connsiteY341" fmla="*/ 3865011 h 5314642"/>
              <a:gd name="connsiteX342" fmla="*/ 3911155 w 9021037"/>
              <a:gd name="connsiteY342" fmla="*/ 3759713 h 5314642"/>
              <a:gd name="connsiteX343" fmla="*/ 3829315 w 9021037"/>
              <a:gd name="connsiteY343" fmla="*/ 3709997 h 5314642"/>
              <a:gd name="connsiteX344" fmla="*/ 3750127 w 9021037"/>
              <a:gd name="connsiteY344" fmla="*/ 3651091 h 5314642"/>
              <a:gd name="connsiteX345" fmla="*/ 3702165 w 9021037"/>
              <a:gd name="connsiteY345" fmla="*/ 3571903 h 5314642"/>
              <a:gd name="connsiteX346" fmla="*/ 3659135 w 9021037"/>
              <a:gd name="connsiteY346" fmla="*/ 3518115 h 5314642"/>
              <a:gd name="connsiteX347" fmla="*/ 3655437 w 9021037"/>
              <a:gd name="connsiteY347" fmla="*/ 3410538 h 5314642"/>
              <a:gd name="connsiteX348" fmla="*/ 3558431 w 9021037"/>
              <a:gd name="connsiteY348" fmla="*/ 3368217 h 5314642"/>
              <a:gd name="connsiteX349" fmla="*/ 3474126 w 9021037"/>
              <a:gd name="connsiteY349" fmla="*/ 3263106 h 5314642"/>
              <a:gd name="connsiteX350" fmla="*/ 3508528 w 9021037"/>
              <a:gd name="connsiteY350" fmla="*/ 3173870 h 5314642"/>
              <a:gd name="connsiteX351" fmla="*/ 3531463 w 9021037"/>
              <a:gd name="connsiteY351" fmla="*/ 3083924 h 5314642"/>
              <a:gd name="connsiteX352" fmla="*/ 3465497 w 9021037"/>
              <a:gd name="connsiteY352" fmla="*/ 2990990 h 5314642"/>
              <a:gd name="connsiteX353" fmla="*/ 3381901 w 9021037"/>
              <a:gd name="connsiteY353" fmla="*/ 2973359 h 5314642"/>
              <a:gd name="connsiteX354" fmla="*/ 3316310 w 9021037"/>
              <a:gd name="connsiteY354" fmla="*/ 2894171 h 5314642"/>
              <a:gd name="connsiteX355" fmla="*/ 3249112 w 9021037"/>
              <a:gd name="connsiteY355" fmla="*/ 2840551 h 5314642"/>
              <a:gd name="connsiteX356" fmla="*/ 3196920 w 9021037"/>
              <a:gd name="connsiteY356" fmla="*/ 2838926 h 5314642"/>
              <a:gd name="connsiteX357" fmla="*/ 3146466 w 9021037"/>
              <a:gd name="connsiteY357" fmla="*/ 2886859 h 5314642"/>
              <a:gd name="connsiteX358" fmla="*/ 3099737 w 9021037"/>
              <a:gd name="connsiteY358" fmla="*/ 2829625 h 5314642"/>
              <a:gd name="connsiteX359" fmla="*/ 3023370 w 9021037"/>
              <a:gd name="connsiteY359" fmla="*/ 2820016 h 5314642"/>
              <a:gd name="connsiteX360" fmla="*/ 2955209 w 9021037"/>
              <a:gd name="connsiteY360" fmla="*/ 2788976 h 5314642"/>
              <a:gd name="connsiteX361" fmla="*/ 2938288 w 9021037"/>
              <a:gd name="connsiteY361" fmla="*/ 2705547 h 5314642"/>
              <a:gd name="connsiteX362" fmla="*/ 2872594 w 9021037"/>
              <a:gd name="connsiteY362" fmla="*/ 2718518 h 5314642"/>
              <a:gd name="connsiteX363" fmla="*/ 2773310 w 9021037"/>
              <a:gd name="connsiteY363" fmla="*/ 2629012 h 5314642"/>
              <a:gd name="connsiteX364" fmla="*/ 2658674 w 9021037"/>
              <a:gd name="connsiteY364" fmla="*/ 2646745 h 5314642"/>
              <a:gd name="connsiteX365" fmla="*/ 2565300 w 9021037"/>
              <a:gd name="connsiteY365" fmla="*/ 2702747 h 5314642"/>
              <a:gd name="connsiteX366" fmla="*/ 2443521 w 9021037"/>
              <a:gd name="connsiteY366" fmla="*/ 2711291 h 5314642"/>
              <a:gd name="connsiteX367" fmla="*/ 2314429 w 9021037"/>
              <a:gd name="connsiteY367" fmla="*/ 2743564 h 5314642"/>
              <a:gd name="connsiteX368" fmla="*/ 2217610 w 9021037"/>
              <a:gd name="connsiteY368" fmla="*/ 2775837 h 5314642"/>
              <a:gd name="connsiteX369" fmla="*/ 2164971 w 9021037"/>
              <a:gd name="connsiteY369" fmla="*/ 2850972 h 5314642"/>
              <a:gd name="connsiteX370" fmla="*/ 2105187 w 9021037"/>
              <a:gd name="connsiteY370" fmla="*/ 2910756 h 5314642"/>
              <a:gd name="connsiteX371" fmla="*/ 2034730 w 9021037"/>
              <a:gd name="connsiteY371" fmla="*/ 2937202 h 5314642"/>
              <a:gd name="connsiteX372" fmla="*/ 1980942 w 9021037"/>
              <a:gd name="connsiteY372" fmla="*/ 2958717 h 5314642"/>
              <a:gd name="connsiteX373" fmla="*/ 1872217 w 9021037"/>
              <a:gd name="connsiteY373" fmla="*/ 2986311 h 5314642"/>
              <a:gd name="connsiteX374" fmla="*/ 1734291 w 9021037"/>
              <a:gd name="connsiteY374" fmla="*/ 2998656 h 5314642"/>
              <a:gd name="connsiteX375" fmla="*/ 1598430 w 9021037"/>
              <a:gd name="connsiteY375" fmla="*/ 2999451 h 5314642"/>
              <a:gd name="connsiteX376" fmla="*/ 1524443 w 9021037"/>
              <a:gd name="connsiteY376" fmla="*/ 3066378 h 5314642"/>
              <a:gd name="connsiteX377" fmla="*/ 1484773 w 9021037"/>
              <a:gd name="connsiteY377" fmla="*/ 3120082 h 5314642"/>
              <a:gd name="connsiteX378" fmla="*/ 1421544 w 9021037"/>
              <a:gd name="connsiteY378" fmla="*/ 3130839 h 5314642"/>
              <a:gd name="connsiteX379" fmla="*/ 1364142 w 9021037"/>
              <a:gd name="connsiteY379" fmla="*/ 3105795 h 5314642"/>
              <a:gd name="connsiteX380" fmla="*/ 1313968 w 9021037"/>
              <a:gd name="connsiteY380" fmla="*/ 3066293 h 5314642"/>
              <a:gd name="connsiteX381" fmla="*/ 1292453 w 9021037"/>
              <a:gd name="connsiteY381" fmla="*/ 3034020 h 5314642"/>
              <a:gd name="connsiteX382" fmla="*/ 1224209 w 9021037"/>
              <a:gd name="connsiteY382" fmla="*/ 2974405 h 5314642"/>
              <a:gd name="connsiteX383" fmla="*/ 1120330 w 9021037"/>
              <a:gd name="connsiteY383" fmla="*/ 2980232 h 5314642"/>
              <a:gd name="connsiteX384" fmla="*/ 1051021 w 9021037"/>
              <a:gd name="connsiteY384" fmla="*/ 2999198 h 5314642"/>
              <a:gd name="connsiteX385" fmla="*/ 994264 w 9021037"/>
              <a:gd name="connsiteY385" fmla="*/ 2981801 h 5314642"/>
              <a:gd name="connsiteX386" fmla="*/ 908539 w 9021037"/>
              <a:gd name="connsiteY386" fmla="*/ 2984182 h 5314642"/>
              <a:gd name="connsiteX387" fmla="*/ 849008 w 9021037"/>
              <a:gd name="connsiteY387" fmla="*/ 2960370 h 5314642"/>
              <a:gd name="connsiteX388" fmla="*/ 743813 w 9021037"/>
              <a:gd name="connsiteY388" fmla="*/ 2958717 h 5314642"/>
              <a:gd name="connsiteX389" fmla="*/ 668593 w 9021037"/>
              <a:gd name="connsiteY389" fmla="*/ 2937117 h 5314642"/>
              <a:gd name="connsiteX390" fmla="*/ 608894 w 9021037"/>
              <a:gd name="connsiteY390" fmla="*/ 2912073 h 5314642"/>
              <a:gd name="connsiteX391" fmla="*/ 582448 w 9021037"/>
              <a:gd name="connsiteY391" fmla="*/ 2883413 h 5314642"/>
              <a:gd name="connsiteX392" fmla="*/ 442598 w 9021037"/>
              <a:gd name="connsiteY392" fmla="*/ 2915686 h 5314642"/>
              <a:gd name="connsiteX393" fmla="*/ 431841 w 9021037"/>
              <a:gd name="connsiteY393" fmla="*/ 2947959 h 5314642"/>
              <a:gd name="connsiteX394" fmla="*/ 367995 w 9021037"/>
              <a:gd name="connsiteY394" fmla="*/ 2936557 h 5314642"/>
              <a:gd name="connsiteX395" fmla="*/ 315804 w 9021037"/>
              <a:gd name="connsiteY395" fmla="*/ 2889577 h 5314642"/>
              <a:gd name="connsiteX396" fmla="*/ 238203 w 9021037"/>
              <a:gd name="connsiteY396" fmla="*/ 2883413 h 5314642"/>
              <a:gd name="connsiteX397" fmla="*/ 202148 w 9021037"/>
              <a:gd name="connsiteY397" fmla="*/ 2795055 h 5314642"/>
              <a:gd name="connsiteX398" fmla="*/ 119869 w 9021037"/>
              <a:gd name="connsiteY398" fmla="*/ 2754322 h 5314642"/>
              <a:gd name="connsiteX399" fmla="*/ 42437 w 9021037"/>
              <a:gd name="connsiteY399" fmla="*/ 2693390 h 5314642"/>
              <a:gd name="connsiteX400" fmla="*/ 1703 w 9021037"/>
              <a:gd name="connsiteY400" fmla="*/ 2607497 h 5314642"/>
              <a:gd name="connsiteX401" fmla="*/ 43417 w 9021037"/>
              <a:gd name="connsiteY401" fmla="*/ 2483083 h 5314642"/>
              <a:gd name="connsiteX402" fmla="*/ 119869 w 9021037"/>
              <a:gd name="connsiteY402" fmla="*/ 2420835 h 5314642"/>
              <a:gd name="connsiteX403" fmla="*/ 122503 w 9021037"/>
              <a:gd name="connsiteY403" fmla="*/ 2316956 h 5314642"/>
              <a:gd name="connsiteX404" fmla="*/ 201251 w 9021037"/>
              <a:gd name="connsiteY404" fmla="*/ 2246330 h 5314642"/>
              <a:gd name="connsiteX405" fmla="*/ 233524 w 9021037"/>
              <a:gd name="connsiteY405" fmla="*/ 2191478 h 5314642"/>
              <a:gd name="connsiteX406" fmla="*/ 281234 w 9021037"/>
              <a:gd name="connsiteY406" fmla="*/ 2151893 h 5314642"/>
              <a:gd name="connsiteX407" fmla="*/ 296838 w 9021037"/>
              <a:gd name="connsiteY407" fmla="*/ 2053926 h 5314642"/>
              <a:gd name="connsiteX408" fmla="*/ 265966 w 9021037"/>
              <a:gd name="connsiteY408" fmla="*/ 1923686 h 5314642"/>
              <a:gd name="connsiteX409" fmla="*/ 309977 w 9021037"/>
              <a:gd name="connsiteY409" fmla="*/ 1850847 h 5314642"/>
              <a:gd name="connsiteX410" fmla="*/ 378053 w 9021037"/>
              <a:gd name="connsiteY410" fmla="*/ 1721587 h 5314642"/>
              <a:gd name="connsiteX411" fmla="*/ 464114 w 9021037"/>
              <a:gd name="connsiteY41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317196 w 9021037"/>
              <a:gd name="connsiteY168" fmla="*/ 3120082 h 5314642"/>
              <a:gd name="connsiteX169" fmla="*/ 8241977 w 9021037"/>
              <a:gd name="connsiteY169" fmla="*/ 3159583 h 5314642"/>
              <a:gd name="connsiteX170" fmla="*/ 8198862 w 9021037"/>
              <a:gd name="connsiteY170" fmla="*/ 3216900 h 5314642"/>
              <a:gd name="connsiteX171" fmla="*/ 8177347 w 9021037"/>
              <a:gd name="connsiteY171" fmla="*/ 3238416 h 5314642"/>
              <a:gd name="connsiteX172" fmla="*/ 8134316 w 9021037"/>
              <a:gd name="connsiteY172" fmla="*/ 3227658 h 5314642"/>
              <a:gd name="connsiteX173" fmla="*/ 8091285 w 9021037"/>
              <a:gd name="connsiteY173" fmla="*/ 3292204 h 5314642"/>
              <a:gd name="connsiteX174" fmla="*/ 8080528 w 9021037"/>
              <a:gd name="connsiteY174" fmla="*/ 3324477 h 5314642"/>
              <a:gd name="connsiteX175" fmla="*/ 8069770 w 9021037"/>
              <a:gd name="connsiteY175" fmla="*/ 3367507 h 5314642"/>
              <a:gd name="connsiteX176" fmla="*/ 8048255 w 9021037"/>
              <a:gd name="connsiteY176" fmla="*/ 3389023 h 5314642"/>
              <a:gd name="connsiteX177" fmla="*/ 8026740 w 9021037"/>
              <a:gd name="connsiteY177" fmla="*/ 3421296 h 5314642"/>
              <a:gd name="connsiteX178" fmla="*/ 8015982 w 9021037"/>
              <a:gd name="connsiteY178" fmla="*/ 3528872 h 5314642"/>
              <a:gd name="connsiteX179" fmla="*/ 7951436 w 9021037"/>
              <a:gd name="connsiteY179" fmla="*/ 3550387 h 5314642"/>
              <a:gd name="connsiteX180" fmla="*/ 7919163 w 9021037"/>
              <a:gd name="connsiteY180" fmla="*/ 3561145 h 5314642"/>
              <a:gd name="connsiteX181" fmla="*/ 7714768 w 9021037"/>
              <a:gd name="connsiteY181" fmla="*/ 3582660 h 5314642"/>
              <a:gd name="connsiteX182" fmla="*/ 7650222 w 9021037"/>
              <a:gd name="connsiteY182" fmla="*/ 3604176 h 5314642"/>
              <a:gd name="connsiteX183" fmla="*/ 7617949 w 9021037"/>
              <a:gd name="connsiteY183" fmla="*/ 3614933 h 5314642"/>
              <a:gd name="connsiteX184" fmla="*/ 7585676 w 9021037"/>
              <a:gd name="connsiteY184" fmla="*/ 3636449 h 5314642"/>
              <a:gd name="connsiteX185" fmla="*/ 7553403 w 9021037"/>
              <a:gd name="connsiteY185" fmla="*/ 3647206 h 5314642"/>
              <a:gd name="connsiteX186" fmla="*/ 7488857 w 9021037"/>
              <a:gd name="connsiteY186" fmla="*/ 3690237 h 5314642"/>
              <a:gd name="connsiteX187" fmla="*/ 7456584 w 9021037"/>
              <a:gd name="connsiteY187" fmla="*/ 3700995 h 5314642"/>
              <a:gd name="connsiteX188" fmla="*/ 7392038 w 9021037"/>
              <a:gd name="connsiteY188" fmla="*/ 3744025 h 5314642"/>
              <a:gd name="connsiteX189" fmla="*/ 7359765 w 9021037"/>
              <a:gd name="connsiteY189" fmla="*/ 3765540 h 5314642"/>
              <a:gd name="connsiteX190" fmla="*/ 7327493 w 9021037"/>
              <a:gd name="connsiteY190" fmla="*/ 3776298 h 5314642"/>
              <a:gd name="connsiteX191" fmla="*/ 7273704 w 9021037"/>
              <a:gd name="connsiteY191" fmla="*/ 3808571 h 5314642"/>
              <a:gd name="connsiteX192" fmla="*/ 7101582 w 9021037"/>
              <a:gd name="connsiteY192" fmla="*/ 3840844 h 5314642"/>
              <a:gd name="connsiteX193" fmla="*/ 7037036 w 9021037"/>
              <a:gd name="connsiteY193" fmla="*/ 3862359 h 5314642"/>
              <a:gd name="connsiteX194" fmla="*/ 7004763 w 9021037"/>
              <a:gd name="connsiteY194" fmla="*/ 3873117 h 5314642"/>
              <a:gd name="connsiteX195" fmla="*/ 6929460 w 9021037"/>
              <a:gd name="connsiteY195" fmla="*/ 3862359 h 5314642"/>
              <a:gd name="connsiteX196" fmla="*/ 6897187 w 9021037"/>
              <a:gd name="connsiteY196" fmla="*/ 3851602 h 5314642"/>
              <a:gd name="connsiteX197" fmla="*/ 6778853 w 9021037"/>
              <a:gd name="connsiteY197" fmla="*/ 3862359 h 5314642"/>
              <a:gd name="connsiteX198" fmla="*/ 6725064 w 9021037"/>
              <a:gd name="connsiteY198" fmla="*/ 3894632 h 5314642"/>
              <a:gd name="connsiteX199" fmla="*/ 6682034 w 9021037"/>
              <a:gd name="connsiteY199" fmla="*/ 3948420 h 5314642"/>
              <a:gd name="connsiteX200" fmla="*/ 6639003 w 9021037"/>
              <a:gd name="connsiteY200" fmla="*/ 4002209 h 5314642"/>
              <a:gd name="connsiteX201" fmla="*/ 6606730 w 9021037"/>
              <a:gd name="connsiteY201" fmla="*/ 4023724 h 5314642"/>
              <a:gd name="connsiteX202" fmla="*/ 6595973 w 9021037"/>
              <a:gd name="connsiteY202" fmla="*/ 4055997 h 5314642"/>
              <a:gd name="connsiteX203" fmla="*/ 6542184 w 9021037"/>
              <a:gd name="connsiteY203" fmla="*/ 4099027 h 5314642"/>
              <a:gd name="connsiteX204" fmla="*/ 6520669 w 9021037"/>
              <a:gd name="connsiteY204" fmla="*/ 4120543 h 5314642"/>
              <a:gd name="connsiteX205" fmla="*/ 6456123 w 9021037"/>
              <a:gd name="connsiteY205" fmla="*/ 4163573 h 5314642"/>
              <a:gd name="connsiteX206" fmla="*/ 6413093 w 9021037"/>
              <a:gd name="connsiteY206" fmla="*/ 4217362 h 5314642"/>
              <a:gd name="connsiteX207" fmla="*/ 6380820 w 9021037"/>
              <a:gd name="connsiteY207" fmla="*/ 4228119 h 5314642"/>
              <a:gd name="connsiteX208" fmla="*/ 6402335 w 9021037"/>
              <a:gd name="connsiteY208" fmla="*/ 4335696 h 5314642"/>
              <a:gd name="connsiteX209" fmla="*/ 6413093 w 9021037"/>
              <a:gd name="connsiteY209" fmla="*/ 4378726 h 5314642"/>
              <a:gd name="connsiteX210" fmla="*/ 6434608 w 9021037"/>
              <a:gd name="connsiteY210" fmla="*/ 4400242 h 5314642"/>
              <a:gd name="connsiteX211" fmla="*/ 6456123 w 9021037"/>
              <a:gd name="connsiteY211" fmla="*/ 4432515 h 5314642"/>
              <a:gd name="connsiteX212" fmla="*/ 6477638 w 9021037"/>
              <a:gd name="connsiteY212" fmla="*/ 4497060 h 5314642"/>
              <a:gd name="connsiteX213" fmla="*/ 6499154 w 9021037"/>
              <a:gd name="connsiteY213" fmla="*/ 4518576 h 5314642"/>
              <a:gd name="connsiteX214" fmla="*/ 6520669 w 9021037"/>
              <a:gd name="connsiteY214" fmla="*/ 4550849 h 5314642"/>
              <a:gd name="connsiteX215" fmla="*/ 6585215 w 9021037"/>
              <a:gd name="connsiteY215" fmla="*/ 4615395 h 5314642"/>
              <a:gd name="connsiteX216" fmla="*/ 6617488 w 9021037"/>
              <a:gd name="connsiteY216" fmla="*/ 4626152 h 5314642"/>
              <a:gd name="connsiteX217" fmla="*/ 6649761 w 9021037"/>
              <a:gd name="connsiteY217" fmla="*/ 4647667 h 5314642"/>
              <a:gd name="connsiteX218" fmla="*/ 6671276 w 9021037"/>
              <a:gd name="connsiteY218" fmla="*/ 4669183 h 5314642"/>
              <a:gd name="connsiteX219" fmla="*/ 6703549 w 9021037"/>
              <a:gd name="connsiteY219" fmla="*/ 4679940 h 5314642"/>
              <a:gd name="connsiteX220" fmla="*/ 6811125 w 9021037"/>
              <a:gd name="connsiteY220" fmla="*/ 4647667 h 5314642"/>
              <a:gd name="connsiteX221" fmla="*/ 6918702 w 9021037"/>
              <a:gd name="connsiteY221" fmla="*/ 4636910 h 5314642"/>
              <a:gd name="connsiteX222" fmla="*/ 6950975 w 9021037"/>
              <a:gd name="connsiteY222" fmla="*/ 4615395 h 5314642"/>
              <a:gd name="connsiteX223" fmla="*/ 7166128 w 9021037"/>
              <a:gd name="connsiteY223" fmla="*/ 4615395 h 5314642"/>
              <a:gd name="connsiteX224" fmla="*/ 7198401 w 9021037"/>
              <a:gd name="connsiteY224" fmla="*/ 4626152 h 5314642"/>
              <a:gd name="connsiteX225" fmla="*/ 7230674 w 9021037"/>
              <a:gd name="connsiteY225" fmla="*/ 4733729 h 5314642"/>
              <a:gd name="connsiteX226" fmla="*/ 7219916 w 9021037"/>
              <a:gd name="connsiteY226" fmla="*/ 4776759 h 5314642"/>
              <a:gd name="connsiteX227" fmla="*/ 7176885 w 9021037"/>
              <a:gd name="connsiteY227" fmla="*/ 4830547 h 5314642"/>
              <a:gd name="connsiteX228" fmla="*/ 7155370 w 9021037"/>
              <a:gd name="connsiteY228" fmla="*/ 4862820 h 5314642"/>
              <a:gd name="connsiteX229" fmla="*/ 7101582 w 9021037"/>
              <a:gd name="connsiteY229" fmla="*/ 4905851 h 5314642"/>
              <a:gd name="connsiteX230" fmla="*/ 7037036 w 9021037"/>
              <a:gd name="connsiteY230" fmla="*/ 4927366 h 5314642"/>
              <a:gd name="connsiteX231" fmla="*/ 7004763 w 9021037"/>
              <a:gd name="connsiteY231" fmla="*/ 4938124 h 5314642"/>
              <a:gd name="connsiteX232" fmla="*/ 6907944 w 9021037"/>
              <a:gd name="connsiteY232" fmla="*/ 4948882 h 5314642"/>
              <a:gd name="connsiteX233" fmla="*/ 6843398 w 9021037"/>
              <a:gd name="connsiteY233" fmla="*/ 4970397 h 5314642"/>
              <a:gd name="connsiteX234" fmla="*/ 6757337 w 9021037"/>
              <a:gd name="connsiteY234" fmla="*/ 4959639 h 5314642"/>
              <a:gd name="connsiteX235" fmla="*/ 6725064 w 9021037"/>
              <a:gd name="connsiteY235" fmla="*/ 4948882 h 5314642"/>
              <a:gd name="connsiteX236" fmla="*/ 6682034 w 9021037"/>
              <a:gd name="connsiteY236" fmla="*/ 4905851 h 5314642"/>
              <a:gd name="connsiteX237" fmla="*/ 6639003 w 9021037"/>
              <a:gd name="connsiteY237" fmla="*/ 4948882 h 5314642"/>
              <a:gd name="connsiteX238" fmla="*/ 6628245 w 9021037"/>
              <a:gd name="connsiteY238" fmla="*/ 4981155 h 5314642"/>
              <a:gd name="connsiteX239" fmla="*/ 6595973 w 9021037"/>
              <a:gd name="connsiteY239" fmla="*/ 4991912 h 5314642"/>
              <a:gd name="connsiteX240" fmla="*/ 6509911 w 9021037"/>
              <a:gd name="connsiteY240" fmla="*/ 5002670 h 5314642"/>
              <a:gd name="connsiteX241" fmla="*/ 6445365 w 9021037"/>
              <a:gd name="connsiteY241" fmla="*/ 5013427 h 5314642"/>
              <a:gd name="connsiteX242" fmla="*/ 6391577 w 9021037"/>
              <a:gd name="connsiteY242" fmla="*/ 5045700 h 5314642"/>
              <a:gd name="connsiteX243" fmla="*/ 6327031 w 9021037"/>
              <a:gd name="connsiteY243" fmla="*/ 5077973 h 5314642"/>
              <a:gd name="connsiteX244" fmla="*/ 6305516 w 9021037"/>
              <a:gd name="connsiteY244" fmla="*/ 5099489 h 5314642"/>
              <a:gd name="connsiteX245" fmla="*/ 6262485 w 9021037"/>
              <a:gd name="connsiteY245" fmla="*/ 5110246 h 5314642"/>
              <a:gd name="connsiteX246" fmla="*/ 6230213 w 9021037"/>
              <a:gd name="connsiteY246" fmla="*/ 5121004 h 5314642"/>
              <a:gd name="connsiteX247" fmla="*/ 6187182 w 9021037"/>
              <a:gd name="connsiteY247" fmla="*/ 5164035 h 5314642"/>
              <a:gd name="connsiteX248" fmla="*/ 6165667 w 9021037"/>
              <a:gd name="connsiteY248" fmla="*/ 5196307 h 5314642"/>
              <a:gd name="connsiteX249" fmla="*/ 6133394 w 9021037"/>
              <a:gd name="connsiteY249" fmla="*/ 5207065 h 5314642"/>
              <a:gd name="connsiteX250" fmla="*/ 6111878 w 9021037"/>
              <a:gd name="connsiteY250" fmla="*/ 5228580 h 5314642"/>
              <a:gd name="connsiteX251" fmla="*/ 6047333 w 9021037"/>
              <a:gd name="connsiteY251" fmla="*/ 5271611 h 5314642"/>
              <a:gd name="connsiteX252" fmla="*/ 5982787 w 9021037"/>
              <a:gd name="connsiteY252" fmla="*/ 5282369 h 5314642"/>
              <a:gd name="connsiteX253" fmla="*/ 5928998 w 9021037"/>
              <a:gd name="connsiteY253" fmla="*/ 5293126 h 5314642"/>
              <a:gd name="connsiteX254" fmla="*/ 5896725 w 9021037"/>
              <a:gd name="connsiteY254" fmla="*/ 5303884 h 5314642"/>
              <a:gd name="connsiteX255" fmla="*/ 5842937 w 9021037"/>
              <a:gd name="connsiteY255" fmla="*/ 5314642 h 5314642"/>
              <a:gd name="connsiteX256" fmla="*/ 5767634 w 9021037"/>
              <a:gd name="connsiteY256" fmla="*/ 5303884 h 5314642"/>
              <a:gd name="connsiteX257" fmla="*/ 5703088 w 9021037"/>
              <a:gd name="connsiteY257" fmla="*/ 5282369 h 5314642"/>
              <a:gd name="connsiteX258" fmla="*/ 5638542 w 9021037"/>
              <a:gd name="connsiteY258" fmla="*/ 5271611 h 5314642"/>
              <a:gd name="connsiteX259" fmla="*/ 5595511 w 9021037"/>
              <a:gd name="connsiteY259" fmla="*/ 5174792 h 5314642"/>
              <a:gd name="connsiteX260" fmla="*/ 5638542 w 9021037"/>
              <a:gd name="connsiteY260" fmla="*/ 5056458 h 5314642"/>
              <a:gd name="connsiteX261" fmla="*/ 5660057 w 9021037"/>
              <a:gd name="connsiteY261" fmla="*/ 4895093 h 5314642"/>
              <a:gd name="connsiteX262" fmla="*/ 5584754 w 9021037"/>
              <a:gd name="connsiteY262" fmla="*/ 4819790 h 5314642"/>
              <a:gd name="connsiteX263" fmla="*/ 5530965 w 9021037"/>
              <a:gd name="connsiteY263" fmla="*/ 4787517 h 5314642"/>
              <a:gd name="connsiteX264" fmla="*/ 5423389 w 9021037"/>
              <a:gd name="connsiteY264" fmla="*/ 4766002 h 5314642"/>
              <a:gd name="connsiteX265" fmla="*/ 5358843 w 9021037"/>
              <a:gd name="connsiteY265" fmla="*/ 4733729 h 5314642"/>
              <a:gd name="connsiteX266" fmla="*/ 5326570 w 9021037"/>
              <a:gd name="connsiteY266" fmla="*/ 4722971 h 5314642"/>
              <a:gd name="connsiteX267" fmla="*/ 5294297 w 9021037"/>
              <a:gd name="connsiteY267" fmla="*/ 4701456 h 5314642"/>
              <a:gd name="connsiteX268" fmla="*/ 5175776 w 9021037"/>
              <a:gd name="connsiteY268" fmla="*/ 4704108 h 5314642"/>
              <a:gd name="connsiteX269" fmla="*/ 5166214 w 9021037"/>
              <a:gd name="connsiteY269" fmla="*/ 4655026 h 5314642"/>
              <a:gd name="connsiteX270" fmla="*/ 5197478 w 9021037"/>
              <a:gd name="connsiteY270" fmla="*/ 4572364 h 5314642"/>
              <a:gd name="connsiteX271" fmla="*/ 5264639 w 9021037"/>
              <a:gd name="connsiteY271" fmla="*/ 4543901 h 5314642"/>
              <a:gd name="connsiteX272" fmla="*/ 5339980 w 9021037"/>
              <a:gd name="connsiteY272" fmla="*/ 4489478 h 5314642"/>
              <a:gd name="connsiteX273" fmla="*/ 5401874 w 9021037"/>
              <a:gd name="connsiteY273" fmla="*/ 4432515 h 5314642"/>
              <a:gd name="connsiteX274" fmla="*/ 5466420 w 9021037"/>
              <a:gd name="connsiteY274" fmla="*/ 4421757 h 5314642"/>
              <a:gd name="connsiteX275" fmla="*/ 5617027 w 9021037"/>
              <a:gd name="connsiteY275" fmla="*/ 4378726 h 5314642"/>
              <a:gd name="connsiteX276" fmla="*/ 5712277 w 9021037"/>
              <a:gd name="connsiteY276" fmla="*/ 4285792 h 5314642"/>
              <a:gd name="connsiteX277" fmla="*/ 5573996 w 9021037"/>
              <a:gd name="connsiteY277" fmla="*/ 4195846 h 5314642"/>
              <a:gd name="connsiteX278" fmla="*/ 5467129 w 9021037"/>
              <a:gd name="connsiteY278" fmla="*/ 4187031 h 5314642"/>
              <a:gd name="connsiteX279" fmla="*/ 5404339 w 9021037"/>
              <a:gd name="connsiteY279" fmla="*/ 4245451 h 5314642"/>
              <a:gd name="connsiteX280" fmla="*/ 5296389 w 9021037"/>
              <a:gd name="connsiteY280" fmla="*/ 4229576 h 5314642"/>
              <a:gd name="connsiteX281" fmla="*/ 5223364 w 9021037"/>
              <a:gd name="connsiteY281" fmla="*/ 4223226 h 5314642"/>
              <a:gd name="connsiteX282" fmla="*/ 5154448 w 9021037"/>
              <a:gd name="connsiteY282" fmla="*/ 4185089 h 5314642"/>
              <a:gd name="connsiteX283" fmla="*/ 5122175 w 9021037"/>
              <a:gd name="connsiteY283" fmla="*/ 4195846 h 5314642"/>
              <a:gd name="connsiteX284" fmla="*/ 5025356 w 9021037"/>
              <a:gd name="connsiteY284" fmla="*/ 4185089 h 5314642"/>
              <a:gd name="connsiteX285" fmla="*/ 4960810 w 9021037"/>
              <a:gd name="connsiteY285" fmla="*/ 4152816 h 5314642"/>
              <a:gd name="connsiteX286" fmla="*/ 4907022 w 9021037"/>
              <a:gd name="connsiteY286" fmla="*/ 4099027 h 5314642"/>
              <a:gd name="connsiteX287" fmla="*/ 4836014 w 9021037"/>
              <a:gd name="connsiteY287" fmla="*/ 4093051 h 5314642"/>
              <a:gd name="connsiteX288" fmla="*/ 4804899 w 9021037"/>
              <a:gd name="connsiteY288" fmla="*/ 4048414 h 5314642"/>
              <a:gd name="connsiteX289" fmla="*/ 4902689 w 9021037"/>
              <a:gd name="connsiteY289" fmla="*/ 4007326 h 5314642"/>
              <a:gd name="connsiteX290" fmla="*/ 4880576 w 9021037"/>
              <a:gd name="connsiteY290" fmla="*/ 3944536 h 5314642"/>
              <a:gd name="connsiteX291" fmla="*/ 4739307 w 9021037"/>
              <a:gd name="connsiteY291" fmla="*/ 3953538 h 5314642"/>
              <a:gd name="connsiteX292" fmla="*/ 4639500 w 9021037"/>
              <a:gd name="connsiteY292" fmla="*/ 3859707 h 5314642"/>
              <a:gd name="connsiteX293" fmla="*/ 4502639 w 9021037"/>
              <a:gd name="connsiteY293" fmla="*/ 3870801 h 5314642"/>
              <a:gd name="connsiteX294" fmla="*/ 4421695 w 9021037"/>
              <a:gd name="connsiteY294" fmla="*/ 3860417 h 5314642"/>
              <a:gd name="connsiteX295" fmla="*/ 4328014 w 9021037"/>
              <a:gd name="connsiteY295" fmla="*/ 3873976 h 5314642"/>
              <a:gd name="connsiteX296" fmla="*/ 4302614 w 9021037"/>
              <a:gd name="connsiteY296" fmla="*/ 3899376 h 5314642"/>
              <a:gd name="connsiteX297" fmla="*/ 4305789 w 9021037"/>
              <a:gd name="connsiteY297" fmla="*/ 3947001 h 5314642"/>
              <a:gd name="connsiteX298" fmla="*/ 4272321 w 9021037"/>
              <a:gd name="connsiteY298" fmla="*/ 4045239 h 5314642"/>
              <a:gd name="connsiteX299" fmla="*/ 4229290 w 9021037"/>
              <a:gd name="connsiteY299" fmla="*/ 4109785 h 5314642"/>
              <a:gd name="connsiteX300" fmla="*/ 4207775 w 9021037"/>
              <a:gd name="connsiteY300" fmla="*/ 4142058 h 5314642"/>
              <a:gd name="connsiteX301" fmla="*/ 4175502 w 9021037"/>
              <a:gd name="connsiteY301" fmla="*/ 4174331 h 5314642"/>
              <a:gd name="connsiteX302" fmla="*/ 4121714 w 9021037"/>
              <a:gd name="connsiteY302" fmla="*/ 4217362 h 5314642"/>
              <a:gd name="connsiteX303" fmla="*/ 4096239 w 9021037"/>
              <a:gd name="connsiteY303" fmla="*/ 4270851 h 5314642"/>
              <a:gd name="connsiteX304" fmla="*/ 4046410 w 9021037"/>
              <a:gd name="connsiteY304" fmla="*/ 4335696 h 5314642"/>
              <a:gd name="connsiteX305" fmla="*/ 4014137 w 9021037"/>
              <a:gd name="connsiteY305" fmla="*/ 4367969 h 5314642"/>
              <a:gd name="connsiteX306" fmla="*/ 3924191 w 9021037"/>
              <a:gd name="connsiteY306" fmla="*/ 4468485 h 5314642"/>
              <a:gd name="connsiteX307" fmla="*/ 3838130 w 9021037"/>
              <a:gd name="connsiteY307" fmla="*/ 4537439 h 5314642"/>
              <a:gd name="connsiteX308" fmla="*/ 3780457 w 9021037"/>
              <a:gd name="connsiteY308" fmla="*/ 4563362 h 5314642"/>
              <a:gd name="connsiteX309" fmla="*/ 3813664 w 9021037"/>
              <a:gd name="connsiteY309" fmla="*/ 4639151 h 5314642"/>
              <a:gd name="connsiteX310" fmla="*/ 3810489 w 9021037"/>
              <a:gd name="connsiteY310" fmla="*/ 4728051 h 5314642"/>
              <a:gd name="connsiteX311" fmla="*/ 3745196 w 9021037"/>
              <a:gd name="connsiteY311" fmla="*/ 4755244 h 5314642"/>
              <a:gd name="connsiteX312" fmla="*/ 3699364 w 9021037"/>
              <a:gd name="connsiteY312" fmla="*/ 4693126 h 5314642"/>
              <a:gd name="connsiteX313" fmla="*/ 3621745 w 9021037"/>
              <a:gd name="connsiteY313" fmla="*/ 4641840 h 5314642"/>
              <a:gd name="connsiteX314" fmla="*/ 3499339 w 9021037"/>
              <a:gd name="connsiteY314" fmla="*/ 4664551 h 5314642"/>
              <a:gd name="connsiteX315" fmla="*/ 3423139 w 9021037"/>
              <a:gd name="connsiteY315" fmla="*/ 4728051 h 5314642"/>
              <a:gd name="connsiteX316" fmla="*/ 3342046 w 9021037"/>
              <a:gd name="connsiteY316" fmla="*/ 4725436 h 5314642"/>
              <a:gd name="connsiteX317" fmla="*/ 3286614 w 9021037"/>
              <a:gd name="connsiteY317" fmla="*/ 4785201 h 5314642"/>
              <a:gd name="connsiteX318" fmla="*/ 3212431 w 9021037"/>
              <a:gd name="connsiteY318" fmla="*/ 4788750 h 5314642"/>
              <a:gd name="connsiteX319" fmla="*/ 3153525 w 9021037"/>
              <a:gd name="connsiteY319" fmla="*/ 4755244 h 5314642"/>
              <a:gd name="connsiteX320" fmla="*/ 3099737 w 9021037"/>
              <a:gd name="connsiteY320" fmla="*/ 4712213 h 5314642"/>
              <a:gd name="connsiteX321" fmla="*/ 3032614 w 9021037"/>
              <a:gd name="connsiteY321" fmla="*/ 4591526 h 5314642"/>
              <a:gd name="connsiteX322" fmla="*/ 3054839 w 9021037"/>
              <a:gd name="connsiteY322" fmla="*/ 4556601 h 5314642"/>
              <a:gd name="connsiteX323" fmla="*/ 3088980 w 9021037"/>
              <a:gd name="connsiteY323" fmla="*/ 4561606 h 5314642"/>
              <a:gd name="connsiteX324" fmla="*/ 3131039 w 9021037"/>
              <a:gd name="connsiteY324" fmla="*/ 4585176 h 5314642"/>
              <a:gd name="connsiteX325" fmla="*/ 3173995 w 9021037"/>
              <a:gd name="connsiteY325" fmla="*/ 4560037 h 5314642"/>
              <a:gd name="connsiteX326" fmla="*/ 3172314 w 9021037"/>
              <a:gd name="connsiteY326" fmla="*/ 4505801 h 5314642"/>
              <a:gd name="connsiteX327" fmla="*/ 3142768 w 9021037"/>
              <a:gd name="connsiteY327" fmla="*/ 4443272 h 5314642"/>
              <a:gd name="connsiteX328" fmla="*/ 3192148 w 9021037"/>
              <a:gd name="connsiteY328" fmla="*/ 4404126 h 5314642"/>
              <a:gd name="connsiteX329" fmla="*/ 3268871 w 9021037"/>
              <a:gd name="connsiteY329" fmla="*/ 4377680 h 5314642"/>
              <a:gd name="connsiteX330" fmla="*/ 3299725 w 9021037"/>
              <a:gd name="connsiteY330" fmla="*/ 4261812 h 5314642"/>
              <a:gd name="connsiteX331" fmla="*/ 3411896 w 9021037"/>
              <a:gd name="connsiteY331" fmla="*/ 4243658 h 5314642"/>
              <a:gd name="connsiteX332" fmla="*/ 3423139 w 9021037"/>
              <a:gd name="connsiteY332" fmla="*/ 4140676 h 5314642"/>
              <a:gd name="connsiteX333" fmla="*/ 3380669 w 9021037"/>
              <a:gd name="connsiteY333" fmla="*/ 4050170 h 5314642"/>
              <a:gd name="connsiteX334" fmla="*/ 3401997 w 9021037"/>
              <a:gd name="connsiteY334" fmla="*/ 3941361 h 5314642"/>
              <a:gd name="connsiteX335" fmla="*/ 3490188 w 9021037"/>
              <a:gd name="connsiteY335" fmla="*/ 3891270 h 5314642"/>
              <a:gd name="connsiteX336" fmla="*/ 3589658 w 9021037"/>
              <a:gd name="connsiteY336" fmla="*/ 3897097 h 5314642"/>
              <a:gd name="connsiteX337" fmla="*/ 3669893 w 9021037"/>
              <a:gd name="connsiteY337" fmla="*/ 3948420 h 5314642"/>
              <a:gd name="connsiteX338" fmla="*/ 3737613 w 9021037"/>
              <a:gd name="connsiteY338" fmla="*/ 3984578 h 5314642"/>
              <a:gd name="connsiteX339" fmla="*/ 3813440 w 9021037"/>
              <a:gd name="connsiteY339" fmla="*/ 3954770 h 5314642"/>
              <a:gd name="connsiteX340" fmla="*/ 3913620 w 9021037"/>
              <a:gd name="connsiteY340" fmla="*/ 3963063 h 5314642"/>
              <a:gd name="connsiteX341" fmla="*/ 3899688 w 9021037"/>
              <a:gd name="connsiteY341" fmla="*/ 3865011 h 5314642"/>
              <a:gd name="connsiteX342" fmla="*/ 3911155 w 9021037"/>
              <a:gd name="connsiteY342" fmla="*/ 3759713 h 5314642"/>
              <a:gd name="connsiteX343" fmla="*/ 3829315 w 9021037"/>
              <a:gd name="connsiteY343" fmla="*/ 3709997 h 5314642"/>
              <a:gd name="connsiteX344" fmla="*/ 3750127 w 9021037"/>
              <a:gd name="connsiteY344" fmla="*/ 3651091 h 5314642"/>
              <a:gd name="connsiteX345" fmla="*/ 3702165 w 9021037"/>
              <a:gd name="connsiteY345" fmla="*/ 3571903 h 5314642"/>
              <a:gd name="connsiteX346" fmla="*/ 3659135 w 9021037"/>
              <a:gd name="connsiteY346" fmla="*/ 3518115 h 5314642"/>
              <a:gd name="connsiteX347" fmla="*/ 3655437 w 9021037"/>
              <a:gd name="connsiteY347" fmla="*/ 3410538 h 5314642"/>
              <a:gd name="connsiteX348" fmla="*/ 3558431 w 9021037"/>
              <a:gd name="connsiteY348" fmla="*/ 3368217 h 5314642"/>
              <a:gd name="connsiteX349" fmla="*/ 3474126 w 9021037"/>
              <a:gd name="connsiteY349" fmla="*/ 3263106 h 5314642"/>
              <a:gd name="connsiteX350" fmla="*/ 3508528 w 9021037"/>
              <a:gd name="connsiteY350" fmla="*/ 3173870 h 5314642"/>
              <a:gd name="connsiteX351" fmla="*/ 3531463 w 9021037"/>
              <a:gd name="connsiteY351" fmla="*/ 3083924 h 5314642"/>
              <a:gd name="connsiteX352" fmla="*/ 3465497 w 9021037"/>
              <a:gd name="connsiteY352" fmla="*/ 2990990 h 5314642"/>
              <a:gd name="connsiteX353" fmla="*/ 3381901 w 9021037"/>
              <a:gd name="connsiteY353" fmla="*/ 2973359 h 5314642"/>
              <a:gd name="connsiteX354" fmla="*/ 3316310 w 9021037"/>
              <a:gd name="connsiteY354" fmla="*/ 2894171 h 5314642"/>
              <a:gd name="connsiteX355" fmla="*/ 3249112 w 9021037"/>
              <a:gd name="connsiteY355" fmla="*/ 2840551 h 5314642"/>
              <a:gd name="connsiteX356" fmla="*/ 3196920 w 9021037"/>
              <a:gd name="connsiteY356" fmla="*/ 2838926 h 5314642"/>
              <a:gd name="connsiteX357" fmla="*/ 3146466 w 9021037"/>
              <a:gd name="connsiteY357" fmla="*/ 2886859 h 5314642"/>
              <a:gd name="connsiteX358" fmla="*/ 3099737 w 9021037"/>
              <a:gd name="connsiteY358" fmla="*/ 2829625 h 5314642"/>
              <a:gd name="connsiteX359" fmla="*/ 3023370 w 9021037"/>
              <a:gd name="connsiteY359" fmla="*/ 2820016 h 5314642"/>
              <a:gd name="connsiteX360" fmla="*/ 2955209 w 9021037"/>
              <a:gd name="connsiteY360" fmla="*/ 2788976 h 5314642"/>
              <a:gd name="connsiteX361" fmla="*/ 2938288 w 9021037"/>
              <a:gd name="connsiteY361" fmla="*/ 2705547 h 5314642"/>
              <a:gd name="connsiteX362" fmla="*/ 2872594 w 9021037"/>
              <a:gd name="connsiteY362" fmla="*/ 2718518 h 5314642"/>
              <a:gd name="connsiteX363" fmla="*/ 2773310 w 9021037"/>
              <a:gd name="connsiteY363" fmla="*/ 2629012 h 5314642"/>
              <a:gd name="connsiteX364" fmla="*/ 2658674 w 9021037"/>
              <a:gd name="connsiteY364" fmla="*/ 2646745 h 5314642"/>
              <a:gd name="connsiteX365" fmla="*/ 2565300 w 9021037"/>
              <a:gd name="connsiteY365" fmla="*/ 2702747 h 5314642"/>
              <a:gd name="connsiteX366" fmla="*/ 2443521 w 9021037"/>
              <a:gd name="connsiteY366" fmla="*/ 2711291 h 5314642"/>
              <a:gd name="connsiteX367" fmla="*/ 2314429 w 9021037"/>
              <a:gd name="connsiteY367" fmla="*/ 2743564 h 5314642"/>
              <a:gd name="connsiteX368" fmla="*/ 2217610 w 9021037"/>
              <a:gd name="connsiteY368" fmla="*/ 2775837 h 5314642"/>
              <a:gd name="connsiteX369" fmla="*/ 2164971 w 9021037"/>
              <a:gd name="connsiteY369" fmla="*/ 2850972 h 5314642"/>
              <a:gd name="connsiteX370" fmla="*/ 2105187 w 9021037"/>
              <a:gd name="connsiteY370" fmla="*/ 2910756 h 5314642"/>
              <a:gd name="connsiteX371" fmla="*/ 2034730 w 9021037"/>
              <a:gd name="connsiteY371" fmla="*/ 2937202 h 5314642"/>
              <a:gd name="connsiteX372" fmla="*/ 1980942 w 9021037"/>
              <a:gd name="connsiteY372" fmla="*/ 2958717 h 5314642"/>
              <a:gd name="connsiteX373" fmla="*/ 1872217 w 9021037"/>
              <a:gd name="connsiteY373" fmla="*/ 2986311 h 5314642"/>
              <a:gd name="connsiteX374" fmla="*/ 1734291 w 9021037"/>
              <a:gd name="connsiteY374" fmla="*/ 2998656 h 5314642"/>
              <a:gd name="connsiteX375" fmla="*/ 1598430 w 9021037"/>
              <a:gd name="connsiteY375" fmla="*/ 2999451 h 5314642"/>
              <a:gd name="connsiteX376" fmla="*/ 1524443 w 9021037"/>
              <a:gd name="connsiteY376" fmla="*/ 3066378 h 5314642"/>
              <a:gd name="connsiteX377" fmla="*/ 1484773 w 9021037"/>
              <a:gd name="connsiteY377" fmla="*/ 3120082 h 5314642"/>
              <a:gd name="connsiteX378" fmla="*/ 1421544 w 9021037"/>
              <a:gd name="connsiteY378" fmla="*/ 3130839 h 5314642"/>
              <a:gd name="connsiteX379" fmla="*/ 1364142 w 9021037"/>
              <a:gd name="connsiteY379" fmla="*/ 3105795 h 5314642"/>
              <a:gd name="connsiteX380" fmla="*/ 1313968 w 9021037"/>
              <a:gd name="connsiteY380" fmla="*/ 3066293 h 5314642"/>
              <a:gd name="connsiteX381" fmla="*/ 1292453 w 9021037"/>
              <a:gd name="connsiteY381" fmla="*/ 3034020 h 5314642"/>
              <a:gd name="connsiteX382" fmla="*/ 1224209 w 9021037"/>
              <a:gd name="connsiteY382" fmla="*/ 2974405 h 5314642"/>
              <a:gd name="connsiteX383" fmla="*/ 1120330 w 9021037"/>
              <a:gd name="connsiteY383" fmla="*/ 2980232 h 5314642"/>
              <a:gd name="connsiteX384" fmla="*/ 1051021 w 9021037"/>
              <a:gd name="connsiteY384" fmla="*/ 2999198 h 5314642"/>
              <a:gd name="connsiteX385" fmla="*/ 994264 w 9021037"/>
              <a:gd name="connsiteY385" fmla="*/ 2981801 h 5314642"/>
              <a:gd name="connsiteX386" fmla="*/ 908539 w 9021037"/>
              <a:gd name="connsiteY386" fmla="*/ 2984182 h 5314642"/>
              <a:gd name="connsiteX387" fmla="*/ 849008 w 9021037"/>
              <a:gd name="connsiteY387" fmla="*/ 2960370 h 5314642"/>
              <a:gd name="connsiteX388" fmla="*/ 743813 w 9021037"/>
              <a:gd name="connsiteY388" fmla="*/ 2958717 h 5314642"/>
              <a:gd name="connsiteX389" fmla="*/ 668593 w 9021037"/>
              <a:gd name="connsiteY389" fmla="*/ 2937117 h 5314642"/>
              <a:gd name="connsiteX390" fmla="*/ 608894 w 9021037"/>
              <a:gd name="connsiteY390" fmla="*/ 2912073 h 5314642"/>
              <a:gd name="connsiteX391" fmla="*/ 582448 w 9021037"/>
              <a:gd name="connsiteY391" fmla="*/ 2883413 h 5314642"/>
              <a:gd name="connsiteX392" fmla="*/ 442598 w 9021037"/>
              <a:gd name="connsiteY392" fmla="*/ 2915686 h 5314642"/>
              <a:gd name="connsiteX393" fmla="*/ 431841 w 9021037"/>
              <a:gd name="connsiteY393" fmla="*/ 2947959 h 5314642"/>
              <a:gd name="connsiteX394" fmla="*/ 367995 w 9021037"/>
              <a:gd name="connsiteY394" fmla="*/ 2936557 h 5314642"/>
              <a:gd name="connsiteX395" fmla="*/ 315804 w 9021037"/>
              <a:gd name="connsiteY395" fmla="*/ 2889577 h 5314642"/>
              <a:gd name="connsiteX396" fmla="*/ 238203 w 9021037"/>
              <a:gd name="connsiteY396" fmla="*/ 2883413 h 5314642"/>
              <a:gd name="connsiteX397" fmla="*/ 202148 w 9021037"/>
              <a:gd name="connsiteY397" fmla="*/ 2795055 h 5314642"/>
              <a:gd name="connsiteX398" fmla="*/ 119869 w 9021037"/>
              <a:gd name="connsiteY398" fmla="*/ 2754322 h 5314642"/>
              <a:gd name="connsiteX399" fmla="*/ 42437 w 9021037"/>
              <a:gd name="connsiteY399" fmla="*/ 2693390 h 5314642"/>
              <a:gd name="connsiteX400" fmla="*/ 1703 w 9021037"/>
              <a:gd name="connsiteY400" fmla="*/ 2607497 h 5314642"/>
              <a:gd name="connsiteX401" fmla="*/ 43417 w 9021037"/>
              <a:gd name="connsiteY401" fmla="*/ 2483083 h 5314642"/>
              <a:gd name="connsiteX402" fmla="*/ 119869 w 9021037"/>
              <a:gd name="connsiteY402" fmla="*/ 2420835 h 5314642"/>
              <a:gd name="connsiteX403" fmla="*/ 122503 w 9021037"/>
              <a:gd name="connsiteY403" fmla="*/ 2316956 h 5314642"/>
              <a:gd name="connsiteX404" fmla="*/ 201251 w 9021037"/>
              <a:gd name="connsiteY404" fmla="*/ 2246330 h 5314642"/>
              <a:gd name="connsiteX405" fmla="*/ 233524 w 9021037"/>
              <a:gd name="connsiteY405" fmla="*/ 2191478 h 5314642"/>
              <a:gd name="connsiteX406" fmla="*/ 281234 w 9021037"/>
              <a:gd name="connsiteY406" fmla="*/ 2151893 h 5314642"/>
              <a:gd name="connsiteX407" fmla="*/ 296838 w 9021037"/>
              <a:gd name="connsiteY407" fmla="*/ 2053926 h 5314642"/>
              <a:gd name="connsiteX408" fmla="*/ 265966 w 9021037"/>
              <a:gd name="connsiteY408" fmla="*/ 1923686 h 5314642"/>
              <a:gd name="connsiteX409" fmla="*/ 309977 w 9021037"/>
              <a:gd name="connsiteY409" fmla="*/ 1850847 h 5314642"/>
              <a:gd name="connsiteX410" fmla="*/ 378053 w 9021037"/>
              <a:gd name="connsiteY410" fmla="*/ 1721587 h 5314642"/>
              <a:gd name="connsiteX411" fmla="*/ 464114 w 9021037"/>
              <a:gd name="connsiteY41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98862 w 9021037"/>
              <a:gd name="connsiteY170" fmla="*/ 3216900 h 5314642"/>
              <a:gd name="connsiteX171" fmla="*/ 8177347 w 9021037"/>
              <a:gd name="connsiteY171" fmla="*/ 3238416 h 5314642"/>
              <a:gd name="connsiteX172" fmla="*/ 8134316 w 9021037"/>
              <a:gd name="connsiteY172" fmla="*/ 3227658 h 5314642"/>
              <a:gd name="connsiteX173" fmla="*/ 8091285 w 9021037"/>
              <a:gd name="connsiteY173" fmla="*/ 3292204 h 5314642"/>
              <a:gd name="connsiteX174" fmla="*/ 8080528 w 9021037"/>
              <a:gd name="connsiteY174" fmla="*/ 3324477 h 5314642"/>
              <a:gd name="connsiteX175" fmla="*/ 8069770 w 9021037"/>
              <a:gd name="connsiteY175" fmla="*/ 3367507 h 5314642"/>
              <a:gd name="connsiteX176" fmla="*/ 8048255 w 9021037"/>
              <a:gd name="connsiteY176" fmla="*/ 3389023 h 5314642"/>
              <a:gd name="connsiteX177" fmla="*/ 8026740 w 9021037"/>
              <a:gd name="connsiteY177" fmla="*/ 3421296 h 5314642"/>
              <a:gd name="connsiteX178" fmla="*/ 8015982 w 9021037"/>
              <a:gd name="connsiteY178" fmla="*/ 3528872 h 5314642"/>
              <a:gd name="connsiteX179" fmla="*/ 7951436 w 9021037"/>
              <a:gd name="connsiteY179" fmla="*/ 3550387 h 5314642"/>
              <a:gd name="connsiteX180" fmla="*/ 7919163 w 9021037"/>
              <a:gd name="connsiteY180" fmla="*/ 3561145 h 5314642"/>
              <a:gd name="connsiteX181" fmla="*/ 7714768 w 9021037"/>
              <a:gd name="connsiteY181" fmla="*/ 3582660 h 5314642"/>
              <a:gd name="connsiteX182" fmla="*/ 7650222 w 9021037"/>
              <a:gd name="connsiteY182" fmla="*/ 3604176 h 5314642"/>
              <a:gd name="connsiteX183" fmla="*/ 7617949 w 9021037"/>
              <a:gd name="connsiteY183" fmla="*/ 3614933 h 5314642"/>
              <a:gd name="connsiteX184" fmla="*/ 7585676 w 9021037"/>
              <a:gd name="connsiteY184" fmla="*/ 3636449 h 5314642"/>
              <a:gd name="connsiteX185" fmla="*/ 7553403 w 9021037"/>
              <a:gd name="connsiteY185" fmla="*/ 3647206 h 5314642"/>
              <a:gd name="connsiteX186" fmla="*/ 7488857 w 9021037"/>
              <a:gd name="connsiteY186" fmla="*/ 3690237 h 5314642"/>
              <a:gd name="connsiteX187" fmla="*/ 7456584 w 9021037"/>
              <a:gd name="connsiteY187" fmla="*/ 3700995 h 5314642"/>
              <a:gd name="connsiteX188" fmla="*/ 7392038 w 9021037"/>
              <a:gd name="connsiteY188" fmla="*/ 3744025 h 5314642"/>
              <a:gd name="connsiteX189" fmla="*/ 7359765 w 9021037"/>
              <a:gd name="connsiteY189" fmla="*/ 3765540 h 5314642"/>
              <a:gd name="connsiteX190" fmla="*/ 7327493 w 9021037"/>
              <a:gd name="connsiteY190" fmla="*/ 3776298 h 5314642"/>
              <a:gd name="connsiteX191" fmla="*/ 7273704 w 9021037"/>
              <a:gd name="connsiteY191" fmla="*/ 3808571 h 5314642"/>
              <a:gd name="connsiteX192" fmla="*/ 7101582 w 9021037"/>
              <a:gd name="connsiteY192" fmla="*/ 3840844 h 5314642"/>
              <a:gd name="connsiteX193" fmla="*/ 7037036 w 9021037"/>
              <a:gd name="connsiteY193" fmla="*/ 3862359 h 5314642"/>
              <a:gd name="connsiteX194" fmla="*/ 7004763 w 9021037"/>
              <a:gd name="connsiteY194" fmla="*/ 3873117 h 5314642"/>
              <a:gd name="connsiteX195" fmla="*/ 6929460 w 9021037"/>
              <a:gd name="connsiteY195" fmla="*/ 3862359 h 5314642"/>
              <a:gd name="connsiteX196" fmla="*/ 6897187 w 9021037"/>
              <a:gd name="connsiteY196" fmla="*/ 3851602 h 5314642"/>
              <a:gd name="connsiteX197" fmla="*/ 6778853 w 9021037"/>
              <a:gd name="connsiteY197" fmla="*/ 3862359 h 5314642"/>
              <a:gd name="connsiteX198" fmla="*/ 6725064 w 9021037"/>
              <a:gd name="connsiteY198" fmla="*/ 3894632 h 5314642"/>
              <a:gd name="connsiteX199" fmla="*/ 6682034 w 9021037"/>
              <a:gd name="connsiteY199" fmla="*/ 3948420 h 5314642"/>
              <a:gd name="connsiteX200" fmla="*/ 6639003 w 9021037"/>
              <a:gd name="connsiteY200" fmla="*/ 4002209 h 5314642"/>
              <a:gd name="connsiteX201" fmla="*/ 6606730 w 9021037"/>
              <a:gd name="connsiteY201" fmla="*/ 4023724 h 5314642"/>
              <a:gd name="connsiteX202" fmla="*/ 6595973 w 9021037"/>
              <a:gd name="connsiteY202" fmla="*/ 4055997 h 5314642"/>
              <a:gd name="connsiteX203" fmla="*/ 6542184 w 9021037"/>
              <a:gd name="connsiteY203" fmla="*/ 4099027 h 5314642"/>
              <a:gd name="connsiteX204" fmla="*/ 6520669 w 9021037"/>
              <a:gd name="connsiteY204" fmla="*/ 4120543 h 5314642"/>
              <a:gd name="connsiteX205" fmla="*/ 6456123 w 9021037"/>
              <a:gd name="connsiteY205" fmla="*/ 4163573 h 5314642"/>
              <a:gd name="connsiteX206" fmla="*/ 6413093 w 9021037"/>
              <a:gd name="connsiteY206" fmla="*/ 4217362 h 5314642"/>
              <a:gd name="connsiteX207" fmla="*/ 6380820 w 9021037"/>
              <a:gd name="connsiteY207" fmla="*/ 4228119 h 5314642"/>
              <a:gd name="connsiteX208" fmla="*/ 6402335 w 9021037"/>
              <a:gd name="connsiteY208" fmla="*/ 4335696 h 5314642"/>
              <a:gd name="connsiteX209" fmla="*/ 6413093 w 9021037"/>
              <a:gd name="connsiteY209" fmla="*/ 4378726 h 5314642"/>
              <a:gd name="connsiteX210" fmla="*/ 6434608 w 9021037"/>
              <a:gd name="connsiteY210" fmla="*/ 4400242 h 5314642"/>
              <a:gd name="connsiteX211" fmla="*/ 6456123 w 9021037"/>
              <a:gd name="connsiteY211" fmla="*/ 4432515 h 5314642"/>
              <a:gd name="connsiteX212" fmla="*/ 6477638 w 9021037"/>
              <a:gd name="connsiteY212" fmla="*/ 4497060 h 5314642"/>
              <a:gd name="connsiteX213" fmla="*/ 6499154 w 9021037"/>
              <a:gd name="connsiteY213" fmla="*/ 4518576 h 5314642"/>
              <a:gd name="connsiteX214" fmla="*/ 6520669 w 9021037"/>
              <a:gd name="connsiteY214" fmla="*/ 4550849 h 5314642"/>
              <a:gd name="connsiteX215" fmla="*/ 6585215 w 9021037"/>
              <a:gd name="connsiteY215" fmla="*/ 4615395 h 5314642"/>
              <a:gd name="connsiteX216" fmla="*/ 6617488 w 9021037"/>
              <a:gd name="connsiteY216" fmla="*/ 4626152 h 5314642"/>
              <a:gd name="connsiteX217" fmla="*/ 6649761 w 9021037"/>
              <a:gd name="connsiteY217" fmla="*/ 4647667 h 5314642"/>
              <a:gd name="connsiteX218" fmla="*/ 6671276 w 9021037"/>
              <a:gd name="connsiteY218" fmla="*/ 4669183 h 5314642"/>
              <a:gd name="connsiteX219" fmla="*/ 6703549 w 9021037"/>
              <a:gd name="connsiteY219" fmla="*/ 4679940 h 5314642"/>
              <a:gd name="connsiteX220" fmla="*/ 6811125 w 9021037"/>
              <a:gd name="connsiteY220" fmla="*/ 4647667 h 5314642"/>
              <a:gd name="connsiteX221" fmla="*/ 6918702 w 9021037"/>
              <a:gd name="connsiteY221" fmla="*/ 4636910 h 5314642"/>
              <a:gd name="connsiteX222" fmla="*/ 6950975 w 9021037"/>
              <a:gd name="connsiteY222" fmla="*/ 4615395 h 5314642"/>
              <a:gd name="connsiteX223" fmla="*/ 7166128 w 9021037"/>
              <a:gd name="connsiteY223" fmla="*/ 4615395 h 5314642"/>
              <a:gd name="connsiteX224" fmla="*/ 7198401 w 9021037"/>
              <a:gd name="connsiteY224" fmla="*/ 4626152 h 5314642"/>
              <a:gd name="connsiteX225" fmla="*/ 7230674 w 9021037"/>
              <a:gd name="connsiteY225" fmla="*/ 4733729 h 5314642"/>
              <a:gd name="connsiteX226" fmla="*/ 7219916 w 9021037"/>
              <a:gd name="connsiteY226" fmla="*/ 4776759 h 5314642"/>
              <a:gd name="connsiteX227" fmla="*/ 7176885 w 9021037"/>
              <a:gd name="connsiteY227" fmla="*/ 4830547 h 5314642"/>
              <a:gd name="connsiteX228" fmla="*/ 7155370 w 9021037"/>
              <a:gd name="connsiteY228" fmla="*/ 4862820 h 5314642"/>
              <a:gd name="connsiteX229" fmla="*/ 7101582 w 9021037"/>
              <a:gd name="connsiteY229" fmla="*/ 4905851 h 5314642"/>
              <a:gd name="connsiteX230" fmla="*/ 7037036 w 9021037"/>
              <a:gd name="connsiteY230" fmla="*/ 4927366 h 5314642"/>
              <a:gd name="connsiteX231" fmla="*/ 7004763 w 9021037"/>
              <a:gd name="connsiteY231" fmla="*/ 4938124 h 5314642"/>
              <a:gd name="connsiteX232" fmla="*/ 6907944 w 9021037"/>
              <a:gd name="connsiteY232" fmla="*/ 4948882 h 5314642"/>
              <a:gd name="connsiteX233" fmla="*/ 6843398 w 9021037"/>
              <a:gd name="connsiteY233" fmla="*/ 4970397 h 5314642"/>
              <a:gd name="connsiteX234" fmla="*/ 6757337 w 9021037"/>
              <a:gd name="connsiteY234" fmla="*/ 4959639 h 5314642"/>
              <a:gd name="connsiteX235" fmla="*/ 6725064 w 9021037"/>
              <a:gd name="connsiteY235" fmla="*/ 4948882 h 5314642"/>
              <a:gd name="connsiteX236" fmla="*/ 6682034 w 9021037"/>
              <a:gd name="connsiteY236" fmla="*/ 4905851 h 5314642"/>
              <a:gd name="connsiteX237" fmla="*/ 6639003 w 9021037"/>
              <a:gd name="connsiteY237" fmla="*/ 4948882 h 5314642"/>
              <a:gd name="connsiteX238" fmla="*/ 6628245 w 9021037"/>
              <a:gd name="connsiteY238" fmla="*/ 4981155 h 5314642"/>
              <a:gd name="connsiteX239" fmla="*/ 6595973 w 9021037"/>
              <a:gd name="connsiteY239" fmla="*/ 4991912 h 5314642"/>
              <a:gd name="connsiteX240" fmla="*/ 6509911 w 9021037"/>
              <a:gd name="connsiteY240" fmla="*/ 5002670 h 5314642"/>
              <a:gd name="connsiteX241" fmla="*/ 6445365 w 9021037"/>
              <a:gd name="connsiteY241" fmla="*/ 5013427 h 5314642"/>
              <a:gd name="connsiteX242" fmla="*/ 6391577 w 9021037"/>
              <a:gd name="connsiteY242" fmla="*/ 5045700 h 5314642"/>
              <a:gd name="connsiteX243" fmla="*/ 6327031 w 9021037"/>
              <a:gd name="connsiteY243" fmla="*/ 5077973 h 5314642"/>
              <a:gd name="connsiteX244" fmla="*/ 6305516 w 9021037"/>
              <a:gd name="connsiteY244" fmla="*/ 5099489 h 5314642"/>
              <a:gd name="connsiteX245" fmla="*/ 6262485 w 9021037"/>
              <a:gd name="connsiteY245" fmla="*/ 5110246 h 5314642"/>
              <a:gd name="connsiteX246" fmla="*/ 6230213 w 9021037"/>
              <a:gd name="connsiteY246" fmla="*/ 5121004 h 5314642"/>
              <a:gd name="connsiteX247" fmla="*/ 6187182 w 9021037"/>
              <a:gd name="connsiteY247" fmla="*/ 5164035 h 5314642"/>
              <a:gd name="connsiteX248" fmla="*/ 6165667 w 9021037"/>
              <a:gd name="connsiteY248" fmla="*/ 5196307 h 5314642"/>
              <a:gd name="connsiteX249" fmla="*/ 6133394 w 9021037"/>
              <a:gd name="connsiteY249" fmla="*/ 5207065 h 5314642"/>
              <a:gd name="connsiteX250" fmla="*/ 6111878 w 9021037"/>
              <a:gd name="connsiteY250" fmla="*/ 5228580 h 5314642"/>
              <a:gd name="connsiteX251" fmla="*/ 6047333 w 9021037"/>
              <a:gd name="connsiteY251" fmla="*/ 5271611 h 5314642"/>
              <a:gd name="connsiteX252" fmla="*/ 5982787 w 9021037"/>
              <a:gd name="connsiteY252" fmla="*/ 5282369 h 5314642"/>
              <a:gd name="connsiteX253" fmla="*/ 5928998 w 9021037"/>
              <a:gd name="connsiteY253" fmla="*/ 5293126 h 5314642"/>
              <a:gd name="connsiteX254" fmla="*/ 5896725 w 9021037"/>
              <a:gd name="connsiteY254" fmla="*/ 5303884 h 5314642"/>
              <a:gd name="connsiteX255" fmla="*/ 5842937 w 9021037"/>
              <a:gd name="connsiteY255" fmla="*/ 5314642 h 5314642"/>
              <a:gd name="connsiteX256" fmla="*/ 5767634 w 9021037"/>
              <a:gd name="connsiteY256" fmla="*/ 5303884 h 5314642"/>
              <a:gd name="connsiteX257" fmla="*/ 5703088 w 9021037"/>
              <a:gd name="connsiteY257" fmla="*/ 5282369 h 5314642"/>
              <a:gd name="connsiteX258" fmla="*/ 5638542 w 9021037"/>
              <a:gd name="connsiteY258" fmla="*/ 5271611 h 5314642"/>
              <a:gd name="connsiteX259" fmla="*/ 5595511 w 9021037"/>
              <a:gd name="connsiteY259" fmla="*/ 5174792 h 5314642"/>
              <a:gd name="connsiteX260" fmla="*/ 5638542 w 9021037"/>
              <a:gd name="connsiteY260" fmla="*/ 5056458 h 5314642"/>
              <a:gd name="connsiteX261" fmla="*/ 5660057 w 9021037"/>
              <a:gd name="connsiteY261" fmla="*/ 4895093 h 5314642"/>
              <a:gd name="connsiteX262" fmla="*/ 5584754 w 9021037"/>
              <a:gd name="connsiteY262" fmla="*/ 4819790 h 5314642"/>
              <a:gd name="connsiteX263" fmla="*/ 5530965 w 9021037"/>
              <a:gd name="connsiteY263" fmla="*/ 4787517 h 5314642"/>
              <a:gd name="connsiteX264" fmla="*/ 5423389 w 9021037"/>
              <a:gd name="connsiteY264" fmla="*/ 4766002 h 5314642"/>
              <a:gd name="connsiteX265" fmla="*/ 5358843 w 9021037"/>
              <a:gd name="connsiteY265" fmla="*/ 4733729 h 5314642"/>
              <a:gd name="connsiteX266" fmla="*/ 5326570 w 9021037"/>
              <a:gd name="connsiteY266" fmla="*/ 4722971 h 5314642"/>
              <a:gd name="connsiteX267" fmla="*/ 5294297 w 9021037"/>
              <a:gd name="connsiteY267" fmla="*/ 4701456 h 5314642"/>
              <a:gd name="connsiteX268" fmla="*/ 5175776 w 9021037"/>
              <a:gd name="connsiteY268" fmla="*/ 4704108 h 5314642"/>
              <a:gd name="connsiteX269" fmla="*/ 5166214 w 9021037"/>
              <a:gd name="connsiteY269" fmla="*/ 4655026 h 5314642"/>
              <a:gd name="connsiteX270" fmla="*/ 5197478 w 9021037"/>
              <a:gd name="connsiteY270" fmla="*/ 4572364 h 5314642"/>
              <a:gd name="connsiteX271" fmla="*/ 5264639 w 9021037"/>
              <a:gd name="connsiteY271" fmla="*/ 4543901 h 5314642"/>
              <a:gd name="connsiteX272" fmla="*/ 5339980 w 9021037"/>
              <a:gd name="connsiteY272" fmla="*/ 4489478 h 5314642"/>
              <a:gd name="connsiteX273" fmla="*/ 5401874 w 9021037"/>
              <a:gd name="connsiteY273" fmla="*/ 4432515 h 5314642"/>
              <a:gd name="connsiteX274" fmla="*/ 5466420 w 9021037"/>
              <a:gd name="connsiteY274" fmla="*/ 4421757 h 5314642"/>
              <a:gd name="connsiteX275" fmla="*/ 5617027 w 9021037"/>
              <a:gd name="connsiteY275" fmla="*/ 4378726 h 5314642"/>
              <a:gd name="connsiteX276" fmla="*/ 5712277 w 9021037"/>
              <a:gd name="connsiteY276" fmla="*/ 4285792 h 5314642"/>
              <a:gd name="connsiteX277" fmla="*/ 5573996 w 9021037"/>
              <a:gd name="connsiteY277" fmla="*/ 4195846 h 5314642"/>
              <a:gd name="connsiteX278" fmla="*/ 5467129 w 9021037"/>
              <a:gd name="connsiteY278" fmla="*/ 4187031 h 5314642"/>
              <a:gd name="connsiteX279" fmla="*/ 5404339 w 9021037"/>
              <a:gd name="connsiteY279" fmla="*/ 4245451 h 5314642"/>
              <a:gd name="connsiteX280" fmla="*/ 5296389 w 9021037"/>
              <a:gd name="connsiteY280" fmla="*/ 4229576 h 5314642"/>
              <a:gd name="connsiteX281" fmla="*/ 5223364 w 9021037"/>
              <a:gd name="connsiteY281" fmla="*/ 4223226 h 5314642"/>
              <a:gd name="connsiteX282" fmla="*/ 5154448 w 9021037"/>
              <a:gd name="connsiteY282" fmla="*/ 4185089 h 5314642"/>
              <a:gd name="connsiteX283" fmla="*/ 5122175 w 9021037"/>
              <a:gd name="connsiteY283" fmla="*/ 4195846 h 5314642"/>
              <a:gd name="connsiteX284" fmla="*/ 5025356 w 9021037"/>
              <a:gd name="connsiteY284" fmla="*/ 4185089 h 5314642"/>
              <a:gd name="connsiteX285" fmla="*/ 4960810 w 9021037"/>
              <a:gd name="connsiteY285" fmla="*/ 4152816 h 5314642"/>
              <a:gd name="connsiteX286" fmla="*/ 4907022 w 9021037"/>
              <a:gd name="connsiteY286" fmla="*/ 4099027 h 5314642"/>
              <a:gd name="connsiteX287" fmla="*/ 4836014 w 9021037"/>
              <a:gd name="connsiteY287" fmla="*/ 4093051 h 5314642"/>
              <a:gd name="connsiteX288" fmla="*/ 4804899 w 9021037"/>
              <a:gd name="connsiteY288" fmla="*/ 4048414 h 5314642"/>
              <a:gd name="connsiteX289" fmla="*/ 4902689 w 9021037"/>
              <a:gd name="connsiteY289" fmla="*/ 4007326 h 5314642"/>
              <a:gd name="connsiteX290" fmla="*/ 4880576 w 9021037"/>
              <a:gd name="connsiteY290" fmla="*/ 3944536 h 5314642"/>
              <a:gd name="connsiteX291" fmla="*/ 4739307 w 9021037"/>
              <a:gd name="connsiteY291" fmla="*/ 3953538 h 5314642"/>
              <a:gd name="connsiteX292" fmla="*/ 4639500 w 9021037"/>
              <a:gd name="connsiteY292" fmla="*/ 3859707 h 5314642"/>
              <a:gd name="connsiteX293" fmla="*/ 4502639 w 9021037"/>
              <a:gd name="connsiteY293" fmla="*/ 3870801 h 5314642"/>
              <a:gd name="connsiteX294" fmla="*/ 4421695 w 9021037"/>
              <a:gd name="connsiteY294" fmla="*/ 3860417 h 5314642"/>
              <a:gd name="connsiteX295" fmla="*/ 4328014 w 9021037"/>
              <a:gd name="connsiteY295" fmla="*/ 3873976 h 5314642"/>
              <a:gd name="connsiteX296" fmla="*/ 4302614 w 9021037"/>
              <a:gd name="connsiteY296" fmla="*/ 3899376 h 5314642"/>
              <a:gd name="connsiteX297" fmla="*/ 4305789 w 9021037"/>
              <a:gd name="connsiteY297" fmla="*/ 3947001 h 5314642"/>
              <a:gd name="connsiteX298" fmla="*/ 4272321 w 9021037"/>
              <a:gd name="connsiteY298" fmla="*/ 4045239 h 5314642"/>
              <a:gd name="connsiteX299" fmla="*/ 4229290 w 9021037"/>
              <a:gd name="connsiteY299" fmla="*/ 4109785 h 5314642"/>
              <a:gd name="connsiteX300" fmla="*/ 4207775 w 9021037"/>
              <a:gd name="connsiteY300" fmla="*/ 4142058 h 5314642"/>
              <a:gd name="connsiteX301" fmla="*/ 4175502 w 9021037"/>
              <a:gd name="connsiteY301" fmla="*/ 4174331 h 5314642"/>
              <a:gd name="connsiteX302" fmla="*/ 4121714 w 9021037"/>
              <a:gd name="connsiteY302" fmla="*/ 4217362 h 5314642"/>
              <a:gd name="connsiteX303" fmla="*/ 4096239 w 9021037"/>
              <a:gd name="connsiteY303" fmla="*/ 4270851 h 5314642"/>
              <a:gd name="connsiteX304" fmla="*/ 4046410 w 9021037"/>
              <a:gd name="connsiteY304" fmla="*/ 4335696 h 5314642"/>
              <a:gd name="connsiteX305" fmla="*/ 4014137 w 9021037"/>
              <a:gd name="connsiteY305" fmla="*/ 4367969 h 5314642"/>
              <a:gd name="connsiteX306" fmla="*/ 3924191 w 9021037"/>
              <a:gd name="connsiteY306" fmla="*/ 4468485 h 5314642"/>
              <a:gd name="connsiteX307" fmla="*/ 3838130 w 9021037"/>
              <a:gd name="connsiteY307" fmla="*/ 4537439 h 5314642"/>
              <a:gd name="connsiteX308" fmla="*/ 3780457 w 9021037"/>
              <a:gd name="connsiteY308" fmla="*/ 4563362 h 5314642"/>
              <a:gd name="connsiteX309" fmla="*/ 3813664 w 9021037"/>
              <a:gd name="connsiteY309" fmla="*/ 4639151 h 5314642"/>
              <a:gd name="connsiteX310" fmla="*/ 3810489 w 9021037"/>
              <a:gd name="connsiteY310" fmla="*/ 4728051 h 5314642"/>
              <a:gd name="connsiteX311" fmla="*/ 3745196 w 9021037"/>
              <a:gd name="connsiteY311" fmla="*/ 4755244 h 5314642"/>
              <a:gd name="connsiteX312" fmla="*/ 3699364 w 9021037"/>
              <a:gd name="connsiteY312" fmla="*/ 4693126 h 5314642"/>
              <a:gd name="connsiteX313" fmla="*/ 3621745 w 9021037"/>
              <a:gd name="connsiteY313" fmla="*/ 4641840 h 5314642"/>
              <a:gd name="connsiteX314" fmla="*/ 3499339 w 9021037"/>
              <a:gd name="connsiteY314" fmla="*/ 4664551 h 5314642"/>
              <a:gd name="connsiteX315" fmla="*/ 3423139 w 9021037"/>
              <a:gd name="connsiteY315" fmla="*/ 4728051 h 5314642"/>
              <a:gd name="connsiteX316" fmla="*/ 3342046 w 9021037"/>
              <a:gd name="connsiteY316" fmla="*/ 4725436 h 5314642"/>
              <a:gd name="connsiteX317" fmla="*/ 3286614 w 9021037"/>
              <a:gd name="connsiteY317" fmla="*/ 4785201 h 5314642"/>
              <a:gd name="connsiteX318" fmla="*/ 3212431 w 9021037"/>
              <a:gd name="connsiteY318" fmla="*/ 4788750 h 5314642"/>
              <a:gd name="connsiteX319" fmla="*/ 3153525 w 9021037"/>
              <a:gd name="connsiteY319" fmla="*/ 4755244 h 5314642"/>
              <a:gd name="connsiteX320" fmla="*/ 3099737 w 9021037"/>
              <a:gd name="connsiteY320" fmla="*/ 4712213 h 5314642"/>
              <a:gd name="connsiteX321" fmla="*/ 3032614 w 9021037"/>
              <a:gd name="connsiteY321" fmla="*/ 4591526 h 5314642"/>
              <a:gd name="connsiteX322" fmla="*/ 3054839 w 9021037"/>
              <a:gd name="connsiteY322" fmla="*/ 4556601 h 5314642"/>
              <a:gd name="connsiteX323" fmla="*/ 3088980 w 9021037"/>
              <a:gd name="connsiteY323" fmla="*/ 4561606 h 5314642"/>
              <a:gd name="connsiteX324" fmla="*/ 3131039 w 9021037"/>
              <a:gd name="connsiteY324" fmla="*/ 4585176 h 5314642"/>
              <a:gd name="connsiteX325" fmla="*/ 3173995 w 9021037"/>
              <a:gd name="connsiteY325" fmla="*/ 4560037 h 5314642"/>
              <a:gd name="connsiteX326" fmla="*/ 3172314 w 9021037"/>
              <a:gd name="connsiteY326" fmla="*/ 4505801 h 5314642"/>
              <a:gd name="connsiteX327" fmla="*/ 3142768 w 9021037"/>
              <a:gd name="connsiteY327" fmla="*/ 4443272 h 5314642"/>
              <a:gd name="connsiteX328" fmla="*/ 3192148 w 9021037"/>
              <a:gd name="connsiteY328" fmla="*/ 4404126 h 5314642"/>
              <a:gd name="connsiteX329" fmla="*/ 3268871 w 9021037"/>
              <a:gd name="connsiteY329" fmla="*/ 4377680 h 5314642"/>
              <a:gd name="connsiteX330" fmla="*/ 3299725 w 9021037"/>
              <a:gd name="connsiteY330" fmla="*/ 4261812 h 5314642"/>
              <a:gd name="connsiteX331" fmla="*/ 3411896 w 9021037"/>
              <a:gd name="connsiteY331" fmla="*/ 4243658 h 5314642"/>
              <a:gd name="connsiteX332" fmla="*/ 3423139 w 9021037"/>
              <a:gd name="connsiteY332" fmla="*/ 4140676 h 5314642"/>
              <a:gd name="connsiteX333" fmla="*/ 3380669 w 9021037"/>
              <a:gd name="connsiteY333" fmla="*/ 4050170 h 5314642"/>
              <a:gd name="connsiteX334" fmla="*/ 3401997 w 9021037"/>
              <a:gd name="connsiteY334" fmla="*/ 3941361 h 5314642"/>
              <a:gd name="connsiteX335" fmla="*/ 3490188 w 9021037"/>
              <a:gd name="connsiteY335" fmla="*/ 3891270 h 5314642"/>
              <a:gd name="connsiteX336" fmla="*/ 3589658 w 9021037"/>
              <a:gd name="connsiteY336" fmla="*/ 3897097 h 5314642"/>
              <a:gd name="connsiteX337" fmla="*/ 3669893 w 9021037"/>
              <a:gd name="connsiteY337" fmla="*/ 3948420 h 5314642"/>
              <a:gd name="connsiteX338" fmla="*/ 3737613 w 9021037"/>
              <a:gd name="connsiteY338" fmla="*/ 3984578 h 5314642"/>
              <a:gd name="connsiteX339" fmla="*/ 3813440 w 9021037"/>
              <a:gd name="connsiteY339" fmla="*/ 3954770 h 5314642"/>
              <a:gd name="connsiteX340" fmla="*/ 3913620 w 9021037"/>
              <a:gd name="connsiteY340" fmla="*/ 3963063 h 5314642"/>
              <a:gd name="connsiteX341" fmla="*/ 3899688 w 9021037"/>
              <a:gd name="connsiteY341" fmla="*/ 3865011 h 5314642"/>
              <a:gd name="connsiteX342" fmla="*/ 3911155 w 9021037"/>
              <a:gd name="connsiteY342" fmla="*/ 3759713 h 5314642"/>
              <a:gd name="connsiteX343" fmla="*/ 3829315 w 9021037"/>
              <a:gd name="connsiteY343" fmla="*/ 3709997 h 5314642"/>
              <a:gd name="connsiteX344" fmla="*/ 3750127 w 9021037"/>
              <a:gd name="connsiteY344" fmla="*/ 3651091 h 5314642"/>
              <a:gd name="connsiteX345" fmla="*/ 3702165 w 9021037"/>
              <a:gd name="connsiteY345" fmla="*/ 3571903 h 5314642"/>
              <a:gd name="connsiteX346" fmla="*/ 3659135 w 9021037"/>
              <a:gd name="connsiteY346" fmla="*/ 3518115 h 5314642"/>
              <a:gd name="connsiteX347" fmla="*/ 3655437 w 9021037"/>
              <a:gd name="connsiteY347" fmla="*/ 3410538 h 5314642"/>
              <a:gd name="connsiteX348" fmla="*/ 3558431 w 9021037"/>
              <a:gd name="connsiteY348" fmla="*/ 3368217 h 5314642"/>
              <a:gd name="connsiteX349" fmla="*/ 3474126 w 9021037"/>
              <a:gd name="connsiteY349" fmla="*/ 3263106 h 5314642"/>
              <a:gd name="connsiteX350" fmla="*/ 3508528 w 9021037"/>
              <a:gd name="connsiteY350" fmla="*/ 3173870 h 5314642"/>
              <a:gd name="connsiteX351" fmla="*/ 3531463 w 9021037"/>
              <a:gd name="connsiteY351" fmla="*/ 3083924 h 5314642"/>
              <a:gd name="connsiteX352" fmla="*/ 3465497 w 9021037"/>
              <a:gd name="connsiteY352" fmla="*/ 2990990 h 5314642"/>
              <a:gd name="connsiteX353" fmla="*/ 3381901 w 9021037"/>
              <a:gd name="connsiteY353" fmla="*/ 2973359 h 5314642"/>
              <a:gd name="connsiteX354" fmla="*/ 3316310 w 9021037"/>
              <a:gd name="connsiteY354" fmla="*/ 2894171 h 5314642"/>
              <a:gd name="connsiteX355" fmla="*/ 3249112 w 9021037"/>
              <a:gd name="connsiteY355" fmla="*/ 2840551 h 5314642"/>
              <a:gd name="connsiteX356" fmla="*/ 3196920 w 9021037"/>
              <a:gd name="connsiteY356" fmla="*/ 2838926 h 5314642"/>
              <a:gd name="connsiteX357" fmla="*/ 3146466 w 9021037"/>
              <a:gd name="connsiteY357" fmla="*/ 2886859 h 5314642"/>
              <a:gd name="connsiteX358" fmla="*/ 3099737 w 9021037"/>
              <a:gd name="connsiteY358" fmla="*/ 2829625 h 5314642"/>
              <a:gd name="connsiteX359" fmla="*/ 3023370 w 9021037"/>
              <a:gd name="connsiteY359" fmla="*/ 2820016 h 5314642"/>
              <a:gd name="connsiteX360" fmla="*/ 2955209 w 9021037"/>
              <a:gd name="connsiteY360" fmla="*/ 2788976 h 5314642"/>
              <a:gd name="connsiteX361" fmla="*/ 2938288 w 9021037"/>
              <a:gd name="connsiteY361" fmla="*/ 2705547 h 5314642"/>
              <a:gd name="connsiteX362" fmla="*/ 2872594 w 9021037"/>
              <a:gd name="connsiteY362" fmla="*/ 2718518 h 5314642"/>
              <a:gd name="connsiteX363" fmla="*/ 2773310 w 9021037"/>
              <a:gd name="connsiteY363" fmla="*/ 2629012 h 5314642"/>
              <a:gd name="connsiteX364" fmla="*/ 2658674 w 9021037"/>
              <a:gd name="connsiteY364" fmla="*/ 2646745 h 5314642"/>
              <a:gd name="connsiteX365" fmla="*/ 2565300 w 9021037"/>
              <a:gd name="connsiteY365" fmla="*/ 2702747 h 5314642"/>
              <a:gd name="connsiteX366" fmla="*/ 2443521 w 9021037"/>
              <a:gd name="connsiteY366" fmla="*/ 2711291 h 5314642"/>
              <a:gd name="connsiteX367" fmla="*/ 2314429 w 9021037"/>
              <a:gd name="connsiteY367" fmla="*/ 2743564 h 5314642"/>
              <a:gd name="connsiteX368" fmla="*/ 2217610 w 9021037"/>
              <a:gd name="connsiteY368" fmla="*/ 2775837 h 5314642"/>
              <a:gd name="connsiteX369" fmla="*/ 2164971 w 9021037"/>
              <a:gd name="connsiteY369" fmla="*/ 2850972 h 5314642"/>
              <a:gd name="connsiteX370" fmla="*/ 2105187 w 9021037"/>
              <a:gd name="connsiteY370" fmla="*/ 2910756 h 5314642"/>
              <a:gd name="connsiteX371" fmla="*/ 2034730 w 9021037"/>
              <a:gd name="connsiteY371" fmla="*/ 2937202 h 5314642"/>
              <a:gd name="connsiteX372" fmla="*/ 1980942 w 9021037"/>
              <a:gd name="connsiteY372" fmla="*/ 2958717 h 5314642"/>
              <a:gd name="connsiteX373" fmla="*/ 1872217 w 9021037"/>
              <a:gd name="connsiteY373" fmla="*/ 2986311 h 5314642"/>
              <a:gd name="connsiteX374" fmla="*/ 1734291 w 9021037"/>
              <a:gd name="connsiteY374" fmla="*/ 2998656 h 5314642"/>
              <a:gd name="connsiteX375" fmla="*/ 1598430 w 9021037"/>
              <a:gd name="connsiteY375" fmla="*/ 2999451 h 5314642"/>
              <a:gd name="connsiteX376" fmla="*/ 1524443 w 9021037"/>
              <a:gd name="connsiteY376" fmla="*/ 3066378 h 5314642"/>
              <a:gd name="connsiteX377" fmla="*/ 1484773 w 9021037"/>
              <a:gd name="connsiteY377" fmla="*/ 3120082 h 5314642"/>
              <a:gd name="connsiteX378" fmla="*/ 1421544 w 9021037"/>
              <a:gd name="connsiteY378" fmla="*/ 3130839 h 5314642"/>
              <a:gd name="connsiteX379" fmla="*/ 1364142 w 9021037"/>
              <a:gd name="connsiteY379" fmla="*/ 3105795 h 5314642"/>
              <a:gd name="connsiteX380" fmla="*/ 1313968 w 9021037"/>
              <a:gd name="connsiteY380" fmla="*/ 3066293 h 5314642"/>
              <a:gd name="connsiteX381" fmla="*/ 1292453 w 9021037"/>
              <a:gd name="connsiteY381" fmla="*/ 3034020 h 5314642"/>
              <a:gd name="connsiteX382" fmla="*/ 1224209 w 9021037"/>
              <a:gd name="connsiteY382" fmla="*/ 2974405 h 5314642"/>
              <a:gd name="connsiteX383" fmla="*/ 1120330 w 9021037"/>
              <a:gd name="connsiteY383" fmla="*/ 2980232 h 5314642"/>
              <a:gd name="connsiteX384" fmla="*/ 1051021 w 9021037"/>
              <a:gd name="connsiteY384" fmla="*/ 2999198 h 5314642"/>
              <a:gd name="connsiteX385" fmla="*/ 994264 w 9021037"/>
              <a:gd name="connsiteY385" fmla="*/ 2981801 h 5314642"/>
              <a:gd name="connsiteX386" fmla="*/ 908539 w 9021037"/>
              <a:gd name="connsiteY386" fmla="*/ 2984182 h 5314642"/>
              <a:gd name="connsiteX387" fmla="*/ 849008 w 9021037"/>
              <a:gd name="connsiteY387" fmla="*/ 2960370 h 5314642"/>
              <a:gd name="connsiteX388" fmla="*/ 743813 w 9021037"/>
              <a:gd name="connsiteY388" fmla="*/ 2958717 h 5314642"/>
              <a:gd name="connsiteX389" fmla="*/ 668593 w 9021037"/>
              <a:gd name="connsiteY389" fmla="*/ 2937117 h 5314642"/>
              <a:gd name="connsiteX390" fmla="*/ 608894 w 9021037"/>
              <a:gd name="connsiteY390" fmla="*/ 2912073 h 5314642"/>
              <a:gd name="connsiteX391" fmla="*/ 582448 w 9021037"/>
              <a:gd name="connsiteY391" fmla="*/ 2883413 h 5314642"/>
              <a:gd name="connsiteX392" fmla="*/ 442598 w 9021037"/>
              <a:gd name="connsiteY392" fmla="*/ 2915686 h 5314642"/>
              <a:gd name="connsiteX393" fmla="*/ 431841 w 9021037"/>
              <a:gd name="connsiteY393" fmla="*/ 2947959 h 5314642"/>
              <a:gd name="connsiteX394" fmla="*/ 367995 w 9021037"/>
              <a:gd name="connsiteY394" fmla="*/ 2936557 h 5314642"/>
              <a:gd name="connsiteX395" fmla="*/ 315804 w 9021037"/>
              <a:gd name="connsiteY395" fmla="*/ 2889577 h 5314642"/>
              <a:gd name="connsiteX396" fmla="*/ 238203 w 9021037"/>
              <a:gd name="connsiteY396" fmla="*/ 2883413 h 5314642"/>
              <a:gd name="connsiteX397" fmla="*/ 202148 w 9021037"/>
              <a:gd name="connsiteY397" fmla="*/ 2795055 h 5314642"/>
              <a:gd name="connsiteX398" fmla="*/ 119869 w 9021037"/>
              <a:gd name="connsiteY398" fmla="*/ 2754322 h 5314642"/>
              <a:gd name="connsiteX399" fmla="*/ 42437 w 9021037"/>
              <a:gd name="connsiteY399" fmla="*/ 2693390 h 5314642"/>
              <a:gd name="connsiteX400" fmla="*/ 1703 w 9021037"/>
              <a:gd name="connsiteY400" fmla="*/ 2607497 h 5314642"/>
              <a:gd name="connsiteX401" fmla="*/ 43417 w 9021037"/>
              <a:gd name="connsiteY401" fmla="*/ 2483083 h 5314642"/>
              <a:gd name="connsiteX402" fmla="*/ 119869 w 9021037"/>
              <a:gd name="connsiteY402" fmla="*/ 2420835 h 5314642"/>
              <a:gd name="connsiteX403" fmla="*/ 122503 w 9021037"/>
              <a:gd name="connsiteY403" fmla="*/ 2316956 h 5314642"/>
              <a:gd name="connsiteX404" fmla="*/ 201251 w 9021037"/>
              <a:gd name="connsiteY404" fmla="*/ 2246330 h 5314642"/>
              <a:gd name="connsiteX405" fmla="*/ 233524 w 9021037"/>
              <a:gd name="connsiteY405" fmla="*/ 2191478 h 5314642"/>
              <a:gd name="connsiteX406" fmla="*/ 281234 w 9021037"/>
              <a:gd name="connsiteY406" fmla="*/ 2151893 h 5314642"/>
              <a:gd name="connsiteX407" fmla="*/ 296838 w 9021037"/>
              <a:gd name="connsiteY407" fmla="*/ 2053926 h 5314642"/>
              <a:gd name="connsiteX408" fmla="*/ 265966 w 9021037"/>
              <a:gd name="connsiteY408" fmla="*/ 1923686 h 5314642"/>
              <a:gd name="connsiteX409" fmla="*/ 309977 w 9021037"/>
              <a:gd name="connsiteY409" fmla="*/ 1850847 h 5314642"/>
              <a:gd name="connsiteX410" fmla="*/ 378053 w 9021037"/>
              <a:gd name="connsiteY410" fmla="*/ 1721587 h 5314642"/>
              <a:gd name="connsiteX411" fmla="*/ 464114 w 9021037"/>
              <a:gd name="connsiteY41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177347 w 9021037"/>
              <a:gd name="connsiteY171" fmla="*/ 3238416 h 5314642"/>
              <a:gd name="connsiteX172" fmla="*/ 8134316 w 9021037"/>
              <a:gd name="connsiteY172" fmla="*/ 3227658 h 5314642"/>
              <a:gd name="connsiteX173" fmla="*/ 8091285 w 9021037"/>
              <a:gd name="connsiteY173" fmla="*/ 3292204 h 5314642"/>
              <a:gd name="connsiteX174" fmla="*/ 8080528 w 9021037"/>
              <a:gd name="connsiteY174" fmla="*/ 3324477 h 5314642"/>
              <a:gd name="connsiteX175" fmla="*/ 8069770 w 9021037"/>
              <a:gd name="connsiteY175" fmla="*/ 3367507 h 5314642"/>
              <a:gd name="connsiteX176" fmla="*/ 8048255 w 9021037"/>
              <a:gd name="connsiteY176" fmla="*/ 3389023 h 5314642"/>
              <a:gd name="connsiteX177" fmla="*/ 8026740 w 9021037"/>
              <a:gd name="connsiteY177" fmla="*/ 3421296 h 5314642"/>
              <a:gd name="connsiteX178" fmla="*/ 8015982 w 9021037"/>
              <a:gd name="connsiteY178" fmla="*/ 3528872 h 5314642"/>
              <a:gd name="connsiteX179" fmla="*/ 7951436 w 9021037"/>
              <a:gd name="connsiteY179" fmla="*/ 3550387 h 5314642"/>
              <a:gd name="connsiteX180" fmla="*/ 7919163 w 9021037"/>
              <a:gd name="connsiteY180" fmla="*/ 3561145 h 5314642"/>
              <a:gd name="connsiteX181" fmla="*/ 7714768 w 9021037"/>
              <a:gd name="connsiteY181" fmla="*/ 3582660 h 5314642"/>
              <a:gd name="connsiteX182" fmla="*/ 7650222 w 9021037"/>
              <a:gd name="connsiteY182" fmla="*/ 3604176 h 5314642"/>
              <a:gd name="connsiteX183" fmla="*/ 7617949 w 9021037"/>
              <a:gd name="connsiteY183" fmla="*/ 3614933 h 5314642"/>
              <a:gd name="connsiteX184" fmla="*/ 7585676 w 9021037"/>
              <a:gd name="connsiteY184" fmla="*/ 3636449 h 5314642"/>
              <a:gd name="connsiteX185" fmla="*/ 7553403 w 9021037"/>
              <a:gd name="connsiteY185" fmla="*/ 3647206 h 5314642"/>
              <a:gd name="connsiteX186" fmla="*/ 7488857 w 9021037"/>
              <a:gd name="connsiteY186" fmla="*/ 3690237 h 5314642"/>
              <a:gd name="connsiteX187" fmla="*/ 7456584 w 9021037"/>
              <a:gd name="connsiteY187" fmla="*/ 3700995 h 5314642"/>
              <a:gd name="connsiteX188" fmla="*/ 7392038 w 9021037"/>
              <a:gd name="connsiteY188" fmla="*/ 3744025 h 5314642"/>
              <a:gd name="connsiteX189" fmla="*/ 7359765 w 9021037"/>
              <a:gd name="connsiteY189" fmla="*/ 3765540 h 5314642"/>
              <a:gd name="connsiteX190" fmla="*/ 7327493 w 9021037"/>
              <a:gd name="connsiteY190" fmla="*/ 3776298 h 5314642"/>
              <a:gd name="connsiteX191" fmla="*/ 7273704 w 9021037"/>
              <a:gd name="connsiteY191" fmla="*/ 3808571 h 5314642"/>
              <a:gd name="connsiteX192" fmla="*/ 7101582 w 9021037"/>
              <a:gd name="connsiteY192" fmla="*/ 3840844 h 5314642"/>
              <a:gd name="connsiteX193" fmla="*/ 7037036 w 9021037"/>
              <a:gd name="connsiteY193" fmla="*/ 3862359 h 5314642"/>
              <a:gd name="connsiteX194" fmla="*/ 7004763 w 9021037"/>
              <a:gd name="connsiteY194" fmla="*/ 3873117 h 5314642"/>
              <a:gd name="connsiteX195" fmla="*/ 6929460 w 9021037"/>
              <a:gd name="connsiteY195" fmla="*/ 3862359 h 5314642"/>
              <a:gd name="connsiteX196" fmla="*/ 6897187 w 9021037"/>
              <a:gd name="connsiteY196" fmla="*/ 3851602 h 5314642"/>
              <a:gd name="connsiteX197" fmla="*/ 6778853 w 9021037"/>
              <a:gd name="connsiteY197" fmla="*/ 3862359 h 5314642"/>
              <a:gd name="connsiteX198" fmla="*/ 6725064 w 9021037"/>
              <a:gd name="connsiteY198" fmla="*/ 3894632 h 5314642"/>
              <a:gd name="connsiteX199" fmla="*/ 6682034 w 9021037"/>
              <a:gd name="connsiteY199" fmla="*/ 3948420 h 5314642"/>
              <a:gd name="connsiteX200" fmla="*/ 6639003 w 9021037"/>
              <a:gd name="connsiteY200" fmla="*/ 4002209 h 5314642"/>
              <a:gd name="connsiteX201" fmla="*/ 6606730 w 9021037"/>
              <a:gd name="connsiteY201" fmla="*/ 4023724 h 5314642"/>
              <a:gd name="connsiteX202" fmla="*/ 6595973 w 9021037"/>
              <a:gd name="connsiteY202" fmla="*/ 4055997 h 5314642"/>
              <a:gd name="connsiteX203" fmla="*/ 6542184 w 9021037"/>
              <a:gd name="connsiteY203" fmla="*/ 4099027 h 5314642"/>
              <a:gd name="connsiteX204" fmla="*/ 6520669 w 9021037"/>
              <a:gd name="connsiteY204" fmla="*/ 4120543 h 5314642"/>
              <a:gd name="connsiteX205" fmla="*/ 6456123 w 9021037"/>
              <a:gd name="connsiteY205" fmla="*/ 4163573 h 5314642"/>
              <a:gd name="connsiteX206" fmla="*/ 6413093 w 9021037"/>
              <a:gd name="connsiteY206" fmla="*/ 4217362 h 5314642"/>
              <a:gd name="connsiteX207" fmla="*/ 6380820 w 9021037"/>
              <a:gd name="connsiteY207" fmla="*/ 4228119 h 5314642"/>
              <a:gd name="connsiteX208" fmla="*/ 6402335 w 9021037"/>
              <a:gd name="connsiteY208" fmla="*/ 4335696 h 5314642"/>
              <a:gd name="connsiteX209" fmla="*/ 6413093 w 9021037"/>
              <a:gd name="connsiteY209" fmla="*/ 4378726 h 5314642"/>
              <a:gd name="connsiteX210" fmla="*/ 6434608 w 9021037"/>
              <a:gd name="connsiteY210" fmla="*/ 4400242 h 5314642"/>
              <a:gd name="connsiteX211" fmla="*/ 6456123 w 9021037"/>
              <a:gd name="connsiteY211" fmla="*/ 4432515 h 5314642"/>
              <a:gd name="connsiteX212" fmla="*/ 6477638 w 9021037"/>
              <a:gd name="connsiteY212" fmla="*/ 4497060 h 5314642"/>
              <a:gd name="connsiteX213" fmla="*/ 6499154 w 9021037"/>
              <a:gd name="connsiteY213" fmla="*/ 4518576 h 5314642"/>
              <a:gd name="connsiteX214" fmla="*/ 6520669 w 9021037"/>
              <a:gd name="connsiteY214" fmla="*/ 4550849 h 5314642"/>
              <a:gd name="connsiteX215" fmla="*/ 6585215 w 9021037"/>
              <a:gd name="connsiteY215" fmla="*/ 4615395 h 5314642"/>
              <a:gd name="connsiteX216" fmla="*/ 6617488 w 9021037"/>
              <a:gd name="connsiteY216" fmla="*/ 4626152 h 5314642"/>
              <a:gd name="connsiteX217" fmla="*/ 6649761 w 9021037"/>
              <a:gd name="connsiteY217" fmla="*/ 4647667 h 5314642"/>
              <a:gd name="connsiteX218" fmla="*/ 6671276 w 9021037"/>
              <a:gd name="connsiteY218" fmla="*/ 4669183 h 5314642"/>
              <a:gd name="connsiteX219" fmla="*/ 6703549 w 9021037"/>
              <a:gd name="connsiteY219" fmla="*/ 4679940 h 5314642"/>
              <a:gd name="connsiteX220" fmla="*/ 6811125 w 9021037"/>
              <a:gd name="connsiteY220" fmla="*/ 4647667 h 5314642"/>
              <a:gd name="connsiteX221" fmla="*/ 6918702 w 9021037"/>
              <a:gd name="connsiteY221" fmla="*/ 4636910 h 5314642"/>
              <a:gd name="connsiteX222" fmla="*/ 6950975 w 9021037"/>
              <a:gd name="connsiteY222" fmla="*/ 4615395 h 5314642"/>
              <a:gd name="connsiteX223" fmla="*/ 7166128 w 9021037"/>
              <a:gd name="connsiteY223" fmla="*/ 4615395 h 5314642"/>
              <a:gd name="connsiteX224" fmla="*/ 7198401 w 9021037"/>
              <a:gd name="connsiteY224" fmla="*/ 4626152 h 5314642"/>
              <a:gd name="connsiteX225" fmla="*/ 7230674 w 9021037"/>
              <a:gd name="connsiteY225" fmla="*/ 4733729 h 5314642"/>
              <a:gd name="connsiteX226" fmla="*/ 7219916 w 9021037"/>
              <a:gd name="connsiteY226" fmla="*/ 4776759 h 5314642"/>
              <a:gd name="connsiteX227" fmla="*/ 7176885 w 9021037"/>
              <a:gd name="connsiteY227" fmla="*/ 4830547 h 5314642"/>
              <a:gd name="connsiteX228" fmla="*/ 7155370 w 9021037"/>
              <a:gd name="connsiteY228" fmla="*/ 4862820 h 5314642"/>
              <a:gd name="connsiteX229" fmla="*/ 7101582 w 9021037"/>
              <a:gd name="connsiteY229" fmla="*/ 4905851 h 5314642"/>
              <a:gd name="connsiteX230" fmla="*/ 7037036 w 9021037"/>
              <a:gd name="connsiteY230" fmla="*/ 4927366 h 5314642"/>
              <a:gd name="connsiteX231" fmla="*/ 7004763 w 9021037"/>
              <a:gd name="connsiteY231" fmla="*/ 4938124 h 5314642"/>
              <a:gd name="connsiteX232" fmla="*/ 6907944 w 9021037"/>
              <a:gd name="connsiteY232" fmla="*/ 4948882 h 5314642"/>
              <a:gd name="connsiteX233" fmla="*/ 6843398 w 9021037"/>
              <a:gd name="connsiteY233" fmla="*/ 4970397 h 5314642"/>
              <a:gd name="connsiteX234" fmla="*/ 6757337 w 9021037"/>
              <a:gd name="connsiteY234" fmla="*/ 4959639 h 5314642"/>
              <a:gd name="connsiteX235" fmla="*/ 6725064 w 9021037"/>
              <a:gd name="connsiteY235" fmla="*/ 4948882 h 5314642"/>
              <a:gd name="connsiteX236" fmla="*/ 6682034 w 9021037"/>
              <a:gd name="connsiteY236" fmla="*/ 4905851 h 5314642"/>
              <a:gd name="connsiteX237" fmla="*/ 6639003 w 9021037"/>
              <a:gd name="connsiteY237" fmla="*/ 4948882 h 5314642"/>
              <a:gd name="connsiteX238" fmla="*/ 6628245 w 9021037"/>
              <a:gd name="connsiteY238" fmla="*/ 4981155 h 5314642"/>
              <a:gd name="connsiteX239" fmla="*/ 6595973 w 9021037"/>
              <a:gd name="connsiteY239" fmla="*/ 4991912 h 5314642"/>
              <a:gd name="connsiteX240" fmla="*/ 6509911 w 9021037"/>
              <a:gd name="connsiteY240" fmla="*/ 5002670 h 5314642"/>
              <a:gd name="connsiteX241" fmla="*/ 6445365 w 9021037"/>
              <a:gd name="connsiteY241" fmla="*/ 5013427 h 5314642"/>
              <a:gd name="connsiteX242" fmla="*/ 6391577 w 9021037"/>
              <a:gd name="connsiteY242" fmla="*/ 5045700 h 5314642"/>
              <a:gd name="connsiteX243" fmla="*/ 6327031 w 9021037"/>
              <a:gd name="connsiteY243" fmla="*/ 5077973 h 5314642"/>
              <a:gd name="connsiteX244" fmla="*/ 6305516 w 9021037"/>
              <a:gd name="connsiteY244" fmla="*/ 5099489 h 5314642"/>
              <a:gd name="connsiteX245" fmla="*/ 6262485 w 9021037"/>
              <a:gd name="connsiteY245" fmla="*/ 5110246 h 5314642"/>
              <a:gd name="connsiteX246" fmla="*/ 6230213 w 9021037"/>
              <a:gd name="connsiteY246" fmla="*/ 5121004 h 5314642"/>
              <a:gd name="connsiteX247" fmla="*/ 6187182 w 9021037"/>
              <a:gd name="connsiteY247" fmla="*/ 5164035 h 5314642"/>
              <a:gd name="connsiteX248" fmla="*/ 6165667 w 9021037"/>
              <a:gd name="connsiteY248" fmla="*/ 5196307 h 5314642"/>
              <a:gd name="connsiteX249" fmla="*/ 6133394 w 9021037"/>
              <a:gd name="connsiteY249" fmla="*/ 5207065 h 5314642"/>
              <a:gd name="connsiteX250" fmla="*/ 6111878 w 9021037"/>
              <a:gd name="connsiteY250" fmla="*/ 5228580 h 5314642"/>
              <a:gd name="connsiteX251" fmla="*/ 6047333 w 9021037"/>
              <a:gd name="connsiteY251" fmla="*/ 5271611 h 5314642"/>
              <a:gd name="connsiteX252" fmla="*/ 5982787 w 9021037"/>
              <a:gd name="connsiteY252" fmla="*/ 5282369 h 5314642"/>
              <a:gd name="connsiteX253" fmla="*/ 5928998 w 9021037"/>
              <a:gd name="connsiteY253" fmla="*/ 5293126 h 5314642"/>
              <a:gd name="connsiteX254" fmla="*/ 5896725 w 9021037"/>
              <a:gd name="connsiteY254" fmla="*/ 5303884 h 5314642"/>
              <a:gd name="connsiteX255" fmla="*/ 5842937 w 9021037"/>
              <a:gd name="connsiteY255" fmla="*/ 5314642 h 5314642"/>
              <a:gd name="connsiteX256" fmla="*/ 5767634 w 9021037"/>
              <a:gd name="connsiteY256" fmla="*/ 5303884 h 5314642"/>
              <a:gd name="connsiteX257" fmla="*/ 5703088 w 9021037"/>
              <a:gd name="connsiteY257" fmla="*/ 5282369 h 5314642"/>
              <a:gd name="connsiteX258" fmla="*/ 5638542 w 9021037"/>
              <a:gd name="connsiteY258" fmla="*/ 5271611 h 5314642"/>
              <a:gd name="connsiteX259" fmla="*/ 5595511 w 9021037"/>
              <a:gd name="connsiteY259" fmla="*/ 5174792 h 5314642"/>
              <a:gd name="connsiteX260" fmla="*/ 5638542 w 9021037"/>
              <a:gd name="connsiteY260" fmla="*/ 5056458 h 5314642"/>
              <a:gd name="connsiteX261" fmla="*/ 5660057 w 9021037"/>
              <a:gd name="connsiteY261" fmla="*/ 4895093 h 5314642"/>
              <a:gd name="connsiteX262" fmla="*/ 5584754 w 9021037"/>
              <a:gd name="connsiteY262" fmla="*/ 4819790 h 5314642"/>
              <a:gd name="connsiteX263" fmla="*/ 5530965 w 9021037"/>
              <a:gd name="connsiteY263" fmla="*/ 4787517 h 5314642"/>
              <a:gd name="connsiteX264" fmla="*/ 5423389 w 9021037"/>
              <a:gd name="connsiteY264" fmla="*/ 4766002 h 5314642"/>
              <a:gd name="connsiteX265" fmla="*/ 5358843 w 9021037"/>
              <a:gd name="connsiteY265" fmla="*/ 4733729 h 5314642"/>
              <a:gd name="connsiteX266" fmla="*/ 5326570 w 9021037"/>
              <a:gd name="connsiteY266" fmla="*/ 4722971 h 5314642"/>
              <a:gd name="connsiteX267" fmla="*/ 5294297 w 9021037"/>
              <a:gd name="connsiteY267" fmla="*/ 4701456 h 5314642"/>
              <a:gd name="connsiteX268" fmla="*/ 5175776 w 9021037"/>
              <a:gd name="connsiteY268" fmla="*/ 4704108 h 5314642"/>
              <a:gd name="connsiteX269" fmla="*/ 5166214 w 9021037"/>
              <a:gd name="connsiteY269" fmla="*/ 4655026 h 5314642"/>
              <a:gd name="connsiteX270" fmla="*/ 5197478 w 9021037"/>
              <a:gd name="connsiteY270" fmla="*/ 4572364 h 5314642"/>
              <a:gd name="connsiteX271" fmla="*/ 5264639 w 9021037"/>
              <a:gd name="connsiteY271" fmla="*/ 4543901 h 5314642"/>
              <a:gd name="connsiteX272" fmla="*/ 5339980 w 9021037"/>
              <a:gd name="connsiteY272" fmla="*/ 4489478 h 5314642"/>
              <a:gd name="connsiteX273" fmla="*/ 5401874 w 9021037"/>
              <a:gd name="connsiteY273" fmla="*/ 4432515 h 5314642"/>
              <a:gd name="connsiteX274" fmla="*/ 5466420 w 9021037"/>
              <a:gd name="connsiteY274" fmla="*/ 4421757 h 5314642"/>
              <a:gd name="connsiteX275" fmla="*/ 5617027 w 9021037"/>
              <a:gd name="connsiteY275" fmla="*/ 4378726 h 5314642"/>
              <a:gd name="connsiteX276" fmla="*/ 5712277 w 9021037"/>
              <a:gd name="connsiteY276" fmla="*/ 4285792 h 5314642"/>
              <a:gd name="connsiteX277" fmla="*/ 5573996 w 9021037"/>
              <a:gd name="connsiteY277" fmla="*/ 4195846 h 5314642"/>
              <a:gd name="connsiteX278" fmla="*/ 5467129 w 9021037"/>
              <a:gd name="connsiteY278" fmla="*/ 4187031 h 5314642"/>
              <a:gd name="connsiteX279" fmla="*/ 5404339 w 9021037"/>
              <a:gd name="connsiteY279" fmla="*/ 4245451 h 5314642"/>
              <a:gd name="connsiteX280" fmla="*/ 5296389 w 9021037"/>
              <a:gd name="connsiteY280" fmla="*/ 4229576 h 5314642"/>
              <a:gd name="connsiteX281" fmla="*/ 5223364 w 9021037"/>
              <a:gd name="connsiteY281" fmla="*/ 4223226 h 5314642"/>
              <a:gd name="connsiteX282" fmla="*/ 5154448 w 9021037"/>
              <a:gd name="connsiteY282" fmla="*/ 4185089 h 5314642"/>
              <a:gd name="connsiteX283" fmla="*/ 5122175 w 9021037"/>
              <a:gd name="connsiteY283" fmla="*/ 4195846 h 5314642"/>
              <a:gd name="connsiteX284" fmla="*/ 5025356 w 9021037"/>
              <a:gd name="connsiteY284" fmla="*/ 4185089 h 5314642"/>
              <a:gd name="connsiteX285" fmla="*/ 4960810 w 9021037"/>
              <a:gd name="connsiteY285" fmla="*/ 4152816 h 5314642"/>
              <a:gd name="connsiteX286" fmla="*/ 4907022 w 9021037"/>
              <a:gd name="connsiteY286" fmla="*/ 4099027 h 5314642"/>
              <a:gd name="connsiteX287" fmla="*/ 4836014 w 9021037"/>
              <a:gd name="connsiteY287" fmla="*/ 4093051 h 5314642"/>
              <a:gd name="connsiteX288" fmla="*/ 4804899 w 9021037"/>
              <a:gd name="connsiteY288" fmla="*/ 4048414 h 5314642"/>
              <a:gd name="connsiteX289" fmla="*/ 4902689 w 9021037"/>
              <a:gd name="connsiteY289" fmla="*/ 4007326 h 5314642"/>
              <a:gd name="connsiteX290" fmla="*/ 4880576 w 9021037"/>
              <a:gd name="connsiteY290" fmla="*/ 3944536 h 5314642"/>
              <a:gd name="connsiteX291" fmla="*/ 4739307 w 9021037"/>
              <a:gd name="connsiteY291" fmla="*/ 3953538 h 5314642"/>
              <a:gd name="connsiteX292" fmla="*/ 4639500 w 9021037"/>
              <a:gd name="connsiteY292" fmla="*/ 3859707 h 5314642"/>
              <a:gd name="connsiteX293" fmla="*/ 4502639 w 9021037"/>
              <a:gd name="connsiteY293" fmla="*/ 3870801 h 5314642"/>
              <a:gd name="connsiteX294" fmla="*/ 4421695 w 9021037"/>
              <a:gd name="connsiteY294" fmla="*/ 3860417 h 5314642"/>
              <a:gd name="connsiteX295" fmla="*/ 4328014 w 9021037"/>
              <a:gd name="connsiteY295" fmla="*/ 3873976 h 5314642"/>
              <a:gd name="connsiteX296" fmla="*/ 4302614 w 9021037"/>
              <a:gd name="connsiteY296" fmla="*/ 3899376 h 5314642"/>
              <a:gd name="connsiteX297" fmla="*/ 4305789 w 9021037"/>
              <a:gd name="connsiteY297" fmla="*/ 3947001 h 5314642"/>
              <a:gd name="connsiteX298" fmla="*/ 4272321 w 9021037"/>
              <a:gd name="connsiteY298" fmla="*/ 4045239 h 5314642"/>
              <a:gd name="connsiteX299" fmla="*/ 4229290 w 9021037"/>
              <a:gd name="connsiteY299" fmla="*/ 4109785 h 5314642"/>
              <a:gd name="connsiteX300" fmla="*/ 4207775 w 9021037"/>
              <a:gd name="connsiteY300" fmla="*/ 4142058 h 5314642"/>
              <a:gd name="connsiteX301" fmla="*/ 4175502 w 9021037"/>
              <a:gd name="connsiteY301" fmla="*/ 4174331 h 5314642"/>
              <a:gd name="connsiteX302" fmla="*/ 4121714 w 9021037"/>
              <a:gd name="connsiteY302" fmla="*/ 4217362 h 5314642"/>
              <a:gd name="connsiteX303" fmla="*/ 4096239 w 9021037"/>
              <a:gd name="connsiteY303" fmla="*/ 4270851 h 5314642"/>
              <a:gd name="connsiteX304" fmla="*/ 4046410 w 9021037"/>
              <a:gd name="connsiteY304" fmla="*/ 4335696 h 5314642"/>
              <a:gd name="connsiteX305" fmla="*/ 4014137 w 9021037"/>
              <a:gd name="connsiteY305" fmla="*/ 4367969 h 5314642"/>
              <a:gd name="connsiteX306" fmla="*/ 3924191 w 9021037"/>
              <a:gd name="connsiteY306" fmla="*/ 4468485 h 5314642"/>
              <a:gd name="connsiteX307" fmla="*/ 3838130 w 9021037"/>
              <a:gd name="connsiteY307" fmla="*/ 4537439 h 5314642"/>
              <a:gd name="connsiteX308" fmla="*/ 3780457 w 9021037"/>
              <a:gd name="connsiteY308" fmla="*/ 4563362 h 5314642"/>
              <a:gd name="connsiteX309" fmla="*/ 3813664 w 9021037"/>
              <a:gd name="connsiteY309" fmla="*/ 4639151 h 5314642"/>
              <a:gd name="connsiteX310" fmla="*/ 3810489 w 9021037"/>
              <a:gd name="connsiteY310" fmla="*/ 4728051 h 5314642"/>
              <a:gd name="connsiteX311" fmla="*/ 3745196 w 9021037"/>
              <a:gd name="connsiteY311" fmla="*/ 4755244 h 5314642"/>
              <a:gd name="connsiteX312" fmla="*/ 3699364 w 9021037"/>
              <a:gd name="connsiteY312" fmla="*/ 4693126 h 5314642"/>
              <a:gd name="connsiteX313" fmla="*/ 3621745 w 9021037"/>
              <a:gd name="connsiteY313" fmla="*/ 4641840 h 5314642"/>
              <a:gd name="connsiteX314" fmla="*/ 3499339 w 9021037"/>
              <a:gd name="connsiteY314" fmla="*/ 4664551 h 5314642"/>
              <a:gd name="connsiteX315" fmla="*/ 3423139 w 9021037"/>
              <a:gd name="connsiteY315" fmla="*/ 4728051 h 5314642"/>
              <a:gd name="connsiteX316" fmla="*/ 3342046 w 9021037"/>
              <a:gd name="connsiteY316" fmla="*/ 4725436 h 5314642"/>
              <a:gd name="connsiteX317" fmla="*/ 3286614 w 9021037"/>
              <a:gd name="connsiteY317" fmla="*/ 4785201 h 5314642"/>
              <a:gd name="connsiteX318" fmla="*/ 3212431 w 9021037"/>
              <a:gd name="connsiteY318" fmla="*/ 4788750 h 5314642"/>
              <a:gd name="connsiteX319" fmla="*/ 3153525 w 9021037"/>
              <a:gd name="connsiteY319" fmla="*/ 4755244 h 5314642"/>
              <a:gd name="connsiteX320" fmla="*/ 3099737 w 9021037"/>
              <a:gd name="connsiteY320" fmla="*/ 4712213 h 5314642"/>
              <a:gd name="connsiteX321" fmla="*/ 3032614 w 9021037"/>
              <a:gd name="connsiteY321" fmla="*/ 4591526 h 5314642"/>
              <a:gd name="connsiteX322" fmla="*/ 3054839 w 9021037"/>
              <a:gd name="connsiteY322" fmla="*/ 4556601 h 5314642"/>
              <a:gd name="connsiteX323" fmla="*/ 3088980 w 9021037"/>
              <a:gd name="connsiteY323" fmla="*/ 4561606 h 5314642"/>
              <a:gd name="connsiteX324" fmla="*/ 3131039 w 9021037"/>
              <a:gd name="connsiteY324" fmla="*/ 4585176 h 5314642"/>
              <a:gd name="connsiteX325" fmla="*/ 3173995 w 9021037"/>
              <a:gd name="connsiteY325" fmla="*/ 4560037 h 5314642"/>
              <a:gd name="connsiteX326" fmla="*/ 3172314 w 9021037"/>
              <a:gd name="connsiteY326" fmla="*/ 4505801 h 5314642"/>
              <a:gd name="connsiteX327" fmla="*/ 3142768 w 9021037"/>
              <a:gd name="connsiteY327" fmla="*/ 4443272 h 5314642"/>
              <a:gd name="connsiteX328" fmla="*/ 3192148 w 9021037"/>
              <a:gd name="connsiteY328" fmla="*/ 4404126 h 5314642"/>
              <a:gd name="connsiteX329" fmla="*/ 3268871 w 9021037"/>
              <a:gd name="connsiteY329" fmla="*/ 4377680 h 5314642"/>
              <a:gd name="connsiteX330" fmla="*/ 3299725 w 9021037"/>
              <a:gd name="connsiteY330" fmla="*/ 4261812 h 5314642"/>
              <a:gd name="connsiteX331" fmla="*/ 3411896 w 9021037"/>
              <a:gd name="connsiteY331" fmla="*/ 4243658 h 5314642"/>
              <a:gd name="connsiteX332" fmla="*/ 3423139 w 9021037"/>
              <a:gd name="connsiteY332" fmla="*/ 4140676 h 5314642"/>
              <a:gd name="connsiteX333" fmla="*/ 3380669 w 9021037"/>
              <a:gd name="connsiteY333" fmla="*/ 4050170 h 5314642"/>
              <a:gd name="connsiteX334" fmla="*/ 3401997 w 9021037"/>
              <a:gd name="connsiteY334" fmla="*/ 3941361 h 5314642"/>
              <a:gd name="connsiteX335" fmla="*/ 3490188 w 9021037"/>
              <a:gd name="connsiteY335" fmla="*/ 3891270 h 5314642"/>
              <a:gd name="connsiteX336" fmla="*/ 3589658 w 9021037"/>
              <a:gd name="connsiteY336" fmla="*/ 3897097 h 5314642"/>
              <a:gd name="connsiteX337" fmla="*/ 3669893 w 9021037"/>
              <a:gd name="connsiteY337" fmla="*/ 3948420 h 5314642"/>
              <a:gd name="connsiteX338" fmla="*/ 3737613 w 9021037"/>
              <a:gd name="connsiteY338" fmla="*/ 3984578 h 5314642"/>
              <a:gd name="connsiteX339" fmla="*/ 3813440 w 9021037"/>
              <a:gd name="connsiteY339" fmla="*/ 3954770 h 5314642"/>
              <a:gd name="connsiteX340" fmla="*/ 3913620 w 9021037"/>
              <a:gd name="connsiteY340" fmla="*/ 3963063 h 5314642"/>
              <a:gd name="connsiteX341" fmla="*/ 3899688 w 9021037"/>
              <a:gd name="connsiteY341" fmla="*/ 3865011 h 5314642"/>
              <a:gd name="connsiteX342" fmla="*/ 3911155 w 9021037"/>
              <a:gd name="connsiteY342" fmla="*/ 3759713 h 5314642"/>
              <a:gd name="connsiteX343" fmla="*/ 3829315 w 9021037"/>
              <a:gd name="connsiteY343" fmla="*/ 3709997 h 5314642"/>
              <a:gd name="connsiteX344" fmla="*/ 3750127 w 9021037"/>
              <a:gd name="connsiteY344" fmla="*/ 3651091 h 5314642"/>
              <a:gd name="connsiteX345" fmla="*/ 3702165 w 9021037"/>
              <a:gd name="connsiteY345" fmla="*/ 3571903 h 5314642"/>
              <a:gd name="connsiteX346" fmla="*/ 3659135 w 9021037"/>
              <a:gd name="connsiteY346" fmla="*/ 3518115 h 5314642"/>
              <a:gd name="connsiteX347" fmla="*/ 3655437 w 9021037"/>
              <a:gd name="connsiteY347" fmla="*/ 3410538 h 5314642"/>
              <a:gd name="connsiteX348" fmla="*/ 3558431 w 9021037"/>
              <a:gd name="connsiteY348" fmla="*/ 3368217 h 5314642"/>
              <a:gd name="connsiteX349" fmla="*/ 3474126 w 9021037"/>
              <a:gd name="connsiteY349" fmla="*/ 3263106 h 5314642"/>
              <a:gd name="connsiteX350" fmla="*/ 3508528 w 9021037"/>
              <a:gd name="connsiteY350" fmla="*/ 3173870 h 5314642"/>
              <a:gd name="connsiteX351" fmla="*/ 3531463 w 9021037"/>
              <a:gd name="connsiteY351" fmla="*/ 3083924 h 5314642"/>
              <a:gd name="connsiteX352" fmla="*/ 3465497 w 9021037"/>
              <a:gd name="connsiteY352" fmla="*/ 2990990 h 5314642"/>
              <a:gd name="connsiteX353" fmla="*/ 3381901 w 9021037"/>
              <a:gd name="connsiteY353" fmla="*/ 2973359 h 5314642"/>
              <a:gd name="connsiteX354" fmla="*/ 3316310 w 9021037"/>
              <a:gd name="connsiteY354" fmla="*/ 2894171 h 5314642"/>
              <a:gd name="connsiteX355" fmla="*/ 3249112 w 9021037"/>
              <a:gd name="connsiteY355" fmla="*/ 2840551 h 5314642"/>
              <a:gd name="connsiteX356" fmla="*/ 3196920 w 9021037"/>
              <a:gd name="connsiteY356" fmla="*/ 2838926 h 5314642"/>
              <a:gd name="connsiteX357" fmla="*/ 3146466 w 9021037"/>
              <a:gd name="connsiteY357" fmla="*/ 2886859 h 5314642"/>
              <a:gd name="connsiteX358" fmla="*/ 3099737 w 9021037"/>
              <a:gd name="connsiteY358" fmla="*/ 2829625 h 5314642"/>
              <a:gd name="connsiteX359" fmla="*/ 3023370 w 9021037"/>
              <a:gd name="connsiteY359" fmla="*/ 2820016 h 5314642"/>
              <a:gd name="connsiteX360" fmla="*/ 2955209 w 9021037"/>
              <a:gd name="connsiteY360" fmla="*/ 2788976 h 5314642"/>
              <a:gd name="connsiteX361" fmla="*/ 2938288 w 9021037"/>
              <a:gd name="connsiteY361" fmla="*/ 2705547 h 5314642"/>
              <a:gd name="connsiteX362" fmla="*/ 2872594 w 9021037"/>
              <a:gd name="connsiteY362" fmla="*/ 2718518 h 5314642"/>
              <a:gd name="connsiteX363" fmla="*/ 2773310 w 9021037"/>
              <a:gd name="connsiteY363" fmla="*/ 2629012 h 5314642"/>
              <a:gd name="connsiteX364" fmla="*/ 2658674 w 9021037"/>
              <a:gd name="connsiteY364" fmla="*/ 2646745 h 5314642"/>
              <a:gd name="connsiteX365" fmla="*/ 2565300 w 9021037"/>
              <a:gd name="connsiteY365" fmla="*/ 2702747 h 5314642"/>
              <a:gd name="connsiteX366" fmla="*/ 2443521 w 9021037"/>
              <a:gd name="connsiteY366" fmla="*/ 2711291 h 5314642"/>
              <a:gd name="connsiteX367" fmla="*/ 2314429 w 9021037"/>
              <a:gd name="connsiteY367" fmla="*/ 2743564 h 5314642"/>
              <a:gd name="connsiteX368" fmla="*/ 2217610 w 9021037"/>
              <a:gd name="connsiteY368" fmla="*/ 2775837 h 5314642"/>
              <a:gd name="connsiteX369" fmla="*/ 2164971 w 9021037"/>
              <a:gd name="connsiteY369" fmla="*/ 2850972 h 5314642"/>
              <a:gd name="connsiteX370" fmla="*/ 2105187 w 9021037"/>
              <a:gd name="connsiteY370" fmla="*/ 2910756 h 5314642"/>
              <a:gd name="connsiteX371" fmla="*/ 2034730 w 9021037"/>
              <a:gd name="connsiteY371" fmla="*/ 2937202 h 5314642"/>
              <a:gd name="connsiteX372" fmla="*/ 1980942 w 9021037"/>
              <a:gd name="connsiteY372" fmla="*/ 2958717 h 5314642"/>
              <a:gd name="connsiteX373" fmla="*/ 1872217 w 9021037"/>
              <a:gd name="connsiteY373" fmla="*/ 2986311 h 5314642"/>
              <a:gd name="connsiteX374" fmla="*/ 1734291 w 9021037"/>
              <a:gd name="connsiteY374" fmla="*/ 2998656 h 5314642"/>
              <a:gd name="connsiteX375" fmla="*/ 1598430 w 9021037"/>
              <a:gd name="connsiteY375" fmla="*/ 2999451 h 5314642"/>
              <a:gd name="connsiteX376" fmla="*/ 1524443 w 9021037"/>
              <a:gd name="connsiteY376" fmla="*/ 3066378 h 5314642"/>
              <a:gd name="connsiteX377" fmla="*/ 1484773 w 9021037"/>
              <a:gd name="connsiteY377" fmla="*/ 3120082 h 5314642"/>
              <a:gd name="connsiteX378" fmla="*/ 1421544 w 9021037"/>
              <a:gd name="connsiteY378" fmla="*/ 3130839 h 5314642"/>
              <a:gd name="connsiteX379" fmla="*/ 1364142 w 9021037"/>
              <a:gd name="connsiteY379" fmla="*/ 3105795 h 5314642"/>
              <a:gd name="connsiteX380" fmla="*/ 1313968 w 9021037"/>
              <a:gd name="connsiteY380" fmla="*/ 3066293 h 5314642"/>
              <a:gd name="connsiteX381" fmla="*/ 1292453 w 9021037"/>
              <a:gd name="connsiteY381" fmla="*/ 3034020 h 5314642"/>
              <a:gd name="connsiteX382" fmla="*/ 1224209 w 9021037"/>
              <a:gd name="connsiteY382" fmla="*/ 2974405 h 5314642"/>
              <a:gd name="connsiteX383" fmla="*/ 1120330 w 9021037"/>
              <a:gd name="connsiteY383" fmla="*/ 2980232 h 5314642"/>
              <a:gd name="connsiteX384" fmla="*/ 1051021 w 9021037"/>
              <a:gd name="connsiteY384" fmla="*/ 2999198 h 5314642"/>
              <a:gd name="connsiteX385" fmla="*/ 994264 w 9021037"/>
              <a:gd name="connsiteY385" fmla="*/ 2981801 h 5314642"/>
              <a:gd name="connsiteX386" fmla="*/ 908539 w 9021037"/>
              <a:gd name="connsiteY386" fmla="*/ 2984182 h 5314642"/>
              <a:gd name="connsiteX387" fmla="*/ 849008 w 9021037"/>
              <a:gd name="connsiteY387" fmla="*/ 2960370 h 5314642"/>
              <a:gd name="connsiteX388" fmla="*/ 743813 w 9021037"/>
              <a:gd name="connsiteY388" fmla="*/ 2958717 h 5314642"/>
              <a:gd name="connsiteX389" fmla="*/ 668593 w 9021037"/>
              <a:gd name="connsiteY389" fmla="*/ 2937117 h 5314642"/>
              <a:gd name="connsiteX390" fmla="*/ 608894 w 9021037"/>
              <a:gd name="connsiteY390" fmla="*/ 2912073 h 5314642"/>
              <a:gd name="connsiteX391" fmla="*/ 582448 w 9021037"/>
              <a:gd name="connsiteY391" fmla="*/ 2883413 h 5314642"/>
              <a:gd name="connsiteX392" fmla="*/ 442598 w 9021037"/>
              <a:gd name="connsiteY392" fmla="*/ 2915686 h 5314642"/>
              <a:gd name="connsiteX393" fmla="*/ 431841 w 9021037"/>
              <a:gd name="connsiteY393" fmla="*/ 2947959 h 5314642"/>
              <a:gd name="connsiteX394" fmla="*/ 367995 w 9021037"/>
              <a:gd name="connsiteY394" fmla="*/ 2936557 h 5314642"/>
              <a:gd name="connsiteX395" fmla="*/ 315804 w 9021037"/>
              <a:gd name="connsiteY395" fmla="*/ 2889577 h 5314642"/>
              <a:gd name="connsiteX396" fmla="*/ 238203 w 9021037"/>
              <a:gd name="connsiteY396" fmla="*/ 2883413 h 5314642"/>
              <a:gd name="connsiteX397" fmla="*/ 202148 w 9021037"/>
              <a:gd name="connsiteY397" fmla="*/ 2795055 h 5314642"/>
              <a:gd name="connsiteX398" fmla="*/ 119869 w 9021037"/>
              <a:gd name="connsiteY398" fmla="*/ 2754322 h 5314642"/>
              <a:gd name="connsiteX399" fmla="*/ 42437 w 9021037"/>
              <a:gd name="connsiteY399" fmla="*/ 2693390 h 5314642"/>
              <a:gd name="connsiteX400" fmla="*/ 1703 w 9021037"/>
              <a:gd name="connsiteY400" fmla="*/ 2607497 h 5314642"/>
              <a:gd name="connsiteX401" fmla="*/ 43417 w 9021037"/>
              <a:gd name="connsiteY401" fmla="*/ 2483083 h 5314642"/>
              <a:gd name="connsiteX402" fmla="*/ 119869 w 9021037"/>
              <a:gd name="connsiteY402" fmla="*/ 2420835 h 5314642"/>
              <a:gd name="connsiteX403" fmla="*/ 122503 w 9021037"/>
              <a:gd name="connsiteY403" fmla="*/ 2316956 h 5314642"/>
              <a:gd name="connsiteX404" fmla="*/ 201251 w 9021037"/>
              <a:gd name="connsiteY404" fmla="*/ 2246330 h 5314642"/>
              <a:gd name="connsiteX405" fmla="*/ 233524 w 9021037"/>
              <a:gd name="connsiteY405" fmla="*/ 2191478 h 5314642"/>
              <a:gd name="connsiteX406" fmla="*/ 281234 w 9021037"/>
              <a:gd name="connsiteY406" fmla="*/ 2151893 h 5314642"/>
              <a:gd name="connsiteX407" fmla="*/ 296838 w 9021037"/>
              <a:gd name="connsiteY407" fmla="*/ 2053926 h 5314642"/>
              <a:gd name="connsiteX408" fmla="*/ 265966 w 9021037"/>
              <a:gd name="connsiteY408" fmla="*/ 1923686 h 5314642"/>
              <a:gd name="connsiteX409" fmla="*/ 309977 w 9021037"/>
              <a:gd name="connsiteY409" fmla="*/ 1850847 h 5314642"/>
              <a:gd name="connsiteX410" fmla="*/ 378053 w 9021037"/>
              <a:gd name="connsiteY410" fmla="*/ 1721587 h 5314642"/>
              <a:gd name="connsiteX411" fmla="*/ 464114 w 9021037"/>
              <a:gd name="connsiteY41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134316 w 9021037"/>
              <a:gd name="connsiteY171" fmla="*/ 3227658 h 5314642"/>
              <a:gd name="connsiteX172" fmla="*/ 8091285 w 9021037"/>
              <a:gd name="connsiteY172" fmla="*/ 3292204 h 5314642"/>
              <a:gd name="connsiteX173" fmla="*/ 8080528 w 9021037"/>
              <a:gd name="connsiteY173" fmla="*/ 3324477 h 5314642"/>
              <a:gd name="connsiteX174" fmla="*/ 8069770 w 9021037"/>
              <a:gd name="connsiteY174" fmla="*/ 3367507 h 5314642"/>
              <a:gd name="connsiteX175" fmla="*/ 8048255 w 9021037"/>
              <a:gd name="connsiteY175" fmla="*/ 3389023 h 5314642"/>
              <a:gd name="connsiteX176" fmla="*/ 8026740 w 9021037"/>
              <a:gd name="connsiteY176" fmla="*/ 3421296 h 5314642"/>
              <a:gd name="connsiteX177" fmla="*/ 8015982 w 9021037"/>
              <a:gd name="connsiteY177" fmla="*/ 3528872 h 5314642"/>
              <a:gd name="connsiteX178" fmla="*/ 7951436 w 9021037"/>
              <a:gd name="connsiteY178" fmla="*/ 3550387 h 5314642"/>
              <a:gd name="connsiteX179" fmla="*/ 7919163 w 9021037"/>
              <a:gd name="connsiteY179" fmla="*/ 3561145 h 5314642"/>
              <a:gd name="connsiteX180" fmla="*/ 7714768 w 9021037"/>
              <a:gd name="connsiteY180" fmla="*/ 3582660 h 5314642"/>
              <a:gd name="connsiteX181" fmla="*/ 7650222 w 9021037"/>
              <a:gd name="connsiteY181" fmla="*/ 3604176 h 5314642"/>
              <a:gd name="connsiteX182" fmla="*/ 7617949 w 9021037"/>
              <a:gd name="connsiteY182" fmla="*/ 3614933 h 5314642"/>
              <a:gd name="connsiteX183" fmla="*/ 7585676 w 9021037"/>
              <a:gd name="connsiteY183" fmla="*/ 3636449 h 5314642"/>
              <a:gd name="connsiteX184" fmla="*/ 7553403 w 9021037"/>
              <a:gd name="connsiteY184" fmla="*/ 3647206 h 5314642"/>
              <a:gd name="connsiteX185" fmla="*/ 7488857 w 9021037"/>
              <a:gd name="connsiteY185" fmla="*/ 3690237 h 5314642"/>
              <a:gd name="connsiteX186" fmla="*/ 7456584 w 9021037"/>
              <a:gd name="connsiteY186" fmla="*/ 3700995 h 5314642"/>
              <a:gd name="connsiteX187" fmla="*/ 7392038 w 9021037"/>
              <a:gd name="connsiteY187" fmla="*/ 3744025 h 5314642"/>
              <a:gd name="connsiteX188" fmla="*/ 7359765 w 9021037"/>
              <a:gd name="connsiteY188" fmla="*/ 3765540 h 5314642"/>
              <a:gd name="connsiteX189" fmla="*/ 7327493 w 9021037"/>
              <a:gd name="connsiteY189" fmla="*/ 3776298 h 5314642"/>
              <a:gd name="connsiteX190" fmla="*/ 7273704 w 9021037"/>
              <a:gd name="connsiteY190" fmla="*/ 3808571 h 5314642"/>
              <a:gd name="connsiteX191" fmla="*/ 7101582 w 9021037"/>
              <a:gd name="connsiteY191" fmla="*/ 3840844 h 5314642"/>
              <a:gd name="connsiteX192" fmla="*/ 7037036 w 9021037"/>
              <a:gd name="connsiteY192" fmla="*/ 3862359 h 5314642"/>
              <a:gd name="connsiteX193" fmla="*/ 7004763 w 9021037"/>
              <a:gd name="connsiteY193" fmla="*/ 3873117 h 5314642"/>
              <a:gd name="connsiteX194" fmla="*/ 6929460 w 9021037"/>
              <a:gd name="connsiteY194" fmla="*/ 3862359 h 5314642"/>
              <a:gd name="connsiteX195" fmla="*/ 6897187 w 9021037"/>
              <a:gd name="connsiteY195" fmla="*/ 3851602 h 5314642"/>
              <a:gd name="connsiteX196" fmla="*/ 6778853 w 9021037"/>
              <a:gd name="connsiteY196" fmla="*/ 3862359 h 5314642"/>
              <a:gd name="connsiteX197" fmla="*/ 6725064 w 9021037"/>
              <a:gd name="connsiteY197" fmla="*/ 3894632 h 5314642"/>
              <a:gd name="connsiteX198" fmla="*/ 6682034 w 9021037"/>
              <a:gd name="connsiteY198" fmla="*/ 3948420 h 5314642"/>
              <a:gd name="connsiteX199" fmla="*/ 6639003 w 9021037"/>
              <a:gd name="connsiteY199" fmla="*/ 4002209 h 5314642"/>
              <a:gd name="connsiteX200" fmla="*/ 6606730 w 9021037"/>
              <a:gd name="connsiteY200" fmla="*/ 4023724 h 5314642"/>
              <a:gd name="connsiteX201" fmla="*/ 6595973 w 9021037"/>
              <a:gd name="connsiteY201" fmla="*/ 4055997 h 5314642"/>
              <a:gd name="connsiteX202" fmla="*/ 6542184 w 9021037"/>
              <a:gd name="connsiteY202" fmla="*/ 4099027 h 5314642"/>
              <a:gd name="connsiteX203" fmla="*/ 6520669 w 9021037"/>
              <a:gd name="connsiteY203" fmla="*/ 4120543 h 5314642"/>
              <a:gd name="connsiteX204" fmla="*/ 6456123 w 9021037"/>
              <a:gd name="connsiteY204" fmla="*/ 4163573 h 5314642"/>
              <a:gd name="connsiteX205" fmla="*/ 6413093 w 9021037"/>
              <a:gd name="connsiteY205" fmla="*/ 4217362 h 5314642"/>
              <a:gd name="connsiteX206" fmla="*/ 6380820 w 9021037"/>
              <a:gd name="connsiteY206" fmla="*/ 4228119 h 5314642"/>
              <a:gd name="connsiteX207" fmla="*/ 6402335 w 9021037"/>
              <a:gd name="connsiteY207" fmla="*/ 4335696 h 5314642"/>
              <a:gd name="connsiteX208" fmla="*/ 6413093 w 9021037"/>
              <a:gd name="connsiteY208" fmla="*/ 4378726 h 5314642"/>
              <a:gd name="connsiteX209" fmla="*/ 6434608 w 9021037"/>
              <a:gd name="connsiteY209" fmla="*/ 4400242 h 5314642"/>
              <a:gd name="connsiteX210" fmla="*/ 6456123 w 9021037"/>
              <a:gd name="connsiteY210" fmla="*/ 4432515 h 5314642"/>
              <a:gd name="connsiteX211" fmla="*/ 6477638 w 9021037"/>
              <a:gd name="connsiteY211" fmla="*/ 4497060 h 5314642"/>
              <a:gd name="connsiteX212" fmla="*/ 6499154 w 9021037"/>
              <a:gd name="connsiteY212" fmla="*/ 4518576 h 5314642"/>
              <a:gd name="connsiteX213" fmla="*/ 6520669 w 9021037"/>
              <a:gd name="connsiteY213" fmla="*/ 4550849 h 5314642"/>
              <a:gd name="connsiteX214" fmla="*/ 6585215 w 9021037"/>
              <a:gd name="connsiteY214" fmla="*/ 4615395 h 5314642"/>
              <a:gd name="connsiteX215" fmla="*/ 6617488 w 9021037"/>
              <a:gd name="connsiteY215" fmla="*/ 4626152 h 5314642"/>
              <a:gd name="connsiteX216" fmla="*/ 6649761 w 9021037"/>
              <a:gd name="connsiteY216" fmla="*/ 4647667 h 5314642"/>
              <a:gd name="connsiteX217" fmla="*/ 6671276 w 9021037"/>
              <a:gd name="connsiteY217" fmla="*/ 4669183 h 5314642"/>
              <a:gd name="connsiteX218" fmla="*/ 6703549 w 9021037"/>
              <a:gd name="connsiteY218" fmla="*/ 4679940 h 5314642"/>
              <a:gd name="connsiteX219" fmla="*/ 6811125 w 9021037"/>
              <a:gd name="connsiteY219" fmla="*/ 4647667 h 5314642"/>
              <a:gd name="connsiteX220" fmla="*/ 6918702 w 9021037"/>
              <a:gd name="connsiteY220" fmla="*/ 4636910 h 5314642"/>
              <a:gd name="connsiteX221" fmla="*/ 6950975 w 9021037"/>
              <a:gd name="connsiteY221" fmla="*/ 4615395 h 5314642"/>
              <a:gd name="connsiteX222" fmla="*/ 7166128 w 9021037"/>
              <a:gd name="connsiteY222" fmla="*/ 4615395 h 5314642"/>
              <a:gd name="connsiteX223" fmla="*/ 7198401 w 9021037"/>
              <a:gd name="connsiteY223" fmla="*/ 4626152 h 5314642"/>
              <a:gd name="connsiteX224" fmla="*/ 7230674 w 9021037"/>
              <a:gd name="connsiteY224" fmla="*/ 4733729 h 5314642"/>
              <a:gd name="connsiteX225" fmla="*/ 7219916 w 9021037"/>
              <a:gd name="connsiteY225" fmla="*/ 4776759 h 5314642"/>
              <a:gd name="connsiteX226" fmla="*/ 7176885 w 9021037"/>
              <a:gd name="connsiteY226" fmla="*/ 4830547 h 5314642"/>
              <a:gd name="connsiteX227" fmla="*/ 7155370 w 9021037"/>
              <a:gd name="connsiteY227" fmla="*/ 4862820 h 5314642"/>
              <a:gd name="connsiteX228" fmla="*/ 7101582 w 9021037"/>
              <a:gd name="connsiteY228" fmla="*/ 4905851 h 5314642"/>
              <a:gd name="connsiteX229" fmla="*/ 7037036 w 9021037"/>
              <a:gd name="connsiteY229" fmla="*/ 4927366 h 5314642"/>
              <a:gd name="connsiteX230" fmla="*/ 7004763 w 9021037"/>
              <a:gd name="connsiteY230" fmla="*/ 4938124 h 5314642"/>
              <a:gd name="connsiteX231" fmla="*/ 6907944 w 9021037"/>
              <a:gd name="connsiteY231" fmla="*/ 4948882 h 5314642"/>
              <a:gd name="connsiteX232" fmla="*/ 6843398 w 9021037"/>
              <a:gd name="connsiteY232" fmla="*/ 4970397 h 5314642"/>
              <a:gd name="connsiteX233" fmla="*/ 6757337 w 9021037"/>
              <a:gd name="connsiteY233" fmla="*/ 4959639 h 5314642"/>
              <a:gd name="connsiteX234" fmla="*/ 6725064 w 9021037"/>
              <a:gd name="connsiteY234" fmla="*/ 4948882 h 5314642"/>
              <a:gd name="connsiteX235" fmla="*/ 6682034 w 9021037"/>
              <a:gd name="connsiteY235" fmla="*/ 4905851 h 5314642"/>
              <a:gd name="connsiteX236" fmla="*/ 6639003 w 9021037"/>
              <a:gd name="connsiteY236" fmla="*/ 4948882 h 5314642"/>
              <a:gd name="connsiteX237" fmla="*/ 6628245 w 9021037"/>
              <a:gd name="connsiteY237" fmla="*/ 4981155 h 5314642"/>
              <a:gd name="connsiteX238" fmla="*/ 6595973 w 9021037"/>
              <a:gd name="connsiteY238" fmla="*/ 4991912 h 5314642"/>
              <a:gd name="connsiteX239" fmla="*/ 6509911 w 9021037"/>
              <a:gd name="connsiteY239" fmla="*/ 5002670 h 5314642"/>
              <a:gd name="connsiteX240" fmla="*/ 6445365 w 9021037"/>
              <a:gd name="connsiteY240" fmla="*/ 5013427 h 5314642"/>
              <a:gd name="connsiteX241" fmla="*/ 6391577 w 9021037"/>
              <a:gd name="connsiteY241" fmla="*/ 5045700 h 5314642"/>
              <a:gd name="connsiteX242" fmla="*/ 6327031 w 9021037"/>
              <a:gd name="connsiteY242" fmla="*/ 5077973 h 5314642"/>
              <a:gd name="connsiteX243" fmla="*/ 6305516 w 9021037"/>
              <a:gd name="connsiteY243" fmla="*/ 5099489 h 5314642"/>
              <a:gd name="connsiteX244" fmla="*/ 6262485 w 9021037"/>
              <a:gd name="connsiteY244" fmla="*/ 5110246 h 5314642"/>
              <a:gd name="connsiteX245" fmla="*/ 6230213 w 9021037"/>
              <a:gd name="connsiteY245" fmla="*/ 5121004 h 5314642"/>
              <a:gd name="connsiteX246" fmla="*/ 6187182 w 9021037"/>
              <a:gd name="connsiteY246" fmla="*/ 5164035 h 5314642"/>
              <a:gd name="connsiteX247" fmla="*/ 6165667 w 9021037"/>
              <a:gd name="connsiteY247" fmla="*/ 5196307 h 5314642"/>
              <a:gd name="connsiteX248" fmla="*/ 6133394 w 9021037"/>
              <a:gd name="connsiteY248" fmla="*/ 5207065 h 5314642"/>
              <a:gd name="connsiteX249" fmla="*/ 6111878 w 9021037"/>
              <a:gd name="connsiteY249" fmla="*/ 5228580 h 5314642"/>
              <a:gd name="connsiteX250" fmla="*/ 6047333 w 9021037"/>
              <a:gd name="connsiteY250" fmla="*/ 5271611 h 5314642"/>
              <a:gd name="connsiteX251" fmla="*/ 5982787 w 9021037"/>
              <a:gd name="connsiteY251" fmla="*/ 5282369 h 5314642"/>
              <a:gd name="connsiteX252" fmla="*/ 5928998 w 9021037"/>
              <a:gd name="connsiteY252" fmla="*/ 5293126 h 5314642"/>
              <a:gd name="connsiteX253" fmla="*/ 5896725 w 9021037"/>
              <a:gd name="connsiteY253" fmla="*/ 5303884 h 5314642"/>
              <a:gd name="connsiteX254" fmla="*/ 5842937 w 9021037"/>
              <a:gd name="connsiteY254" fmla="*/ 5314642 h 5314642"/>
              <a:gd name="connsiteX255" fmla="*/ 5767634 w 9021037"/>
              <a:gd name="connsiteY255" fmla="*/ 5303884 h 5314642"/>
              <a:gd name="connsiteX256" fmla="*/ 5703088 w 9021037"/>
              <a:gd name="connsiteY256" fmla="*/ 5282369 h 5314642"/>
              <a:gd name="connsiteX257" fmla="*/ 5638542 w 9021037"/>
              <a:gd name="connsiteY257" fmla="*/ 5271611 h 5314642"/>
              <a:gd name="connsiteX258" fmla="*/ 5595511 w 9021037"/>
              <a:gd name="connsiteY258" fmla="*/ 5174792 h 5314642"/>
              <a:gd name="connsiteX259" fmla="*/ 5638542 w 9021037"/>
              <a:gd name="connsiteY259" fmla="*/ 5056458 h 5314642"/>
              <a:gd name="connsiteX260" fmla="*/ 5660057 w 9021037"/>
              <a:gd name="connsiteY260" fmla="*/ 4895093 h 5314642"/>
              <a:gd name="connsiteX261" fmla="*/ 5584754 w 9021037"/>
              <a:gd name="connsiteY261" fmla="*/ 4819790 h 5314642"/>
              <a:gd name="connsiteX262" fmla="*/ 5530965 w 9021037"/>
              <a:gd name="connsiteY262" fmla="*/ 4787517 h 5314642"/>
              <a:gd name="connsiteX263" fmla="*/ 5423389 w 9021037"/>
              <a:gd name="connsiteY263" fmla="*/ 4766002 h 5314642"/>
              <a:gd name="connsiteX264" fmla="*/ 5358843 w 9021037"/>
              <a:gd name="connsiteY264" fmla="*/ 4733729 h 5314642"/>
              <a:gd name="connsiteX265" fmla="*/ 5326570 w 9021037"/>
              <a:gd name="connsiteY265" fmla="*/ 4722971 h 5314642"/>
              <a:gd name="connsiteX266" fmla="*/ 5294297 w 9021037"/>
              <a:gd name="connsiteY266" fmla="*/ 4701456 h 5314642"/>
              <a:gd name="connsiteX267" fmla="*/ 5175776 w 9021037"/>
              <a:gd name="connsiteY267" fmla="*/ 4704108 h 5314642"/>
              <a:gd name="connsiteX268" fmla="*/ 5166214 w 9021037"/>
              <a:gd name="connsiteY268" fmla="*/ 4655026 h 5314642"/>
              <a:gd name="connsiteX269" fmla="*/ 5197478 w 9021037"/>
              <a:gd name="connsiteY269" fmla="*/ 4572364 h 5314642"/>
              <a:gd name="connsiteX270" fmla="*/ 5264639 w 9021037"/>
              <a:gd name="connsiteY270" fmla="*/ 4543901 h 5314642"/>
              <a:gd name="connsiteX271" fmla="*/ 5339980 w 9021037"/>
              <a:gd name="connsiteY271" fmla="*/ 4489478 h 5314642"/>
              <a:gd name="connsiteX272" fmla="*/ 5401874 w 9021037"/>
              <a:gd name="connsiteY272" fmla="*/ 4432515 h 5314642"/>
              <a:gd name="connsiteX273" fmla="*/ 5466420 w 9021037"/>
              <a:gd name="connsiteY273" fmla="*/ 4421757 h 5314642"/>
              <a:gd name="connsiteX274" fmla="*/ 5617027 w 9021037"/>
              <a:gd name="connsiteY274" fmla="*/ 4378726 h 5314642"/>
              <a:gd name="connsiteX275" fmla="*/ 5712277 w 9021037"/>
              <a:gd name="connsiteY275" fmla="*/ 4285792 h 5314642"/>
              <a:gd name="connsiteX276" fmla="*/ 5573996 w 9021037"/>
              <a:gd name="connsiteY276" fmla="*/ 4195846 h 5314642"/>
              <a:gd name="connsiteX277" fmla="*/ 5467129 w 9021037"/>
              <a:gd name="connsiteY277" fmla="*/ 4187031 h 5314642"/>
              <a:gd name="connsiteX278" fmla="*/ 5404339 w 9021037"/>
              <a:gd name="connsiteY278" fmla="*/ 4245451 h 5314642"/>
              <a:gd name="connsiteX279" fmla="*/ 5296389 w 9021037"/>
              <a:gd name="connsiteY279" fmla="*/ 4229576 h 5314642"/>
              <a:gd name="connsiteX280" fmla="*/ 5223364 w 9021037"/>
              <a:gd name="connsiteY280" fmla="*/ 4223226 h 5314642"/>
              <a:gd name="connsiteX281" fmla="*/ 5154448 w 9021037"/>
              <a:gd name="connsiteY281" fmla="*/ 4185089 h 5314642"/>
              <a:gd name="connsiteX282" fmla="*/ 5122175 w 9021037"/>
              <a:gd name="connsiteY282" fmla="*/ 4195846 h 5314642"/>
              <a:gd name="connsiteX283" fmla="*/ 5025356 w 9021037"/>
              <a:gd name="connsiteY283" fmla="*/ 4185089 h 5314642"/>
              <a:gd name="connsiteX284" fmla="*/ 4960810 w 9021037"/>
              <a:gd name="connsiteY284" fmla="*/ 4152816 h 5314642"/>
              <a:gd name="connsiteX285" fmla="*/ 4907022 w 9021037"/>
              <a:gd name="connsiteY285" fmla="*/ 4099027 h 5314642"/>
              <a:gd name="connsiteX286" fmla="*/ 4836014 w 9021037"/>
              <a:gd name="connsiteY286" fmla="*/ 4093051 h 5314642"/>
              <a:gd name="connsiteX287" fmla="*/ 4804899 w 9021037"/>
              <a:gd name="connsiteY287" fmla="*/ 4048414 h 5314642"/>
              <a:gd name="connsiteX288" fmla="*/ 4902689 w 9021037"/>
              <a:gd name="connsiteY288" fmla="*/ 4007326 h 5314642"/>
              <a:gd name="connsiteX289" fmla="*/ 4880576 w 9021037"/>
              <a:gd name="connsiteY289" fmla="*/ 3944536 h 5314642"/>
              <a:gd name="connsiteX290" fmla="*/ 4739307 w 9021037"/>
              <a:gd name="connsiteY290" fmla="*/ 3953538 h 5314642"/>
              <a:gd name="connsiteX291" fmla="*/ 4639500 w 9021037"/>
              <a:gd name="connsiteY291" fmla="*/ 3859707 h 5314642"/>
              <a:gd name="connsiteX292" fmla="*/ 4502639 w 9021037"/>
              <a:gd name="connsiteY292" fmla="*/ 3870801 h 5314642"/>
              <a:gd name="connsiteX293" fmla="*/ 4421695 w 9021037"/>
              <a:gd name="connsiteY293" fmla="*/ 3860417 h 5314642"/>
              <a:gd name="connsiteX294" fmla="*/ 4328014 w 9021037"/>
              <a:gd name="connsiteY294" fmla="*/ 3873976 h 5314642"/>
              <a:gd name="connsiteX295" fmla="*/ 4302614 w 9021037"/>
              <a:gd name="connsiteY295" fmla="*/ 3899376 h 5314642"/>
              <a:gd name="connsiteX296" fmla="*/ 4305789 w 9021037"/>
              <a:gd name="connsiteY296" fmla="*/ 3947001 h 5314642"/>
              <a:gd name="connsiteX297" fmla="*/ 4272321 w 9021037"/>
              <a:gd name="connsiteY297" fmla="*/ 4045239 h 5314642"/>
              <a:gd name="connsiteX298" fmla="*/ 4229290 w 9021037"/>
              <a:gd name="connsiteY298" fmla="*/ 4109785 h 5314642"/>
              <a:gd name="connsiteX299" fmla="*/ 4207775 w 9021037"/>
              <a:gd name="connsiteY299" fmla="*/ 4142058 h 5314642"/>
              <a:gd name="connsiteX300" fmla="*/ 4175502 w 9021037"/>
              <a:gd name="connsiteY300" fmla="*/ 4174331 h 5314642"/>
              <a:gd name="connsiteX301" fmla="*/ 4121714 w 9021037"/>
              <a:gd name="connsiteY301" fmla="*/ 4217362 h 5314642"/>
              <a:gd name="connsiteX302" fmla="*/ 4096239 w 9021037"/>
              <a:gd name="connsiteY302" fmla="*/ 4270851 h 5314642"/>
              <a:gd name="connsiteX303" fmla="*/ 4046410 w 9021037"/>
              <a:gd name="connsiteY303" fmla="*/ 4335696 h 5314642"/>
              <a:gd name="connsiteX304" fmla="*/ 4014137 w 9021037"/>
              <a:gd name="connsiteY304" fmla="*/ 4367969 h 5314642"/>
              <a:gd name="connsiteX305" fmla="*/ 3924191 w 9021037"/>
              <a:gd name="connsiteY305" fmla="*/ 4468485 h 5314642"/>
              <a:gd name="connsiteX306" fmla="*/ 3838130 w 9021037"/>
              <a:gd name="connsiteY306" fmla="*/ 4537439 h 5314642"/>
              <a:gd name="connsiteX307" fmla="*/ 3780457 w 9021037"/>
              <a:gd name="connsiteY307" fmla="*/ 4563362 h 5314642"/>
              <a:gd name="connsiteX308" fmla="*/ 3813664 w 9021037"/>
              <a:gd name="connsiteY308" fmla="*/ 4639151 h 5314642"/>
              <a:gd name="connsiteX309" fmla="*/ 3810489 w 9021037"/>
              <a:gd name="connsiteY309" fmla="*/ 4728051 h 5314642"/>
              <a:gd name="connsiteX310" fmla="*/ 3745196 w 9021037"/>
              <a:gd name="connsiteY310" fmla="*/ 4755244 h 5314642"/>
              <a:gd name="connsiteX311" fmla="*/ 3699364 w 9021037"/>
              <a:gd name="connsiteY311" fmla="*/ 4693126 h 5314642"/>
              <a:gd name="connsiteX312" fmla="*/ 3621745 w 9021037"/>
              <a:gd name="connsiteY312" fmla="*/ 4641840 h 5314642"/>
              <a:gd name="connsiteX313" fmla="*/ 3499339 w 9021037"/>
              <a:gd name="connsiteY313" fmla="*/ 4664551 h 5314642"/>
              <a:gd name="connsiteX314" fmla="*/ 3423139 w 9021037"/>
              <a:gd name="connsiteY314" fmla="*/ 4728051 h 5314642"/>
              <a:gd name="connsiteX315" fmla="*/ 3342046 w 9021037"/>
              <a:gd name="connsiteY315" fmla="*/ 4725436 h 5314642"/>
              <a:gd name="connsiteX316" fmla="*/ 3286614 w 9021037"/>
              <a:gd name="connsiteY316" fmla="*/ 4785201 h 5314642"/>
              <a:gd name="connsiteX317" fmla="*/ 3212431 w 9021037"/>
              <a:gd name="connsiteY317" fmla="*/ 4788750 h 5314642"/>
              <a:gd name="connsiteX318" fmla="*/ 3153525 w 9021037"/>
              <a:gd name="connsiteY318" fmla="*/ 4755244 h 5314642"/>
              <a:gd name="connsiteX319" fmla="*/ 3099737 w 9021037"/>
              <a:gd name="connsiteY319" fmla="*/ 4712213 h 5314642"/>
              <a:gd name="connsiteX320" fmla="*/ 3032614 w 9021037"/>
              <a:gd name="connsiteY320" fmla="*/ 4591526 h 5314642"/>
              <a:gd name="connsiteX321" fmla="*/ 3054839 w 9021037"/>
              <a:gd name="connsiteY321" fmla="*/ 4556601 h 5314642"/>
              <a:gd name="connsiteX322" fmla="*/ 3088980 w 9021037"/>
              <a:gd name="connsiteY322" fmla="*/ 4561606 h 5314642"/>
              <a:gd name="connsiteX323" fmla="*/ 3131039 w 9021037"/>
              <a:gd name="connsiteY323" fmla="*/ 4585176 h 5314642"/>
              <a:gd name="connsiteX324" fmla="*/ 3173995 w 9021037"/>
              <a:gd name="connsiteY324" fmla="*/ 4560037 h 5314642"/>
              <a:gd name="connsiteX325" fmla="*/ 3172314 w 9021037"/>
              <a:gd name="connsiteY325" fmla="*/ 4505801 h 5314642"/>
              <a:gd name="connsiteX326" fmla="*/ 3142768 w 9021037"/>
              <a:gd name="connsiteY326" fmla="*/ 4443272 h 5314642"/>
              <a:gd name="connsiteX327" fmla="*/ 3192148 w 9021037"/>
              <a:gd name="connsiteY327" fmla="*/ 4404126 h 5314642"/>
              <a:gd name="connsiteX328" fmla="*/ 3268871 w 9021037"/>
              <a:gd name="connsiteY328" fmla="*/ 4377680 h 5314642"/>
              <a:gd name="connsiteX329" fmla="*/ 3299725 w 9021037"/>
              <a:gd name="connsiteY329" fmla="*/ 4261812 h 5314642"/>
              <a:gd name="connsiteX330" fmla="*/ 3411896 w 9021037"/>
              <a:gd name="connsiteY330" fmla="*/ 4243658 h 5314642"/>
              <a:gd name="connsiteX331" fmla="*/ 3423139 w 9021037"/>
              <a:gd name="connsiteY331" fmla="*/ 4140676 h 5314642"/>
              <a:gd name="connsiteX332" fmla="*/ 3380669 w 9021037"/>
              <a:gd name="connsiteY332" fmla="*/ 4050170 h 5314642"/>
              <a:gd name="connsiteX333" fmla="*/ 3401997 w 9021037"/>
              <a:gd name="connsiteY333" fmla="*/ 3941361 h 5314642"/>
              <a:gd name="connsiteX334" fmla="*/ 3490188 w 9021037"/>
              <a:gd name="connsiteY334" fmla="*/ 3891270 h 5314642"/>
              <a:gd name="connsiteX335" fmla="*/ 3589658 w 9021037"/>
              <a:gd name="connsiteY335" fmla="*/ 3897097 h 5314642"/>
              <a:gd name="connsiteX336" fmla="*/ 3669893 w 9021037"/>
              <a:gd name="connsiteY336" fmla="*/ 3948420 h 5314642"/>
              <a:gd name="connsiteX337" fmla="*/ 3737613 w 9021037"/>
              <a:gd name="connsiteY337" fmla="*/ 3984578 h 5314642"/>
              <a:gd name="connsiteX338" fmla="*/ 3813440 w 9021037"/>
              <a:gd name="connsiteY338" fmla="*/ 3954770 h 5314642"/>
              <a:gd name="connsiteX339" fmla="*/ 3913620 w 9021037"/>
              <a:gd name="connsiteY339" fmla="*/ 3963063 h 5314642"/>
              <a:gd name="connsiteX340" fmla="*/ 3899688 w 9021037"/>
              <a:gd name="connsiteY340" fmla="*/ 3865011 h 5314642"/>
              <a:gd name="connsiteX341" fmla="*/ 3911155 w 9021037"/>
              <a:gd name="connsiteY341" fmla="*/ 3759713 h 5314642"/>
              <a:gd name="connsiteX342" fmla="*/ 3829315 w 9021037"/>
              <a:gd name="connsiteY342" fmla="*/ 3709997 h 5314642"/>
              <a:gd name="connsiteX343" fmla="*/ 3750127 w 9021037"/>
              <a:gd name="connsiteY343" fmla="*/ 3651091 h 5314642"/>
              <a:gd name="connsiteX344" fmla="*/ 3702165 w 9021037"/>
              <a:gd name="connsiteY344" fmla="*/ 3571903 h 5314642"/>
              <a:gd name="connsiteX345" fmla="*/ 3659135 w 9021037"/>
              <a:gd name="connsiteY345" fmla="*/ 3518115 h 5314642"/>
              <a:gd name="connsiteX346" fmla="*/ 3655437 w 9021037"/>
              <a:gd name="connsiteY346" fmla="*/ 3410538 h 5314642"/>
              <a:gd name="connsiteX347" fmla="*/ 3558431 w 9021037"/>
              <a:gd name="connsiteY347" fmla="*/ 3368217 h 5314642"/>
              <a:gd name="connsiteX348" fmla="*/ 3474126 w 9021037"/>
              <a:gd name="connsiteY348" fmla="*/ 3263106 h 5314642"/>
              <a:gd name="connsiteX349" fmla="*/ 3508528 w 9021037"/>
              <a:gd name="connsiteY349" fmla="*/ 3173870 h 5314642"/>
              <a:gd name="connsiteX350" fmla="*/ 3531463 w 9021037"/>
              <a:gd name="connsiteY350" fmla="*/ 3083924 h 5314642"/>
              <a:gd name="connsiteX351" fmla="*/ 3465497 w 9021037"/>
              <a:gd name="connsiteY351" fmla="*/ 2990990 h 5314642"/>
              <a:gd name="connsiteX352" fmla="*/ 3381901 w 9021037"/>
              <a:gd name="connsiteY352" fmla="*/ 2973359 h 5314642"/>
              <a:gd name="connsiteX353" fmla="*/ 3316310 w 9021037"/>
              <a:gd name="connsiteY353" fmla="*/ 2894171 h 5314642"/>
              <a:gd name="connsiteX354" fmla="*/ 3249112 w 9021037"/>
              <a:gd name="connsiteY354" fmla="*/ 2840551 h 5314642"/>
              <a:gd name="connsiteX355" fmla="*/ 3196920 w 9021037"/>
              <a:gd name="connsiteY355" fmla="*/ 2838926 h 5314642"/>
              <a:gd name="connsiteX356" fmla="*/ 3146466 w 9021037"/>
              <a:gd name="connsiteY356" fmla="*/ 2886859 h 5314642"/>
              <a:gd name="connsiteX357" fmla="*/ 3099737 w 9021037"/>
              <a:gd name="connsiteY357" fmla="*/ 2829625 h 5314642"/>
              <a:gd name="connsiteX358" fmla="*/ 3023370 w 9021037"/>
              <a:gd name="connsiteY358" fmla="*/ 2820016 h 5314642"/>
              <a:gd name="connsiteX359" fmla="*/ 2955209 w 9021037"/>
              <a:gd name="connsiteY359" fmla="*/ 2788976 h 5314642"/>
              <a:gd name="connsiteX360" fmla="*/ 2938288 w 9021037"/>
              <a:gd name="connsiteY360" fmla="*/ 2705547 h 5314642"/>
              <a:gd name="connsiteX361" fmla="*/ 2872594 w 9021037"/>
              <a:gd name="connsiteY361" fmla="*/ 2718518 h 5314642"/>
              <a:gd name="connsiteX362" fmla="*/ 2773310 w 9021037"/>
              <a:gd name="connsiteY362" fmla="*/ 2629012 h 5314642"/>
              <a:gd name="connsiteX363" fmla="*/ 2658674 w 9021037"/>
              <a:gd name="connsiteY363" fmla="*/ 2646745 h 5314642"/>
              <a:gd name="connsiteX364" fmla="*/ 2565300 w 9021037"/>
              <a:gd name="connsiteY364" fmla="*/ 2702747 h 5314642"/>
              <a:gd name="connsiteX365" fmla="*/ 2443521 w 9021037"/>
              <a:gd name="connsiteY365" fmla="*/ 2711291 h 5314642"/>
              <a:gd name="connsiteX366" fmla="*/ 2314429 w 9021037"/>
              <a:gd name="connsiteY366" fmla="*/ 2743564 h 5314642"/>
              <a:gd name="connsiteX367" fmla="*/ 2217610 w 9021037"/>
              <a:gd name="connsiteY367" fmla="*/ 2775837 h 5314642"/>
              <a:gd name="connsiteX368" fmla="*/ 2164971 w 9021037"/>
              <a:gd name="connsiteY368" fmla="*/ 2850972 h 5314642"/>
              <a:gd name="connsiteX369" fmla="*/ 2105187 w 9021037"/>
              <a:gd name="connsiteY369" fmla="*/ 2910756 h 5314642"/>
              <a:gd name="connsiteX370" fmla="*/ 2034730 w 9021037"/>
              <a:gd name="connsiteY370" fmla="*/ 2937202 h 5314642"/>
              <a:gd name="connsiteX371" fmla="*/ 1980942 w 9021037"/>
              <a:gd name="connsiteY371" fmla="*/ 2958717 h 5314642"/>
              <a:gd name="connsiteX372" fmla="*/ 1872217 w 9021037"/>
              <a:gd name="connsiteY372" fmla="*/ 2986311 h 5314642"/>
              <a:gd name="connsiteX373" fmla="*/ 1734291 w 9021037"/>
              <a:gd name="connsiteY373" fmla="*/ 2998656 h 5314642"/>
              <a:gd name="connsiteX374" fmla="*/ 1598430 w 9021037"/>
              <a:gd name="connsiteY374" fmla="*/ 2999451 h 5314642"/>
              <a:gd name="connsiteX375" fmla="*/ 1524443 w 9021037"/>
              <a:gd name="connsiteY375" fmla="*/ 3066378 h 5314642"/>
              <a:gd name="connsiteX376" fmla="*/ 1484773 w 9021037"/>
              <a:gd name="connsiteY376" fmla="*/ 3120082 h 5314642"/>
              <a:gd name="connsiteX377" fmla="*/ 1421544 w 9021037"/>
              <a:gd name="connsiteY377" fmla="*/ 3130839 h 5314642"/>
              <a:gd name="connsiteX378" fmla="*/ 1364142 w 9021037"/>
              <a:gd name="connsiteY378" fmla="*/ 3105795 h 5314642"/>
              <a:gd name="connsiteX379" fmla="*/ 1313968 w 9021037"/>
              <a:gd name="connsiteY379" fmla="*/ 3066293 h 5314642"/>
              <a:gd name="connsiteX380" fmla="*/ 1292453 w 9021037"/>
              <a:gd name="connsiteY380" fmla="*/ 3034020 h 5314642"/>
              <a:gd name="connsiteX381" fmla="*/ 1224209 w 9021037"/>
              <a:gd name="connsiteY381" fmla="*/ 2974405 h 5314642"/>
              <a:gd name="connsiteX382" fmla="*/ 1120330 w 9021037"/>
              <a:gd name="connsiteY382" fmla="*/ 2980232 h 5314642"/>
              <a:gd name="connsiteX383" fmla="*/ 1051021 w 9021037"/>
              <a:gd name="connsiteY383" fmla="*/ 2999198 h 5314642"/>
              <a:gd name="connsiteX384" fmla="*/ 994264 w 9021037"/>
              <a:gd name="connsiteY384" fmla="*/ 2981801 h 5314642"/>
              <a:gd name="connsiteX385" fmla="*/ 908539 w 9021037"/>
              <a:gd name="connsiteY385" fmla="*/ 2984182 h 5314642"/>
              <a:gd name="connsiteX386" fmla="*/ 849008 w 9021037"/>
              <a:gd name="connsiteY386" fmla="*/ 2960370 h 5314642"/>
              <a:gd name="connsiteX387" fmla="*/ 743813 w 9021037"/>
              <a:gd name="connsiteY387" fmla="*/ 2958717 h 5314642"/>
              <a:gd name="connsiteX388" fmla="*/ 668593 w 9021037"/>
              <a:gd name="connsiteY388" fmla="*/ 2937117 h 5314642"/>
              <a:gd name="connsiteX389" fmla="*/ 608894 w 9021037"/>
              <a:gd name="connsiteY389" fmla="*/ 2912073 h 5314642"/>
              <a:gd name="connsiteX390" fmla="*/ 582448 w 9021037"/>
              <a:gd name="connsiteY390" fmla="*/ 2883413 h 5314642"/>
              <a:gd name="connsiteX391" fmla="*/ 442598 w 9021037"/>
              <a:gd name="connsiteY391" fmla="*/ 2915686 h 5314642"/>
              <a:gd name="connsiteX392" fmla="*/ 431841 w 9021037"/>
              <a:gd name="connsiteY392" fmla="*/ 2947959 h 5314642"/>
              <a:gd name="connsiteX393" fmla="*/ 367995 w 9021037"/>
              <a:gd name="connsiteY393" fmla="*/ 2936557 h 5314642"/>
              <a:gd name="connsiteX394" fmla="*/ 315804 w 9021037"/>
              <a:gd name="connsiteY394" fmla="*/ 2889577 h 5314642"/>
              <a:gd name="connsiteX395" fmla="*/ 238203 w 9021037"/>
              <a:gd name="connsiteY395" fmla="*/ 2883413 h 5314642"/>
              <a:gd name="connsiteX396" fmla="*/ 202148 w 9021037"/>
              <a:gd name="connsiteY396" fmla="*/ 2795055 h 5314642"/>
              <a:gd name="connsiteX397" fmla="*/ 119869 w 9021037"/>
              <a:gd name="connsiteY397" fmla="*/ 2754322 h 5314642"/>
              <a:gd name="connsiteX398" fmla="*/ 42437 w 9021037"/>
              <a:gd name="connsiteY398" fmla="*/ 2693390 h 5314642"/>
              <a:gd name="connsiteX399" fmla="*/ 1703 w 9021037"/>
              <a:gd name="connsiteY399" fmla="*/ 2607497 h 5314642"/>
              <a:gd name="connsiteX400" fmla="*/ 43417 w 9021037"/>
              <a:gd name="connsiteY400" fmla="*/ 2483083 h 5314642"/>
              <a:gd name="connsiteX401" fmla="*/ 119869 w 9021037"/>
              <a:gd name="connsiteY401" fmla="*/ 2420835 h 5314642"/>
              <a:gd name="connsiteX402" fmla="*/ 122503 w 9021037"/>
              <a:gd name="connsiteY402" fmla="*/ 2316956 h 5314642"/>
              <a:gd name="connsiteX403" fmla="*/ 201251 w 9021037"/>
              <a:gd name="connsiteY403" fmla="*/ 2246330 h 5314642"/>
              <a:gd name="connsiteX404" fmla="*/ 233524 w 9021037"/>
              <a:gd name="connsiteY404" fmla="*/ 2191478 h 5314642"/>
              <a:gd name="connsiteX405" fmla="*/ 281234 w 9021037"/>
              <a:gd name="connsiteY405" fmla="*/ 2151893 h 5314642"/>
              <a:gd name="connsiteX406" fmla="*/ 296838 w 9021037"/>
              <a:gd name="connsiteY406" fmla="*/ 2053926 h 5314642"/>
              <a:gd name="connsiteX407" fmla="*/ 265966 w 9021037"/>
              <a:gd name="connsiteY407" fmla="*/ 1923686 h 5314642"/>
              <a:gd name="connsiteX408" fmla="*/ 309977 w 9021037"/>
              <a:gd name="connsiteY408" fmla="*/ 1850847 h 5314642"/>
              <a:gd name="connsiteX409" fmla="*/ 378053 w 9021037"/>
              <a:gd name="connsiteY409" fmla="*/ 1721587 h 5314642"/>
              <a:gd name="connsiteX410" fmla="*/ 464114 w 9021037"/>
              <a:gd name="connsiteY41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91285 w 9021037"/>
              <a:gd name="connsiteY172" fmla="*/ 3292204 h 5314642"/>
              <a:gd name="connsiteX173" fmla="*/ 8080528 w 9021037"/>
              <a:gd name="connsiteY173" fmla="*/ 3324477 h 5314642"/>
              <a:gd name="connsiteX174" fmla="*/ 8069770 w 9021037"/>
              <a:gd name="connsiteY174" fmla="*/ 3367507 h 5314642"/>
              <a:gd name="connsiteX175" fmla="*/ 8048255 w 9021037"/>
              <a:gd name="connsiteY175" fmla="*/ 3389023 h 5314642"/>
              <a:gd name="connsiteX176" fmla="*/ 8026740 w 9021037"/>
              <a:gd name="connsiteY176" fmla="*/ 3421296 h 5314642"/>
              <a:gd name="connsiteX177" fmla="*/ 8015982 w 9021037"/>
              <a:gd name="connsiteY177" fmla="*/ 3528872 h 5314642"/>
              <a:gd name="connsiteX178" fmla="*/ 7951436 w 9021037"/>
              <a:gd name="connsiteY178" fmla="*/ 3550387 h 5314642"/>
              <a:gd name="connsiteX179" fmla="*/ 7919163 w 9021037"/>
              <a:gd name="connsiteY179" fmla="*/ 3561145 h 5314642"/>
              <a:gd name="connsiteX180" fmla="*/ 7714768 w 9021037"/>
              <a:gd name="connsiteY180" fmla="*/ 3582660 h 5314642"/>
              <a:gd name="connsiteX181" fmla="*/ 7650222 w 9021037"/>
              <a:gd name="connsiteY181" fmla="*/ 3604176 h 5314642"/>
              <a:gd name="connsiteX182" fmla="*/ 7617949 w 9021037"/>
              <a:gd name="connsiteY182" fmla="*/ 3614933 h 5314642"/>
              <a:gd name="connsiteX183" fmla="*/ 7585676 w 9021037"/>
              <a:gd name="connsiteY183" fmla="*/ 3636449 h 5314642"/>
              <a:gd name="connsiteX184" fmla="*/ 7553403 w 9021037"/>
              <a:gd name="connsiteY184" fmla="*/ 3647206 h 5314642"/>
              <a:gd name="connsiteX185" fmla="*/ 7488857 w 9021037"/>
              <a:gd name="connsiteY185" fmla="*/ 3690237 h 5314642"/>
              <a:gd name="connsiteX186" fmla="*/ 7456584 w 9021037"/>
              <a:gd name="connsiteY186" fmla="*/ 3700995 h 5314642"/>
              <a:gd name="connsiteX187" fmla="*/ 7392038 w 9021037"/>
              <a:gd name="connsiteY187" fmla="*/ 3744025 h 5314642"/>
              <a:gd name="connsiteX188" fmla="*/ 7359765 w 9021037"/>
              <a:gd name="connsiteY188" fmla="*/ 3765540 h 5314642"/>
              <a:gd name="connsiteX189" fmla="*/ 7327493 w 9021037"/>
              <a:gd name="connsiteY189" fmla="*/ 3776298 h 5314642"/>
              <a:gd name="connsiteX190" fmla="*/ 7273704 w 9021037"/>
              <a:gd name="connsiteY190" fmla="*/ 3808571 h 5314642"/>
              <a:gd name="connsiteX191" fmla="*/ 7101582 w 9021037"/>
              <a:gd name="connsiteY191" fmla="*/ 3840844 h 5314642"/>
              <a:gd name="connsiteX192" fmla="*/ 7037036 w 9021037"/>
              <a:gd name="connsiteY192" fmla="*/ 3862359 h 5314642"/>
              <a:gd name="connsiteX193" fmla="*/ 7004763 w 9021037"/>
              <a:gd name="connsiteY193" fmla="*/ 3873117 h 5314642"/>
              <a:gd name="connsiteX194" fmla="*/ 6929460 w 9021037"/>
              <a:gd name="connsiteY194" fmla="*/ 3862359 h 5314642"/>
              <a:gd name="connsiteX195" fmla="*/ 6897187 w 9021037"/>
              <a:gd name="connsiteY195" fmla="*/ 3851602 h 5314642"/>
              <a:gd name="connsiteX196" fmla="*/ 6778853 w 9021037"/>
              <a:gd name="connsiteY196" fmla="*/ 3862359 h 5314642"/>
              <a:gd name="connsiteX197" fmla="*/ 6725064 w 9021037"/>
              <a:gd name="connsiteY197" fmla="*/ 3894632 h 5314642"/>
              <a:gd name="connsiteX198" fmla="*/ 6682034 w 9021037"/>
              <a:gd name="connsiteY198" fmla="*/ 3948420 h 5314642"/>
              <a:gd name="connsiteX199" fmla="*/ 6639003 w 9021037"/>
              <a:gd name="connsiteY199" fmla="*/ 4002209 h 5314642"/>
              <a:gd name="connsiteX200" fmla="*/ 6606730 w 9021037"/>
              <a:gd name="connsiteY200" fmla="*/ 4023724 h 5314642"/>
              <a:gd name="connsiteX201" fmla="*/ 6595973 w 9021037"/>
              <a:gd name="connsiteY201" fmla="*/ 4055997 h 5314642"/>
              <a:gd name="connsiteX202" fmla="*/ 6542184 w 9021037"/>
              <a:gd name="connsiteY202" fmla="*/ 4099027 h 5314642"/>
              <a:gd name="connsiteX203" fmla="*/ 6520669 w 9021037"/>
              <a:gd name="connsiteY203" fmla="*/ 4120543 h 5314642"/>
              <a:gd name="connsiteX204" fmla="*/ 6456123 w 9021037"/>
              <a:gd name="connsiteY204" fmla="*/ 4163573 h 5314642"/>
              <a:gd name="connsiteX205" fmla="*/ 6413093 w 9021037"/>
              <a:gd name="connsiteY205" fmla="*/ 4217362 h 5314642"/>
              <a:gd name="connsiteX206" fmla="*/ 6380820 w 9021037"/>
              <a:gd name="connsiteY206" fmla="*/ 4228119 h 5314642"/>
              <a:gd name="connsiteX207" fmla="*/ 6402335 w 9021037"/>
              <a:gd name="connsiteY207" fmla="*/ 4335696 h 5314642"/>
              <a:gd name="connsiteX208" fmla="*/ 6413093 w 9021037"/>
              <a:gd name="connsiteY208" fmla="*/ 4378726 h 5314642"/>
              <a:gd name="connsiteX209" fmla="*/ 6434608 w 9021037"/>
              <a:gd name="connsiteY209" fmla="*/ 4400242 h 5314642"/>
              <a:gd name="connsiteX210" fmla="*/ 6456123 w 9021037"/>
              <a:gd name="connsiteY210" fmla="*/ 4432515 h 5314642"/>
              <a:gd name="connsiteX211" fmla="*/ 6477638 w 9021037"/>
              <a:gd name="connsiteY211" fmla="*/ 4497060 h 5314642"/>
              <a:gd name="connsiteX212" fmla="*/ 6499154 w 9021037"/>
              <a:gd name="connsiteY212" fmla="*/ 4518576 h 5314642"/>
              <a:gd name="connsiteX213" fmla="*/ 6520669 w 9021037"/>
              <a:gd name="connsiteY213" fmla="*/ 4550849 h 5314642"/>
              <a:gd name="connsiteX214" fmla="*/ 6585215 w 9021037"/>
              <a:gd name="connsiteY214" fmla="*/ 4615395 h 5314642"/>
              <a:gd name="connsiteX215" fmla="*/ 6617488 w 9021037"/>
              <a:gd name="connsiteY215" fmla="*/ 4626152 h 5314642"/>
              <a:gd name="connsiteX216" fmla="*/ 6649761 w 9021037"/>
              <a:gd name="connsiteY216" fmla="*/ 4647667 h 5314642"/>
              <a:gd name="connsiteX217" fmla="*/ 6671276 w 9021037"/>
              <a:gd name="connsiteY217" fmla="*/ 4669183 h 5314642"/>
              <a:gd name="connsiteX218" fmla="*/ 6703549 w 9021037"/>
              <a:gd name="connsiteY218" fmla="*/ 4679940 h 5314642"/>
              <a:gd name="connsiteX219" fmla="*/ 6811125 w 9021037"/>
              <a:gd name="connsiteY219" fmla="*/ 4647667 h 5314642"/>
              <a:gd name="connsiteX220" fmla="*/ 6918702 w 9021037"/>
              <a:gd name="connsiteY220" fmla="*/ 4636910 h 5314642"/>
              <a:gd name="connsiteX221" fmla="*/ 6950975 w 9021037"/>
              <a:gd name="connsiteY221" fmla="*/ 4615395 h 5314642"/>
              <a:gd name="connsiteX222" fmla="*/ 7166128 w 9021037"/>
              <a:gd name="connsiteY222" fmla="*/ 4615395 h 5314642"/>
              <a:gd name="connsiteX223" fmla="*/ 7198401 w 9021037"/>
              <a:gd name="connsiteY223" fmla="*/ 4626152 h 5314642"/>
              <a:gd name="connsiteX224" fmla="*/ 7230674 w 9021037"/>
              <a:gd name="connsiteY224" fmla="*/ 4733729 h 5314642"/>
              <a:gd name="connsiteX225" fmla="*/ 7219916 w 9021037"/>
              <a:gd name="connsiteY225" fmla="*/ 4776759 h 5314642"/>
              <a:gd name="connsiteX226" fmla="*/ 7176885 w 9021037"/>
              <a:gd name="connsiteY226" fmla="*/ 4830547 h 5314642"/>
              <a:gd name="connsiteX227" fmla="*/ 7155370 w 9021037"/>
              <a:gd name="connsiteY227" fmla="*/ 4862820 h 5314642"/>
              <a:gd name="connsiteX228" fmla="*/ 7101582 w 9021037"/>
              <a:gd name="connsiteY228" fmla="*/ 4905851 h 5314642"/>
              <a:gd name="connsiteX229" fmla="*/ 7037036 w 9021037"/>
              <a:gd name="connsiteY229" fmla="*/ 4927366 h 5314642"/>
              <a:gd name="connsiteX230" fmla="*/ 7004763 w 9021037"/>
              <a:gd name="connsiteY230" fmla="*/ 4938124 h 5314642"/>
              <a:gd name="connsiteX231" fmla="*/ 6907944 w 9021037"/>
              <a:gd name="connsiteY231" fmla="*/ 4948882 h 5314642"/>
              <a:gd name="connsiteX232" fmla="*/ 6843398 w 9021037"/>
              <a:gd name="connsiteY232" fmla="*/ 4970397 h 5314642"/>
              <a:gd name="connsiteX233" fmla="*/ 6757337 w 9021037"/>
              <a:gd name="connsiteY233" fmla="*/ 4959639 h 5314642"/>
              <a:gd name="connsiteX234" fmla="*/ 6725064 w 9021037"/>
              <a:gd name="connsiteY234" fmla="*/ 4948882 h 5314642"/>
              <a:gd name="connsiteX235" fmla="*/ 6682034 w 9021037"/>
              <a:gd name="connsiteY235" fmla="*/ 4905851 h 5314642"/>
              <a:gd name="connsiteX236" fmla="*/ 6639003 w 9021037"/>
              <a:gd name="connsiteY236" fmla="*/ 4948882 h 5314642"/>
              <a:gd name="connsiteX237" fmla="*/ 6628245 w 9021037"/>
              <a:gd name="connsiteY237" fmla="*/ 4981155 h 5314642"/>
              <a:gd name="connsiteX238" fmla="*/ 6595973 w 9021037"/>
              <a:gd name="connsiteY238" fmla="*/ 4991912 h 5314642"/>
              <a:gd name="connsiteX239" fmla="*/ 6509911 w 9021037"/>
              <a:gd name="connsiteY239" fmla="*/ 5002670 h 5314642"/>
              <a:gd name="connsiteX240" fmla="*/ 6445365 w 9021037"/>
              <a:gd name="connsiteY240" fmla="*/ 5013427 h 5314642"/>
              <a:gd name="connsiteX241" fmla="*/ 6391577 w 9021037"/>
              <a:gd name="connsiteY241" fmla="*/ 5045700 h 5314642"/>
              <a:gd name="connsiteX242" fmla="*/ 6327031 w 9021037"/>
              <a:gd name="connsiteY242" fmla="*/ 5077973 h 5314642"/>
              <a:gd name="connsiteX243" fmla="*/ 6305516 w 9021037"/>
              <a:gd name="connsiteY243" fmla="*/ 5099489 h 5314642"/>
              <a:gd name="connsiteX244" fmla="*/ 6262485 w 9021037"/>
              <a:gd name="connsiteY244" fmla="*/ 5110246 h 5314642"/>
              <a:gd name="connsiteX245" fmla="*/ 6230213 w 9021037"/>
              <a:gd name="connsiteY245" fmla="*/ 5121004 h 5314642"/>
              <a:gd name="connsiteX246" fmla="*/ 6187182 w 9021037"/>
              <a:gd name="connsiteY246" fmla="*/ 5164035 h 5314642"/>
              <a:gd name="connsiteX247" fmla="*/ 6165667 w 9021037"/>
              <a:gd name="connsiteY247" fmla="*/ 5196307 h 5314642"/>
              <a:gd name="connsiteX248" fmla="*/ 6133394 w 9021037"/>
              <a:gd name="connsiteY248" fmla="*/ 5207065 h 5314642"/>
              <a:gd name="connsiteX249" fmla="*/ 6111878 w 9021037"/>
              <a:gd name="connsiteY249" fmla="*/ 5228580 h 5314642"/>
              <a:gd name="connsiteX250" fmla="*/ 6047333 w 9021037"/>
              <a:gd name="connsiteY250" fmla="*/ 5271611 h 5314642"/>
              <a:gd name="connsiteX251" fmla="*/ 5982787 w 9021037"/>
              <a:gd name="connsiteY251" fmla="*/ 5282369 h 5314642"/>
              <a:gd name="connsiteX252" fmla="*/ 5928998 w 9021037"/>
              <a:gd name="connsiteY252" fmla="*/ 5293126 h 5314642"/>
              <a:gd name="connsiteX253" fmla="*/ 5896725 w 9021037"/>
              <a:gd name="connsiteY253" fmla="*/ 5303884 h 5314642"/>
              <a:gd name="connsiteX254" fmla="*/ 5842937 w 9021037"/>
              <a:gd name="connsiteY254" fmla="*/ 5314642 h 5314642"/>
              <a:gd name="connsiteX255" fmla="*/ 5767634 w 9021037"/>
              <a:gd name="connsiteY255" fmla="*/ 5303884 h 5314642"/>
              <a:gd name="connsiteX256" fmla="*/ 5703088 w 9021037"/>
              <a:gd name="connsiteY256" fmla="*/ 5282369 h 5314642"/>
              <a:gd name="connsiteX257" fmla="*/ 5638542 w 9021037"/>
              <a:gd name="connsiteY257" fmla="*/ 5271611 h 5314642"/>
              <a:gd name="connsiteX258" fmla="*/ 5595511 w 9021037"/>
              <a:gd name="connsiteY258" fmla="*/ 5174792 h 5314642"/>
              <a:gd name="connsiteX259" fmla="*/ 5638542 w 9021037"/>
              <a:gd name="connsiteY259" fmla="*/ 5056458 h 5314642"/>
              <a:gd name="connsiteX260" fmla="*/ 5660057 w 9021037"/>
              <a:gd name="connsiteY260" fmla="*/ 4895093 h 5314642"/>
              <a:gd name="connsiteX261" fmla="*/ 5584754 w 9021037"/>
              <a:gd name="connsiteY261" fmla="*/ 4819790 h 5314642"/>
              <a:gd name="connsiteX262" fmla="*/ 5530965 w 9021037"/>
              <a:gd name="connsiteY262" fmla="*/ 4787517 h 5314642"/>
              <a:gd name="connsiteX263" fmla="*/ 5423389 w 9021037"/>
              <a:gd name="connsiteY263" fmla="*/ 4766002 h 5314642"/>
              <a:gd name="connsiteX264" fmla="*/ 5358843 w 9021037"/>
              <a:gd name="connsiteY264" fmla="*/ 4733729 h 5314642"/>
              <a:gd name="connsiteX265" fmla="*/ 5326570 w 9021037"/>
              <a:gd name="connsiteY265" fmla="*/ 4722971 h 5314642"/>
              <a:gd name="connsiteX266" fmla="*/ 5294297 w 9021037"/>
              <a:gd name="connsiteY266" fmla="*/ 4701456 h 5314642"/>
              <a:gd name="connsiteX267" fmla="*/ 5175776 w 9021037"/>
              <a:gd name="connsiteY267" fmla="*/ 4704108 h 5314642"/>
              <a:gd name="connsiteX268" fmla="*/ 5166214 w 9021037"/>
              <a:gd name="connsiteY268" fmla="*/ 4655026 h 5314642"/>
              <a:gd name="connsiteX269" fmla="*/ 5197478 w 9021037"/>
              <a:gd name="connsiteY269" fmla="*/ 4572364 h 5314642"/>
              <a:gd name="connsiteX270" fmla="*/ 5264639 w 9021037"/>
              <a:gd name="connsiteY270" fmla="*/ 4543901 h 5314642"/>
              <a:gd name="connsiteX271" fmla="*/ 5339980 w 9021037"/>
              <a:gd name="connsiteY271" fmla="*/ 4489478 h 5314642"/>
              <a:gd name="connsiteX272" fmla="*/ 5401874 w 9021037"/>
              <a:gd name="connsiteY272" fmla="*/ 4432515 h 5314642"/>
              <a:gd name="connsiteX273" fmla="*/ 5466420 w 9021037"/>
              <a:gd name="connsiteY273" fmla="*/ 4421757 h 5314642"/>
              <a:gd name="connsiteX274" fmla="*/ 5617027 w 9021037"/>
              <a:gd name="connsiteY274" fmla="*/ 4378726 h 5314642"/>
              <a:gd name="connsiteX275" fmla="*/ 5712277 w 9021037"/>
              <a:gd name="connsiteY275" fmla="*/ 4285792 h 5314642"/>
              <a:gd name="connsiteX276" fmla="*/ 5573996 w 9021037"/>
              <a:gd name="connsiteY276" fmla="*/ 4195846 h 5314642"/>
              <a:gd name="connsiteX277" fmla="*/ 5467129 w 9021037"/>
              <a:gd name="connsiteY277" fmla="*/ 4187031 h 5314642"/>
              <a:gd name="connsiteX278" fmla="*/ 5404339 w 9021037"/>
              <a:gd name="connsiteY278" fmla="*/ 4245451 h 5314642"/>
              <a:gd name="connsiteX279" fmla="*/ 5296389 w 9021037"/>
              <a:gd name="connsiteY279" fmla="*/ 4229576 h 5314642"/>
              <a:gd name="connsiteX280" fmla="*/ 5223364 w 9021037"/>
              <a:gd name="connsiteY280" fmla="*/ 4223226 h 5314642"/>
              <a:gd name="connsiteX281" fmla="*/ 5154448 w 9021037"/>
              <a:gd name="connsiteY281" fmla="*/ 4185089 h 5314642"/>
              <a:gd name="connsiteX282" fmla="*/ 5122175 w 9021037"/>
              <a:gd name="connsiteY282" fmla="*/ 4195846 h 5314642"/>
              <a:gd name="connsiteX283" fmla="*/ 5025356 w 9021037"/>
              <a:gd name="connsiteY283" fmla="*/ 4185089 h 5314642"/>
              <a:gd name="connsiteX284" fmla="*/ 4960810 w 9021037"/>
              <a:gd name="connsiteY284" fmla="*/ 4152816 h 5314642"/>
              <a:gd name="connsiteX285" fmla="*/ 4907022 w 9021037"/>
              <a:gd name="connsiteY285" fmla="*/ 4099027 h 5314642"/>
              <a:gd name="connsiteX286" fmla="*/ 4836014 w 9021037"/>
              <a:gd name="connsiteY286" fmla="*/ 4093051 h 5314642"/>
              <a:gd name="connsiteX287" fmla="*/ 4804899 w 9021037"/>
              <a:gd name="connsiteY287" fmla="*/ 4048414 h 5314642"/>
              <a:gd name="connsiteX288" fmla="*/ 4902689 w 9021037"/>
              <a:gd name="connsiteY288" fmla="*/ 4007326 h 5314642"/>
              <a:gd name="connsiteX289" fmla="*/ 4880576 w 9021037"/>
              <a:gd name="connsiteY289" fmla="*/ 3944536 h 5314642"/>
              <a:gd name="connsiteX290" fmla="*/ 4739307 w 9021037"/>
              <a:gd name="connsiteY290" fmla="*/ 3953538 h 5314642"/>
              <a:gd name="connsiteX291" fmla="*/ 4639500 w 9021037"/>
              <a:gd name="connsiteY291" fmla="*/ 3859707 h 5314642"/>
              <a:gd name="connsiteX292" fmla="*/ 4502639 w 9021037"/>
              <a:gd name="connsiteY292" fmla="*/ 3870801 h 5314642"/>
              <a:gd name="connsiteX293" fmla="*/ 4421695 w 9021037"/>
              <a:gd name="connsiteY293" fmla="*/ 3860417 h 5314642"/>
              <a:gd name="connsiteX294" fmla="*/ 4328014 w 9021037"/>
              <a:gd name="connsiteY294" fmla="*/ 3873976 h 5314642"/>
              <a:gd name="connsiteX295" fmla="*/ 4302614 w 9021037"/>
              <a:gd name="connsiteY295" fmla="*/ 3899376 h 5314642"/>
              <a:gd name="connsiteX296" fmla="*/ 4305789 w 9021037"/>
              <a:gd name="connsiteY296" fmla="*/ 3947001 h 5314642"/>
              <a:gd name="connsiteX297" fmla="*/ 4272321 w 9021037"/>
              <a:gd name="connsiteY297" fmla="*/ 4045239 h 5314642"/>
              <a:gd name="connsiteX298" fmla="*/ 4229290 w 9021037"/>
              <a:gd name="connsiteY298" fmla="*/ 4109785 h 5314642"/>
              <a:gd name="connsiteX299" fmla="*/ 4207775 w 9021037"/>
              <a:gd name="connsiteY299" fmla="*/ 4142058 h 5314642"/>
              <a:gd name="connsiteX300" fmla="*/ 4175502 w 9021037"/>
              <a:gd name="connsiteY300" fmla="*/ 4174331 h 5314642"/>
              <a:gd name="connsiteX301" fmla="*/ 4121714 w 9021037"/>
              <a:gd name="connsiteY301" fmla="*/ 4217362 h 5314642"/>
              <a:gd name="connsiteX302" fmla="*/ 4096239 w 9021037"/>
              <a:gd name="connsiteY302" fmla="*/ 4270851 h 5314642"/>
              <a:gd name="connsiteX303" fmla="*/ 4046410 w 9021037"/>
              <a:gd name="connsiteY303" fmla="*/ 4335696 h 5314642"/>
              <a:gd name="connsiteX304" fmla="*/ 4014137 w 9021037"/>
              <a:gd name="connsiteY304" fmla="*/ 4367969 h 5314642"/>
              <a:gd name="connsiteX305" fmla="*/ 3924191 w 9021037"/>
              <a:gd name="connsiteY305" fmla="*/ 4468485 h 5314642"/>
              <a:gd name="connsiteX306" fmla="*/ 3838130 w 9021037"/>
              <a:gd name="connsiteY306" fmla="*/ 4537439 h 5314642"/>
              <a:gd name="connsiteX307" fmla="*/ 3780457 w 9021037"/>
              <a:gd name="connsiteY307" fmla="*/ 4563362 h 5314642"/>
              <a:gd name="connsiteX308" fmla="*/ 3813664 w 9021037"/>
              <a:gd name="connsiteY308" fmla="*/ 4639151 h 5314642"/>
              <a:gd name="connsiteX309" fmla="*/ 3810489 w 9021037"/>
              <a:gd name="connsiteY309" fmla="*/ 4728051 h 5314642"/>
              <a:gd name="connsiteX310" fmla="*/ 3745196 w 9021037"/>
              <a:gd name="connsiteY310" fmla="*/ 4755244 h 5314642"/>
              <a:gd name="connsiteX311" fmla="*/ 3699364 w 9021037"/>
              <a:gd name="connsiteY311" fmla="*/ 4693126 h 5314642"/>
              <a:gd name="connsiteX312" fmla="*/ 3621745 w 9021037"/>
              <a:gd name="connsiteY312" fmla="*/ 4641840 h 5314642"/>
              <a:gd name="connsiteX313" fmla="*/ 3499339 w 9021037"/>
              <a:gd name="connsiteY313" fmla="*/ 4664551 h 5314642"/>
              <a:gd name="connsiteX314" fmla="*/ 3423139 w 9021037"/>
              <a:gd name="connsiteY314" fmla="*/ 4728051 h 5314642"/>
              <a:gd name="connsiteX315" fmla="*/ 3342046 w 9021037"/>
              <a:gd name="connsiteY315" fmla="*/ 4725436 h 5314642"/>
              <a:gd name="connsiteX316" fmla="*/ 3286614 w 9021037"/>
              <a:gd name="connsiteY316" fmla="*/ 4785201 h 5314642"/>
              <a:gd name="connsiteX317" fmla="*/ 3212431 w 9021037"/>
              <a:gd name="connsiteY317" fmla="*/ 4788750 h 5314642"/>
              <a:gd name="connsiteX318" fmla="*/ 3153525 w 9021037"/>
              <a:gd name="connsiteY318" fmla="*/ 4755244 h 5314642"/>
              <a:gd name="connsiteX319" fmla="*/ 3099737 w 9021037"/>
              <a:gd name="connsiteY319" fmla="*/ 4712213 h 5314642"/>
              <a:gd name="connsiteX320" fmla="*/ 3032614 w 9021037"/>
              <a:gd name="connsiteY320" fmla="*/ 4591526 h 5314642"/>
              <a:gd name="connsiteX321" fmla="*/ 3054839 w 9021037"/>
              <a:gd name="connsiteY321" fmla="*/ 4556601 h 5314642"/>
              <a:gd name="connsiteX322" fmla="*/ 3088980 w 9021037"/>
              <a:gd name="connsiteY322" fmla="*/ 4561606 h 5314642"/>
              <a:gd name="connsiteX323" fmla="*/ 3131039 w 9021037"/>
              <a:gd name="connsiteY323" fmla="*/ 4585176 h 5314642"/>
              <a:gd name="connsiteX324" fmla="*/ 3173995 w 9021037"/>
              <a:gd name="connsiteY324" fmla="*/ 4560037 h 5314642"/>
              <a:gd name="connsiteX325" fmla="*/ 3172314 w 9021037"/>
              <a:gd name="connsiteY325" fmla="*/ 4505801 h 5314642"/>
              <a:gd name="connsiteX326" fmla="*/ 3142768 w 9021037"/>
              <a:gd name="connsiteY326" fmla="*/ 4443272 h 5314642"/>
              <a:gd name="connsiteX327" fmla="*/ 3192148 w 9021037"/>
              <a:gd name="connsiteY327" fmla="*/ 4404126 h 5314642"/>
              <a:gd name="connsiteX328" fmla="*/ 3268871 w 9021037"/>
              <a:gd name="connsiteY328" fmla="*/ 4377680 h 5314642"/>
              <a:gd name="connsiteX329" fmla="*/ 3299725 w 9021037"/>
              <a:gd name="connsiteY329" fmla="*/ 4261812 h 5314642"/>
              <a:gd name="connsiteX330" fmla="*/ 3411896 w 9021037"/>
              <a:gd name="connsiteY330" fmla="*/ 4243658 h 5314642"/>
              <a:gd name="connsiteX331" fmla="*/ 3423139 w 9021037"/>
              <a:gd name="connsiteY331" fmla="*/ 4140676 h 5314642"/>
              <a:gd name="connsiteX332" fmla="*/ 3380669 w 9021037"/>
              <a:gd name="connsiteY332" fmla="*/ 4050170 h 5314642"/>
              <a:gd name="connsiteX333" fmla="*/ 3401997 w 9021037"/>
              <a:gd name="connsiteY333" fmla="*/ 3941361 h 5314642"/>
              <a:gd name="connsiteX334" fmla="*/ 3490188 w 9021037"/>
              <a:gd name="connsiteY334" fmla="*/ 3891270 h 5314642"/>
              <a:gd name="connsiteX335" fmla="*/ 3589658 w 9021037"/>
              <a:gd name="connsiteY335" fmla="*/ 3897097 h 5314642"/>
              <a:gd name="connsiteX336" fmla="*/ 3669893 w 9021037"/>
              <a:gd name="connsiteY336" fmla="*/ 3948420 h 5314642"/>
              <a:gd name="connsiteX337" fmla="*/ 3737613 w 9021037"/>
              <a:gd name="connsiteY337" fmla="*/ 3984578 h 5314642"/>
              <a:gd name="connsiteX338" fmla="*/ 3813440 w 9021037"/>
              <a:gd name="connsiteY338" fmla="*/ 3954770 h 5314642"/>
              <a:gd name="connsiteX339" fmla="*/ 3913620 w 9021037"/>
              <a:gd name="connsiteY339" fmla="*/ 3963063 h 5314642"/>
              <a:gd name="connsiteX340" fmla="*/ 3899688 w 9021037"/>
              <a:gd name="connsiteY340" fmla="*/ 3865011 h 5314642"/>
              <a:gd name="connsiteX341" fmla="*/ 3911155 w 9021037"/>
              <a:gd name="connsiteY341" fmla="*/ 3759713 h 5314642"/>
              <a:gd name="connsiteX342" fmla="*/ 3829315 w 9021037"/>
              <a:gd name="connsiteY342" fmla="*/ 3709997 h 5314642"/>
              <a:gd name="connsiteX343" fmla="*/ 3750127 w 9021037"/>
              <a:gd name="connsiteY343" fmla="*/ 3651091 h 5314642"/>
              <a:gd name="connsiteX344" fmla="*/ 3702165 w 9021037"/>
              <a:gd name="connsiteY344" fmla="*/ 3571903 h 5314642"/>
              <a:gd name="connsiteX345" fmla="*/ 3659135 w 9021037"/>
              <a:gd name="connsiteY345" fmla="*/ 3518115 h 5314642"/>
              <a:gd name="connsiteX346" fmla="*/ 3655437 w 9021037"/>
              <a:gd name="connsiteY346" fmla="*/ 3410538 h 5314642"/>
              <a:gd name="connsiteX347" fmla="*/ 3558431 w 9021037"/>
              <a:gd name="connsiteY347" fmla="*/ 3368217 h 5314642"/>
              <a:gd name="connsiteX348" fmla="*/ 3474126 w 9021037"/>
              <a:gd name="connsiteY348" fmla="*/ 3263106 h 5314642"/>
              <a:gd name="connsiteX349" fmla="*/ 3508528 w 9021037"/>
              <a:gd name="connsiteY349" fmla="*/ 3173870 h 5314642"/>
              <a:gd name="connsiteX350" fmla="*/ 3531463 w 9021037"/>
              <a:gd name="connsiteY350" fmla="*/ 3083924 h 5314642"/>
              <a:gd name="connsiteX351" fmla="*/ 3465497 w 9021037"/>
              <a:gd name="connsiteY351" fmla="*/ 2990990 h 5314642"/>
              <a:gd name="connsiteX352" fmla="*/ 3381901 w 9021037"/>
              <a:gd name="connsiteY352" fmla="*/ 2973359 h 5314642"/>
              <a:gd name="connsiteX353" fmla="*/ 3316310 w 9021037"/>
              <a:gd name="connsiteY353" fmla="*/ 2894171 h 5314642"/>
              <a:gd name="connsiteX354" fmla="*/ 3249112 w 9021037"/>
              <a:gd name="connsiteY354" fmla="*/ 2840551 h 5314642"/>
              <a:gd name="connsiteX355" fmla="*/ 3196920 w 9021037"/>
              <a:gd name="connsiteY355" fmla="*/ 2838926 h 5314642"/>
              <a:gd name="connsiteX356" fmla="*/ 3146466 w 9021037"/>
              <a:gd name="connsiteY356" fmla="*/ 2886859 h 5314642"/>
              <a:gd name="connsiteX357" fmla="*/ 3099737 w 9021037"/>
              <a:gd name="connsiteY357" fmla="*/ 2829625 h 5314642"/>
              <a:gd name="connsiteX358" fmla="*/ 3023370 w 9021037"/>
              <a:gd name="connsiteY358" fmla="*/ 2820016 h 5314642"/>
              <a:gd name="connsiteX359" fmla="*/ 2955209 w 9021037"/>
              <a:gd name="connsiteY359" fmla="*/ 2788976 h 5314642"/>
              <a:gd name="connsiteX360" fmla="*/ 2938288 w 9021037"/>
              <a:gd name="connsiteY360" fmla="*/ 2705547 h 5314642"/>
              <a:gd name="connsiteX361" fmla="*/ 2872594 w 9021037"/>
              <a:gd name="connsiteY361" fmla="*/ 2718518 h 5314642"/>
              <a:gd name="connsiteX362" fmla="*/ 2773310 w 9021037"/>
              <a:gd name="connsiteY362" fmla="*/ 2629012 h 5314642"/>
              <a:gd name="connsiteX363" fmla="*/ 2658674 w 9021037"/>
              <a:gd name="connsiteY363" fmla="*/ 2646745 h 5314642"/>
              <a:gd name="connsiteX364" fmla="*/ 2565300 w 9021037"/>
              <a:gd name="connsiteY364" fmla="*/ 2702747 h 5314642"/>
              <a:gd name="connsiteX365" fmla="*/ 2443521 w 9021037"/>
              <a:gd name="connsiteY365" fmla="*/ 2711291 h 5314642"/>
              <a:gd name="connsiteX366" fmla="*/ 2314429 w 9021037"/>
              <a:gd name="connsiteY366" fmla="*/ 2743564 h 5314642"/>
              <a:gd name="connsiteX367" fmla="*/ 2217610 w 9021037"/>
              <a:gd name="connsiteY367" fmla="*/ 2775837 h 5314642"/>
              <a:gd name="connsiteX368" fmla="*/ 2164971 w 9021037"/>
              <a:gd name="connsiteY368" fmla="*/ 2850972 h 5314642"/>
              <a:gd name="connsiteX369" fmla="*/ 2105187 w 9021037"/>
              <a:gd name="connsiteY369" fmla="*/ 2910756 h 5314642"/>
              <a:gd name="connsiteX370" fmla="*/ 2034730 w 9021037"/>
              <a:gd name="connsiteY370" fmla="*/ 2937202 h 5314642"/>
              <a:gd name="connsiteX371" fmla="*/ 1980942 w 9021037"/>
              <a:gd name="connsiteY371" fmla="*/ 2958717 h 5314642"/>
              <a:gd name="connsiteX372" fmla="*/ 1872217 w 9021037"/>
              <a:gd name="connsiteY372" fmla="*/ 2986311 h 5314642"/>
              <a:gd name="connsiteX373" fmla="*/ 1734291 w 9021037"/>
              <a:gd name="connsiteY373" fmla="*/ 2998656 h 5314642"/>
              <a:gd name="connsiteX374" fmla="*/ 1598430 w 9021037"/>
              <a:gd name="connsiteY374" fmla="*/ 2999451 h 5314642"/>
              <a:gd name="connsiteX375" fmla="*/ 1524443 w 9021037"/>
              <a:gd name="connsiteY375" fmla="*/ 3066378 h 5314642"/>
              <a:gd name="connsiteX376" fmla="*/ 1484773 w 9021037"/>
              <a:gd name="connsiteY376" fmla="*/ 3120082 h 5314642"/>
              <a:gd name="connsiteX377" fmla="*/ 1421544 w 9021037"/>
              <a:gd name="connsiteY377" fmla="*/ 3130839 h 5314642"/>
              <a:gd name="connsiteX378" fmla="*/ 1364142 w 9021037"/>
              <a:gd name="connsiteY378" fmla="*/ 3105795 h 5314642"/>
              <a:gd name="connsiteX379" fmla="*/ 1313968 w 9021037"/>
              <a:gd name="connsiteY379" fmla="*/ 3066293 h 5314642"/>
              <a:gd name="connsiteX380" fmla="*/ 1292453 w 9021037"/>
              <a:gd name="connsiteY380" fmla="*/ 3034020 h 5314642"/>
              <a:gd name="connsiteX381" fmla="*/ 1224209 w 9021037"/>
              <a:gd name="connsiteY381" fmla="*/ 2974405 h 5314642"/>
              <a:gd name="connsiteX382" fmla="*/ 1120330 w 9021037"/>
              <a:gd name="connsiteY382" fmla="*/ 2980232 h 5314642"/>
              <a:gd name="connsiteX383" fmla="*/ 1051021 w 9021037"/>
              <a:gd name="connsiteY383" fmla="*/ 2999198 h 5314642"/>
              <a:gd name="connsiteX384" fmla="*/ 994264 w 9021037"/>
              <a:gd name="connsiteY384" fmla="*/ 2981801 h 5314642"/>
              <a:gd name="connsiteX385" fmla="*/ 908539 w 9021037"/>
              <a:gd name="connsiteY385" fmla="*/ 2984182 h 5314642"/>
              <a:gd name="connsiteX386" fmla="*/ 849008 w 9021037"/>
              <a:gd name="connsiteY386" fmla="*/ 2960370 h 5314642"/>
              <a:gd name="connsiteX387" fmla="*/ 743813 w 9021037"/>
              <a:gd name="connsiteY387" fmla="*/ 2958717 h 5314642"/>
              <a:gd name="connsiteX388" fmla="*/ 668593 w 9021037"/>
              <a:gd name="connsiteY388" fmla="*/ 2937117 h 5314642"/>
              <a:gd name="connsiteX389" fmla="*/ 608894 w 9021037"/>
              <a:gd name="connsiteY389" fmla="*/ 2912073 h 5314642"/>
              <a:gd name="connsiteX390" fmla="*/ 582448 w 9021037"/>
              <a:gd name="connsiteY390" fmla="*/ 2883413 h 5314642"/>
              <a:gd name="connsiteX391" fmla="*/ 442598 w 9021037"/>
              <a:gd name="connsiteY391" fmla="*/ 2915686 h 5314642"/>
              <a:gd name="connsiteX392" fmla="*/ 431841 w 9021037"/>
              <a:gd name="connsiteY392" fmla="*/ 2947959 h 5314642"/>
              <a:gd name="connsiteX393" fmla="*/ 367995 w 9021037"/>
              <a:gd name="connsiteY393" fmla="*/ 2936557 h 5314642"/>
              <a:gd name="connsiteX394" fmla="*/ 315804 w 9021037"/>
              <a:gd name="connsiteY394" fmla="*/ 2889577 h 5314642"/>
              <a:gd name="connsiteX395" fmla="*/ 238203 w 9021037"/>
              <a:gd name="connsiteY395" fmla="*/ 2883413 h 5314642"/>
              <a:gd name="connsiteX396" fmla="*/ 202148 w 9021037"/>
              <a:gd name="connsiteY396" fmla="*/ 2795055 h 5314642"/>
              <a:gd name="connsiteX397" fmla="*/ 119869 w 9021037"/>
              <a:gd name="connsiteY397" fmla="*/ 2754322 h 5314642"/>
              <a:gd name="connsiteX398" fmla="*/ 42437 w 9021037"/>
              <a:gd name="connsiteY398" fmla="*/ 2693390 h 5314642"/>
              <a:gd name="connsiteX399" fmla="*/ 1703 w 9021037"/>
              <a:gd name="connsiteY399" fmla="*/ 2607497 h 5314642"/>
              <a:gd name="connsiteX400" fmla="*/ 43417 w 9021037"/>
              <a:gd name="connsiteY400" fmla="*/ 2483083 h 5314642"/>
              <a:gd name="connsiteX401" fmla="*/ 119869 w 9021037"/>
              <a:gd name="connsiteY401" fmla="*/ 2420835 h 5314642"/>
              <a:gd name="connsiteX402" fmla="*/ 122503 w 9021037"/>
              <a:gd name="connsiteY402" fmla="*/ 2316956 h 5314642"/>
              <a:gd name="connsiteX403" fmla="*/ 201251 w 9021037"/>
              <a:gd name="connsiteY403" fmla="*/ 2246330 h 5314642"/>
              <a:gd name="connsiteX404" fmla="*/ 233524 w 9021037"/>
              <a:gd name="connsiteY404" fmla="*/ 2191478 h 5314642"/>
              <a:gd name="connsiteX405" fmla="*/ 281234 w 9021037"/>
              <a:gd name="connsiteY405" fmla="*/ 2151893 h 5314642"/>
              <a:gd name="connsiteX406" fmla="*/ 296838 w 9021037"/>
              <a:gd name="connsiteY406" fmla="*/ 2053926 h 5314642"/>
              <a:gd name="connsiteX407" fmla="*/ 265966 w 9021037"/>
              <a:gd name="connsiteY407" fmla="*/ 1923686 h 5314642"/>
              <a:gd name="connsiteX408" fmla="*/ 309977 w 9021037"/>
              <a:gd name="connsiteY408" fmla="*/ 1850847 h 5314642"/>
              <a:gd name="connsiteX409" fmla="*/ 378053 w 9021037"/>
              <a:gd name="connsiteY409" fmla="*/ 1721587 h 5314642"/>
              <a:gd name="connsiteX410" fmla="*/ 464114 w 9021037"/>
              <a:gd name="connsiteY41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80528 w 9021037"/>
              <a:gd name="connsiteY173" fmla="*/ 3324477 h 5314642"/>
              <a:gd name="connsiteX174" fmla="*/ 8069770 w 9021037"/>
              <a:gd name="connsiteY174" fmla="*/ 3367507 h 5314642"/>
              <a:gd name="connsiteX175" fmla="*/ 8048255 w 9021037"/>
              <a:gd name="connsiteY175" fmla="*/ 3389023 h 5314642"/>
              <a:gd name="connsiteX176" fmla="*/ 8026740 w 9021037"/>
              <a:gd name="connsiteY176" fmla="*/ 3421296 h 5314642"/>
              <a:gd name="connsiteX177" fmla="*/ 8015982 w 9021037"/>
              <a:gd name="connsiteY177" fmla="*/ 3528872 h 5314642"/>
              <a:gd name="connsiteX178" fmla="*/ 7951436 w 9021037"/>
              <a:gd name="connsiteY178" fmla="*/ 3550387 h 5314642"/>
              <a:gd name="connsiteX179" fmla="*/ 7919163 w 9021037"/>
              <a:gd name="connsiteY179" fmla="*/ 3561145 h 5314642"/>
              <a:gd name="connsiteX180" fmla="*/ 7714768 w 9021037"/>
              <a:gd name="connsiteY180" fmla="*/ 3582660 h 5314642"/>
              <a:gd name="connsiteX181" fmla="*/ 7650222 w 9021037"/>
              <a:gd name="connsiteY181" fmla="*/ 3604176 h 5314642"/>
              <a:gd name="connsiteX182" fmla="*/ 7617949 w 9021037"/>
              <a:gd name="connsiteY182" fmla="*/ 3614933 h 5314642"/>
              <a:gd name="connsiteX183" fmla="*/ 7585676 w 9021037"/>
              <a:gd name="connsiteY183" fmla="*/ 3636449 h 5314642"/>
              <a:gd name="connsiteX184" fmla="*/ 7553403 w 9021037"/>
              <a:gd name="connsiteY184" fmla="*/ 3647206 h 5314642"/>
              <a:gd name="connsiteX185" fmla="*/ 7488857 w 9021037"/>
              <a:gd name="connsiteY185" fmla="*/ 3690237 h 5314642"/>
              <a:gd name="connsiteX186" fmla="*/ 7456584 w 9021037"/>
              <a:gd name="connsiteY186" fmla="*/ 3700995 h 5314642"/>
              <a:gd name="connsiteX187" fmla="*/ 7392038 w 9021037"/>
              <a:gd name="connsiteY187" fmla="*/ 3744025 h 5314642"/>
              <a:gd name="connsiteX188" fmla="*/ 7359765 w 9021037"/>
              <a:gd name="connsiteY188" fmla="*/ 3765540 h 5314642"/>
              <a:gd name="connsiteX189" fmla="*/ 7327493 w 9021037"/>
              <a:gd name="connsiteY189" fmla="*/ 3776298 h 5314642"/>
              <a:gd name="connsiteX190" fmla="*/ 7273704 w 9021037"/>
              <a:gd name="connsiteY190" fmla="*/ 3808571 h 5314642"/>
              <a:gd name="connsiteX191" fmla="*/ 7101582 w 9021037"/>
              <a:gd name="connsiteY191" fmla="*/ 3840844 h 5314642"/>
              <a:gd name="connsiteX192" fmla="*/ 7037036 w 9021037"/>
              <a:gd name="connsiteY192" fmla="*/ 3862359 h 5314642"/>
              <a:gd name="connsiteX193" fmla="*/ 7004763 w 9021037"/>
              <a:gd name="connsiteY193" fmla="*/ 3873117 h 5314642"/>
              <a:gd name="connsiteX194" fmla="*/ 6929460 w 9021037"/>
              <a:gd name="connsiteY194" fmla="*/ 3862359 h 5314642"/>
              <a:gd name="connsiteX195" fmla="*/ 6897187 w 9021037"/>
              <a:gd name="connsiteY195" fmla="*/ 3851602 h 5314642"/>
              <a:gd name="connsiteX196" fmla="*/ 6778853 w 9021037"/>
              <a:gd name="connsiteY196" fmla="*/ 3862359 h 5314642"/>
              <a:gd name="connsiteX197" fmla="*/ 6725064 w 9021037"/>
              <a:gd name="connsiteY197" fmla="*/ 3894632 h 5314642"/>
              <a:gd name="connsiteX198" fmla="*/ 6682034 w 9021037"/>
              <a:gd name="connsiteY198" fmla="*/ 3948420 h 5314642"/>
              <a:gd name="connsiteX199" fmla="*/ 6639003 w 9021037"/>
              <a:gd name="connsiteY199" fmla="*/ 4002209 h 5314642"/>
              <a:gd name="connsiteX200" fmla="*/ 6606730 w 9021037"/>
              <a:gd name="connsiteY200" fmla="*/ 4023724 h 5314642"/>
              <a:gd name="connsiteX201" fmla="*/ 6595973 w 9021037"/>
              <a:gd name="connsiteY201" fmla="*/ 4055997 h 5314642"/>
              <a:gd name="connsiteX202" fmla="*/ 6542184 w 9021037"/>
              <a:gd name="connsiteY202" fmla="*/ 4099027 h 5314642"/>
              <a:gd name="connsiteX203" fmla="*/ 6520669 w 9021037"/>
              <a:gd name="connsiteY203" fmla="*/ 4120543 h 5314642"/>
              <a:gd name="connsiteX204" fmla="*/ 6456123 w 9021037"/>
              <a:gd name="connsiteY204" fmla="*/ 4163573 h 5314642"/>
              <a:gd name="connsiteX205" fmla="*/ 6413093 w 9021037"/>
              <a:gd name="connsiteY205" fmla="*/ 4217362 h 5314642"/>
              <a:gd name="connsiteX206" fmla="*/ 6380820 w 9021037"/>
              <a:gd name="connsiteY206" fmla="*/ 4228119 h 5314642"/>
              <a:gd name="connsiteX207" fmla="*/ 6402335 w 9021037"/>
              <a:gd name="connsiteY207" fmla="*/ 4335696 h 5314642"/>
              <a:gd name="connsiteX208" fmla="*/ 6413093 w 9021037"/>
              <a:gd name="connsiteY208" fmla="*/ 4378726 h 5314642"/>
              <a:gd name="connsiteX209" fmla="*/ 6434608 w 9021037"/>
              <a:gd name="connsiteY209" fmla="*/ 4400242 h 5314642"/>
              <a:gd name="connsiteX210" fmla="*/ 6456123 w 9021037"/>
              <a:gd name="connsiteY210" fmla="*/ 4432515 h 5314642"/>
              <a:gd name="connsiteX211" fmla="*/ 6477638 w 9021037"/>
              <a:gd name="connsiteY211" fmla="*/ 4497060 h 5314642"/>
              <a:gd name="connsiteX212" fmla="*/ 6499154 w 9021037"/>
              <a:gd name="connsiteY212" fmla="*/ 4518576 h 5314642"/>
              <a:gd name="connsiteX213" fmla="*/ 6520669 w 9021037"/>
              <a:gd name="connsiteY213" fmla="*/ 4550849 h 5314642"/>
              <a:gd name="connsiteX214" fmla="*/ 6585215 w 9021037"/>
              <a:gd name="connsiteY214" fmla="*/ 4615395 h 5314642"/>
              <a:gd name="connsiteX215" fmla="*/ 6617488 w 9021037"/>
              <a:gd name="connsiteY215" fmla="*/ 4626152 h 5314642"/>
              <a:gd name="connsiteX216" fmla="*/ 6649761 w 9021037"/>
              <a:gd name="connsiteY216" fmla="*/ 4647667 h 5314642"/>
              <a:gd name="connsiteX217" fmla="*/ 6671276 w 9021037"/>
              <a:gd name="connsiteY217" fmla="*/ 4669183 h 5314642"/>
              <a:gd name="connsiteX218" fmla="*/ 6703549 w 9021037"/>
              <a:gd name="connsiteY218" fmla="*/ 4679940 h 5314642"/>
              <a:gd name="connsiteX219" fmla="*/ 6811125 w 9021037"/>
              <a:gd name="connsiteY219" fmla="*/ 4647667 h 5314642"/>
              <a:gd name="connsiteX220" fmla="*/ 6918702 w 9021037"/>
              <a:gd name="connsiteY220" fmla="*/ 4636910 h 5314642"/>
              <a:gd name="connsiteX221" fmla="*/ 6950975 w 9021037"/>
              <a:gd name="connsiteY221" fmla="*/ 4615395 h 5314642"/>
              <a:gd name="connsiteX222" fmla="*/ 7166128 w 9021037"/>
              <a:gd name="connsiteY222" fmla="*/ 4615395 h 5314642"/>
              <a:gd name="connsiteX223" fmla="*/ 7198401 w 9021037"/>
              <a:gd name="connsiteY223" fmla="*/ 4626152 h 5314642"/>
              <a:gd name="connsiteX224" fmla="*/ 7230674 w 9021037"/>
              <a:gd name="connsiteY224" fmla="*/ 4733729 h 5314642"/>
              <a:gd name="connsiteX225" fmla="*/ 7219916 w 9021037"/>
              <a:gd name="connsiteY225" fmla="*/ 4776759 h 5314642"/>
              <a:gd name="connsiteX226" fmla="*/ 7176885 w 9021037"/>
              <a:gd name="connsiteY226" fmla="*/ 4830547 h 5314642"/>
              <a:gd name="connsiteX227" fmla="*/ 7155370 w 9021037"/>
              <a:gd name="connsiteY227" fmla="*/ 4862820 h 5314642"/>
              <a:gd name="connsiteX228" fmla="*/ 7101582 w 9021037"/>
              <a:gd name="connsiteY228" fmla="*/ 4905851 h 5314642"/>
              <a:gd name="connsiteX229" fmla="*/ 7037036 w 9021037"/>
              <a:gd name="connsiteY229" fmla="*/ 4927366 h 5314642"/>
              <a:gd name="connsiteX230" fmla="*/ 7004763 w 9021037"/>
              <a:gd name="connsiteY230" fmla="*/ 4938124 h 5314642"/>
              <a:gd name="connsiteX231" fmla="*/ 6907944 w 9021037"/>
              <a:gd name="connsiteY231" fmla="*/ 4948882 h 5314642"/>
              <a:gd name="connsiteX232" fmla="*/ 6843398 w 9021037"/>
              <a:gd name="connsiteY232" fmla="*/ 4970397 h 5314642"/>
              <a:gd name="connsiteX233" fmla="*/ 6757337 w 9021037"/>
              <a:gd name="connsiteY233" fmla="*/ 4959639 h 5314642"/>
              <a:gd name="connsiteX234" fmla="*/ 6725064 w 9021037"/>
              <a:gd name="connsiteY234" fmla="*/ 4948882 h 5314642"/>
              <a:gd name="connsiteX235" fmla="*/ 6682034 w 9021037"/>
              <a:gd name="connsiteY235" fmla="*/ 4905851 h 5314642"/>
              <a:gd name="connsiteX236" fmla="*/ 6639003 w 9021037"/>
              <a:gd name="connsiteY236" fmla="*/ 4948882 h 5314642"/>
              <a:gd name="connsiteX237" fmla="*/ 6628245 w 9021037"/>
              <a:gd name="connsiteY237" fmla="*/ 4981155 h 5314642"/>
              <a:gd name="connsiteX238" fmla="*/ 6595973 w 9021037"/>
              <a:gd name="connsiteY238" fmla="*/ 4991912 h 5314642"/>
              <a:gd name="connsiteX239" fmla="*/ 6509911 w 9021037"/>
              <a:gd name="connsiteY239" fmla="*/ 5002670 h 5314642"/>
              <a:gd name="connsiteX240" fmla="*/ 6445365 w 9021037"/>
              <a:gd name="connsiteY240" fmla="*/ 5013427 h 5314642"/>
              <a:gd name="connsiteX241" fmla="*/ 6391577 w 9021037"/>
              <a:gd name="connsiteY241" fmla="*/ 5045700 h 5314642"/>
              <a:gd name="connsiteX242" fmla="*/ 6327031 w 9021037"/>
              <a:gd name="connsiteY242" fmla="*/ 5077973 h 5314642"/>
              <a:gd name="connsiteX243" fmla="*/ 6305516 w 9021037"/>
              <a:gd name="connsiteY243" fmla="*/ 5099489 h 5314642"/>
              <a:gd name="connsiteX244" fmla="*/ 6262485 w 9021037"/>
              <a:gd name="connsiteY244" fmla="*/ 5110246 h 5314642"/>
              <a:gd name="connsiteX245" fmla="*/ 6230213 w 9021037"/>
              <a:gd name="connsiteY245" fmla="*/ 5121004 h 5314642"/>
              <a:gd name="connsiteX246" fmla="*/ 6187182 w 9021037"/>
              <a:gd name="connsiteY246" fmla="*/ 5164035 h 5314642"/>
              <a:gd name="connsiteX247" fmla="*/ 6165667 w 9021037"/>
              <a:gd name="connsiteY247" fmla="*/ 5196307 h 5314642"/>
              <a:gd name="connsiteX248" fmla="*/ 6133394 w 9021037"/>
              <a:gd name="connsiteY248" fmla="*/ 5207065 h 5314642"/>
              <a:gd name="connsiteX249" fmla="*/ 6111878 w 9021037"/>
              <a:gd name="connsiteY249" fmla="*/ 5228580 h 5314642"/>
              <a:gd name="connsiteX250" fmla="*/ 6047333 w 9021037"/>
              <a:gd name="connsiteY250" fmla="*/ 5271611 h 5314642"/>
              <a:gd name="connsiteX251" fmla="*/ 5982787 w 9021037"/>
              <a:gd name="connsiteY251" fmla="*/ 5282369 h 5314642"/>
              <a:gd name="connsiteX252" fmla="*/ 5928998 w 9021037"/>
              <a:gd name="connsiteY252" fmla="*/ 5293126 h 5314642"/>
              <a:gd name="connsiteX253" fmla="*/ 5896725 w 9021037"/>
              <a:gd name="connsiteY253" fmla="*/ 5303884 h 5314642"/>
              <a:gd name="connsiteX254" fmla="*/ 5842937 w 9021037"/>
              <a:gd name="connsiteY254" fmla="*/ 5314642 h 5314642"/>
              <a:gd name="connsiteX255" fmla="*/ 5767634 w 9021037"/>
              <a:gd name="connsiteY255" fmla="*/ 5303884 h 5314642"/>
              <a:gd name="connsiteX256" fmla="*/ 5703088 w 9021037"/>
              <a:gd name="connsiteY256" fmla="*/ 5282369 h 5314642"/>
              <a:gd name="connsiteX257" fmla="*/ 5638542 w 9021037"/>
              <a:gd name="connsiteY257" fmla="*/ 5271611 h 5314642"/>
              <a:gd name="connsiteX258" fmla="*/ 5595511 w 9021037"/>
              <a:gd name="connsiteY258" fmla="*/ 5174792 h 5314642"/>
              <a:gd name="connsiteX259" fmla="*/ 5638542 w 9021037"/>
              <a:gd name="connsiteY259" fmla="*/ 5056458 h 5314642"/>
              <a:gd name="connsiteX260" fmla="*/ 5660057 w 9021037"/>
              <a:gd name="connsiteY260" fmla="*/ 4895093 h 5314642"/>
              <a:gd name="connsiteX261" fmla="*/ 5584754 w 9021037"/>
              <a:gd name="connsiteY261" fmla="*/ 4819790 h 5314642"/>
              <a:gd name="connsiteX262" fmla="*/ 5530965 w 9021037"/>
              <a:gd name="connsiteY262" fmla="*/ 4787517 h 5314642"/>
              <a:gd name="connsiteX263" fmla="*/ 5423389 w 9021037"/>
              <a:gd name="connsiteY263" fmla="*/ 4766002 h 5314642"/>
              <a:gd name="connsiteX264" fmla="*/ 5358843 w 9021037"/>
              <a:gd name="connsiteY264" fmla="*/ 4733729 h 5314642"/>
              <a:gd name="connsiteX265" fmla="*/ 5326570 w 9021037"/>
              <a:gd name="connsiteY265" fmla="*/ 4722971 h 5314642"/>
              <a:gd name="connsiteX266" fmla="*/ 5294297 w 9021037"/>
              <a:gd name="connsiteY266" fmla="*/ 4701456 h 5314642"/>
              <a:gd name="connsiteX267" fmla="*/ 5175776 w 9021037"/>
              <a:gd name="connsiteY267" fmla="*/ 4704108 h 5314642"/>
              <a:gd name="connsiteX268" fmla="*/ 5166214 w 9021037"/>
              <a:gd name="connsiteY268" fmla="*/ 4655026 h 5314642"/>
              <a:gd name="connsiteX269" fmla="*/ 5197478 w 9021037"/>
              <a:gd name="connsiteY269" fmla="*/ 4572364 h 5314642"/>
              <a:gd name="connsiteX270" fmla="*/ 5264639 w 9021037"/>
              <a:gd name="connsiteY270" fmla="*/ 4543901 h 5314642"/>
              <a:gd name="connsiteX271" fmla="*/ 5339980 w 9021037"/>
              <a:gd name="connsiteY271" fmla="*/ 4489478 h 5314642"/>
              <a:gd name="connsiteX272" fmla="*/ 5401874 w 9021037"/>
              <a:gd name="connsiteY272" fmla="*/ 4432515 h 5314642"/>
              <a:gd name="connsiteX273" fmla="*/ 5466420 w 9021037"/>
              <a:gd name="connsiteY273" fmla="*/ 4421757 h 5314642"/>
              <a:gd name="connsiteX274" fmla="*/ 5617027 w 9021037"/>
              <a:gd name="connsiteY274" fmla="*/ 4378726 h 5314642"/>
              <a:gd name="connsiteX275" fmla="*/ 5712277 w 9021037"/>
              <a:gd name="connsiteY275" fmla="*/ 4285792 h 5314642"/>
              <a:gd name="connsiteX276" fmla="*/ 5573996 w 9021037"/>
              <a:gd name="connsiteY276" fmla="*/ 4195846 h 5314642"/>
              <a:gd name="connsiteX277" fmla="*/ 5467129 w 9021037"/>
              <a:gd name="connsiteY277" fmla="*/ 4187031 h 5314642"/>
              <a:gd name="connsiteX278" fmla="*/ 5404339 w 9021037"/>
              <a:gd name="connsiteY278" fmla="*/ 4245451 h 5314642"/>
              <a:gd name="connsiteX279" fmla="*/ 5296389 w 9021037"/>
              <a:gd name="connsiteY279" fmla="*/ 4229576 h 5314642"/>
              <a:gd name="connsiteX280" fmla="*/ 5223364 w 9021037"/>
              <a:gd name="connsiteY280" fmla="*/ 4223226 h 5314642"/>
              <a:gd name="connsiteX281" fmla="*/ 5154448 w 9021037"/>
              <a:gd name="connsiteY281" fmla="*/ 4185089 h 5314642"/>
              <a:gd name="connsiteX282" fmla="*/ 5122175 w 9021037"/>
              <a:gd name="connsiteY282" fmla="*/ 4195846 h 5314642"/>
              <a:gd name="connsiteX283" fmla="*/ 5025356 w 9021037"/>
              <a:gd name="connsiteY283" fmla="*/ 4185089 h 5314642"/>
              <a:gd name="connsiteX284" fmla="*/ 4960810 w 9021037"/>
              <a:gd name="connsiteY284" fmla="*/ 4152816 h 5314642"/>
              <a:gd name="connsiteX285" fmla="*/ 4907022 w 9021037"/>
              <a:gd name="connsiteY285" fmla="*/ 4099027 h 5314642"/>
              <a:gd name="connsiteX286" fmla="*/ 4836014 w 9021037"/>
              <a:gd name="connsiteY286" fmla="*/ 4093051 h 5314642"/>
              <a:gd name="connsiteX287" fmla="*/ 4804899 w 9021037"/>
              <a:gd name="connsiteY287" fmla="*/ 4048414 h 5314642"/>
              <a:gd name="connsiteX288" fmla="*/ 4902689 w 9021037"/>
              <a:gd name="connsiteY288" fmla="*/ 4007326 h 5314642"/>
              <a:gd name="connsiteX289" fmla="*/ 4880576 w 9021037"/>
              <a:gd name="connsiteY289" fmla="*/ 3944536 h 5314642"/>
              <a:gd name="connsiteX290" fmla="*/ 4739307 w 9021037"/>
              <a:gd name="connsiteY290" fmla="*/ 3953538 h 5314642"/>
              <a:gd name="connsiteX291" fmla="*/ 4639500 w 9021037"/>
              <a:gd name="connsiteY291" fmla="*/ 3859707 h 5314642"/>
              <a:gd name="connsiteX292" fmla="*/ 4502639 w 9021037"/>
              <a:gd name="connsiteY292" fmla="*/ 3870801 h 5314642"/>
              <a:gd name="connsiteX293" fmla="*/ 4421695 w 9021037"/>
              <a:gd name="connsiteY293" fmla="*/ 3860417 h 5314642"/>
              <a:gd name="connsiteX294" fmla="*/ 4328014 w 9021037"/>
              <a:gd name="connsiteY294" fmla="*/ 3873976 h 5314642"/>
              <a:gd name="connsiteX295" fmla="*/ 4302614 w 9021037"/>
              <a:gd name="connsiteY295" fmla="*/ 3899376 h 5314642"/>
              <a:gd name="connsiteX296" fmla="*/ 4305789 w 9021037"/>
              <a:gd name="connsiteY296" fmla="*/ 3947001 h 5314642"/>
              <a:gd name="connsiteX297" fmla="*/ 4272321 w 9021037"/>
              <a:gd name="connsiteY297" fmla="*/ 4045239 h 5314642"/>
              <a:gd name="connsiteX298" fmla="*/ 4229290 w 9021037"/>
              <a:gd name="connsiteY298" fmla="*/ 4109785 h 5314642"/>
              <a:gd name="connsiteX299" fmla="*/ 4207775 w 9021037"/>
              <a:gd name="connsiteY299" fmla="*/ 4142058 h 5314642"/>
              <a:gd name="connsiteX300" fmla="*/ 4175502 w 9021037"/>
              <a:gd name="connsiteY300" fmla="*/ 4174331 h 5314642"/>
              <a:gd name="connsiteX301" fmla="*/ 4121714 w 9021037"/>
              <a:gd name="connsiteY301" fmla="*/ 4217362 h 5314642"/>
              <a:gd name="connsiteX302" fmla="*/ 4096239 w 9021037"/>
              <a:gd name="connsiteY302" fmla="*/ 4270851 h 5314642"/>
              <a:gd name="connsiteX303" fmla="*/ 4046410 w 9021037"/>
              <a:gd name="connsiteY303" fmla="*/ 4335696 h 5314642"/>
              <a:gd name="connsiteX304" fmla="*/ 4014137 w 9021037"/>
              <a:gd name="connsiteY304" fmla="*/ 4367969 h 5314642"/>
              <a:gd name="connsiteX305" fmla="*/ 3924191 w 9021037"/>
              <a:gd name="connsiteY305" fmla="*/ 4468485 h 5314642"/>
              <a:gd name="connsiteX306" fmla="*/ 3838130 w 9021037"/>
              <a:gd name="connsiteY306" fmla="*/ 4537439 h 5314642"/>
              <a:gd name="connsiteX307" fmla="*/ 3780457 w 9021037"/>
              <a:gd name="connsiteY307" fmla="*/ 4563362 h 5314642"/>
              <a:gd name="connsiteX308" fmla="*/ 3813664 w 9021037"/>
              <a:gd name="connsiteY308" fmla="*/ 4639151 h 5314642"/>
              <a:gd name="connsiteX309" fmla="*/ 3810489 w 9021037"/>
              <a:gd name="connsiteY309" fmla="*/ 4728051 h 5314642"/>
              <a:gd name="connsiteX310" fmla="*/ 3745196 w 9021037"/>
              <a:gd name="connsiteY310" fmla="*/ 4755244 h 5314642"/>
              <a:gd name="connsiteX311" fmla="*/ 3699364 w 9021037"/>
              <a:gd name="connsiteY311" fmla="*/ 4693126 h 5314642"/>
              <a:gd name="connsiteX312" fmla="*/ 3621745 w 9021037"/>
              <a:gd name="connsiteY312" fmla="*/ 4641840 h 5314642"/>
              <a:gd name="connsiteX313" fmla="*/ 3499339 w 9021037"/>
              <a:gd name="connsiteY313" fmla="*/ 4664551 h 5314642"/>
              <a:gd name="connsiteX314" fmla="*/ 3423139 w 9021037"/>
              <a:gd name="connsiteY314" fmla="*/ 4728051 h 5314642"/>
              <a:gd name="connsiteX315" fmla="*/ 3342046 w 9021037"/>
              <a:gd name="connsiteY315" fmla="*/ 4725436 h 5314642"/>
              <a:gd name="connsiteX316" fmla="*/ 3286614 w 9021037"/>
              <a:gd name="connsiteY316" fmla="*/ 4785201 h 5314642"/>
              <a:gd name="connsiteX317" fmla="*/ 3212431 w 9021037"/>
              <a:gd name="connsiteY317" fmla="*/ 4788750 h 5314642"/>
              <a:gd name="connsiteX318" fmla="*/ 3153525 w 9021037"/>
              <a:gd name="connsiteY318" fmla="*/ 4755244 h 5314642"/>
              <a:gd name="connsiteX319" fmla="*/ 3099737 w 9021037"/>
              <a:gd name="connsiteY319" fmla="*/ 4712213 h 5314642"/>
              <a:gd name="connsiteX320" fmla="*/ 3032614 w 9021037"/>
              <a:gd name="connsiteY320" fmla="*/ 4591526 h 5314642"/>
              <a:gd name="connsiteX321" fmla="*/ 3054839 w 9021037"/>
              <a:gd name="connsiteY321" fmla="*/ 4556601 h 5314642"/>
              <a:gd name="connsiteX322" fmla="*/ 3088980 w 9021037"/>
              <a:gd name="connsiteY322" fmla="*/ 4561606 h 5314642"/>
              <a:gd name="connsiteX323" fmla="*/ 3131039 w 9021037"/>
              <a:gd name="connsiteY323" fmla="*/ 4585176 h 5314642"/>
              <a:gd name="connsiteX324" fmla="*/ 3173995 w 9021037"/>
              <a:gd name="connsiteY324" fmla="*/ 4560037 h 5314642"/>
              <a:gd name="connsiteX325" fmla="*/ 3172314 w 9021037"/>
              <a:gd name="connsiteY325" fmla="*/ 4505801 h 5314642"/>
              <a:gd name="connsiteX326" fmla="*/ 3142768 w 9021037"/>
              <a:gd name="connsiteY326" fmla="*/ 4443272 h 5314642"/>
              <a:gd name="connsiteX327" fmla="*/ 3192148 w 9021037"/>
              <a:gd name="connsiteY327" fmla="*/ 4404126 h 5314642"/>
              <a:gd name="connsiteX328" fmla="*/ 3268871 w 9021037"/>
              <a:gd name="connsiteY328" fmla="*/ 4377680 h 5314642"/>
              <a:gd name="connsiteX329" fmla="*/ 3299725 w 9021037"/>
              <a:gd name="connsiteY329" fmla="*/ 4261812 h 5314642"/>
              <a:gd name="connsiteX330" fmla="*/ 3411896 w 9021037"/>
              <a:gd name="connsiteY330" fmla="*/ 4243658 h 5314642"/>
              <a:gd name="connsiteX331" fmla="*/ 3423139 w 9021037"/>
              <a:gd name="connsiteY331" fmla="*/ 4140676 h 5314642"/>
              <a:gd name="connsiteX332" fmla="*/ 3380669 w 9021037"/>
              <a:gd name="connsiteY332" fmla="*/ 4050170 h 5314642"/>
              <a:gd name="connsiteX333" fmla="*/ 3401997 w 9021037"/>
              <a:gd name="connsiteY333" fmla="*/ 3941361 h 5314642"/>
              <a:gd name="connsiteX334" fmla="*/ 3490188 w 9021037"/>
              <a:gd name="connsiteY334" fmla="*/ 3891270 h 5314642"/>
              <a:gd name="connsiteX335" fmla="*/ 3589658 w 9021037"/>
              <a:gd name="connsiteY335" fmla="*/ 3897097 h 5314642"/>
              <a:gd name="connsiteX336" fmla="*/ 3669893 w 9021037"/>
              <a:gd name="connsiteY336" fmla="*/ 3948420 h 5314642"/>
              <a:gd name="connsiteX337" fmla="*/ 3737613 w 9021037"/>
              <a:gd name="connsiteY337" fmla="*/ 3984578 h 5314642"/>
              <a:gd name="connsiteX338" fmla="*/ 3813440 w 9021037"/>
              <a:gd name="connsiteY338" fmla="*/ 3954770 h 5314642"/>
              <a:gd name="connsiteX339" fmla="*/ 3913620 w 9021037"/>
              <a:gd name="connsiteY339" fmla="*/ 3963063 h 5314642"/>
              <a:gd name="connsiteX340" fmla="*/ 3899688 w 9021037"/>
              <a:gd name="connsiteY340" fmla="*/ 3865011 h 5314642"/>
              <a:gd name="connsiteX341" fmla="*/ 3911155 w 9021037"/>
              <a:gd name="connsiteY341" fmla="*/ 3759713 h 5314642"/>
              <a:gd name="connsiteX342" fmla="*/ 3829315 w 9021037"/>
              <a:gd name="connsiteY342" fmla="*/ 3709997 h 5314642"/>
              <a:gd name="connsiteX343" fmla="*/ 3750127 w 9021037"/>
              <a:gd name="connsiteY343" fmla="*/ 3651091 h 5314642"/>
              <a:gd name="connsiteX344" fmla="*/ 3702165 w 9021037"/>
              <a:gd name="connsiteY344" fmla="*/ 3571903 h 5314642"/>
              <a:gd name="connsiteX345" fmla="*/ 3659135 w 9021037"/>
              <a:gd name="connsiteY345" fmla="*/ 3518115 h 5314642"/>
              <a:gd name="connsiteX346" fmla="*/ 3655437 w 9021037"/>
              <a:gd name="connsiteY346" fmla="*/ 3410538 h 5314642"/>
              <a:gd name="connsiteX347" fmla="*/ 3558431 w 9021037"/>
              <a:gd name="connsiteY347" fmla="*/ 3368217 h 5314642"/>
              <a:gd name="connsiteX348" fmla="*/ 3474126 w 9021037"/>
              <a:gd name="connsiteY348" fmla="*/ 3263106 h 5314642"/>
              <a:gd name="connsiteX349" fmla="*/ 3508528 w 9021037"/>
              <a:gd name="connsiteY349" fmla="*/ 3173870 h 5314642"/>
              <a:gd name="connsiteX350" fmla="*/ 3531463 w 9021037"/>
              <a:gd name="connsiteY350" fmla="*/ 3083924 h 5314642"/>
              <a:gd name="connsiteX351" fmla="*/ 3465497 w 9021037"/>
              <a:gd name="connsiteY351" fmla="*/ 2990990 h 5314642"/>
              <a:gd name="connsiteX352" fmla="*/ 3381901 w 9021037"/>
              <a:gd name="connsiteY352" fmla="*/ 2973359 h 5314642"/>
              <a:gd name="connsiteX353" fmla="*/ 3316310 w 9021037"/>
              <a:gd name="connsiteY353" fmla="*/ 2894171 h 5314642"/>
              <a:gd name="connsiteX354" fmla="*/ 3249112 w 9021037"/>
              <a:gd name="connsiteY354" fmla="*/ 2840551 h 5314642"/>
              <a:gd name="connsiteX355" fmla="*/ 3196920 w 9021037"/>
              <a:gd name="connsiteY355" fmla="*/ 2838926 h 5314642"/>
              <a:gd name="connsiteX356" fmla="*/ 3146466 w 9021037"/>
              <a:gd name="connsiteY356" fmla="*/ 2886859 h 5314642"/>
              <a:gd name="connsiteX357" fmla="*/ 3099737 w 9021037"/>
              <a:gd name="connsiteY357" fmla="*/ 2829625 h 5314642"/>
              <a:gd name="connsiteX358" fmla="*/ 3023370 w 9021037"/>
              <a:gd name="connsiteY358" fmla="*/ 2820016 h 5314642"/>
              <a:gd name="connsiteX359" fmla="*/ 2955209 w 9021037"/>
              <a:gd name="connsiteY359" fmla="*/ 2788976 h 5314642"/>
              <a:gd name="connsiteX360" fmla="*/ 2938288 w 9021037"/>
              <a:gd name="connsiteY360" fmla="*/ 2705547 h 5314642"/>
              <a:gd name="connsiteX361" fmla="*/ 2872594 w 9021037"/>
              <a:gd name="connsiteY361" fmla="*/ 2718518 h 5314642"/>
              <a:gd name="connsiteX362" fmla="*/ 2773310 w 9021037"/>
              <a:gd name="connsiteY362" fmla="*/ 2629012 h 5314642"/>
              <a:gd name="connsiteX363" fmla="*/ 2658674 w 9021037"/>
              <a:gd name="connsiteY363" fmla="*/ 2646745 h 5314642"/>
              <a:gd name="connsiteX364" fmla="*/ 2565300 w 9021037"/>
              <a:gd name="connsiteY364" fmla="*/ 2702747 h 5314642"/>
              <a:gd name="connsiteX365" fmla="*/ 2443521 w 9021037"/>
              <a:gd name="connsiteY365" fmla="*/ 2711291 h 5314642"/>
              <a:gd name="connsiteX366" fmla="*/ 2314429 w 9021037"/>
              <a:gd name="connsiteY366" fmla="*/ 2743564 h 5314642"/>
              <a:gd name="connsiteX367" fmla="*/ 2217610 w 9021037"/>
              <a:gd name="connsiteY367" fmla="*/ 2775837 h 5314642"/>
              <a:gd name="connsiteX368" fmla="*/ 2164971 w 9021037"/>
              <a:gd name="connsiteY368" fmla="*/ 2850972 h 5314642"/>
              <a:gd name="connsiteX369" fmla="*/ 2105187 w 9021037"/>
              <a:gd name="connsiteY369" fmla="*/ 2910756 h 5314642"/>
              <a:gd name="connsiteX370" fmla="*/ 2034730 w 9021037"/>
              <a:gd name="connsiteY370" fmla="*/ 2937202 h 5314642"/>
              <a:gd name="connsiteX371" fmla="*/ 1980942 w 9021037"/>
              <a:gd name="connsiteY371" fmla="*/ 2958717 h 5314642"/>
              <a:gd name="connsiteX372" fmla="*/ 1872217 w 9021037"/>
              <a:gd name="connsiteY372" fmla="*/ 2986311 h 5314642"/>
              <a:gd name="connsiteX373" fmla="*/ 1734291 w 9021037"/>
              <a:gd name="connsiteY373" fmla="*/ 2998656 h 5314642"/>
              <a:gd name="connsiteX374" fmla="*/ 1598430 w 9021037"/>
              <a:gd name="connsiteY374" fmla="*/ 2999451 h 5314642"/>
              <a:gd name="connsiteX375" fmla="*/ 1524443 w 9021037"/>
              <a:gd name="connsiteY375" fmla="*/ 3066378 h 5314642"/>
              <a:gd name="connsiteX376" fmla="*/ 1484773 w 9021037"/>
              <a:gd name="connsiteY376" fmla="*/ 3120082 h 5314642"/>
              <a:gd name="connsiteX377" fmla="*/ 1421544 w 9021037"/>
              <a:gd name="connsiteY377" fmla="*/ 3130839 h 5314642"/>
              <a:gd name="connsiteX378" fmla="*/ 1364142 w 9021037"/>
              <a:gd name="connsiteY378" fmla="*/ 3105795 h 5314642"/>
              <a:gd name="connsiteX379" fmla="*/ 1313968 w 9021037"/>
              <a:gd name="connsiteY379" fmla="*/ 3066293 h 5314642"/>
              <a:gd name="connsiteX380" fmla="*/ 1292453 w 9021037"/>
              <a:gd name="connsiteY380" fmla="*/ 3034020 h 5314642"/>
              <a:gd name="connsiteX381" fmla="*/ 1224209 w 9021037"/>
              <a:gd name="connsiteY381" fmla="*/ 2974405 h 5314642"/>
              <a:gd name="connsiteX382" fmla="*/ 1120330 w 9021037"/>
              <a:gd name="connsiteY382" fmla="*/ 2980232 h 5314642"/>
              <a:gd name="connsiteX383" fmla="*/ 1051021 w 9021037"/>
              <a:gd name="connsiteY383" fmla="*/ 2999198 h 5314642"/>
              <a:gd name="connsiteX384" fmla="*/ 994264 w 9021037"/>
              <a:gd name="connsiteY384" fmla="*/ 2981801 h 5314642"/>
              <a:gd name="connsiteX385" fmla="*/ 908539 w 9021037"/>
              <a:gd name="connsiteY385" fmla="*/ 2984182 h 5314642"/>
              <a:gd name="connsiteX386" fmla="*/ 849008 w 9021037"/>
              <a:gd name="connsiteY386" fmla="*/ 2960370 h 5314642"/>
              <a:gd name="connsiteX387" fmla="*/ 743813 w 9021037"/>
              <a:gd name="connsiteY387" fmla="*/ 2958717 h 5314642"/>
              <a:gd name="connsiteX388" fmla="*/ 668593 w 9021037"/>
              <a:gd name="connsiteY388" fmla="*/ 2937117 h 5314642"/>
              <a:gd name="connsiteX389" fmla="*/ 608894 w 9021037"/>
              <a:gd name="connsiteY389" fmla="*/ 2912073 h 5314642"/>
              <a:gd name="connsiteX390" fmla="*/ 582448 w 9021037"/>
              <a:gd name="connsiteY390" fmla="*/ 2883413 h 5314642"/>
              <a:gd name="connsiteX391" fmla="*/ 442598 w 9021037"/>
              <a:gd name="connsiteY391" fmla="*/ 2915686 h 5314642"/>
              <a:gd name="connsiteX392" fmla="*/ 431841 w 9021037"/>
              <a:gd name="connsiteY392" fmla="*/ 2947959 h 5314642"/>
              <a:gd name="connsiteX393" fmla="*/ 367995 w 9021037"/>
              <a:gd name="connsiteY393" fmla="*/ 2936557 h 5314642"/>
              <a:gd name="connsiteX394" fmla="*/ 315804 w 9021037"/>
              <a:gd name="connsiteY394" fmla="*/ 2889577 h 5314642"/>
              <a:gd name="connsiteX395" fmla="*/ 238203 w 9021037"/>
              <a:gd name="connsiteY395" fmla="*/ 2883413 h 5314642"/>
              <a:gd name="connsiteX396" fmla="*/ 202148 w 9021037"/>
              <a:gd name="connsiteY396" fmla="*/ 2795055 h 5314642"/>
              <a:gd name="connsiteX397" fmla="*/ 119869 w 9021037"/>
              <a:gd name="connsiteY397" fmla="*/ 2754322 h 5314642"/>
              <a:gd name="connsiteX398" fmla="*/ 42437 w 9021037"/>
              <a:gd name="connsiteY398" fmla="*/ 2693390 h 5314642"/>
              <a:gd name="connsiteX399" fmla="*/ 1703 w 9021037"/>
              <a:gd name="connsiteY399" fmla="*/ 2607497 h 5314642"/>
              <a:gd name="connsiteX400" fmla="*/ 43417 w 9021037"/>
              <a:gd name="connsiteY400" fmla="*/ 2483083 h 5314642"/>
              <a:gd name="connsiteX401" fmla="*/ 119869 w 9021037"/>
              <a:gd name="connsiteY401" fmla="*/ 2420835 h 5314642"/>
              <a:gd name="connsiteX402" fmla="*/ 122503 w 9021037"/>
              <a:gd name="connsiteY402" fmla="*/ 2316956 h 5314642"/>
              <a:gd name="connsiteX403" fmla="*/ 201251 w 9021037"/>
              <a:gd name="connsiteY403" fmla="*/ 2246330 h 5314642"/>
              <a:gd name="connsiteX404" fmla="*/ 233524 w 9021037"/>
              <a:gd name="connsiteY404" fmla="*/ 2191478 h 5314642"/>
              <a:gd name="connsiteX405" fmla="*/ 281234 w 9021037"/>
              <a:gd name="connsiteY405" fmla="*/ 2151893 h 5314642"/>
              <a:gd name="connsiteX406" fmla="*/ 296838 w 9021037"/>
              <a:gd name="connsiteY406" fmla="*/ 2053926 h 5314642"/>
              <a:gd name="connsiteX407" fmla="*/ 265966 w 9021037"/>
              <a:gd name="connsiteY407" fmla="*/ 1923686 h 5314642"/>
              <a:gd name="connsiteX408" fmla="*/ 309977 w 9021037"/>
              <a:gd name="connsiteY408" fmla="*/ 1850847 h 5314642"/>
              <a:gd name="connsiteX409" fmla="*/ 378053 w 9021037"/>
              <a:gd name="connsiteY409" fmla="*/ 1721587 h 5314642"/>
              <a:gd name="connsiteX410" fmla="*/ 464114 w 9021037"/>
              <a:gd name="connsiteY41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69770 w 9021037"/>
              <a:gd name="connsiteY173" fmla="*/ 3367507 h 5314642"/>
              <a:gd name="connsiteX174" fmla="*/ 8048255 w 9021037"/>
              <a:gd name="connsiteY174" fmla="*/ 3389023 h 5314642"/>
              <a:gd name="connsiteX175" fmla="*/ 8026740 w 9021037"/>
              <a:gd name="connsiteY175" fmla="*/ 3421296 h 5314642"/>
              <a:gd name="connsiteX176" fmla="*/ 8015982 w 9021037"/>
              <a:gd name="connsiteY176" fmla="*/ 3528872 h 5314642"/>
              <a:gd name="connsiteX177" fmla="*/ 7951436 w 9021037"/>
              <a:gd name="connsiteY177" fmla="*/ 3550387 h 5314642"/>
              <a:gd name="connsiteX178" fmla="*/ 7919163 w 9021037"/>
              <a:gd name="connsiteY178" fmla="*/ 3561145 h 5314642"/>
              <a:gd name="connsiteX179" fmla="*/ 7714768 w 9021037"/>
              <a:gd name="connsiteY179" fmla="*/ 3582660 h 5314642"/>
              <a:gd name="connsiteX180" fmla="*/ 7650222 w 9021037"/>
              <a:gd name="connsiteY180" fmla="*/ 3604176 h 5314642"/>
              <a:gd name="connsiteX181" fmla="*/ 7617949 w 9021037"/>
              <a:gd name="connsiteY181" fmla="*/ 3614933 h 5314642"/>
              <a:gd name="connsiteX182" fmla="*/ 7585676 w 9021037"/>
              <a:gd name="connsiteY182" fmla="*/ 3636449 h 5314642"/>
              <a:gd name="connsiteX183" fmla="*/ 7553403 w 9021037"/>
              <a:gd name="connsiteY183" fmla="*/ 3647206 h 5314642"/>
              <a:gd name="connsiteX184" fmla="*/ 7488857 w 9021037"/>
              <a:gd name="connsiteY184" fmla="*/ 3690237 h 5314642"/>
              <a:gd name="connsiteX185" fmla="*/ 7456584 w 9021037"/>
              <a:gd name="connsiteY185" fmla="*/ 3700995 h 5314642"/>
              <a:gd name="connsiteX186" fmla="*/ 7392038 w 9021037"/>
              <a:gd name="connsiteY186" fmla="*/ 3744025 h 5314642"/>
              <a:gd name="connsiteX187" fmla="*/ 7359765 w 9021037"/>
              <a:gd name="connsiteY187" fmla="*/ 3765540 h 5314642"/>
              <a:gd name="connsiteX188" fmla="*/ 7327493 w 9021037"/>
              <a:gd name="connsiteY188" fmla="*/ 3776298 h 5314642"/>
              <a:gd name="connsiteX189" fmla="*/ 7273704 w 9021037"/>
              <a:gd name="connsiteY189" fmla="*/ 3808571 h 5314642"/>
              <a:gd name="connsiteX190" fmla="*/ 7101582 w 9021037"/>
              <a:gd name="connsiteY190" fmla="*/ 3840844 h 5314642"/>
              <a:gd name="connsiteX191" fmla="*/ 7037036 w 9021037"/>
              <a:gd name="connsiteY191" fmla="*/ 3862359 h 5314642"/>
              <a:gd name="connsiteX192" fmla="*/ 7004763 w 9021037"/>
              <a:gd name="connsiteY192" fmla="*/ 3873117 h 5314642"/>
              <a:gd name="connsiteX193" fmla="*/ 6929460 w 9021037"/>
              <a:gd name="connsiteY193" fmla="*/ 3862359 h 5314642"/>
              <a:gd name="connsiteX194" fmla="*/ 6897187 w 9021037"/>
              <a:gd name="connsiteY194" fmla="*/ 3851602 h 5314642"/>
              <a:gd name="connsiteX195" fmla="*/ 6778853 w 9021037"/>
              <a:gd name="connsiteY195" fmla="*/ 3862359 h 5314642"/>
              <a:gd name="connsiteX196" fmla="*/ 6725064 w 9021037"/>
              <a:gd name="connsiteY196" fmla="*/ 3894632 h 5314642"/>
              <a:gd name="connsiteX197" fmla="*/ 6682034 w 9021037"/>
              <a:gd name="connsiteY197" fmla="*/ 3948420 h 5314642"/>
              <a:gd name="connsiteX198" fmla="*/ 6639003 w 9021037"/>
              <a:gd name="connsiteY198" fmla="*/ 4002209 h 5314642"/>
              <a:gd name="connsiteX199" fmla="*/ 6606730 w 9021037"/>
              <a:gd name="connsiteY199" fmla="*/ 4023724 h 5314642"/>
              <a:gd name="connsiteX200" fmla="*/ 6595973 w 9021037"/>
              <a:gd name="connsiteY200" fmla="*/ 4055997 h 5314642"/>
              <a:gd name="connsiteX201" fmla="*/ 6542184 w 9021037"/>
              <a:gd name="connsiteY201" fmla="*/ 4099027 h 5314642"/>
              <a:gd name="connsiteX202" fmla="*/ 6520669 w 9021037"/>
              <a:gd name="connsiteY202" fmla="*/ 4120543 h 5314642"/>
              <a:gd name="connsiteX203" fmla="*/ 6456123 w 9021037"/>
              <a:gd name="connsiteY203" fmla="*/ 4163573 h 5314642"/>
              <a:gd name="connsiteX204" fmla="*/ 6413093 w 9021037"/>
              <a:gd name="connsiteY204" fmla="*/ 4217362 h 5314642"/>
              <a:gd name="connsiteX205" fmla="*/ 6380820 w 9021037"/>
              <a:gd name="connsiteY205" fmla="*/ 4228119 h 5314642"/>
              <a:gd name="connsiteX206" fmla="*/ 6402335 w 9021037"/>
              <a:gd name="connsiteY206" fmla="*/ 4335696 h 5314642"/>
              <a:gd name="connsiteX207" fmla="*/ 6413093 w 9021037"/>
              <a:gd name="connsiteY207" fmla="*/ 4378726 h 5314642"/>
              <a:gd name="connsiteX208" fmla="*/ 6434608 w 9021037"/>
              <a:gd name="connsiteY208" fmla="*/ 4400242 h 5314642"/>
              <a:gd name="connsiteX209" fmla="*/ 6456123 w 9021037"/>
              <a:gd name="connsiteY209" fmla="*/ 4432515 h 5314642"/>
              <a:gd name="connsiteX210" fmla="*/ 6477638 w 9021037"/>
              <a:gd name="connsiteY210" fmla="*/ 4497060 h 5314642"/>
              <a:gd name="connsiteX211" fmla="*/ 6499154 w 9021037"/>
              <a:gd name="connsiteY211" fmla="*/ 4518576 h 5314642"/>
              <a:gd name="connsiteX212" fmla="*/ 6520669 w 9021037"/>
              <a:gd name="connsiteY212" fmla="*/ 4550849 h 5314642"/>
              <a:gd name="connsiteX213" fmla="*/ 6585215 w 9021037"/>
              <a:gd name="connsiteY213" fmla="*/ 4615395 h 5314642"/>
              <a:gd name="connsiteX214" fmla="*/ 6617488 w 9021037"/>
              <a:gd name="connsiteY214" fmla="*/ 4626152 h 5314642"/>
              <a:gd name="connsiteX215" fmla="*/ 6649761 w 9021037"/>
              <a:gd name="connsiteY215" fmla="*/ 4647667 h 5314642"/>
              <a:gd name="connsiteX216" fmla="*/ 6671276 w 9021037"/>
              <a:gd name="connsiteY216" fmla="*/ 4669183 h 5314642"/>
              <a:gd name="connsiteX217" fmla="*/ 6703549 w 9021037"/>
              <a:gd name="connsiteY217" fmla="*/ 4679940 h 5314642"/>
              <a:gd name="connsiteX218" fmla="*/ 6811125 w 9021037"/>
              <a:gd name="connsiteY218" fmla="*/ 4647667 h 5314642"/>
              <a:gd name="connsiteX219" fmla="*/ 6918702 w 9021037"/>
              <a:gd name="connsiteY219" fmla="*/ 4636910 h 5314642"/>
              <a:gd name="connsiteX220" fmla="*/ 6950975 w 9021037"/>
              <a:gd name="connsiteY220" fmla="*/ 4615395 h 5314642"/>
              <a:gd name="connsiteX221" fmla="*/ 7166128 w 9021037"/>
              <a:gd name="connsiteY221" fmla="*/ 4615395 h 5314642"/>
              <a:gd name="connsiteX222" fmla="*/ 7198401 w 9021037"/>
              <a:gd name="connsiteY222" fmla="*/ 4626152 h 5314642"/>
              <a:gd name="connsiteX223" fmla="*/ 7230674 w 9021037"/>
              <a:gd name="connsiteY223" fmla="*/ 4733729 h 5314642"/>
              <a:gd name="connsiteX224" fmla="*/ 7219916 w 9021037"/>
              <a:gd name="connsiteY224" fmla="*/ 4776759 h 5314642"/>
              <a:gd name="connsiteX225" fmla="*/ 7176885 w 9021037"/>
              <a:gd name="connsiteY225" fmla="*/ 4830547 h 5314642"/>
              <a:gd name="connsiteX226" fmla="*/ 7155370 w 9021037"/>
              <a:gd name="connsiteY226" fmla="*/ 4862820 h 5314642"/>
              <a:gd name="connsiteX227" fmla="*/ 7101582 w 9021037"/>
              <a:gd name="connsiteY227" fmla="*/ 4905851 h 5314642"/>
              <a:gd name="connsiteX228" fmla="*/ 7037036 w 9021037"/>
              <a:gd name="connsiteY228" fmla="*/ 4927366 h 5314642"/>
              <a:gd name="connsiteX229" fmla="*/ 7004763 w 9021037"/>
              <a:gd name="connsiteY229" fmla="*/ 4938124 h 5314642"/>
              <a:gd name="connsiteX230" fmla="*/ 6907944 w 9021037"/>
              <a:gd name="connsiteY230" fmla="*/ 4948882 h 5314642"/>
              <a:gd name="connsiteX231" fmla="*/ 6843398 w 9021037"/>
              <a:gd name="connsiteY231" fmla="*/ 4970397 h 5314642"/>
              <a:gd name="connsiteX232" fmla="*/ 6757337 w 9021037"/>
              <a:gd name="connsiteY232" fmla="*/ 4959639 h 5314642"/>
              <a:gd name="connsiteX233" fmla="*/ 6725064 w 9021037"/>
              <a:gd name="connsiteY233" fmla="*/ 4948882 h 5314642"/>
              <a:gd name="connsiteX234" fmla="*/ 6682034 w 9021037"/>
              <a:gd name="connsiteY234" fmla="*/ 4905851 h 5314642"/>
              <a:gd name="connsiteX235" fmla="*/ 6639003 w 9021037"/>
              <a:gd name="connsiteY235" fmla="*/ 4948882 h 5314642"/>
              <a:gd name="connsiteX236" fmla="*/ 6628245 w 9021037"/>
              <a:gd name="connsiteY236" fmla="*/ 4981155 h 5314642"/>
              <a:gd name="connsiteX237" fmla="*/ 6595973 w 9021037"/>
              <a:gd name="connsiteY237" fmla="*/ 4991912 h 5314642"/>
              <a:gd name="connsiteX238" fmla="*/ 6509911 w 9021037"/>
              <a:gd name="connsiteY238" fmla="*/ 5002670 h 5314642"/>
              <a:gd name="connsiteX239" fmla="*/ 6445365 w 9021037"/>
              <a:gd name="connsiteY239" fmla="*/ 5013427 h 5314642"/>
              <a:gd name="connsiteX240" fmla="*/ 6391577 w 9021037"/>
              <a:gd name="connsiteY240" fmla="*/ 5045700 h 5314642"/>
              <a:gd name="connsiteX241" fmla="*/ 6327031 w 9021037"/>
              <a:gd name="connsiteY241" fmla="*/ 5077973 h 5314642"/>
              <a:gd name="connsiteX242" fmla="*/ 6305516 w 9021037"/>
              <a:gd name="connsiteY242" fmla="*/ 5099489 h 5314642"/>
              <a:gd name="connsiteX243" fmla="*/ 6262485 w 9021037"/>
              <a:gd name="connsiteY243" fmla="*/ 5110246 h 5314642"/>
              <a:gd name="connsiteX244" fmla="*/ 6230213 w 9021037"/>
              <a:gd name="connsiteY244" fmla="*/ 5121004 h 5314642"/>
              <a:gd name="connsiteX245" fmla="*/ 6187182 w 9021037"/>
              <a:gd name="connsiteY245" fmla="*/ 5164035 h 5314642"/>
              <a:gd name="connsiteX246" fmla="*/ 6165667 w 9021037"/>
              <a:gd name="connsiteY246" fmla="*/ 5196307 h 5314642"/>
              <a:gd name="connsiteX247" fmla="*/ 6133394 w 9021037"/>
              <a:gd name="connsiteY247" fmla="*/ 5207065 h 5314642"/>
              <a:gd name="connsiteX248" fmla="*/ 6111878 w 9021037"/>
              <a:gd name="connsiteY248" fmla="*/ 5228580 h 5314642"/>
              <a:gd name="connsiteX249" fmla="*/ 6047333 w 9021037"/>
              <a:gd name="connsiteY249" fmla="*/ 5271611 h 5314642"/>
              <a:gd name="connsiteX250" fmla="*/ 5982787 w 9021037"/>
              <a:gd name="connsiteY250" fmla="*/ 5282369 h 5314642"/>
              <a:gd name="connsiteX251" fmla="*/ 5928998 w 9021037"/>
              <a:gd name="connsiteY251" fmla="*/ 5293126 h 5314642"/>
              <a:gd name="connsiteX252" fmla="*/ 5896725 w 9021037"/>
              <a:gd name="connsiteY252" fmla="*/ 5303884 h 5314642"/>
              <a:gd name="connsiteX253" fmla="*/ 5842937 w 9021037"/>
              <a:gd name="connsiteY253" fmla="*/ 5314642 h 5314642"/>
              <a:gd name="connsiteX254" fmla="*/ 5767634 w 9021037"/>
              <a:gd name="connsiteY254" fmla="*/ 5303884 h 5314642"/>
              <a:gd name="connsiteX255" fmla="*/ 5703088 w 9021037"/>
              <a:gd name="connsiteY255" fmla="*/ 5282369 h 5314642"/>
              <a:gd name="connsiteX256" fmla="*/ 5638542 w 9021037"/>
              <a:gd name="connsiteY256" fmla="*/ 5271611 h 5314642"/>
              <a:gd name="connsiteX257" fmla="*/ 5595511 w 9021037"/>
              <a:gd name="connsiteY257" fmla="*/ 5174792 h 5314642"/>
              <a:gd name="connsiteX258" fmla="*/ 5638542 w 9021037"/>
              <a:gd name="connsiteY258" fmla="*/ 5056458 h 5314642"/>
              <a:gd name="connsiteX259" fmla="*/ 5660057 w 9021037"/>
              <a:gd name="connsiteY259" fmla="*/ 4895093 h 5314642"/>
              <a:gd name="connsiteX260" fmla="*/ 5584754 w 9021037"/>
              <a:gd name="connsiteY260" fmla="*/ 4819790 h 5314642"/>
              <a:gd name="connsiteX261" fmla="*/ 5530965 w 9021037"/>
              <a:gd name="connsiteY261" fmla="*/ 4787517 h 5314642"/>
              <a:gd name="connsiteX262" fmla="*/ 5423389 w 9021037"/>
              <a:gd name="connsiteY262" fmla="*/ 4766002 h 5314642"/>
              <a:gd name="connsiteX263" fmla="*/ 5358843 w 9021037"/>
              <a:gd name="connsiteY263" fmla="*/ 4733729 h 5314642"/>
              <a:gd name="connsiteX264" fmla="*/ 5326570 w 9021037"/>
              <a:gd name="connsiteY264" fmla="*/ 4722971 h 5314642"/>
              <a:gd name="connsiteX265" fmla="*/ 5294297 w 9021037"/>
              <a:gd name="connsiteY265" fmla="*/ 4701456 h 5314642"/>
              <a:gd name="connsiteX266" fmla="*/ 5175776 w 9021037"/>
              <a:gd name="connsiteY266" fmla="*/ 4704108 h 5314642"/>
              <a:gd name="connsiteX267" fmla="*/ 5166214 w 9021037"/>
              <a:gd name="connsiteY267" fmla="*/ 4655026 h 5314642"/>
              <a:gd name="connsiteX268" fmla="*/ 5197478 w 9021037"/>
              <a:gd name="connsiteY268" fmla="*/ 4572364 h 5314642"/>
              <a:gd name="connsiteX269" fmla="*/ 5264639 w 9021037"/>
              <a:gd name="connsiteY269" fmla="*/ 4543901 h 5314642"/>
              <a:gd name="connsiteX270" fmla="*/ 5339980 w 9021037"/>
              <a:gd name="connsiteY270" fmla="*/ 4489478 h 5314642"/>
              <a:gd name="connsiteX271" fmla="*/ 5401874 w 9021037"/>
              <a:gd name="connsiteY271" fmla="*/ 4432515 h 5314642"/>
              <a:gd name="connsiteX272" fmla="*/ 5466420 w 9021037"/>
              <a:gd name="connsiteY272" fmla="*/ 4421757 h 5314642"/>
              <a:gd name="connsiteX273" fmla="*/ 5617027 w 9021037"/>
              <a:gd name="connsiteY273" fmla="*/ 4378726 h 5314642"/>
              <a:gd name="connsiteX274" fmla="*/ 5712277 w 9021037"/>
              <a:gd name="connsiteY274" fmla="*/ 4285792 h 5314642"/>
              <a:gd name="connsiteX275" fmla="*/ 5573996 w 9021037"/>
              <a:gd name="connsiteY275" fmla="*/ 4195846 h 5314642"/>
              <a:gd name="connsiteX276" fmla="*/ 5467129 w 9021037"/>
              <a:gd name="connsiteY276" fmla="*/ 4187031 h 5314642"/>
              <a:gd name="connsiteX277" fmla="*/ 5404339 w 9021037"/>
              <a:gd name="connsiteY277" fmla="*/ 4245451 h 5314642"/>
              <a:gd name="connsiteX278" fmla="*/ 5296389 w 9021037"/>
              <a:gd name="connsiteY278" fmla="*/ 4229576 h 5314642"/>
              <a:gd name="connsiteX279" fmla="*/ 5223364 w 9021037"/>
              <a:gd name="connsiteY279" fmla="*/ 4223226 h 5314642"/>
              <a:gd name="connsiteX280" fmla="*/ 5154448 w 9021037"/>
              <a:gd name="connsiteY280" fmla="*/ 4185089 h 5314642"/>
              <a:gd name="connsiteX281" fmla="*/ 5122175 w 9021037"/>
              <a:gd name="connsiteY281" fmla="*/ 4195846 h 5314642"/>
              <a:gd name="connsiteX282" fmla="*/ 5025356 w 9021037"/>
              <a:gd name="connsiteY282" fmla="*/ 4185089 h 5314642"/>
              <a:gd name="connsiteX283" fmla="*/ 4960810 w 9021037"/>
              <a:gd name="connsiteY283" fmla="*/ 4152816 h 5314642"/>
              <a:gd name="connsiteX284" fmla="*/ 4907022 w 9021037"/>
              <a:gd name="connsiteY284" fmla="*/ 4099027 h 5314642"/>
              <a:gd name="connsiteX285" fmla="*/ 4836014 w 9021037"/>
              <a:gd name="connsiteY285" fmla="*/ 4093051 h 5314642"/>
              <a:gd name="connsiteX286" fmla="*/ 4804899 w 9021037"/>
              <a:gd name="connsiteY286" fmla="*/ 4048414 h 5314642"/>
              <a:gd name="connsiteX287" fmla="*/ 4902689 w 9021037"/>
              <a:gd name="connsiteY287" fmla="*/ 4007326 h 5314642"/>
              <a:gd name="connsiteX288" fmla="*/ 4880576 w 9021037"/>
              <a:gd name="connsiteY288" fmla="*/ 3944536 h 5314642"/>
              <a:gd name="connsiteX289" fmla="*/ 4739307 w 9021037"/>
              <a:gd name="connsiteY289" fmla="*/ 3953538 h 5314642"/>
              <a:gd name="connsiteX290" fmla="*/ 4639500 w 9021037"/>
              <a:gd name="connsiteY290" fmla="*/ 3859707 h 5314642"/>
              <a:gd name="connsiteX291" fmla="*/ 4502639 w 9021037"/>
              <a:gd name="connsiteY291" fmla="*/ 3870801 h 5314642"/>
              <a:gd name="connsiteX292" fmla="*/ 4421695 w 9021037"/>
              <a:gd name="connsiteY292" fmla="*/ 3860417 h 5314642"/>
              <a:gd name="connsiteX293" fmla="*/ 4328014 w 9021037"/>
              <a:gd name="connsiteY293" fmla="*/ 3873976 h 5314642"/>
              <a:gd name="connsiteX294" fmla="*/ 4302614 w 9021037"/>
              <a:gd name="connsiteY294" fmla="*/ 3899376 h 5314642"/>
              <a:gd name="connsiteX295" fmla="*/ 4305789 w 9021037"/>
              <a:gd name="connsiteY295" fmla="*/ 3947001 h 5314642"/>
              <a:gd name="connsiteX296" fmla="*/ 4272321 w 9021037"/>
              <a:gd name="connsiteY296" fmla="*/ 4045239 h 5314642"/>
              <a:gd name="connsiteX297" fmla="*/ 4229290 w 9021037"/>
              <a:gd name="connsiteY297" fmla="*/ 4109785 h 5314642"/>
              <a:gd name="connsiteX298" fmla="*/ 4207775 w 9021037"/>
              <a:gd name="connsiteY298" fmla="*/ 4142058 h 5314642"/>
              <a:gd name="connsiteX299" fmla="*/ 4175502 w 9021037"/>
              <a:gd name="connsiteY299" fmla="*/ 4174331 h 5314642"/>
              <a:gd name="connsiteX300" fmla="*/ 4121714 w 9021037"/>
              <a:gd name="connsiteY300" fmla="*/ 4217362 h 5314642"/>
              <a:gd name="connsiteX301" fmla="*/ 4096239 w 9021037"/>
              <a:gd name="connsiteY301" fmla="*/ 4270851 h 5314642"/>
              <a:gd name="connsiteX302" fmla="*/ 4046410 w 9021037"/>
              <a:gd name="connsiteY302" fmla="*/ 4335696 h 5314642"/>
              <a:gd name="connsiteX303" fmla="*/ 4014137 w 9021037"/>
              <a:gd name="connsiteY303" fmla="*/ 4367969 h 5314642"/>
              <a:gd name="connsiteX304" fmla="*/ 3924191 w 9021037"/>
              <a:gd name="connsiteY304" fmla="*/ 4468485 h 5314642"/>
              <a:gd name="connsiteX305" fmla="*/ 3838130 w 9021037"/>
              <a:gd name="connsiteY305" fmla="*/ 4537439 h 5314642"/>
              <a:gd name="connsiteX306" fmla="*/ 3780457 w 9021037"/>
              <a:gd name="connsiteY306" fmla="*/ 4563362 h 5314642"/>
              <a:gd name="connsiteX307" fmla="*/ 3813664 w 9021037"/>
              <a:gd name="connsiteY307" fmla="*/ 4639151 h 5314642"/>
              <a:gd name="connsiteX308" fmla="*/ 3810489 w 9021037"/>
              <a:gd name="connsiteY308" fmla="*/ 4728051 h 5314642"/>
              <a:gd name="connsiteX309" fmla="*/ 3745196 w 9021037"/>
              <a:gd name="connsiteY309" fmla="*/ 4755244 h 5314642"/>
              <a:gd name="connsiteX310" fmla="*/ 3699364 w 9021037"/>
              <a:gd name="connsiteY310" fmla="*/ 4693126 h 5314642"/>
              <a:gd name="connsiteX311" fmla="*/ 3621745 w 9021037"/>
              <a:gd name="connsiteY311" fmla="*/ 4641840 h 5314642"/>
              <a:gd name="connsiteX312" fmla="*/ 3499339 w 9021037"/>
              <a:gd name="connsiteY312" fmla="*/ 4664551 h 5314642"/>
              <a:gd name="connsiteX313" fmla="*/ 3423139 w 9021037"/>
              <a:gd name="connsiteY313" fmla="*/ 4728051 h 5314642"/>
              <a:gd name="connsiteX314" fmla="*/ 3342046 w 9021037"/>
              <a:gd name="connsiteY314" fmla="*/ 4725436 h 5314642"/>
              <a:gd name="connsiteX315" fmla="*/ 3286614 w 9021037"/>
              <a:gd name="connsiteY315" fmla="*/ 4785201 h 5314642"/>
              <a:gd name="connsiteX316" fmla="*/ 3212431 w 9021037"/>
              <a:gd name="connsiteY316" fmla="*/ 4788750 h 5314642"/>
              <a:gd name="connsiteX317" fmla="*/ 3153525 w 9021037"/>
              <a:gd name="connsiteY317" fmla="*/ 4755244 h 5314642"/>
              <a:gd name="connsiteX318" fmla="*/ 3099737 w 9021037"/>
              <a:gd name="connsiteY318" fmla="*/ 4712213 h 5314642"/>
              <a:gd name="connsiteX319" fmla="*/ 3032614 w 9021037"/>
              <a:gd name="connsiteY319" fmla="*/ 4591526 h 5314642"/>
              <a:gd name="connsiteX320" fmla="*/ 3054839 w 9021037"/>
              <a:gd name="connsiteY320" fmla="*/ 4556601 h 5314642"/>
              <a:gd name="connsiteX321" fmla="*/ 3088980 w 9021037"/>
              <a:gd name="connsiteY321" fmla="*/ 4561606 h 5314642"/>
              <a:gd name="connsiteX322" fmla="*/ 3131039 w 9021037"/>
              <a:gd name="connsiteY322" fmla="*/ 4585176 h 5314642"/>
              <a:gd name="connsiteX323" fmla="*/ 3173995 w 9021037"/>
              <a:gd name="connsiteY323" fmla="*/ 4560037 h 5314642"/>
              <a:gd name="connsiteX324" fmla="*/ 3172314 w 9021037"/>
              <a:gd name="connsiteY324" fmla="*/ 4505801 h 5314642"/>
              <a:gd name="connsiteX325" fmla="*/ 3142768 w 9021037"/>
              <a:gd name="connsiteY325" fmla="*/ 4443272 h 5314642"/>
              <a:gd name="connsiteX326" fmla="*/ 3192148 w 9021037"/>
              <a:gd name="connsiteY326" fmla="*/ 4404126 h 5314642"/>
              <a:gd name="connsiteX327" fmla="*/ 3268871 w 9021037"/>
              <a:gd name="connsiteY327" fmla="*/ 4377680 h 5314642"/>
              <a:gd name="connsiteX328" fmla="*/ 3299725 w 9021037"/>
              <a:gd name="connsiteY328" fmla="*/ 4261812 h 5314642"/>
              <a:gd name="connsiteX329" fmla="*/ 3411896 w 9021037"/>
              <a:gd name="connsiteY329" fmla="*/ 4243658 h 5314642"/>
              <a:gd name="connsiteX330" fmla="*/ 3423139 w 9021037"/>
              <a:gd name="connsiteY330" fmla="*/ 4140676 h 5314642"/>
              <a:gd name="connsiteX331" fmla="*/ 3380669 w 9021037"/>
              <a:gd name="connsiteY331" fmla="*/ 4050170 h 5314642"/>
              <a:gd name="connsiteX332" fmla="*/ 3401997 w 9021037"/>
              <a:gd name="connsiteY332" fmla="*/ 3941361 h 5314642"/>
              <a:gd name="connsiteX333" fmla="*/ 3490188 w 9021037"/>
              <a:gd name="connsiteY333" fmla="*/ 3891270 h 5314642"/>
              <a:gd name="connsiteX334" fmla="*/ 3589658 w 9021037"/>
              <a:gd name="connsiteY334" fmla="*/ 3897097 h 5314642"/>
              <a:gd name="connsiteX335" fmla="*/ 3669893 w 9021037"/>
              <a:gd name="connsiteY335" fmla="*/ 3948420 h 5314642"/>
              <a:gd name="connsiteX336" fmla="*/ 3737613 w 9021037"/>
              <a:gd name="connsiteY336" fmla="*/ 3984578 h 5314642"/>
              <a:gd name="connsiteX337" fmla="*/ 3813440 w 9021037"/>
              <a:gd name="connsiteY337" fmla="*/ 3954770 h 5314642"/>
              <a:gd name="connsiteX338" fmla="*/ 3913620 w 9021037"/>
              <a:gd name="connsiteY338" fmla="*/ 3963063 h 5314642"/>
              <a:gd name="connsiteX339" fmla="*/ 3899688 w 9021037"/>
              <a:gd name="connsiteY339" fmla="*/ 3865011 h 5314642"/>
              <a:gd name="connsiteX340" fmla="*/ 3911155 w 9021037"/>
              <a:gd name="connsiteY340" fmla="*/ 3759713 h 5314642"/>
              <a:gd name="connsiteX341" fmla="*/ 3829315 w 9021037"/>
              <a:gd name="connsiteY341" fmla="*/ 3709997 h 5314642"/>
              <a:gd name="connsiteX342" fmla="*/ 3750127 w 9021037"/>
              <a:gd name="connsiteY342" fmla="*/ 3651091 h 5314642"/>
              <a:gd name="connsiteX343" fmla="*/ 3702165 w 9021037"/>
              <a:gd name="connsiteY343" fmla="*/ 3571903 h 5314642"/>
              <a:gd name="connsiteX344" fmla="*/ 3659135 w 9021037"/>
              <a:gd name="connsiteY344" fmla="*/ 3518115 h 5314642"/>
              <a:gd name="connsiteX345" fmla="*/ 3655437 w 9021037"/>
              <a:gd name="connsiteY345" fmla="*/ 3410538 h 5314642"/>
              <a:gd name="connsiteX346" fmla="*/ 3558431 w 9021037"/>
              <a:gd name="connsiteY346" fmla="*/ 3368217 h 5314642"/>
              <a:gd name="connsiteX347" fmla="*/ 3474126 w 9021037"/>
              <a:gd name="connsiteY347" fmla="*/ 3263106 h 5314642"/>
              <a:gd name="connsiteX348" fmla="*/ 3508528 w 9021037"/>
              <a:gd name="connsiteY348" fmla="*/ 3173870 h 5314642"/>
              <a:gd name="connsiteX349" fmla="*/ 3531463 w 9021037"/>
              <a:gd name="connsiteY349" fmla="*/ 3083924 h 5314642"/>
              <a:gd name="connsiteX350" fmla="*/ 3465497 w 9021037"/>
              <a:gd name="connsiteY350" fmla="*/ 2990990 h 5314642"/>
              <a:gd name="connsiteX351" fmla="*/ 3381901 w 9021037"/>
              <a:gd name="connsiteY351" fmla="*/ 2973359 h 5314642"/>
              <a:gd name="connsiteX352" fmla="*/ 3316310 w 9021037"/>
              <a:gd name="connsiteY352" fmla="*/ 2894171 h 5314642"/>
              <a:gd name="connsiteX353" fmla="*/ 3249112 w 9021037"/>
              <a:gd name="connsiteY353" fmla="*/ 2840551 h 5314642"/>
              <a:gd name="connsiteX354" fmla="*/ 3196920 w 9021037"/>
              <a:gd name="connsiteY354" fmla="*/ 2838926 h 5314642"/>
              <a:gd name="connsiteX355" fmla="*/ 3146466 w 9021037"/>
              <a:gd name="connsiteY355" fmla="*/ 2886859 h 5314642"/>
              <a:gd name="connsiteX356" fmla="*/ 3099737 w 9021037"/>
              <a:gd name="connsiteY356" fmla="*/ 2829625 h 5314642"/>
              <a:gd name="connsiteX357" fmla="*/ 3023370 w 9021037"/>
              <a:gd name="connsiteY357" fmla="*/ 2820016 h 5314642"/>
              <a:gd name="connsiteX358" fmla="*/ 2955209 w 9021037"/>
              <a:gd name="connsiteY358" fmla="*/ 2788976 h 5314642"/>
              <a:gd name="connsiteX359" fmla="*/ 2938288 w 9021037"/>
              <a:gd name="connsiteY359" fmla="*/ 2705547 h 5314642"/>
              <a:gd name="connsiteX360" fmla="*/ 2872594 w 9021037"/>
              <a:gd name="connsiteY360" fmla="*/ 2718518 h 5314642"/>
              <a:gd name="connsiteX361" fmla="*/ 2773310 w 9021037"/>
              <a:gd name="connsiteY361" fmla="*/ 2629012 h 5314642"/>
              <a:gd name="connsiteX362" fmla="*/ 2658674 w 9021037"/>
              <a:gd name="connsiteY362" fmla="*/ 2646745 h 5314642"/>
              <a:gd name="connsiteX363" fmla="*/ 2565300 w 9021037"/>
              <a:gd name="connsiteY363" fmla="*/ 2702747 h 5314642"/>
              <a:gd name="connsiteX364" fmla="*/ 2443521 w 9021037"/>
              <a:gd name="connsiteY364" fmla="*/ 2711291 h 5314642"/>
              <a:gd name="connsiteX365" fmla="*/ 2314429 w 9021037"/>
              <a:gd name="connsiteY365" fmla="*/ 2743564 h 5314642"/>
              <a:gd name="connsiteX366" fmla="*/ 2217610 w 9021037"/>
              <a:gd name="connsiteY366" fmla="*/ 2775837 h 5314642"/>
              <a:gd name="connsiteX367" fmla="*/ 2164971 w 9021037"/>
              <a:gd name="connsiteY367" fmla="*/ 2850972 h 5314642"/>
              <a:gd name="connsiteX368" fmla="*/ 2105187 w 9021037"/>
              <a:gd name="connsiteY368" fmla="*/ 2910756 h 5314642"/>
              <a:gd name="connsiteX369" fmla="*/ 2034730 w 9021037"/>
              <a:gd name="connsiteY369" fmla="*/ 2937202 h 5314642"/>
              <a:gd name="connsiteX370" fmla="*/ 1980942 w 9021037"/>
              <a:gd name="connsiteY370" fmla="*/ 2958717 h 5314642"/>
              <a:gd name="connsiteX371" fmla="*/ 1872217 w 9021037"/>
              <a:gd name="connsiteY371" fmla="*/ 2986311 h 5314642"/>
              <a:gd name="connsiteX372" fmla="*/ 1734291 w 9021037"/>
              <a:gd name="connsiteY372" fmla="*/ 2998656 h 5314642"/>
              <a:gd name="connsiteX373" fmla="*/ 1598430 w 9021037"/>
              <a:gd name="connsiteY373" fmla="*/ 2999451 h 5314642"/>
              <a:gd name="connsiteX374" fmla="*/ 1524443 w 9021037"/>
              <a:gd name="connsiteY374" fmla="*/ 3066378 h 5314642"/>
              <a:gd name="connsiteX375" fmla="*/ 1484773 w 9021037"/>
              <a:gd name="connsiteY375" fmla="*/ 3120082 h 5314642"/>
              <a:gd name="connsiteX376" fmla="*/ 1421544 w 9021037"/>
              <a:gd name="connsiteY376" fmla="*/ 3130839 h 5314642"/>
              <a:gd name="connsiteX377" fmla="*/ 1364142 w 9021037"/>
              <a:gd name="connsiteY377" fmla="*/ 3105795 h 5314642"/>
              <a:gd name="connsiteX378" fmla="*/ 1313968 w 9021037"/>
              <a:gd name="connsiteY378" fmla="*/ 3066293 h 5314642"/>
              <a:gd name="connsiteX379" fmla="*/ 1292453 w 9021037"/>
              <a:gd name="connsiteY379" fmla="*/ 3034020 h 5314642"/>
              <a:gd name="connsiteX380" fmla="*/ 1224209 w 9021037"/>
              <a:gd name="connsiteY380" fmla="*/ 2974405 h 5314642"/>
              <a:gd name="connsiteX381" fmla="*/ 1120330 w 9021037"/>
              <a:gd name="connsiteY381" fmla="*/ 2980232 h 5314642"/>
              <a:gd name="connsiteX382" fmla="*/ 1051021 w 9021037"/>
              <a:gd name="connsiteY382" fmla="*/ 2999198 h 5314642"/>
              <a:gd name="connsiteX383" fmla="*/ 994264 w 9021037"/>
              <a:gd name="connsiteY383" fmla="*/ 2981801 h 5314642"/>
              <a:gd name="connsiteX384" fmla="*/ 908539 w 9021037"/>
              <a:gd name="connsiteY384" fmla="*/ 2984182 h 5314642"/>
              <a:gd name="connsiteX385" fmla="*/ 849008 w 9021037"/>
              <a:gd name="connsiteY385" fmla="*/ 2960370 h 5314642"/>
              <a:gd name="connsiteX386" fmla="*/ 743813 w 9021037"/>
              <a:gd name="connsiteY386" fmla="*/ 2958717 h 5314642"/>
              <a:gd name="connsiteX387" fmla="*/ 668593 w 9021037"/>
              <a:gd name="connsiteY387" fmla="*/ 2937117 h 5314642"/>
              <a:gd name="connsiteX388" fmla="*/ 608894 w 9021037"/>
              <a:gd name="connsiteY388" fmla="*/ 2912073 h 5314642"/>
              <a:gd name="connsiteX389" fmla="*/ 582448 w 9021037"/>
              <a:gd name="connsiteY389" fmla="*/ 2883413 h 5314642"/>
              <a:gd name="connsiteX390" fmla="*/ 442598 w 9021037"/>
              <a:gd name="connsiteY390" fmla="*/ 2915686 h 5314642"/>
              <a:gd name="connsiteX391" fmla="*/ 431841 w 9021037"/>
              <a:gd name="connsiteY391" fmla="*/ 2947959 h 5314642"/>
              <a:gd name="connsiteX392" fmla="*/ 367995 w 9021037"/>
              <a:gd name="connsiteY392" fmla="*/ 2936557 h 5314642"/>
              <a:gd name="connsiteX393" fmla="*/ 315804 w 9021037"/>
              <a:gd name="connsiteY393" fmla="*/ 2889577 h 5314642"/>
              <a:gd name="connsiteX394" fmla="*/ 238203 w 9021037"/>
              <a:gd name="connsiteY394" fmla="*/ 2883413 h 5314642"/>
              <a:gd name="connsiteX395" fmla="*/ 202148 w 9021037"/>
              <a:gd name="connsiteY395" fmla="*/ 2795055 h 5314642"/>
              <a:gd name="connsiteX396" fmla="*/ 119869 w 9021037"/>
              <a:gd name="connsiteY396" fmla="*/ 2754322 h 5314642"/>
              <a:gd name="connsiteX397" fmla="*/ 42437 w 9021037"/>
              <a:gd name="connsiteY397" fmla="*/ 2693390 h 5314642"/>
              <a:gd name="connsiteX398" fmla="*/ 1703 w 9021037"/>
              <a:gd name="connsiteY398" fmla="*/ 2607497 h 5314642"/>
              <a:gd name="connsiteX399" fmla="*/ 43417 w 9021037"/>
              <a:gd name="connsiteY399" fmla="*/ 2483083 h 5314642"/>
              <a:gd name="connsiteX400" fmla="*/ 119869 w 9021037"/>
              <a:gd name="connsiteY400" fmla="*/ 2420835 h 5314642"/>
              <a:gd name="connsiteX401" fmla="*/ 122503 w 9021037"/>
              <a:gd name="connsiteY401" fmla="*/ 2316956 h 5314642"/>
              <a:gd name="connsiteX402" fmla="*/ 201251 w 9021037"/>
              <a:gd name="connsiteY402" fmla="*/ 2246330 h 5314642"/>
              <a:gd name="connsiteX403" fmla="*/ 233524 w 9021037"/>
              <a:gd name="connsiteY403" fmla="*/ 2191478 h 5314642"/>
              <a:gd name="connsiteX404" fmla="*/ 281234 w 9021037"/>
              <a:gd name="connsiteY404" fmla="*/ 2151893 h 5314642"/>
              <a:gd name="connsiteX405" fmla="*/ 296838 w 9021037"/>
              <a:gd name="connsiteY405" fmla="*/ 2053926 h 5314642"/>
              <a:gd name="connsiteX406" fmla="*/ 265966 w 9021037"/>
              <a:gd name="connsiteY406" fmla="*/ 1923686 h 5314642"/>
              <a:gd name="connsiteX407" fmla="*/ 309977 w 9021037"/>
              <a:gd name="connsiteY407" fmla="*/ 1850847 h 5314642"/>
              <a:gd name="connsiteX408" fmla="*/ 378053 w 9021037"/>
              <a:gd name="connsiteY408" fmla="*/ 1721587 h 5314642"/>
              <a:gd name="connsiteX409" fmla="*/ 464114 w 9021037"/>
              <a:gd name="connsiteY409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69770 w 9021037"/>
              <a:gd name="connsiteY173" fmla="*/ 3367507 h 5314642"/>
              <a:gd name="connsiteX174" fmla="*/ 8026740 w 9021037"/>
              <a:gd name="connsiteY174" fmla="*/ 3421296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919163 w 9021037"/>
              <a:gd name="connsiteY177" fmla="*/ 3561145 h 5314642"/>
              <a:gd name="connsiteX178" fmla="*/ 7714768 w 9021037"/>
              <a:gd name="connsiteY178" fmla="*/ 3582660 h 5314642"/>
              <a:gd name="connsiteX179" fmla="*/ 7650222 w 9021037"/>
              <a:gd name="connsiteY179" fmla="*/ 3604176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26740 w 9021037"/>
              <a:gd name="connsiteY174" fmla="*/ 3421296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919163 w 9021037"/>
              <a:gd name="connsiteY177" fmla="*/ 3561145 h 5314642"/>
              <a:gd name="connsiteX178" fmla="*/ 7714768 w 9021037"/>
              <a:gd name="connsiteY178" fmla="*/ 3582660 h 5314642"/>
              <a:gd name="connsiteX179" fmla="*/ 7650222 w 9021037"/>
              <a:gd name="connsiteY179" fmla="*/ 3604176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919163 w 9021037"/>
              <a:gd name="connsiteY177" fmla="*/ 3561145 h 5314642"/>
              <a:gd name="connsiteX178" fmla="*/ 7714768 w 9021037"/>
              <a:gd name="connsiteY178" fmla="*/ 3582660 h 5314642"/>
              <a:gd name="connsiteX179" fmla="*/ 7650222 w 9021037"/>
              <a:gd name="connsiteY179" fmla="*/ 3604176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14768 w 9021037"/>
              <a:gd name="connsiteY178" fmla="*/ 3582660 h 5314642"/>
              <a:gd name="connsiteX179" fmla="*/ 7650222 w 9021037"/>
              <a:gd name="connsiteY179" fmla="*/ 3604176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604176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553403 w 9021037"/>
              <a:gd name="connsiteY182" fmla="*/ 3647206 h 5314642"/>
              <a:gd name="connsiteX183" fmla="*/ 7488857 w 9021037"/>
              <a:gd name="connsiteY183" fmla="*/ 3690237 h 5314642"/>
              <a:gd name="connsiteX184" fmla="*/ 7456584 w 9021037"/>
              <a:gd name="connsiteY184" fmla="*/ 3700995 h 5314642"/>
              <a:gd name="connsiteX185" fmla="*/ 7392038 w 9021037"/>
              <a:gd name="connsiteY185" fmla="*/ 3744025 h 5314642"/>
              <a:gd name="connsiteX186" fmla="*/ 7359765 w 9021037"/>
              <a:gd name="connsiteY186" fmla="*/ 3765540 h 5314642"/>
              <a:gd name="connsiteX187" fmla="*/ 7327493 w 9021037"/>
              <a:gd name="connsiteY187" fmla="*/ 3776298 h 5314642"/>
              <a:gd name="connsiteX188" fmla="*/ 7273704 w 9021037"/>
              <a:gd name="connsiteY188" fmla="*/ 3808571 h 5314642"/>
              <a:gd name="connsiteX189" fmla="*/ 7101582 w 9021037"/>
              <a:gd name="connsiteY189" fmla="*/ 3840844 h 5314642"/>
              <a:gd name="connsiteX190" fmla="*/ 7037036 w 9021037"/>
              <a:gd name="connsiteY190" fmla="*/ 3862359 h 5314642"/>
              <a:gd name="connsiteX191" fmla="*/ 7004763 w 9021037"/>
              <a:gd name="connsiteY191" fmla="*/ 3873117 h 5314642"/>
              <a:gd name="connsiteX192" fmla="*/ 6929460 w 9021037"/>
              <a:gd name="connsiteY192" fmla="*/ 3862359 h 5314642"/>
              <a:gd name="connsiteX193" fmla="*/ 6897187 w 9021037"/>
              <a:gd name="connsiteY193" fmla="*/ 3851602 h 5314642"/>
              <a:gd name="connsiteX194" fmla="*/ 6778853 w 9021037"/>
              <a:gd name="connsiteY194" fmla="*/ 3862359 h 5314642"/>
              <a:gd name="connsiteX195" fmla="*/ 6725064 w 9021037"/>
              <a:gd name="connsiteY195" fmla="*/ 3894632 h 5314642"/>
              <a:gd name="connsiteX196" fmla="*/ 6682034 w 9021037"/>
              <a:gd name="connsiteY196" fmla="*/ 3948420 h 5314642"/>
              <a:gd name="connsiteX197" fmla="*/ 6639003 w 9021037"/>
              <a:gd name="connsiteY197" fmla="*/ 4002209 h 5314642"/>
              <a:gd name="connsiteX198" fmla="*/ 6606730 w 9021037"/>
              <a:gd name="connsiteY198" fmla="*/ 4023724 h 5314642"/>
              <a:gd name="connsiteX199" fmla="*/ 6595973 w 9021037"/>
              <a:gd name="connsiteY199" fmla="*/ 4055997 h 5314642"/>
              <a:gd name="connsiteX200" fmla="*/ 6542184 w 9021037"/>
              <a:gd name="connsiteY200" fmla="*/ 4099027 h 5314642"/>
              <a:gd name="connsiteX201" fmla="*/ 6520669 w 9021037"/>
              <a:gd name="connsiteY201" fmla="*/ 4120543 h 5314642"/>
              <a:gd name="connsiteX202" fmla="*/ 6456123 w 9021037"/>
              <a:gd name="connsiteY202" fmla="*/ 4163573 h 5314642"/>
              <a:gd name="connsiteX203" fmla="*/ 6413093 w 9021037"/>
              <a:gd name="connsiteY203" fmla="*/ 4217362 h 5314642"/>
              <a:gd name="connsiteX204" fmla="*/ 6380820 w 9021037"/>
              <a:gd name="connsiteY204" fmla="*/ 4228119 h 5314642"/>
              <a:gd name="connsiteX205" fmla="*/ 6402335 w 9021037"/>
              <a:gd name="connsiteY205" fmla="*/ 4335696 h 5314642"/>
              <a:gd name="connsiteX206" fmla="*/ 6413093 w 9021037"/>
              <a:gd name="connsiteY206" fmla="*/ 4378726 h 5314642"/>
              <a:gd name="connsiteX207" fmla="*/ 6434608 w 9021037"/>
              <a:gd name="connsiteY207" fmla="*/ 4400242 h 5314642"/>
              <a:gd name="connsiteX208" fmla="*/ 6456123 w 9021037"/>
              <a:gd name="connsiteY208" fmla="*/ 4432515 h 5314642"/>
              <a:gd name="connsiteX209" fmla="*/ 6477638 w 9021037"/>
              <a:gd name="connsiteY209" fmla="*/ 4497060 h 5314642"/>
              <a:gd name="connsiteX210" fmla="*/ 6499154 w 9021037"/>
              <a:gd name="connsiteY210" fmla="*/ 4518576 h 5314642"/>
              <a:gd name="connsiteX211" fmla="*/ 6520669 w 9021037"/>
              <a:gd name="connsiteY211" fmla="*/ 4550849 h 5314642"/>
              <a:gd name="connsiteX212" fmla="*/ 6585215 w 9021037"/>
              <a:gd name="connsiteY212" fmla="*/ 4615395 h 5314642"/>
              <a:gd name="connsiteX213" fmla="*/ 6617488 w 9021037"/>
              <a:gd name="connsiteY213" fmla="*/ 4626152 h 5314642"/>
              <a:gd name="connsiteX214" fmla="*/ 6649761 w 9021037"/>
              <a:gd name="connsiteY214" fmla="*/ 4647667 h 5314642"/>
              <a:gd name="connsiteX215" fmla="*/ 6671276 w 9021037"/>
              <a:gd name="connsiteY215" fmla="*/ 4669183 h 5314642"/>
              <a:gd name="connsiteX216" fmla="*/ 6703549 w 9021037"/>
              <a:gd name="connsiteY216" fmla="*/ 4679940 h 5314642"/>
              <a:gd name="connsiteX217" fmla="*/ 6811125 w 9021037"/>
              <a:gd name="connsiteY217" fmla="*/ 4647667 h 5314642"/>
              <a:gd name="connsiteX218" fmla="*/ 6918702 w 9021037"/>
              <a:gd name="connsiteY218" fmla="*/ 4636910 h 5314642"/>
              <a:gd name="connsiteX219" fmla="*/ 6950975 w 9021037"/>
              <a:gd name="connsiteY219" fmla="*/ 4615395 h 5314642"/>
              <a:gd name="connsiteX220" fmla="*/ 7166128 w 9021037"/>
              <a:gd name="connsiteY220" fmla="*/ 4615395 h 5314642"/>
              <a:gd name="connsiteX221" fmla="*/ 7198401 w 9021037"/>
              <a:gd name="connsiteY221" fmla="*/ 4626152 h 5314642"/>
              <a:gd name="connsiteX222" fmla="*/ 7230674 w 9021037"/>
              <a:gd name="connsiteY222" fmla="*/ 4733729 h 5314642"/>
              <a:gd name="connsiteX223" fmla="*/ 7219916 w 9021037"/>
              <a:gd name="connsiteY223" fmla="*/ 4776759 h 5314642"/>
              <a:gd name="connsiteX224" fmla="*/ 7176885 w 9021037"/>
              <a:gd name="connsiteY224" fmla="*/ 4830547 h 5314642"/>
              <a:gd name="connsiteX225" fmla="*/ 7155370 w 9021037"/>
              <a:gd name="connsiteY225" fmla="*/ 4862820 h 5314642"/>
              <a:gd name="connsiteX226" fmla="*/ 7101582 w 9021037"/>
              <a:gd name="connsiteY226" fmla="*/ 4905851 h 5314642"/>
              <a:gd name="connsiteX227" fmla="*/ 7037036 w 9021037"/>
              <a:gd name="connsiteY227" fmla="*/ 4927366 h 5314642"/>
              <a:gd name="connsiteX228" fmla="*/ 7004763 w 9021037"/>
              <a:gd name="connsiteY228" fmla="*/ 4938124 h 5314642"/>
              <a:gd name="connsiteX229" fmla="*/ 6907944 w 9021037"/>
              <a:gd name="connsiteY229" fmla="*/ 4948882 h 5314642"/>
              <a:gd name="connsiteX230" fmla="*/ 6843398 w 9021037"/>
              <a:gd name="connsiteY230" fmla="*/ 4970397 h 5314642"/>
              <a:gd name="connsiteX231" fmla="*/ 6757337 w 9021037"/>
              <a:gd name="connsiteY231" fmla="*/ 4959639 h 5314642"/>
              <a:gd name="connsiteX232" fmla="*/ 6725064 w 9021037"/>
              <a:gd name="connsiteY232" fmla="*/ 4948882 h 5314642"/>
              <a:gd name="connsiteX233" fmla="*/ 6682034 w 9021037"/>
              <a:gd name="connsiteY233" fmla="*/ 4905851 h 5314642"/>
              <a:gd name="connsiteX234" fmla="*/ 6639003 w 9021037"/>
              <a:gd name="connsiteY234" fmla="*/ 4948882 h 5314642"/>
              <a:gd name="connsiteX235" fmla="*/ 6628245 w 9021037"/>
              <a:gd name="connsiteY235" fmla="*/ 4981155 h 5314642"/>
              <a:gd name="connsiteX236" fmla="*/ 6595973 w 9021037"/>
              <a:gd name="connsiteY236" fmla="*/ 4991912 h 5314642"/>
              <a:gd name="connsiteX237" fmla="*/ 6509911 w 9021037"/>
              <a:gd name="connsiteY237" fmla="*/ 5002670 h 5314642"/>
              <a:gd name="connsiteX238" fmla="*/ 6445365 w 9021037"/>
              <a:gd name="connsiteY238" fmla="*/ 5013427 h 5314642"/>
              <a:gd name="connsiteX239" fmla="*/ 6391577 w 9021037"/>
              <a:gd name="connsiteY239" fmla="*/ 5045700 h 5314642"/>
              <a:gd name="connsiteX240" fmla="*/ 6327031 w 9021037"/>
              <a:gd name="connsiteY240" fmla="*/ 5077973 h 5314642"/>
              <a:gd name="connsiteX241" fmla="*/ 6305516 w 9021037"/>
              <a:gd name="connsiteY241" fmla="*/ 5099489 h 5314642"/>
              <a:gd name="connsiteX242" fmla="*/ 6262485 w 9021037"/>
              <a:gd name="connsiteY242" fmla="*/ 5110246 h 5314642"/>
              <a:gd name="connsiteX243" fmla="*/ 6230213 w 9021037"/>
              <a:gd name="connsiteY243" fmla="*/ 5121004 h 5314642"/>
              <a:gd name="connsiteX244" fmla="*/ 6187182 w 9021037"/>
              <a:gd name="connsiteY244" fmla="*/ 5164035 h 5314642"/>
              <a:gd name="connsiteX245" fmla="*/ 6165667 w 9021037"/>
              <a:gd name="connsiteY245" fmla="*/ 5196307 h 5314642"/>
              <a:gd name="connsiteX246" fmla="*/ 6133394 w 9021037"/>
              <a:gd name="connsiteY246" fmla="*/ 5207065 h 5314642"/>
              <a:gd name="connsiteX247" fmla="*/ 6111878 w 9021037"/>
              <a:gd name="connsiteY247" fmla="*/ 5228580 h 5314642"/>
              <a:gd name="connsiteX248" fmla="*/ 6047333 w 9021037"/>
              <a:gd name="connsiteY248" fmla="*/ 5271611 h 5314642"/>
              <a:gd name="connsiteX249" fmla="*/ 5982787 w 9021037"/>
              <a:gd name="connsiteY249" fmla="*/ 5282369 h 5314642"/>
              <a:gd name="connsiteX250" fmla="*/ 5928998 w 9021037"/>
              <a:gd name="connsiteY250" fmla="*/ 5293126 h 5314642"/>
              <a:gd name="connsiteX251" fmla="*/ 5896725 w 9021037"/>
              <a:gd name="connsiteY251" fmla="*/ 5303884 h 5314642"/>
              <a:gd name="connsiteX252" fmla="*/ 5842937 w 9021037"/>
              <a:gd name="connsiteY252" fmla="*/ 5314642 h 5314642"/>
              <a:gd name="connsiteX253" fmla="*/ 5767634 w 9021037"/>
              <a:gd name="connsiteY253" fmla="*/ 5303884 h 5314642"/>
              <a:gd name="connsiteX254" fmla="*/ 5703088 w 9021037"/>
              <a:gd name="connsiteY254" fmla="*/ 5282369 h 5314642"/>
              <a:gd name="connsiteX255" fmla="*/ 5638542 w 9021037"/>
              <a:gd name="connsiteY255" fmla="*/ 5271611 h 5314642"/>
              <a:gd name="connsiteX256" fmla="*/ 5595511 w 9021037"/>
              <a:gd name="connsiteY256" fmla="*/ 5174792 h 5314642"/>
              <a:gd name="connsiteX257" fmla="*/ 5638542 w 9021037"/>
              <a:gd name="connsiteY257" fmla="*/ 5056458 h 5314642"/>
              <a:gd name="connsiteX258" fmla="*/ 5660057 w 9021037"/>
              <a:gd name="connsiteY258" fmla="*/ 4895093 h 5314642"/>
              <a:gd name="connsiteX259" fmla="*/ 5584754 w 9021037"/>
              <a:gd name="connsiteY259" fmla="*/ 4819790 h 5314642"/>
              <a:gd name="connsiteX260" fmla="*/ 5530965 w 9021037"/>
              <a:gd name="connsiteY260" fmla="*/ 4787517 h 5314642"/>
              <a:gd name="connsiteX261" fmla="*/ 5423389 w 9021037"/>
              <a:gd name="connsiteY261" fmla="*/ 4766002 h 5314642"/>
              <a:gd name="connsiteX262" fmla="*/ 5358843 w 9021037"/>
              <a:gd name="connsiteY262" fmla="*/ 4733729 h 5314642"/>
              <a:gd name="connsiteX263" fmla="*/ 5326570 w 9021037"/>
              <a:gd name="connsiteY263" fmla="*/ 4722971 h 5314642"/>
              <a:gd name="connsiteX264" fmla="*/ 5294297 w 9021037"/>
              <a:gd name="connsiteY264" fmla="*/ 4701456 h 5314642"/>
              <a:gd name="connsiteX265" fmla="*/ 5175776 w 9021037"/>
              <a:gd name="connsiteY265" fmla="*/ 4704108 h 5314642"/>
              <a:gd name="connsiteX266" fmla="*/ 5166214 w 9021037"/>
              <a:gd name="connsiteY266" fmla="*/ 4655026 h 5314642"/>
              <a:gd name="connsiteX267" fmla="*/ 5197478 w 9021037"/>
              <a:gd name="connsiteY267" fmla="*/ 4572364 h 5314642"/>
              <a:gd name="connsiteX268" fmla="*/ 5264639 w 9021037"/>
              <a:gd name="connsiteY268" fmla="*/ 4543901 h 5314642"/>
              <a:gd name="connsiteX269" fmla="*/ 5339980 w 9021037"/>
              <a:gd name="connsiteY269" fmla="*/ 4489478 h 5314642"/>
              <a:gd name="connsiteX270" fmla="*/ 5401874 w 9021037"/>
              <a:gd name="connsiteY270" fmla="*/ 4432515 h 5314642"/>
              <a:gd name="connsiteX271" fmla="*/ 5466420 w 9021037"/>
              <a:gd name="connsiteY271" fmla="*/ 4421757 h 5314642"/>
              <a:gd name="connsiteX272" fmla="*/ 5617027 w 9021037"/>
              <a:gd name="connsiteY272" fmla="*/ 4378726 h 5314642"/>
              <a:gd name="connsiteX273" fmla="*/ 5712277 w 9021037"/>
              <a:gd name="connsiteY273" fmla="*/ 4285792 h 5314642"/>
              <a:gd name="connsiteX274" fmla="*/ 5573996 w 9021037"/>
              <a:gd name="connsiteY274" fmla="*/ 4195846 h 5314642"/>
              <a:gd name="connsiteX275" fmla="*/ 5467129 w 9021037"/>
              <a:gd name="connsiteY275" fmla="*/ 4187031 h 5314642"/>
              <a:gd name="connsiteX276" fmla="*/ 5404339 w 9021037"/>
              <a:gd name="connsiteY276" fmla="*/ 4245451 h 5314642"/>
              <a:gd name="connsiteX277" fmla="*/ 5296389 w 9021037"/>
              <a:gd name="connsiteY277" fmla="*/ 4229576 h 5314642"/>
              <a:gd name="connsiteX278" fmla="*/ 5223364 w 9021037"/>
              <a:gd name="connsiteY278" fmla="*/ 4223226 h 5314642"/>
              <a:gd name="connsiteX279" fmla="*/ 5154448 w 9021037"/>
              <a:gd name="connsiteY279" fmla="*/ 4185089 h 5314642"/>
              <a:gd name="connsiteX280" fmla="*/ 5122175 w 9021037"/>
              <a:gd name="connsiteY280" fmla="*/ 4195846 h 5314642"/>
              <a:gd name="connsiteX281" fmla="*/ 5025356 w 9021037"/>
              <a:gd name="connsiteY281" fmla="*/ 4185089 h 5314642"/>
              <a:gd name="connsiteX282" fmla="*/ 4960810 w 9021037"/>
              <a:gd name="connsiteY282" fmla="*/ 4152816 h 5314642"/>
              <a:gd name="connsiteX283" fmla="*/ 4907022 w 9021037"/>
              <a:gd name="connsiteY283" fmla="*/ 4099027 h 5314642"/>
              <a:gd name="connsiteX284" fmla="*/ 4836014 w 9021037"/>
              <a:gd name="connsiteY284" fmla="*/ 4093051 h 5314642"/>
              <a:gd name="connsiteX285" fmla="*/ 4804899 w 9021037"/>
              <a:gd name="connsiteY285" fmla="*/ 4048414 h 5314642"/>
              <a:gd name="connsiteX286" fmla="*/ 4902689 w 9021037"/>
              <a:gd name="connsiteY286" fmla="*/ 4007326 h 5314642"/>
              <a:gd name="connsiteX287" fmla="*/ 4880576 w 9021037"/>
              <a:gd name="connsiteY287" fmla="*/ 3944536 h 5314642"/>
              <a:gd name="connsiteX288" fmla="*/ 4739307 w 9021037"/>
              <a:gd name="connsiteY288" fmla="*/ 3953538 h 5314642"/>
              <a:gd name="connsiteX289" fmla="*/ 4639500 w 9021037"/>
              <a:gd name="connsiteY289" fmla="*/ 3859707 h 5314642"/>
              <a:gd name="connsiteX290" fmla="*/ 4502639 w 9021037"/>
              <a:gd name="connsiteY290" fmla="*/ 3870801 h 5314642"/>
              <a:gd name="connsiteX291" fmla="*/ 4421695 w 9021037"/>
              <a:gd name="connsiteY291" fmla="*/ 3860417 h 5314642"/>
              <a:gd name="connsiteX292" fmla="*/ 4328014 w 9021037"/>
              <a:gd name="connsiteY292" fmla="*/ 3873976 h 5314642"/>
              <a:gd name="connsiteX293" fmla="*/ 4302614 w 9021037"/>
              <a:gd name="connsiteY293" fmla="*/ 3899376 h 5314642"/>
              <a:gd name="connsiteX294" fmla="*/ 4305789 w 9021037"/>
              <a:gd name="connsiteY294" fmla="*/ 3947001 h 5314642"/>
              <a:gd name="connsiteX295" fmla="*/ 4272321 w 9021037"/>
              <a:gd name="connsiteY295" fmla="*/ 4045239 h 5314642"/>
              <a:gd name="connsiteX296" fmla="*/ 4229290 w 9021037"/>
              <a:gd name="connsiteY296" fmla="*/ 4109785 h 5314642"/>
              <a:gd name="connsiteX297" fmla="*/ 4207775 w 9021037"/>
              <a:gd name="connsiteY297" fmla="*/ 4142058 h 5314642"/>
              <a:gd name="connsiteX298" fmla="*/ 4175502 w 9021037"/>
              <a:gd name="connsiteY298" fmla="*/ 4174331 h 5314642"/>
              <a:gd name="connsiteX299" fmla="*/ 4121714 w 9021037"/>
              <a:gd name="connsiteY299" fmla="*/ 4217362 h 5314642"/>
              <a:gd name="connsiteX300" fmla="*/ 4096239 w 9021037"/>
              <a:gd name="connsiteY300" fmla="*/ 4270851 h 5314642"/>
              <a:gd name="connsiteX301" fmla="*/ 4046410 w 9021037"/>
              <a:gd name="connsiteY301" fmla="*/ 4335696 h 5314642"/>
              <a:gd name="connsiteX302" fmla="*/ 4014137 w 9021037"/>
              <a:gd name="connsiteY302" fmla="*/ 4367969 h 5314642"/>
              <a:gd name="connsiteX303" fmla="*/ 3924191 w 9021037"/>
              <a:gd name="connsiteY303" fmla="*/ 4468485 h 5314642"/>
              <a:gd name="connsiteX304" fmla="*/ 3838130 w 9021037"/>
              <a:gd name="connsiteY304" fmla="*/ 4537439 h 5314642"/>
              <a:gd name="connsiteX305" fmla="*/ 3780457 w 9021037"/>
              <a:gd name="connsiteY305" fmla="*/ 4563362 h 5314642"/>
              <a:gd name="connsiteX306" fmla="*/ 3813664 w 9021037"/>
              <a:gd name="connsiteY306" fmla="*/ 4639151 h 5314642"/>
              <a:gd name="connsiteX307" fmla="*/ 3810489 w 9021037"/>
              <a:gd name="connsiteY307" fmla="*/ 4728051 h 5314642"/>
              <a:gd name="connsiteX308" fmla="*/ 3745196 w 9021037"/>
              <a:gd name="connsiteY308" fmla="*/ 4755244 h 5314642"/>
              <a:gd name="connsiteX309" fmla="*/ 3699364 w 9021037"/>
              <a:gd name="connsiteY309" fmla="*/ 4693126 h 5314642"/>
              <a:gd name="connsiteX310" fmla="*/ 3621745 w 9021037"/>
              <a:gd name="connsiteY310" fmla="*/ 4641840 h 5314642"/>
              <a:gd name="connsiteX311" fmla="*/ 3499339 w 9021037"/>
              <a:gd name="connsiteY311" fmla="*/ 4664551 h 5314642"/>
              <a:gd name="connsiteX312" fmla="*/ 3423139 w 9021037"/>
              <a:gd name="connsiteY312" fmla="*/ 4728051 h 5314642"/>
              <a:gd name="connsiteX313" fmla="*/ 3342046 w 9021037"/>
              <a:gd name="connsiteY313" fmla="*/ 4725436 h 5314642"/>
              <a:gd name="connsiteX314" fmla="*/ 3286614 w 9021037"/>
              <a:gd name="connsiteY314" fmla="*/ 4785201 h 5314642"/>
              <a:gd name="connsiteX315" fmla="*/ 3212431 w 9021037"/>
              <a:gd name="connsiteY315" fmla="*/ 4788750 h 5314642"/>
              <a:gd name="connsiteX316" fmla="*/ 3153525 w 9021037"/>
              <a:gd name="connsiteY316" fmla="*/ 4755244 h 5314642"/>
              <a:gd name="connsiteX317" fmla="*/ 3099737 w 9021037"/>
              <a:gd name="connsiteY317" fmla="*/ 4712213 h 5314642"/>
              <a:gd name="connsiteX318" fmla="*/ 3032614 w 9021037"/>
              <a:gd name="connsiteY318" fmla="*/ 4591526 h 5314642"/>
              <a:gd name="connsiteX319" fmla="*/ 3054839 w 9021037"/>
              <a:gd name="connsiteY319" fmla="*/ 4556601 h 5314642"/>
              <a:gd name="connsiteX320" fmla="*/ 3088980 w 9021037"/>
              <a:gd name="connsiteY320" fmla="*/ 4561606 h 5314642"/>
              <a:gd name="connsiteX321" fmla="*/ 3131039 w 9021037"/>
              <a:gd name="connsiteY321" fmla="*/ 4585176 h 5314642"/>
              <a:gd name="connsiteX322" fmla="*/ 3173995 w 9021037"/>
              <a:gd name="connsiteY322" fmla="*/ 4560037 h 5314642"/>
              <a:gd name="connsiteX323" fmla="*/ 3172314 w 9021037"/>
              <a:gd name="connsiteY323" fmla="*/ 4505801 h 5314642"/>
              <a:gd name="connsiteX324" fmla="*/ 3142768 w 9021037"/>
              <a:gd name="connsiteY324" fmla="*/ 4443272 h 5314642"/>
              <a:gd name="connsiteX325" fmla="*/ 3192148 w 9021037"/>
              <a:gd name="connsiteY325" fmla="*/ 4404126 h 5314642"/>
              <a:gd name="connsiteX326" fmla="*/ 3268871 w 9021037"/>
              <a:gd name="connsiteY326" fmla="*/ 4377680 h 5314642"/>
              <a:gd name="connsiteX327" fmla="*/ 3299725 w 9021037"/>
              <a:gd name="connsiteY327" fmla="*/ 4261812 h 5314642"/>
              <a:gd name="connsiteX328" fmla="*/ 3411896 w 9021037"/>
              <a:gd name="connsiteY328" fmla="*/ 4243658 h 5314642"/>
              <a:gd name="connsiteX329" fmla="*/ 3423139 w 9021037"/>
              <a:gd name="connsiteY329" fmla="*/ 4140676 h 5314642"/>
              <a:gd name="connsiteX330" fmla="*/ 3380669 w 9021037"/>
              <a:gd name="connsiteY330" fmla="*/ 4050170 h 5314642"/>
              <a:gd name="connsiteX331" fmla="*/ 3401997 w 9021037"/>
              <a:gd name="connsiteY331" fmla="*/ 3941361 h 5314642"/>
              <a:gd name="connsiteX332" fmla="*/ 3490188 w 9021037"/>
              <a:gd name="connsiteY332" fmla="*/ 3891270 h 5314642"/>
              <a:gd name="connsiteX333" fmla="*/ 3589658 w 9021037"/>
              <a:gd name="connsiteY333" fmla="*/ 3897097 h 5314642"/>
              <a:gd name="connsiteX334" fmla="*/ 3669893 w 9021037"/>
              <a:gd name="connsiteY334" fmla="*/ 3948420 h 5314642"/>
              <a:gd name="connsiteX335" fmla="*/ 3737613 w 9021037"/>
              <a:gd name="connsiteY335" fmla="*/ 3984578 h 5314642"/>
              <a:gd name="connsiteX336" fmla="*/ 3813440 w 9021037"/>
              <a:gd name="connsiteY336" fmla="*/ 3954770 h 5314642"/>
              <a:gd name="connsiteX337" fmla="*/ 3913620 w 9021037"/>
              <a:gd name="connsiteY337" fmla="*/ 3963063 h 5314642"/>
              <a:gd name="connsiteX338" fmla="*/ 3899688 w 9021037"/>
              <a:gd name="connsiteY338" fmla="*/ 3865011 h 5314642"/>
              <a:gd name="connsiteX339" fmla="*/ 3911155 w 9021037"/>
              <a:gd name="connsiteY339" fmla="*/ 3759713 h 5314642"/>
              <a:gd name="connsiteX340" fmla="*/ 3829315 w 9021037"/>
              <a:gd name="connsiteY340" fmla="*/ 3709997 h 5314642"/>
              <a:gd name="connsiteX341" fmla="*/ 3750127 w 9021037"/>
              <a:gd name="connsiteY341" fmla="*/ 3651091 h 5314642"/>
              <a:gd name="connsiteX342" fmla="*/ 3702165 w 9021037"/>
              <a:gd name="connsiteY342" fmla="*/ 3571903 h 5314642"/>
              <a:gd name="connsiteX343" fmla="*/ 3659135 w 9021037"/>
              <a:gd name="connsiteY343" fmla="*/ 3518115 h 5314642"/>
              <a:gd name="connsiteX344" fmla="*/ 3655437 w 9021037"/>
              <a:gd name="connsiteY344" fmla="*/ 3410538 h 5314642"/>
              <a:gd name="connsiteX345" fmla="*/ 3558431 w 9021037"/>
              <a:gd name="connsiteY345" fmla="*/ 3368217 h 5314642"/>
              <a:gd name="connsiteX346" fmla="*/ 3474126 w 9021037"/>
              <a:gd name="connsiteY346" fmla="*/ 3263106 h 5314642"/>
              <a:gd name="connsiteX347" fmla="*/ 3508528 w 9021037"/>
              <a:gd name="connsiteY347" fmla="*/ 3173870 h 5314642"/>
              <a:gd name="connsiteX348" fmla="*/ 3531463 w 9021037"/>
              <a:gd name="connsiteY348" fmla="*/ 3083924 h 5314642"/>
              <a:gd name="connsiteX349" fmla="*/ 3465497 w 9021037"/>
              <a:gd name="connsiteY349" fmla="*/ 2990990 h 5314642"/>
              <a:gd name="connsiteX350" fmla="*/ 3381901 w 9021037"/>
              <a:gd name="connsiteY350" fmla="*/ 2973359 h 5314642"/>
              <a:gd name="connsiteX351" fmla="*/ 3316310 w 9021037"/>
              <a:gd name="connsiteY351" fmla="*/ 2894171 h 5314642"/>
              <a:gd name="connsiteX352" fmla="*/ 3249112 w 9021037"/>
              <a:gd name="connsiteY352" fmla="*/ 2840551 h 5314642"/>
              <a:gd name="connsiteX353" fmla="*/ 3196920 w 9021037"/>
              <a:gd name="connsiteY353" fmla="*/ 2838926 h 5314642"/>
              <a:gd name="connsiteX354" fmla="*/ 3146466 w 9021037"/>
              <a:gd name="connsiteY354" fmla="*/ 2886859 h 5314642"/>
              <a:gd name="connsiteX355" fmla="*/ 3099737 w 9021037"/>
              <a:gd name="connsiteY355" fmla="*/ 2829625 h 5314642"/>
              <a:gd name="connsiteX356" fmla="*/ 3023370 w 9021037"/>
              <a:gd name="connsiteY356" fmla="*/ 2820016 h 5314642"/>
              <a:gd name="connsiteX357" fmla="*/ 2955209 w 9021037"/>
              <a:gd name="connsiteY357" fmla="*/ 2788976 h 5314642"/>
              <a:gd name="connsiteX358" fmla="*/ 2938288 w 9021037"/>
              <a:gd name="connsiteY358" fmla="*/ 2705547 h 5314642"/>
              <a:gd name="connsiteX359" fmla="*/ 2872594 w 9021037"/>
              <a:gd name="connsiteY359" fmla="*/ 2718518 h 5314642"/>
              <a:gd name="connsiteX360" fmla="*/ 2773310 w 9021037"/>
              <a:gd name="connsiteY360" fmla="*/ 2629012 h 5314642"/>
              <a:gd name="connsiteX361" fmla="*/ 2658674 w 9021037"/>
              <a:gd name="connsiteY361" fmla="*/ 2646745 h 5314642"/>
              <a:gd name="connsiteX362" fmla="*/ 2565300 w 9021037"/>
              <a:gd name="connsiteY362" fmla="*/ 2702747 h 5314642"/>
              <a:gd name="connsiteX363" fmla="*/ 2443521 w 9021037"/>
              <a:gd name="connsiteY363" fmla="*/ 2711291 h 5314642"/>
              <a:gd name="connsiteX364" fmla="*/ 2314429 w 9021037"/>
              <a:gd name="connsiteY364" fmla="*/ 2743564 h 5314642"/>
              <a:gd name="connsiteX365" fmla="*/ 2217610 w 9021037"/>
              <a:gd name="connsiteY365" fmla="*/ 2775837 h 5314642"/>
              <a:gd name="connsiteX366" fmla="*/ 2164971 w 9021037"/>
              <a:gd name="connsiteY366" fmla="*/ 2850972 h 5314642"/>
              <a:gd name="connsiteX367" fmla="*/ 2105187 w 9021037"/>
              <a:gd name="connsiteY367" fmla="*/ 2910756 h 5314642"/>
              <a:gd name="connsiteX368" fmla="*/ 2034730 w 9021037"/>
              <a:gd name="connsiteY368" fmla="*/ 2937202 h 5314642"/>
              <a:gd name="connsiteX369" fmla="*/ 1980942 w 9021037"/>
              <a:gd name="connsiteY369" fmla="*/ 2958717 h 5314642"/>
              <a:gd name="connsiteX370" fmla="*/ 1872217 w 9021037"/>
              <a:gd name="connsiteY370" fmla="*/ 2986311 h 5314642"/>
              <a:gd name="connsiteX371" fmla="*/ 1734291 w 9021037"/>
              <a:gd name="connsiteY371" fmla="*/ 2998656 h 5314642"/>
              <a:gd name="connsiteX372" fmla="*/ 1598430 w 9021037"/>
              <a:gd name="connsiteY372" fmla="*/ 2999451 h 5314642"/>
              <a:gd name="connsiteX373" fmla="*/ 1524443 w 9021037"/>
              <a:gd name="connsiteY373" fmla="*/ 3066378 h 5314642"/>
              <a:gd name="connsiteX374" fmla="*/ 1484773 w 9021037"/>
              <a:gd name="connsiteY374" fmla="*/ 3120082 h 5314642"/>
              <a:gd name="connsiteX375" fmla="*/ 1421544 w 9021037"/>
              <a:gd name="connsiteY375" fmla="*/ 3130839 h 5314642"/>
              <a:gd name="connsiteX376" fmla="*/ 1364142 w 9021037"/>
              <a:gd name="connsiteY376" fmla="*/ 3105795 h 5314642"/>
              <a:gd name="connsiteX377" fmla="*/ 1313968 w 9021037"/>
              <a:gd name="connsiteY377" fmla="*/ 3066293 h 5314642"/>
              <a:gd name="connsiteX378" fmla="*/ 1292453 w 9021037"/>
              <a:gd name="connsiteY378" fmla="*/ 3034020 h 5314642"/>
              <a:gd name="connsiteX379" fmla="*/ 1224209 w 9021037"/>
              <a:gd name="connsiteY379" fmla="*/ 2974405 h 5314642"/>
              <a:gd name="connsiteX380" fmla="*/ 1120330 w 9021037"/>
              <a:gd name="connsiteY380" fmla="*/ 2980232 h 5314642"/>
              <a:gd name="connsiteX381" fmla="*/ 1051021 w 9021037"/>
              <a:gd name="connsiteY381" fmla="*/ 2999198 h 5314642"/>
              <a:gd name="connsiteX382" fmla="*/ 994264 w 9021037"/>
              <a:gd name="connsiteY382" fmla="*/ 2981801 h 5314642"/>
              <a:gd name="connsiteX383" fmla="*/ 908539 w 9021037"/>
              <a:gd name="connsiteY383" fmla="*/ 2984182 h 5314642"/>
              <a:gd name="connsiteX384" fmla="*/ 849008 w 9021037"/>
              <a:gd name="connsiteY384" fmla="*/ 2960370 h 5314642"/>
              <a:gd name="connsiteX385" fmla="*/ 743813 w 9021037"/>
              <a:gd name="connsiteY385" fmla="*/ 2958717 h 5314642"/>
              <a:gd name="connsiteX386" fmla="*/ 668593 w 9021037"/>
              <a:gd name="connsiteY386" fmla="*/ 2937117 h 5314642"/>
              <a:gd name="connsiteX387" fmla="*/ 608894 w 9021037"/>
              <a:gd name="connsiteY387" fmla="*/ 2912073 h 5314642"/>
              <a:gd name="connsiteX388" fmla="*/ 582448 w 9021037"/>
              <a:gd name="connsiteY388" fmla="*/ 2883413 h 5314642"/>
              <a:gd name="connsiteX389" fmla="*/ 442598 w 9021037"/>
              <a:gd name="connsiteY389" fmla="*/ 2915686 h 5314642"/>
              <a:gd name="connsiteX390" fmla="*/ 431841 w 9021037"/>
              <a:gd name="connsiteY390" fmla="*/ 2947959 h 5314642"/>
              <a:gd name="connsiteX391" fmla="*/ 367995 w 9021037"/>
              <a:gd name="connsiteY391" fmla="*/ 2936557 h 5314642"/>
              <a:gd name="connsiteX392" fmla="*/ 315804 w 9021037"/>
              <a:gd name="connsiteY392" fmla="*/ 2889577 h 5314642"/>
              <a:gd name="connsiteX393" fmla="*/ 238203 w 9021037"/>
              <a:gd name="connsiteY393" fmla="*/ 2883413 h 5314642"/>
              <a:gd name="connsiteX394" fmla="*/ 202148 w 9021037"/>
              <a:gd name="connsiteY394" fmla="*/ 2795055 h 5314642"/>
              <a:gd name="connsiteX395" fmla="*/ 119869 w 9021037"/>
              <a:gd name="connsiteY395" fmla="*/ 2754322 h 5314642"/>
              <a:gd name="connsiteX396" fmla="*/ 42437 w 9021037"/>
              <a:gd name="connsiteY396" fmla="*/ 2693390 h 5314642"/>
              <a:gd name="connsiteX397" fmla="*/ 1703 w 9021037"/>
              <a:gd name="connsiteY397" fmla="*/ 2607497 h 5314642"/>
              <a:gd name="connsiteX398" fmla="*/ 43417 w 9021037"/>
              <a:gd name="connsiteY398" fmla="*/ 2483083 h 5314642"/>
              <a:gd name="connsiteX399" fmla="*/ 119869 w 9021037"/>
              <a:gd name="connsiteY399" fmla="*/ 2420835 h 5314642"/>
              <a:gd name="connsiteX400" fmla="*/ 122503 w 9021037"/>
              <a:gd name="connsiteY400" fmla="*/ 2316956 h 5314642"/>
              <a:gd name="connsiteX401" fmla="*/ 201251 w 9021037"/>
              <a:gd name="connsiteY401" fmla="*/ 2246330 h 5314642"/>
              <a:gd name="connsiteX402" fmla="*/ 233524 w 9021037"/>
              <a:gd name="connsiteY402" fmla="*/ 2191478 h 5314642"/>
              <a:gd name="connsiteX403" fmla="*/ 281234 w 9021037"/>
              <a:gd name="connsiteY403" fmla="*/ 2151893 h 5314642"/>
              <a:gd name="connsiteX404" fmla="*/ 296838 w 9021037"/>
              <a:gd name="connsiteY404" fmla="*/ 2053926 h 5314642"/>
              <a:gd name="connsiteX405" fmla="*/ 265966 w 9021037"/>
              <a:gd name="connsiteY405" fmla="*/ 1923686 h 5314642"/>
              <a:gd name="connsiteX406" fmla="*/ 309977 w 9021037"/>
              <a:gd name="connsiteY406" fmla="*/ 1850847 h 5314642"/>
              <a:gd name="connsiteX407" fmla="*/ 378053 w 9021037"/>
              <a:gd name="connsiteY407" fmla="*/ 1721587 h 5314642"/>
              <a:gd name="connsiteX408" fmla="*/ 464114 w 9021037"/>
              <a:gd name="connsiteY40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85676 w 9021037"/>
              <a:gd name="connsiteY181" fmla="*/ 3636449 h 5314642"/>
              <a:gd name="connsiteX182" fmla="*/ 7488857 w 9021037"/>
              <a:gd name="connsiteY182" fmla="*/ 3690237 h 5314642"/>
              <a:gd name="connsiteX183" fmla="*/ 7456584 w 9021037"/>
              <a:gd name="connsiteY183" fmla="*/ 3700995 h 5314642"/>
              <a:gd name="connsiteX184" fmla="*/ 7392038 w 9021037"/>
              <a:gd name="connsiteY184" fmla="*/ 3744025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73704 w 9021037"/>
              <a:gd name="connsiteY187" fmla="*/ 3808571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8857 w 9021037"/>
              <a:gd name="connsiteY182" fmla="*/ 3690237 h 5314642"/>
              <a:gd name="connsiteX183" fmla="*/ 7456584 w 9021037"/>
              <a:gd name="connsiteY183" fmla="*/ 3700995 h 5314642"/>
              <a:gd name="connsiteX184" fmla="*/ 7392038 w 9021037"/>
              <a:gd name="connsiteY184" fmla="*/ 3744025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73704 w 9021037"/>
              <a:gd name="connsiteY187" fmla="*/ 3808571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56584 w 9021037"/>
              <a:gd name="connsiteY183" fmla="*/ 3700995 h 5314642"/>
              <a:gd name="connsiteX184" fmla="*/ 7392038 w 9021037"/>
              <a:gd name="connsiteY184" fmla="*/ 3744025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73704 w 9021037"/>
              <a:gd name="connsiteY187" fmla="*/ 3808571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2038 w 9021037"/>
              <a:gd name="connsiteY184" fmla="*/ 3744025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73704 w 9021037"/>
              <a:gd name="connsiteY187" fmla="*/ 3808571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73704 w 9021037"/>
              <a:gd name="connsiteY187" fmla="*/ 3808571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30841 w 9021037"/>
              <a:gd name="connsiteY187" fmla="*/ 375380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230841 w 9021037"/>
              <a:gd name="connsiteY187" fmla="*/ 375380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01582 w 9021037"/>
              <a:gd name="connsiteY187" fmla="*/ 3840844 h 5314642"/>
              <a:gd name="connsiteX188" fmla="*/ 7037036 w 9021037"/>
              <a:gd name="connsiteY188" fmla="*/ 3862359 h 5314642"/>
              <a:gd name="connsiteX189" fmla="*/ 7004763 w 9021037"/>
              <a:gd name="connsiteY189" fmla="*/ 3873117 h 5314642"/>
              <a:gd name="connsiteX190" fmla="*/ 6929460 w 9021037"/>
              <a:gd name="connsiteY190" fmla="*/ 3862359 h 5314642"/>
              <a:gd name="connsiteX191" fmla="*/ 6897187 w 9021037"/>
              <a:gd name="connsiteY191" fmla="*/ 3851602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606730 w 9021037"/>
              <a:gd name="connsiteY196" fmla="*/ 4023724 h 5314642"/>
              <a:gd name="connsiteX197" fmla="*/ 6595973 w 9021037"/>
              <a:gd name="connsiteY197" fmla="*/ 4055997 h 5314642"/>
              <a:gd name="connsiteX198" fmla="*/ 6542184 w 9021037"/>
              <a:gd name="connsiteY198" fmla="*/ 4099027 h 5314642"/>
              <a:gd name="connsiteX199" fmla="*/ 6520669 w 9021037"/>
              <a:gd name="connsiteY199" fmla="*/ 4120543 h 5314642"/>
              <a:gd name="connsiteX200" fmla="*/ 6456123 w 9021037"/>
              <a:gd name="connsiteY200" fmla="*/ 4163573 h 5314642"/>
              <a:gd name="connsiteX201" fmla="*/ 6413093 w 9021037"/>
              <a:gd name="connsiteY201" fmla="*/ 4217362 h 5314642"/>
              <a:gd name="connsiteX202" fmla="*/ 6380820 w 9021037"/>
              <a:gd name="connsiteY202" fmla="*/ 4228119 h 5314642"/>
              <a:gd name="connsiteX203" fmla="*/ 6402335 w 9021037"/>
              <a:gd name="connsiteY203" fmla="*/ 4335696 h 5314642"/>
              <a:gd name="connsiteX204" fmla="*/ 6413093 w 9021037"/>
              <a:gd name="connsiteY204" fmla="*/ 4378726 h 5314642"/>
              <a:gd name="connsiteX205" fmla="*/ 6434608 w 9021037"/>
              <a:gd name="connsiteY205" fmla="*/ 4400242 h 5314642"/>
              <a:gd name="connsiteX206" fmla="*/ 6456123 w 9021037"/>
              <a:gd name="connsiteY206" fmla="*/ 4432515 h 5314642"/>
              <a:gd name="connsiteX207" fmla="*/ 6477638 w 9021037"/>
              <a:gd name="connsiteY207" fmla="*/ 4497060 h 5314642"/>
              <a:gd name="connsiteX208" fmla="*/ 6499154 w 9021037"/>
              <a:gd name="connsiteY208" fmla="*/ 4518576 h 5314642"/>
              <a:gd name="connsiteX209" fmla="*/ 6520669 w 9021037"/>
              <a:gd name="connsiteY209" fmla="*/ 4550849 h 5314642"/>
              <a:gd name="connsiteX210" fmla="*/ 6585215 w 9021037"/>
              <a:gd name="connsiteY210" fmla="*/ 4615395 h 5314642"/>
              <a:gd name="connsiteX211" fmla="*/ 6617488 w 9021037"/>
              <a:gd name="connsiteY211" fmla="*/ 4626152 h 5314642"/>
              <a:gd name="connsiteX212" fmla="*/ 6649761 w 9021037"/>
              <a:gd name="connsiteY212" fmla="*/ 4647667 h 5314642"/>
              <a:gd name="connsiteX213" fmla="*/ 6671276 w 9021037"/>
              <a:gd name="connsiteY213" fmla="*/ 4669183 h 5314642"/>
              <a:gd name="connsiteX214" fmla="*/ 6703549 w 9021037"/>
              <a:gd name="connsiteY214" fmla="*/ 4679940 h 5314642"/>
              <a:gd name="connsiteX215" fmla="*/ 6811125 w 9021037"/>
              <a:gd name="connsiteY215" fmla="*/ 4647667 h 5314642"/>
              <a:gd name="connsiteX216" fmla="*/ 6918702 w 9021037"/>
              <a:gd name="connsiteY216" fmla="*/ 4636910 h 5314642"/>
              <a:gd name="connsiteX217" fmla="*/ 6950975 w 9021037"/>
              <a:gd name="connsiteY217" fmla="*/ 4615395 h 5314642"/>
              <a:gd name="connsiteX218" fmla="*/ 7166128 w 9021037"/>
              <a:gd name="connsiteY218" fmla="*/ 4615395 h 5314642"/>
              <a:gd name="connsiteX219" fmla="*/ 7198401 w 9021037"/>
              <a:gd name="connsiteY219" fmla="*/ 4626152 h 5314642"/>
              <a:gd name="connsiteX220" fmla="*/ 7230674 w 9021037"/>
              <a:gd name="connsiteY220" fmla="*/ 4733729 h 5314642"/>
              <a:gd name="connsiteX221" fmla="*/ 7219916 w 9021037"/>
              <a:gd name="connsiteY221" fmla="*/ 4776759 h 5314642"/>
              <a:gd name="connsiteX222" fmla="*/ 7176885 w 9021037"/>
              <a:gd name="connsiteY222" fmla="*/ 4830547 h 5314642"/>
              <a:gd name="connsiteX223" fmla="*/ 7155370 w 9021037"/>
              <a:gd name="connsiteY223" fmla="*/ 4862820 h 5314642"/>
              <a:gd name="connsiteX224" fmla="*/ 7101582 w 9021037"/>
              <a:gd name="connsiteY224" fmla="*/ 4905851 h 5314642"/>
              <a:gd name="connsiteX225" fmla="*/ 7037036 w 9021037"/>
              <a:gd name="connsiteY225" fmla="*/ 4927366 h 5314642"/>
              <a:gd name="connsiteX226" fmla="*/ 7004763 w 9021037"/>
              <a:gd name="connsiteY226" fmla="*/ 4938124 h 5314642"/>
              <a:gd name="connsiteX227" fmla="*/ 6907944 w 9021037"/>
              <a:gd name="connsiteY227" fmla="*/ 4948882 h 5314642"/>
              <a:gd name="connsiteX228" fmla="*/ 6843398 w 9021037"/>
              <a:gd name="connsiteY228" fmla="*/ 4970397 h 5314642"/>
              <a:gd name="connsiteX229" fmla="*/ 6757337 w 9021037"/>
              <a:gd name="connsiteY229" fmla="*/ 4959639 h 5314642"/>
              <a:gd name="connsiteX230" fmla="*/ 6725064 w 9021037"/>
              <a:gd name="connsiteY230" fmla="*/ 4948882 h 5314642"/>
              <a:gd name="connsiteX231" fmla="*/ 6682034 w 9021037"/>
              <a:gd name="connsiteY231" fmla="*/ 4905851 h 5314642"/>
              <a:gd name="connsiteX232" fmla="*/ 6639003 w 9021037"/>
              <a:gd name="connsiteY232" fmla="*/ 4948882 h 5314642"/>
              <a:gd name="connsiteX233" fmla="*/ 6628245 w 9021037"/>
              <a:gd name="connsiteY233" fmla="*/ 4981155 h 5314642"/>
              <a:gd name="connsiteX234" fmla="*/ 6595973 w 9021037"/>
              <a:gd name="connsiteY234" fmla="*/ 4991912 h 5314642"/>
              <a:gd name="connsiteX235" fmla="*/ 6509911 w 9021037"/>
              <a:gd name="connsiteY235" fmla="*/ 5002670 h 5314642"/>
              <a:gd name="connsiteX236" fmla="*/ 6445365 w 9021037"/>
              <a:gd name="connsiteY236" fmla="*/ 5013427 h 5314642"/>
              <a:gd name="connsiteX237" fmla="*/ 6391577 w 9021037"/>
              <a:gd name="connsiteY237" fmla="*/ 5045700 h 5314642"/>
              <a:gd name="connsiteX238" fmla="*/ 6327031 w 9021037"/>
              <a:gd name="connsiteY238" fmla="*/ 5077973 h 5314642"/>
              <a:gd name="connsiteX239" fmla="*/ 6305516 w 9021037"/>
              <a:gd name="connsiteY239" fmla="*/ 5099489 h 5314642"/>
              <a:gd name="connsiteX240" fmla="*/ 6262485 w 9021037"/>
              <a:gd name="connsiteY240" fmla="*/ 5110246 h 5314642"/>
              <a:gd name="connsiteX241" fmla="*/ 6230213 w 9021037"/>
              <a:gd name="connsiteY241" fmla="*/ 5121004 h 5314642"/>
              <a:gd name="connsiteX242" fmla="*/ 6187182 w 9021037"/>
              <a:gd name="connsiteY242" fmla="*/ 5164035 h 5314642"/>
              <a:gd name="connsiteX243" fmla="*/ 6165667 w 9021037"/>
              <a:gd name="connsiteY243" fmla="*/ 5196307 h 5314642"/>
              <a:gd name="connsiteX244" fmla="*/ 6133394 w 9021037"/>
              <a:gd name="connsiteY244" fmla="*/ 5207065 h 5314642"/>
              <a:gd name="connsiteX245" fmla="*/ 6111878 w 9021037"/>
              <a:gd name="connsiteY245" fmla="*/ 5228580 h 5314642"/>
              <a:gd name="connsiteX246" fmla="*/ 6047333 w 9021037"/>
              <a:gd name="connsiteY246" fmla="*/ 5271611 h 5314642"/>
              <a:gd name="connsiteX247" fmla="*/ 5982787 w 9021037"/>
              <a:gd name="connsiteY247" fmla="*/ 5282369 h 5314642"/>
              <a:gd name="connsiteX248" fmla="*/ 5928998 w 9021037"/>
              <a:gd name="connsiteY248" fmla="*/ 5293126 h 5314642"/>
              <a:gd name="connsiteX249" fmla="*/ 5896725 w 9021037"/>
              <a:gd name="connsiteY249" fmla="*/ 5303884 h 5314642"/>
              <a:gd name="connsiteX250" fmla="*/ 5842937 w 9021037"/>
              <a:gd name="connsiteY250" fmla="*/ 5314642 h 5314642"/>
              <a:gd name="connsiteX251" fmla="*/ 5767634 w 9021037"/>
              <a:gd name="connsiteY251" fmla="*/ 5303884 h 5314642"/>
              <a:gd name="connsiteX252" fmla="*/ 5703088 w 9021037"/>
              <a:gd name="connsiteY252" fmla="*/ 5282369 h 5314642"/>
              <a:gd name="connsiteX253" fmla="*/ 5638542 w 9021037"/>
              <a:gd name="connsiteY253" fmla="*/ 5271611 h 5314642"/>
              <a:gd name="connsiteX254" fmla="*/ 5595511 w 9021037"/>
              <a:gd name="connsiteY254" fmla="*/ 5174792 h 5314642"/>
              <a:gd name="connsiteX255" fmla="*/ 5638542 w 9021037"/>
              <a:gd name="connsiteY255" fmla="*/ 5056458 h 5314642"/>
              <a:gd name="connsiteX256" fmla="*/ 5660057 w 9021037"/>
              <a:gd name="connsiteY256" fmla="*/ 4895093 h 5314642"/>
              <a:gd name="connsiteX257" fmla="*/ 5584754 w 9021037"/>
              <a:gd name="connsiteY257" fmla="*/ 4819790 h 5314642"/>
              <a:gd name="connsiteX258" fmla="*/ 5530965 w 9021037"/>
              <a:gd name="connsiteY258" fmla="*/ 4787517 h 5314642"/>
              <a:gd name="connsiteX259" fmla="*/ 5423389 w 9021037"/>
              <a:gd name="connsiteY259" fmla="*/ 4766002 h 5314642"/>
              <a:gd name="connsiteX260" fmla="*/ 5358843 w 9021037"/>
              <a:gd name="connsiteY260" fmla="*/ 4733729 h 5314642"/>
              <a:gd name="connsiteX261" fmla="*/ 5326570 w 9021037"/>
              <a:gd name="connsiteY261" fmla="*/ 4722971 h 5314642"/>
              <a:gd name="connsiteX262" fmla="*/ 5294297 w 9021037"/>
              <a:gd name="connsiteY262" fmla="*/ 4701456 h 5314642"/>
              <a:gd name="connsiteX263" fmla="*/ 5175776 w 9021037"/>
              <a:gd name="connsiteY263" fmla="*/ 4704108 h 5314642"/>
              <a:gd name="connsiteX264" fmla="*/ 5166214 w 9021037"/>
              <a:gd name="connsiteY264" fmla="*/ 4655026 h 5314642"/>
              <a:gd name="connsiteX265" fmla="*/ 5197478 w 9021037"/>
              <a:gd name="connsiteY265" fmla="*/ 4572364 h 5314642"/>
              <a:gd name="connsiteX266" fmla="*/ 5264639 w 9021037"/>
              <a:gd name="connsiteY266" fmla="*/ 4543901 h 5314642"/>
              <a:gd name="connsiteX267" fmla="*/ 5339980 w 9021037"/>
              <a:gd name="connsiteY267" fmla="*/ 4489478 h 5314642"/>
              <a:gd name="connsiteX268" fmla="*/ 5401874 w 9021037"/>
              <a:gd name="connsiteY268" fmla="*/ 4432515 h 5314642"/>
              <a:gd name="connsiteX269" fmla="*/ 5466420 w 9021037"/>
              <a:gd name="connsiteY269" fmla="*/ 4421757 h 5314642"/>
              <a:gd name="connsiteX270" fmla="*/ 5617027 w 9021037"/>
              <a:gd name="connsiteY270" fmla="*/ 4378726 h 5314642"/>
              <a:gd name="connsiteX271" fmla="*/ 5712277 w 9021037"/>
              <a:gd name="connsiteY271" fmla="*/ 4285792 h 5314642"/>
              <a:gd name="connsiteX272" fmla="*/ 5573996 w 9021037"/>
              <a:gd name="connsiteY272" fmla="*/ 4195846 h 5314642"/>
              <a:gd name="connsiteX273" fmla="*/ 5467129 w 9021037"/>
              <a:gd name="connsiteY273" fmla="*/ 4187031 h 5314642"/>
              <a:gd name="connsiteX274" fmla="*/ 5404339 w 9021037"/>
              <a:gd name="connsiteY274" fmla="*/ 4245451 h 5314642"/>
              <a:gd name="connsiteX275" fmla="*/ 5296389 w 9021037"/>
              <a:gd name="connsiteY275" fmla="*/ 4229576 h 5314642"/>
              <a:gd name="connsiteX276" fmla="*/ 5223364 w 9021037"/>
              <a:gd name="connsiteY276" fmla="*/ 4223226 h 5314642"/>
              <a:gd name="connsiteX277" fmla="*/ 5154448 w 9021037"/>
              <a:gd name="connsiteY277" fmla="*/ 4185089 h 5314642"/>
              <a:gd name="connsiteX278" fmla="*/ 5122175 w 9021037"/>
              <a:gd name="connsiteY278" fmla="*/ 4195846 h 5314642"/>
              <a:gd name="connsiteX279" fmla="*/ 5025356 w 9021037"/>
              <a:gd name="connsiteY279" fmla="*/ 4185089 h 5314642"/>
              <a:gd name="connsiteX280" fmla="*/ 4960810 w 9021037"/>
              <a:gd name="connsiteY280" fmla="*/ 4152816 h 5314642"/>
              <a:gd name="connsiteX281" fmla="*/ 4907022 w 9021037"/>
              <a:gd name="connsiteY281" fmla="*/ 4099027 h 5314642"/>
              <a:gd name="connsiteX282" fmla="*/ 4836014 w 9021037"/>
              <a:gd name="connsiteY282" fmla="*/ 4093051 h 5314642"/>
              <a:gd name="connsiteX283" fmla="*/ 4804899 w 9021037"/>
              <a:gd name="connsiteY283" fmla="*/ 4048414 h 5314642"/>
              <a:gd name="connsiteX284" fmla="*/ 4902689 w 9021037"/>
              <a:gd name="connsiteY284" fmla="*/ 4007326 h 5314642"/>
              <a:gd name="connsiteX285" fmla="*/ 4880576 w 9021037"/>
              <a:gd name="connsiteY285" fmla="*/ 3944536 h 5314642"/>
              <a:gd name="connsiteX286" fmla="*/ 4739307 w 9021037"/>
              <a:gd name="connsiteY286" fmla="*/ 3953538 h 5314642"/>
              <a:gd name="connsiteX287" fmla="*/ 4639500 w 9021037"/>
              <a:gd name="connsiteY287" fmla="*/ 3859707 h 5314642"/>
              <a:gd name="connsiteX288" fmla="*/ 4502639 w 9021037"/>
              <a:gd name="connsiteY288" fmla="*/ 3870801 h 5314642"/>
              <a:gd name="connsiteX289" fmla="*/ 4421695 w 9021037"/>
              <a:gd name="connsiteY289" fmla="*/ 3860417 h 5314642"/>
              <a:gd name="connsiteX290" fmla="*/ 4328014 w 9021037"/>
              <a:gd name="connsiteY290" fmla="*/ 3873976 h 5314642"/>
              <a:gd name="connsiteX291" fmla="*/ 4302614 w 9021037"/>
              <a:gd name="connsiteY291" fmla="*/ 3899376 h 5314642"/>
              <a:gd name="connsiteX292" fmla="*/ 4305789 w 9021037"/>
              <a:gd name="connsiteY292" fmla="*/ 3947001 h 5314642"/>
              <a:gd name="connsiteX293" fmla="*/ 4272321 w 9021037"/>
              <a:gd name="connsiteY293" fmla="*/ 4045239 h 5314642"/>
              <a:gd name="connsiteX294" fmla="*/ 4229290 w 9021037"/>
              <a:gd name="connsiteY294" fmla="*/ 4109785 h 5314642"/>
              <a:gd name="connsiteX295" fmla="*/ 4207775 w 9021037"/>
              <a:gd name="connsiteY295" fmla="*/ 4142058 h 5314642"/>
              <a:gd name="connsiteX296" fmla="*/ 4175502 w 9021037"/>
              <a:gd name="connsiteY296" fmla="*/ 4174331 h 5314642"/>
              <a:gd name="connsiteX297" fmla="*/ 4121714 w 9021037"/>
              <a:gd name="connsiteY297" fmla="*/ 4217362 h 5314642"/>
              <a:gd name="connsiteX298" fmla="*/ 4096239 w 9021037"/>
              <a:gd name="connsiteY298" fmla="*/ 4270851 h 5314642"/>
              <a:gd name="connsiteX299" fmla="*/ 4046410 w 9021037"/>
              <a:gd name="connsiteY299" fmla="*/ 4335696 h 5314642"/>
              <a:gd name="connsiteX300" fmla="*/ 4014137 w 9021037"/>
              <a:gd name="connsiteY300" fmla="*/ 4367969 h 5314642"/>
              <a:gd name="connsiteX301" fmla="*/ 3924191 w 9021037"/>
              <a:gd name="connsiteY301" fmla="*/ 4468485 h 5314642"/>
              <a:gd name="connsiteX302" fmla="*/ 3838130 w 9021037"/>
              <a:gd name="connsiteY302" fmla="*/ 4537439 h 5314642"/>
              <a:gd name="connsiteX303" fmla="*/ 3780457 w 9021037"/>
              <a:gd name="connsiteY303" fmla="*/ 4563362 h 5314642"/>
              <a:gd name="connsiteX304" fmla="*/ 3813664 w 9021037"/>
              <a:gd name="connsiteY304" fmla="*/ 4639151 h 5314642"/>
              <a:gd name="connsiteX305" fmla="*/ 3810489 w 9021037"/>
              <a:gd name="connsiteY305" fmla="*/ 4728051 h 5314642"/>
              <a:gd name="connsiteX306" fmla="*/ 3745196 w 9021037"/>
              <a:gd name="connsiteY306" fmla="*/ 4755244 h 5314642"/>
              <a:gd name="connsiteX307" fmla="*/ 3699364 w 9021037"/>
              <a:gd name="connsiteY307" fmla="*/ 4693126 h 5314642"/>
              <a:gd name="connsiteX308" fmla="*/ 3621745 w 9021037"/>
              <a:gd name="connsiteY308" fmla="*/ 4641840 h 5314642"/>
              <a:gd name="connsiteX309" fmla="*/ 3499339 w 9021037"/>
              <a:gd name="connsiteY309" fmla="*/ 4664551 h 5314642"/>
              <a:gd name="connsiteX310" fmla="*/ 3423139 w 9021037"/>
              <a:gd name="connsiteY310" fmla="*/ 4728051 h 5314642"/>
              <a:gd name="connsiteX311" fmla="*/ 3342046 w 9021037"/>
              <a:gd name="connsiteY311" fmla="*/ 4725436 h 5314642"/>
              <a:gd name="connsiteX312" fmla="*/ 3286614 w 9021037"/>
              <a:gd name="connsiteY312" fmla="*/ 4785201 h 5314642"/>
              <a:gd name="connsiteX313" fmla="*/ 3212431 w 9021037"/>
              <a:gd name="connsiteY313" fmla="*/ 4788750 h 5314642"/>
              <a:gd name="connsiteX314" fmla="*/ 3153525 w 9021037"/>
              <a:gd name="connsiteY314" fmla="*/ 4755244 h 5314642"/>
              <a:gd name="connsiteX315" fmla="*/ 3099737 w 9021037"/>
              <a:gd name="connsiteY315" fmla="*/ 4712213 h 5314642"/>
              <a:gd name="connsiteX316" fmla="*/ 3032614 w 9021037"/>
              <a:gd name="connsiteY316" fmla="*/ 4591526 h 5314642"/>
              <a:gd name="connsiteX317" fmla="*/ 3054839 w 9021037"/>
              <a:gd name="connsiteY317" fmla="*/ 4556601 h 5314642"/>
              <a:gd name="connsiteX318" fmla="*/ 3088980 w 9021037"/>
              <a:gd name="connsiteY318" fmla="*/ 4561606 h 5314642"/>
              <a:gd name="connsiteX319" fmla="*/ 3131039 w 9021037"/>
              <a:gd name="connsiteY319" fmla="*/ 4585176 h 5314642"/>
              <a:gd name="connsiteX320" fmla="*/ 3173995 w 9021037"/>
              <a:gd name="connsiteY320" fmla="*/ 4560037 h 5314642"/>
              <a:gd name="connsiteX321" fmla="*/ 3172314 w 9021037"/>
              <a:gd name="connsiteY321" fmla="*/ 4505801 h 5314642"/>
              <a:gd name="connsiteX322" fmla="*/ 3142768 w 9021037"/>
              <a:gd name="connsiteY322" fmla="*/ 4443272 h 5314642"/>
              <a:gd name="connsiteX323" fmla="*/ 3192148 w 9021037"/>
              <a:gd name="connsiteY323" fmla="*/ 4404126 h 5314642"/>
              <a:gd name="connsiteX324" fmla="*/ 3268871 w 9021037"/>
              <a:gd name="connsiteY324" fmla="*/ 4377680 h 5314642"/>
              <a:gd name="connsiteX325" fmla="*/ 3299725 w 9021037"/>
              <a:gd name="connsiteY325" fmla="*/ 4261812 h 5314642"/>
              <a:gd name="connsiteX326" fmla="*/ 3411896 w 9021037"/>
              <a:gd name="connsiteY326" fmla="*/ 4243658 h 5314642"/>
              <a:gd name="connsiteX327" fmla="*/ 3423139 w 9021037"/>
              <a:gd name="connsiteY327" fmla="*/ 4140676 h 5314642"/>
              <a:gd name="connsiteX328" fmla="*/ 3380669 w 9021037"/>
              <a:gd name="connsiteY328" fmla="*/ 4050170 h 5314642"/>
              <a:gd name="connsiteX329" fmla="*/ 3401997 w 9021037"/>
              <a:gd name="connsiteY329" fmla="*/ 3941361 h 5314642"/>
              <a:gd name="connsiteX330" fmla="*/ 3490188 w 9021037"/>
              <a:gd name="connsiteY330" fmla="*/ 3891270 h 5314642"/>
              <a:gd name="connsiteX331" fmla="*/ 3589658 w 9021037"/>
              <a:gd name="connsiteY331" fmla="*/ 3897097 h 5314642"/>
              <a:gd name="connsiteX332" fmla="*/ 3669893 w 9021037"/>
              <a:gd name="connsiteY332" fmla="*/ 3948420 h 5314642"/>
              <a:gd name="connsiteX333" fmla="*/ 3737613 w 9021037"/>
              <a:gd name="connsiteY333" fmla="*/ 3984578 h 5314642"/>
              <a:gd name="connsiteX334" fmla="*/ 3813440 w 9021037"/>
              <a:gd name="connsiteY334" fmla="*/ 3954770 h 5314642"/>
              <a:gd name="connsiteX335" fmla="*/ 3913620 w 9021037"/>
              <a:gd name="connsiteY335" fmla="*/ 3963063 h 5314642"/>
              <a:gd name="connsiteX336" fmla="*/ 3899688 w 9021037"/>
              <a:gd name="connsiteY336" fmla="*/ 3865011 h 5314642"/>
              <a:gd name="connsiteX337" fmla="*/ 3911155 w 9021037"/>
              <a:gd name="connsiteY337" fmla="*/ 3759713 h 5314642"/>
              <a:gd name="connsiteX338" fmla="*/ 3829315 w 9021037"/>
              <a:gd name="connsiteY338" fmla="*/ 3709997 h 5314642"/>
              <a:gd name="connsiteX339" fmla="*/ 3750127 w 9021037"/>
              <a:gd name="connsiteY339" fmla="*/ 3651091 h 5314642"/>
              <a:gd name="connsiteX340" fmla="*/ 3702165 w 9021037"/>
              <a:gd name="connsiteY340" fmla="*/ 3571903 h 5314642"/>
              <a:gd name="connsiteX341" fmla="*/ 3659135 w 9021037"/>
              <a:gd name="connsiteY341" fmla="*/ 3518115 h 5314642"/>
              <a:gd name="connsiteX342" fmla="*/ 3655437 w 9021037"/>
              <a:gd name="connsiteY342" fmla="*/ 3410538 h 5314642"/>
              <a:gd name="connsiteX343" fmla="*/ 3558431 w 9021037"/>
              <a:gd name="connsiteY343" fmla="*/ 3368217 h 5314642"/>
              <a:gd name="connsiteX344" fmla="*/ 3474126 w 9021037"/>
              <a:gd name="connsiteY344" fmla="*/ 3263106 h 5314642"/>
              <a:gd name="connsiteX345" fmla="*/ 3508528 w 9021037"/>
              <a:gd name="connsiteY345" fmla="*/ 3173870 h 5314642"/>
              <a:gd name="connsiteX346" fmla="*/ 3531463 w 9021037"/>
              <a:gd name="connsiteY346" fmla="*/ 3083924 h 5314642"/>
              <a:gd name="connsiteX347" fmla="*/ 3465497 w 9021037"/>
              <a:gd name="connsiteY347" fmla="*/ 2990990 h 5314642"/>
              <a:gd name="connsiteX348" fmla="*/ 3381901 w 9021037"/>
              <a:gd name="connsiteY348" fmla="*/ 2973359 h 5314642"/>
              <a:gd name="connsiteX349" fmla="*/ 3316310 w 9021037"/>
              <a:gd name="connsiteY349" fmla="*/ 2894171 h 5314642"/>
              <a:gd name="connsiteX350" fmla="*/ 3249112 w 9021037"/>
              <a:gd name="connsiteY350" fmla="*/ 2840551 h 5314642"/>
              <a:gd name="connsiteX351" fmla="*/ 3196920 w 9021037"/>
              <a:gd name="connsiteY351" fmla="*/ 2838926 h 5314642"/>
              <a:gd name="connsiteX352" fmla="*/ 3146466 w 9021037"/>
              <a:gd name="connsiteY352" fmla="*/ 2886859 h 5314642"/>
              <a:gd name="connsiteX353" fmla="*/ 3099737 w 9021037"/>
              <a:gd name="connsiteY353" fmla="*/ 2829625 h 5314642"/>
              <a:gd name="connsiteX354" fmla="*/ 3023370 w 9021037"/>
              <a:gd name="connsiteY354" fmla="*/ 2820016 h 5314642"/>
              <a:gd name="connsiteX355" fmla="*/ 2955209 w 9021037"/>
              <a:gd name="connsiteY355" fmla="*/ 2788976 h 5314642"/>
              <a:gd name="connsiteX356" fmla="*/ 2938288 w 9021037"/>
              <a:gd name="connsiteY356" fmla="*/ 2705547 h 5314642"/>
              <a:gd name="connsiteX357" fmla="*/ 2872594 w 9021037"/>
              <a:gd name="connsiteY357" fmla="*/ 2718518 h 5314642"/>
              <a:gd name="connsiteX358" fmla="*/ 2773310 w 9021037"/>
              <a:gd name="connsiteY358" fmla="*/ 2629012 h 5314642"/>
              <a:gd name="connsiteX359" fmla="*/ 2658674 w 9021037"/>
              <a:gd name="connsiteY359" fmla="*/ 2646745 h 5314642"/>
              <a:gd name="connsiteX360" fmla="*/ 2565300 w 9021037"/>
              <a:gd name="connsiteY360" fmla="*/ 2702747 h 5314642"/>
              <a:gd name="connsiteX361" fmla="*/ 2443521 w 9021037"/>
              <a:gd name="connsiteY361" fmla="*/ 2711291 h 5314642"/>
              <a:gd name="connsiteX362" fmla="*/ 2314429 w 9021037"/>
              <a:gd name="connsiteY362" fmla="*/ 2743564 h 5314642"/>
              <a:gd name="connsiteX363" fmla="*/ 2217610 w 9021037"/>
              <a:gd name="connsiteY363" fmla="*/ 2775837 h 5314642"/>
              <a:gd name="connsiteX364" fmla="*/ 2164971 w 9021037"/>
              <a:gd name="connsiteY364" fmla="*/ 2850972 h 5314642"/>
              <a:gd name="connsiteX365" fmla="*/ 2105187 w 9021037"/>
              <a:gd name="connsiteY365" fmla="*/ 2910756 h 5314642"/>
              <a:gd name="connsiteX366" fmla="*/ 2034730 w 9021037"/>
              <a:gd name="connsiteY366" fmla="*/ 2937202 h 5314642"/>
              <a:gd name="connsiteX367" fmla="*/ 1980942 w 9021037"/>
              <a:gd name="connsiteY367" fmla="*/ 2958717 h 5314642"/>
              <a:gd name="connsiteX368" fmla="*/ 1872217 w 9021037"/>
              <a:gd name="connsiteY368" fmla="*/ 2986311 h 5314642"/>
              <a:gd name="connsiteX369" fmla="*/ 1734291 w 9021037"/>
              <a:gd name="connsiteY369" fmla="*/ 2998656 h 5314642"/>
              <a:gd name="connsiteX370" fmla="*/ 1598430 w 9021037"/>
              <a:gd name="connsiteY370" fmla="*/ 2999451 h 5314642"/>
              <a:gd name="connsiteX371" fmla="*/ 1524443 w 9021037"/>
              <a:gd name="connsiteY371" fmla="*/ 3066378 h 5314642"/>
              <a:gd name="connsiteX372" fmla="*/ 1484773 w 9021037"/>
              <a:gd name="connsiteY372" fmla="*/ 3120082 h 5314642"/>
              <a:gd name="connsiteX373" fmla="*/ 1421544 w 9021037"/>
              <a:gd name="connsiteY373" fmla="*/ 3130839 h 5314642"/>
              <a:gd name="connsiteX374" fmla="*/ 1364142 w 9021037"/>
              <a:gd name="connsiteY374" fmla="*/ 3105795 h 5314642"/>
              <a:gd name="connsiteX375" fmla="*/ 1313968 w 9021037"/>
              <a:gd name="connsiteY375" fmla="*/ 3066293 h 5314642"/>
              <a:gd name="connsiteX376" fmla="*/ 1292453 w 9021037"/>
              <a:gd name="connsiteY376" fmla="*/ 3034020 h 5314642"/>
              <a:gd name="connsiteX377" fmla="*/ 1224209 w 9021037"/>
              <a:gd name="connsiteY377" fmla="*/ 2974405 h 5314642"/>
              <a:gd name="connsiteX378" fmla="*/ 1120330 w 9021037"/>
              <a:gd name="connsiteY378" fmla="*/ 2980232 h 5314642"/>
              <a:gd name="connsiteX379" fmla="*/ 1051021 w 9021037"/>
              <a:gd name="connsiteY379" fmla="*/ 2999198 h 5314642"/>
              <a:gd name="connsiteX380" fmla="*/ 994264 w 9021037"/>
              <a:gd name="connsiteY380" fmla="*/ 2981801 h 5314642"/>
              <a:gd name="connsiteX381" fmla="*/ 908539 w 9021037"/>
              <a:gd name="connsiteY381" fmla="*/ 2984182 h 5314642"/>
              <a:gd name="connsiteX382" fmla="*/ 849008 w 9021037"/>
              <a:gd name="connsiteY382" fmla="*/ 2960370 h 5314642"/>
              <a:gd name="connsiteX383" fmla="*/ 743813 w 9021037"/>
              <a:gd name="connsiteY383" fmla="*/ 2958717 h 5314642"/>
              <a:gd name="connsiteX384" fmla="*/ 668593 w 9021037"/>
              <a:gd name="connsiteY384" fmla="*/ 2937117 h 5314642"/>
              <a:gd name="connsiteX385" fmla="*/ 608894 w 9021037"/>
              <a:gd name="connsiteY385" fmla="*/ 2912073 h 5314642"/>
              <a:gd name="connsiteX386" fmla="*/ 582448 w 9021037"/>
              <a:gd name="connsiteY386" fmla="*/ 2883413 h 5314642"/>
              <a:gd name="connsiteX387" fmla="*/ 442598 w 9021037"/>
              <a:gd name="connsiteY387" fmla="*/ 2915686 h 5314642"/>
              <a:gd name="connsiteX388" fmla="*/ 431841 w 9021037"/>
              <a:gd name="connsiteY388" fmla="*/ 2947959 h 5314642"/>
              <a:gd name="connsiteX389" fmla="*/ 367995 w 9021037"/>
              <a:gd name="connsiteY389" fmla="*/ 2936557 h 5314642"/>
              <a:gd name="connsiteX390" fmla="*/ 315804 w 9021037"/>
              <a:gd name="connsiteY390" fmla="*/ 2889577 h 5314642"/>
              <a:gd name="connsiteX391" fmla="*/ 238203 w 9021037"/>
              <a:gd name="connsiteY391" fmla="*/ 2883413 h 5314642"/>
              <a:gd name="connsiteX392" fmla="*/ 202148 w 9021037"/>
              <a:gd name="connsiteY392" fmla="*/ 2795055 h 5314642"/>
              <a:gd name="connsiteX393" fmla="*/ 119869 w 9021037"/>
              <a:gd name="connsiteY393" fmla="*/ 2754322 h 5314642"/>
              <a:gd name="connsiteX394" fmla="*/ 42437 w 9021037"/>
              <a:gd name="connsiteY394" fmla="*/ 2693390 h 5314642"/>
              <a:gd name="connsiteX395" fmla="*/ 1703 w 9021037"/>
              <a:gd name="connsiteY395" fmla="*/ 2607497 h 5314642"/>
              <a:gd name="connsiteX396" fmla="*/ 43417 w 9021037"/>
              <a:gd name="connsiteY396" fmla="*/ 2483083 h 5314642"/>
              <a:gd name="connsiteX397" fmla="*/ 119869 w 9021037"/>
              <a:gd name="connsiteY397" fmla="*/ 2420835 h 5314642"/>
              <a:gd name="connsiteX398" fmla="*/ 122503 w 9021037"/>
              <a:gd name="connsiteY398" fmla="*/ 2316956 h 5314642"/>
              <a:gd name="connsiteX399" fmla="*/ 201251 w 9021037"/>
              <a:gd name="connsiteY399" fmla="*/ 2246330 h 5314642"/>
              <a:gd name="connsiteX400" fmla="*/ 233524 w 9021037"/>
              <a:gd name="connsiteY400" fmla="*/ 2191478 h 5314642"/>
              <a:gd name="connsiteX401" fmla="*/ 281234 w 9021037"/>
              <a:gd name="connsiteY401" fmla="*/ 2151893 h 5314642"/>
              <a:gd name="connsiteX402" fmla="*/ 296838 w 9021037"/>
              <a:gd name="connsiteY402" fmla="*/ 2053926 h 5314642"/>
              <a:gd name="connsiteX403" fmla="*/ 265966 w 9021037"/>
              <a:gd name="connsiteY403" fmla="*/ 1923686 h 5314642"/>
              <a:gd name="connsiteX404" fmla="*/ 309977 w 9021037"/>
              <a:gd name="connsiteY404" fmla="*/ 1850847 h 5314642"/>
              <a:gd name="connsiteX405" fmla="*/ 378053 w 9021037"/>
              <a:gd name="connsiteY405" fmla="*/ 1721587 h 5314642"/>
              <a:gd name="connsiteX406" fmla="*/ 464114 w 9021037"/>
              <a:gd name="connsiteY40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7004763 w 9021037"/>
              <a:gd name="connsiteY190" fmla="*/ 3873117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929460 w 9021037"/>
              <a:gd name="connsiteY191" fmla="*/ 3862359 h 5314642"/>
              <a:gd name="connsiteX192" fmla="*/ 6897187 w 9021037"/>
              <a:gd name="connsiteY192" fmla="*/ 3851602 h 5314642"/>
              <a:gd name="connsiteX193" fmla="*/ 6778853 w 9021037"/>
              <a:gd name="connsiteY193" fmla="*/ 3862359 h 5314642"/>
              <a:gd name="connsiteX194" fmla="*/ 6725064 w 9021037"/>
              <a:gd name="connsiteY194" fmla="*/ 3894632 h 5314642"/>
              <a:gd name="connsiteX195" fmla="*/ 6682034 w 9021037"/>
              <a:gd name="connsiteY195" fmla="*/ 3948420 h 5314642"/>
              <a:gd name="connsiteX196" fmla="*/ 6639003 w 9021037"/>
              <a:gd name="connsiteY196" fmla="*/ 4002209 h 5314642"/>
              <a:gd name="connsiteX197" fmla="*/ 6606730 w 9021037"/>
              <a:gd name="connsiteY197" fmla="*/ 4023724 h 5314642"/>
              <a:gd name="connsiteX198" fmla="*/ 6595973 w 9021037"/>
              <a:gd name="connsiteY198" fmla="*/ 4055997 h 5314642"/>
              <a:gd name="connsiteX199" fmla="*/ 6542184 w 9021037"/>
              <a:gd name="connsiteY199" fmla="*/ 4099027 h 5314642"/>
              <a:gd name="connsiteX200" fmla="*/ 6520669 w 9021037"/>
              <a:gd name="connsiteY200" fmla="*/ 4120543 h 5314642"/>
              <a:gd name="connsiteX201" fmla="*/ 6456123 w 9021037"/>
              <a:gd name="connsiteY201" fmla="*/ 4163573 h 5314642"/>
              <a:gd name="connsiteX202" fmla="*/ 6413093 w 9021037"/>
              <a:gd name="connsiteY202" fmla="*/ 4217362 h 5314642"/>
              <a:gd name="connsiteX203" fmla="*/ 6380820 w 9021037"/>
              <a:gd name="connsiteY203" fmla="*/ 4228119 h 5314642"/>
              <a:gd name="connsiteX204" fmla="*/ 6402335 w 9021037"/>
              <a:gd name="connsiteY204" fmla="*/ 4335696 h 5314642"/>
              <a:gd name="connsiteX205" fmla="*/ 6413093 w 9021037"/>
              <a:gd name="connsiteY205" fmla="*/ 4378726 h 5314642"/>
              <a:gd name="connsiteX206" fmla="*/ 6434608 w 9021037"/>
              <a:gd name="connsiteY206" fmla="*/ 4400242 h 5314642"/>
              <a:gd name="connsiteX207" fmla="*/ 6456123 w 9021037"/>
              <a:gd name="connsiteY207" fmla="*/ 4432515 h 5314642"/>
              <a:gd name="connsiteX208" fmla="*/ 6477638 w 9021037"/>
              <a:gd name="connsiteY208" fmla="*/ 4497060 h 5314642"/>
              <a:gd name="connsiteX209" fmla="*/ 6499154 w 9021037"/>
              <a:gd name="connsiteY209" fmla="*/ 4518576 h 5314642"/>
              <a:gd name="connsiteX210" fmla="*/ 6520669 w 9021037"/>
              <a:gd name="connsiteY210" fmla="*/ 4550849 h 5314642"/>
              <a:gd name="connsiteX211" fmla="*/ 6585215 w 9021037"/>
              <a:gd name="connsiteY211" fmla="*/ 4615395 h 5314642"/>
              <a:gd name="connsiteX212" fmla="*/ 6617488 w 9021037"/>
              <a:gd name="connsiteY212" fmla="*/ 4626152 h 5314642"/>
              <a:gd name="connsiteX213" fmla="*/ 6649761 w 9021037"/>
              <a:gd name="connsiteY213" fmla="*/ 4647667 h 5314642"/>
              <a:gd name="connsiteX214" fmla="*/ 6671276 w 9021037"/>
              <a:gd name="connsiteY214" fmla="*/ 4669183 h 5314642"/>
              <a:gd name="connsiteX215" fmla="*/ 6703549 w 9021037"/>
              <a:gd name="connsiteY215" fmla="*/ 4679940 h 5314642"/>
              <a:gd name="connsiteX216" fmla="*/ 6811125 w 9021037"/>
              <a:gd name="connsiteY216" fmla="*/ 4647667 h 5314642"/>
              <a:gd name="connsiteX217" fmla="*/ 6918702 w 9021037"/>
              <a:gd name="connsiteY217" fmla="*/ 4636910 h 5314642"/>
              <a:gd name="connsiteX218" fmla="*/ 6950975 w 9021037"/>
              <a:gd name="connsiteY218" fmla="*/ 4615395 h 5314642"/>
              <a:gd name="connsiteX219" fmla="*/ 7166128 w 9021037"/>
              <a:gd name="connsiteY219" fmla="*/ 4615395 h 5314642"/>
              <a:gd name="connsiteX220" fmla="*/ 7198401 w 9021037"/>
              <a:gd name="connsiteY220" fmla="*/ 4626152 h 5314642"/>
              <a:gd name="connsiteX221" fmla="*/ 7230674 w 9021037"/>
              <a:gd name="connsiteY221" fmla="*/ 4733729 h 5314642"/>
              <a:gd name="connsiteX222" fmla="*/ 7219916 w 9021037"/>
              <a:gd name="connsiteY222" fmla="*/ 4776759 h 5314642"/>
              <a:gd name="connsiteX223" fmla="*/ 7176885 w 9021037"/>
              <a:gd name="connsiteY223" fmla="*/ 4830547 h 5314642"/>
              <a:gd name="connsiteX224" fmla="*/ 7155370 w 9021037"/>
              <a:gd name="connsiteY224" fmla="*/ 4862820 h 5314642"/>
              <a:gd name="connsiteX225" fmla="*/ 7101582 w 9021037"/>
              <a:gd name="connsiteY225" fmla="*/ 4905851 h 5314642"/>
              <a:gd name="connsiteX226" fmla="*/ 7037036 w 9021037"/>
              <a:gd name="connsiteY226" fmla="*/ 4927366 h 5314642"/>
              <a:gd name="connsiteX227" fmla="*/ 7004763 w 9021037"/>
              <a:gd name="connsiteY227" fmla="*/ 4938124 h 5314642"/>
              <a:gd name="connsiteX228" fmla="*/ 6907944 w 9021037"/>
              <a:gd name="connsiteY228" fmla="*/ 4948882 h 5314642"/>
              <a:gd name="connsiteX229" fmla="*/ 6843398 w 9021037"/>
              <a:gd name="connsiteY229" fmla="*/ 4970397 h 5314642"/>
              <a:gd name="connsiteX230" fmla="*/ 6757337 w 9021037"/>
              <a:gd name="connsiteY230" fmla="*/ 4959639 h 5314642"/>
              <a:gd name="connsiteX231" fmla="*/ 6725064 w 9021037"/>
              <a:gd name="connsiteY231" fmla="*/ 4948882 h 5314642"/>
              <a:gd name="connsiteX232" fmla="*/ 6682034 w 9021037"/>
              <a:gd name="connsiteY232" fmla="*/ 4905851 h 5314642"/>
              <a:gd name="connsiteX233" fmla="*/ 6639003 w 9021037"/>
              <a:gd name="connsiteY233" fmla="*/ 4948882 h 5314642"/>
              <a:gd name="connsiteX234" fmla="*/ 6628245 w 9021037"/>
              <a:gd name="connsiteY234" fmla="*/ 4981155 h 5314642"/>
              <a:gd name="connsiteX235" fmla="*/ 6595973 w 9021037"/>
              <a:gd name="connsiteY235" fmla="*/ 4991912 h 5314642"/>
              <a:gd name="connsiteX236" fmla="*/ 6509911 w 9021037"/>
              <a:gd name="connsiteY236" fmla="*/ 5002670 h 5314642"/>
              <a:gd name="connsiteX237" fmla="*/ 6445365 w 9021037"/>
              <a:gd name="connsiteY237" fmla="*/ 5013427 h 5314642"/>
              <a:gd name="connsiteX238" fmla="*/ 6391577 w 9021037"/>
              <a:gd name="connsiteY238" fmla="*/ 5045700 h 5314642"/>
              <a:gd name="connsiteX239" fmla="*/ 6327031 w 9021037"/>
              <a:gd name="connsiteY239" fmla="*/ 5077973 h 5314642"/>
              <a:gd name="connsiteX240" fmla="*/ 6305516 w 9021037"/>
              <a:gd name="connsiteY240" fmla="*/ 5099489 h 5314642"/>
              <a:gd name="connsiteX241" fmla="*/ 6262485 w 9021037"/>
              <a:gd name="connsiteY241" fmla="*/ 5110246 h 5314642"/>
              <a:gd name="connsiteX242" fmla="*/ 6230213 w 9021037"/>
              <a:gd name="connsiteY242" fmla="*/ 5121004 h 5314642"/>
              <a:gd name="connsiteX243" fmla="*/ 6187182 w 9021037"/>
              <a:gd name="connsiteY243" fmla="*/ 5164035 h 5314642"/>
              <a:gd name="connsiteX244" fmla="*/ 6165667 w 9021037"/>
              <a:gd name="connsiteY244" fmla="*/ 5196307 h 5314642"/>
              <a:gd name="connsiteX245" fmla="*/ 6133394 w 9021037"/>
              <a:gd name="connsiteY245" fmla="*/ 5207065 h 5314642"/>
              <a:gd name="connsiteX246" fmla="*/ 6111878 w 9021037"/>
              <a:gd name="connsiteY246" fmla="*/ 5228580 h 5314642"/>
              <a:gd name="connsiteX247" fmla="*/ 6047333 w 9021037"/>
              <a:gd name="connsiteY247" fmla="*/ 5271611 h 5314642"/>
              <a:gd name="connsiteX248" fmla="*/ 5982787 w 9021037"/>
              <a:gd name="connsiteY248" fmla="*/ 5282369 h 5314642"/>
              <a:gd name="connsiteX249" fmla="*/ 5928998 w 9021037"/>
              <a:gd name="connsiteY249" fmla="*/ 5293126 h 5314642"/>
              <a:gd name="connsiteX250" fmla="*/ 5896725 w 9021037"/>
              <a:gd name="connsiteY250" fmla="*/ 5303884 h 5314642"/>
              <a:gd name="connsiteX251" fmla="*/ 5842937 w 9021037"/>
              <a:gd name="connsiteY251" fmla="*/ 5314642 h 5314642"/>
              <a:gd name="connsiteX252" fmla="*/ 5767634 w 9021037"/>
              <a:gd name="connsiteY252" fmla="*/ 5303884 h 5314642"/>
              <a:gd name="connsiteX253" fmla="*/ 5703088 w 9021037"/>
              <a:gd name="connsiteY253" fmla="*/ 5282369 h 5314642"/>
              <a:gd name="connsiteX254" fmla="*/ 5638542 w 9021037"/>
              <a:gd name="connsiteY254" fmla="*/ 5271611 h 5314642"/>
              <a:gd name="connsiteX255" fmla="*/ 5595511 w 9021037"/>
              <a:gd name="connsiteY255" fmla="*/ 5174792 h 5314642"/>
              <a:gd name="connsiteX256" fmla="*/ 5638542 w 9021037"/>
              <a:gd name="connsiteY256" fmla="*/ 5056458 h 5314642"/>
              <a:gd name="connsiteX257" fmla="*/ 5660057 w 9021037"/>
              <a:gd name="connsiteY257" fmla="*/ 4895093 h 5314642"/>
              <a:gd name="connsiteX258" fmla="*/ 5584754 w 9021037"/>
              <a:gd name="connsiteY258" fmla="*/ 4819790 h 5314642"/>
              <a:gd name="connsiteX259" fmla="*/ 5530965 w 9021037"/>
              <a:gd name="connsiteY259" fmla="*/ 4787517 h 5314642"/>
              <a:gd name="connsiteX260" fmla="*/ 5423389 w 9021037"/>
              <a:gd name="connsiteY260" fmla="*/ 4766002 h 5314642"/>
              <a:gd name="connsiteX261" fmla="*/ 5358843 w 9021037"/>
              <a:gd name="connsiteY261" fmla="*/ 4733729 h 5314642"/>
              <a:gd name="connsiteX262" fmla="*/ 5326570 w 9021037"/>
              <a:gd name="connsiteY262" fmla="*/ 4722971 h 5314642"/>
              <a:gd name="connsiteX263" fmla="*/ 5294297 w 9021037"/>
              <a:gd name="connsiteY263" fmla="*/ 4701456 h 5314642"/>
              <a:gd name="connsiteX264" fmla="*/ 5175776 w 9021037"/>
              <a:gd name="connsiteY264" fmla="*/ 4704108 h 5314642"/>
              <a:gd name="connsiteX265" fmla="*/ 5166214 w 9021037"/>
              <a:gd name="connsiteY265" fmla="*/ 4655026 h 5314642"/>
              <a:gd name="connsiteX266" fmla="*/ 5197478 w 9021037"/>
              <a:gd name="connsiteY266" fmla="*/ 4572364 h 5314642"/>
              <a:gd name="connsiteX267" fmla="*/ 5264639 w 9021037"/>
              <a:gd name="connsiteY267" fmla="*/ 4543901 h 5314642"/>
              <a:gd name="connsiteX268" fmla="*/ 5339980 w 9021037"/>
              <a:gd name="connsiteY268" fmla="*/ 4489478 h 5314642"/>
              <a:gd name="connsiteX269" fmla="*/ 5401874 w 9021037"/>
              <a:gd name="connsiteY269" fmla="*/ 4432515 h 5314642"/>
              <a:gd name="connsiteX270" fmla="*/ 5466420 w 9021037"/>
              <a:gd name="connsiteY270" fmla="*/ 4421757 h 5314642"/>
              <a:gd name="connsiteX271" fmla="*/ 5617027 w 9021037"/>
              <a:gd name="connsiteY271" fmla="*/ 4378726 h 5314642"/>
              <a:gd name="connsiteX272" fmla="*/ 5712277 w 9021037"/>
              <a:gd name="connsiteY272" fmla="*/ 4285792 h 5314642"/>
              <a:gd name="connsiteX273" fmla="*/ 5573996 w 9021037"/>
              <a:gd name="connsiteY273" fmla="*/ 4195846 h 5314642"/>
              <a:gd name="connsiteX274" fmla="*/ 5467129 w 9021037"/>
              <a:gd name="connsiteY274" fmla="*/ 4187031 h 5314642"/>
              <a:gd name="connsiteX275" fmla="*/ 5404339 w 9021037"/>
              <a:gd name="connsiteY275" fmla="*/ 4245451 h 5314642"/>
              <a:gd name="connsiteX276" fmla="*/ 5296389 w 9021037"/>
              <a:gd name="connsiteY276" fmla="*/ 4229576 h 5314642"/>
              <a:gd name="connsiteX277" fmla="*/ 5223364 w 9021037"/>
              <a:gd name="connsiteY277" fmla="*/ 4223226 h 5314642"/>
              <a:gd name="connsiteX278" fmla="*/ 5154448 w 9021037"/>
              <a:gd name="connsiteY278" fmla="*/ 4185089 h 5314642"/>
              <a:gd name="connsiteX279" fmla="*/ 5122175 w 9021037"/>
              <a:gd name="connsiteY279" fmla="*/ 4195846 h 5314642"/>
              <a:gd name="connsiteX280" fmla="*/ 5025356 w 9021037"/>
              <a:gd name="connsiteY280" fmla="*/ 4185089 h 5314642"/>
              <a:gd name="connsiteX281" fmla="*/ 4960810 w 9021037"/>
              <a:gd name="connsiteY281" fmla="*/ 4152816 h 5314642"/>
              <a:gd name="connsiteX282" fmla="*/ 4907022 w 9021037"/>
              <a:gd name="connsiteY282" fmla="*/ 4099027 h 5314642"/>
              <a:gd name="connsiteX283" fmla="*/ 4836014 w 9021037"/>
              <a:gd name="connsiteY283" fmla="*/ 4093051 h 5314642"/>
              <a:gd name="connsiteX284" fmla="*/ 4804899 w 9021037"/>
              <a:gd name="connsiteY284" fmla="*/ 4048414 h 5314642"/>
              <a:gd name="connsiteX285" fmla="*/ 4902689 w 9021037"/>
              <a:gd name="connsiteY285" fmla="*/ 4007326 h 5314642"/>
              <a:gd name="connsiteX286" fmla="*/ 4880576 w 9021037"/>
              <a:gd name="connsiteY286" fmla="*/ 3944536 h 5314642"/>
              <a:gd name="connsiteX287" fmla="*/ 4739307 w 9021037"/>
              <a:gd name="connsiteY287" fmla="*/ 3953538 h 5314642"/>
              <a:gd name="connsiteX288" fmla="*/ 4639500 w 9021037"/>
              <a:gd name="connsiteY288" fmla="*/ 3859707 h 5314642"/>
              <a:gd name="connsiteX289" fmla="*/ 4502639 w 9021037"/>
              <a:gd name="connsiteY289" fmla="*/ 3870801 h 5314642"/>
              <a:gd name="connsiteX290" fmla="*/ 4421695 w 9021037"/>
              <a:gd name="connsiteY290" fmla="*/ 3860417 h 5314642"/>
              <a:gd name="connsiteX291" fmla="*/ 4328014 w 9021037"/>
              <a:gd name="connsiteY291" fmla="*/ 3873976 h 5314642"/>
              <a:gd name="connsiteX292" fmla="*/ 4302614 w 9021037"/>
              <a:gd name="connsiteY292" fmla="*/ 3899376 h 5314642"/>
              <a:gd name="connsiteX293" fmla="*/ 4305789 w 9021037"/>
              <a:gd name="connsiteY293" fmla="*/ 3947001 h 5314642"/>
              <a:gd name="connsiteX294" fmla="*/ 4272321 w 9021037"/>
              <a:gd name="connsiteY294" fmla="*/ 4045239 h 5314642"/>
              <a:gd name="connsiteX295" fmla="*/ 4229290 w 9021037"/>
              <a:gd name="connsiteY295" fmla="*/ 4109785 h 5314642"/>
              <a:gd name="connsiteX296" fmla="*/ 4207775 w 9021037"/>
              <a:gd name="connsiteY296" fmla="*/ 4142058 h 5314642"/>
              <a:gd name="connsiteX297" fmla="*/ 4175502 w 9021037"/>
              <a:gd name="connsiteY297" fmla="*/ 4174331 h 5314642"/>
              <a:gd name="connsiteX298" fmla="*/ 4121714 w 9021037"/>
              <a:gd name="connsiteY298" fmla="*/ 4217362 h 5314642"/>
              <a:gd name="connsiteX299" fmla="*/ 4096239 w 9021037"/>
              <a:gd name="connsiteY299" fmla="*/ 4270851 h 5314642"/>
              <a:gd name="connsiteX300" fmla="*/ 4046410 w 9021037"/>
              <a:gd name="connsiteY300" fmla="*/ 4335696 h 5314642"/>
              <a:gd name="connsiteX301" fmla="*/ 4014137 w 9021037"/>
              <a:gd name="connsiteY301" fmla="*/ 4367969 h 5314642"/>
              <a:gd name="connsiteX302" fmla="*/ 3924191 w 9021037"/>
              <a:gd name="connsiteY302" fmla="*/ 4468485 h 5314642"/>
              <a:gd name="connsiteX303" fmla="*/ 3838130 w 9021037"/>
              <a:gd name="connsiteY303" fmla="*/ 4537439 h 5314642"/>
              <a:gd name="connsiteX304" fmla="*/ 3780457 w 9021037"/>
              <a:gd name="connsiteY304" fmla="*/ 4563362 h 5314642"/>
              <a:gd name="connsiteX305" fmla="*/ 3813664 w 9021037"/>
              <a:gd name="connsiteY305" fmla="*/ 4639151 h 5314642"/>
              <a:gd name="connsiteX306" fmla="*/ 3810489 w 9021037"/>
              <a:gd name="connsiteY306" fmla="*/ 4728051 h 5314642"/>
              <a:gd name="connsiteX307" fmla="*/ 3745196 w 9021037"/>
              <a:gd name="connsiteY307" fmla="*/ 4755244 h 5314642"/>
              <a:gd name="connsiteX308" fmla="*/ 3699364 w 9021037"/>
              <a:gd name="connsiteY308" fmla="*/ 4693126 h 5314642"/>
              <a:gd name="connsiteX309" fmla="*/ 3621745 w 9021037"/>
              <a:gd name="connsiteY309" fmla="*/ 4641840 h 5314642"/>
              <a:gd name="connsiteX310" fmla="*/ 3499339 w 9021037"/>
              <a:gd name="connsiteY310" fmla="*/ 4664551 h 5314642"/>
              <a:gd name="connsiteX311" fmla="*/ 3423139 w 9021037"/>
              <a:gd name="connsiteY311" fmla="*/ 4728051 h 5314642"/>
              <a:gd name="connsiteX312" fmla="*/ 3342046 w 9021037"/>
              <a:gd name="connsiteY312" fmla="*/ 4725436 h 5314642"/>
              <a:gd name="connsiteX313" fmla="*/ 3286614 w 9021037"/>
              <a:gd name="connsiteY313" fmla="*/ 4785201 h 5314642"/>
              <a:gd name="connsiteX314" fmla="*/ 3212431 w 9021037"/>
              <a:gd name="connsiteY314" fmla="*/ 4788750 h 5314642"/>
              <a:gd name="connsiteX315" fmla="*/ 3153525 w 9021037"/>
              <a:gd name="connsiteY315" fmla="*/ 4755244 h 5314642"/>
              <a:gd name="connsiteX316" fmla="*/ 3099737 w 9021037"/>
              <a:gd name="connsiteY316" fmla="*/ 4712213 h 5314642"/>
              <a:gd name="connsiteX317" fmla="*/ 3032614 w 9021037"/>
              <a:gd name="connsiteY317" fmla="*/ 4591526 h 5314642"/>
              <a:gd name="connsiteX318" fmla="*/ 3054839 w 9021037"/>
              <a:gd name="connsiteY318" fmla="*/ 4556601 h 5314642"/>
              <a:gd name="connsiteX319" fmla="*/ 3088980 w 9021037"/>
              <a:gd name="connsiteY319" fmla="*/ 4561606 h 5314642"/>
              <a:gd name="connsiteX320" fmla="*/ 3131039 w 9021037"/>
              <a:gd name="connsiteY320" fmla="*/ 4585176 h 5314642"/>
              <a:gd name="connsiteX321" fmla="*/ 3173995 w 9021037"/>
              <a:gd name="connsiteY321" fmla="*/ 4560037 h 5314642"/>
              <a:gd name="connsiteX322" fmla="*/ 3172314 w 9021037"/>
              <a:gd name="connsiteY322" fmla="*/ 4505801 h 5314642"/>
              <a:gd name="connsiteX323" fmla="*/ 3142768 w 9021037"/>
              <a:gd name="connsiteY323" fmla="*/ 4443272 h 5314642"/>
              <a:gd name="connsiteX324" fmla="*/ 3192148 w 9021037"/>
              <a:gd name="connsiteY324" fmla="*/ 4404126 h 5314642"/>
              <a:gd name="connsiteX325" fmla="*/ 3268871 w 9021037"/>
              <a:gd name="connsiteY325" fmla="*/ 4377680 h 5314642"/>
              <a:gd name="connsiteX326" fmla="*/ 3299725 w 9021037"/>
              <a:gd name="connsiteY326" fmla="*/ 4261812 h 5314642"/>
              <a:gd name="connsiteX327" fmla="*/ 3411896 w 9021037"/>
              <a:gd name="connsiteY327" fmla="*/ 4243658 h 5314642"/>
              <a:gd name="connsiteX328" fmla="*/ 3423139 w 9021037"/>
              <a:gd name="connsiteY328" fmla="*/ 4140676 h 5314642"/>
              <a:gd name="connsiteX329" fmla="*/ 3380669 w 9021037"/>
              <a:gd name="connsiteY329" fmla="*/ 4050170 h 5314642"/>
              <a:gd name="connsiteX330" fmla="*/ 3401997 w 9021037"/>
              <a:gd name="connsiteY330" fmla="*/ 3941361 h 5314642"/>
              <a:gd name="connsiteX331" fmla="*/ 3490188 w 9021037"/>
              <a:gd name="connsiteY331" fmla="*/ 3891270 h 5314642"/>
              <a:gd name="connsiteX332" fmla="*/ 3589658 w 9021037"/>
              <a:gd name="connsiteY332" fmla="*/ 3897097 h 5314642"/>
              <a:gd name="connsiteX333" fmla="*/ 3669893 w 9021037"/>
              <a:gd name="connsiteY333" fmla="*/ 3948420 h 5314642"/>
              <a:gd name="connsiteX334" fmla="*/ 3737613 w 9021037"/>
              <a:gd name="connsiteY334" fmla="*/ 3984578 h 5314642"/>
              <a:gd name="connsiteX335" fmla="*/ 3813440 w 9021037"/>
              <a:gd name="connsiteY335" fmla="*/ 3954770 h 5314642"/>
              <a:gd name="connsiteX336" fmla="*/ 3913620 w 9021037"/>
              <a:gd name="connsiteY336" fmla="*/ 3963063 h 5314642"/>
              <a:gd name="connsiteX337" fmla="*/ 3899688 w 9021037"/>
              <a:gd name="connsiteY337" fmla="*/ 3865011 h 5314642"/>
              <a:gd name="connsiteX338" fmla="*/ 3911155 w 9021037"/>
              <a:gd name="connsiteY338" fmla="*/ 3759713 h 5314642"/>
              <a:gd name="connsiteX339" fmla="*/ 3829315 w 9021037"/>
              <a:gd name="connsiteY339" fmla="*/ 3709997 h 5314642"/>
              <a:gd name="connsiteX340" fmla="*/ 3750127 w 9021037"/>
              <a:gd name="connsiteY340" fmla="*/ 3651091 h 5314642"/>
              <a:gd name="connsiteX341" fmla="*/ 3702165 w 9021037"/>
              <a:gd name="connsiteY341" fmla="*/ 3571903 h 5314642"/>
              <a:gd name="connsiteX342" fmla="*/ 3659135 w 9021037"/>
              <a:gd name="connsiteY342" fmla="*/ 3518115 h 5314642"/>
              <a:gd name="connsiteX343" fmla="*/ 3655437 w 9021037"/>
              <a:gd name="connsiteY343" fmla="*/ 3410538 h 5314642"/>
              <a:gd name="connsiteX344" fmla="*/ 3558431 w 9021037"/>
              <a:gd name="connsiteY344" fmla="*/ 3368217 h 5314642"/>
              <a:gd name="connsiteX345" fmla="*/ 3474126 w 9021037"/>
              <a:gd name="connsiteY345" fmla="*/ 3263106 h 5314642"/>
              <a:gd name="connsiteX346" fmla="*/ 3508528 w 9021037"/>
              <a:gd name="connsiteY346" fmla="*/ 3173870 h 5314642"/>
              <a:gd name="connsiteX347" fmla="*/ 3531463 w 9021037"/>
              <a:gd name="connsiteY347" fmla="*/ 3083924 h 5314642"/>
              <a:gd name="connsiteX348" fmla="*/ 3465497 w 9021037"/>
              <a:gd name="connsiteY348" fmla="*/ 2990990 h 5314642"/>
              <a:gd name="connsiteX349" fmla="*/ 3381901 w 9021037"/>
              <a:gd name="connsiteY349" fmla="*/ 2973359 h 5314642"/>
              <a:gd name="connsiteX350" fmla="*/ 3316310 w 9021037"/>
              <a:gd name="connsiteY350" fmla="*/ 2894171 h 5314642"/>
              <a:gd name="connsiteX351" fmla="*/ 3249112 w 9021037"/>
              <a:gd name="connsiteY351" fmla="*/ 2840551 h 5314642"/>
              <a:gd name="connsiteX352" fmla="*/ 3196920 w 9021037"/>
              <a:gd name="connsiteY352" fmla="*/ 2838926 h 5314642"/>
              <a:gd name="connsiteX353" fmla="*/ 3146466 w 9021037"/>
              <a:gd name="connsiteY353" fmla="*/ 2886859 h 5314642"/>
              <a:gd name="connsiteX354" fmla="*/ 3099737 w 9021037"/>
              <a:gd name="connsiteY354" fmla="*/ 2829625 h 5314642"/>
              <a:gd name="connsiteX355" fmla="*/ 3023370 w 9021037"/>
              <a:gd name="connsiteY355" fmla="*/ 2820016 h 5314642"/>
              <a:gd name="connsiteX356" fmla="*/ 2955209 w 9021037"/>
              <a:gd name="connsiteY356" fmla="*/ 2788976 h 5314642"/>
              <a:gd name="connsiteX357" fmla="*/ 2938288 w 9021037"/>
              <a:gd name="connsiteY357" fmla="*/ 2705547 h 5314642"/>
              <a:gd name="connsiteX358" fmla="*/ 2872594 w 9021037"/>
              <a:gd name="connsiteY358" fmla="*/ 2718518 h 5314642"/>
              <a:gd name="connsiteX359" fmla="*/ 2773310 w 9021037"/>
              <a:gd name="connsiteY359" fmla="*/ 2629012 h 5314642"/>
              <a:gd name="connsiteX360" fmla="*/ 2658674 w 9021037"/>
              <a:gd name="connsiteY360" fmla="*/ 2646745 h 5314642"/>
              <a:gd name="connsiteX361" fmla="*/ 2565300 w 9021037"/>
              <a:gd name="connsiteY361" fmla="*/ 2702747 h 5314642"/>
              <a:gd name="connsiteX362" fmla="*/ 2443521 w 9021037"/>
              <a:gd name="connsiteY362" fmla="*/ 2711291 h 5314642"/>
              <a:gd name="connsiteX363" fmla="*/ 2314429 w 9021037"/>
              <a:gd name="connsiteY363" fmla="*/ 2743564 h 5314642"/>
              <a:gd name="connsiteX364" fmla="*/ 2217610 w 9021037"/>
              <a:gd name="connsiteY364" fmla="*/ 2775837 h 5314642"/>
              <a:gd name="connsiteX365" fmla="*/ 2164971 w 9021037"/>
              <a:gd name="connsiteY365" fmla="*/ 2850972 h 5314642"/>
              <a:gd name="connsiteX366" fmla="*/ 2105187 w 9021037"/>
              <a:gd name="connsiteY366" fmla="*/ 2910756 h 5314642"/>
              <a:gd name="connsiteX367" fmla="*/ 2034730 w 9021037"/>
              <a:gd name="connsiteY367" fmla="*/ 2937202 h 5314642"/>
              <a:gd name="connsiteX368" fmla="*/ 1980942 w 9021037"/>
              <a:gd name="connsiteY368" fmla="*/ 2958717 h 5314642"/>
              <a:gd name="connsiteX369" fmla="*/ 1872217 w 9021037"/>
              <a:gd name="connsiteY369" fmla="*/ 2986311 h 5314642"/>
              <a:gd name="connsiteX370" fmla="*/ 1734291 w 9021037"/>
              <a:gd name="connsiteY370" fmla="*/ 2998656 h 5314642"/>
              <a:gd name="connsiteX371" fmla="*/ 1598430 w 9021037"/>
              <a:gd name="connsiteY371" fmla="*/ 2999451 h 5314642"/>
              <a:gd name="connsiteX372" fmla="*/ 1524443 w 9021037"/>
              <a:gd name="connsiteY372" fmla="*/ 3066378 h 5314642"/>
              <a:gd name="connsiteX373" fmla="*/ 1484773 w 9021037"/>
              <a:gd name="connsiteY373" fmla="*/ 3120082 h 5314642"/>
              <a:gd name="connsiteX374" fmla="*/ 1421544 w 9021037"/>
              <a:gd name="connsiteY374" fmla="*/ 3130839 h 5314642"/>
              <a:gd name="connsiteX375" fmla="*/ 1364142 w 9021037"/>
              <a:gd name="connsiteY375" fmla="*/ 3105795 h 5314642"/>
              <a:gd name="connsiteX376" fmla="*/ 1313968 w 9021037"/>
              <a:gd name="connsiteY376" fmla="*/ 3066293 h 5314642"/>
              <a:gd name="connsiteX377" fmla="*/ 1292453 w 9021037"/>
              <a:gd name="connsiteY377" fmla="*/ 3034020 h 5314642"/>
              <a:gd name="connsiteX378" fmla="*/ 1224209 w 9021037"/>
              <a:gd name="connsiteY378" fmla="*/ 2974405 h 5314642"/>
              <a:gd name="connsiteX379" fmla="*/ 1120330 w 9021037"/>
              <a:gd name="connsiteY379" fmla="*/ 2980232 h 5314642"/>
              <a:gd name="connsiteX380" fmla="*/ 1051021 w 9021037"/>
              <a:gd name="connsiteY380" fmla="*/ 2999198 h 5314642"/>
              <a:gd name="connsiteX381" fmla="*/ 994264 w 9021037"/>
              <a:gd name="connsiteY381" fmla="*/ 2981801 h 5314642"/>
              <a:gd name="connsiteX382" fmla="*/ 908539 w 9021037"/>
              <a:gd name="connsiteY382" fmla="*/ 2984182 h 5314642"/>
              <a:gd name="connsiteX383" fmla="*/ 849008 w 9021037"/>
              <a:gd name="connsiteY383" fmla="*/ 2960370 h 5314642"/>
              <a:gd name="connsiteX384" fmla="*/ 743813 w 9021037"/>
              <a:gd name="connsiteY384" fmla="*/ 2958717 h 5314642"/>
              <a:gd name="connsiteX385" fmla="*/ 668593 w 9021037"/>
              <a:gd name="connsiteY385" fmla="*/ 2937117 h 5314642"/>
              <a:gd name="connsiteX386" fmla="*/ 608894 w 9021037"/>
              <a:gd name="connsiteY386" fmla="*/ 2912073 h 5314642"/>
              <a:gd name="connsiteX387" fmla="*/ 582448 w 9021037"/>
              <a:gd name="connsiteY387" fmla="*/ 2883413 h 5314642"/>
              <a:gd name="connsiteX388" fmla="*/ 442598 w 9021037"/>
              <a:gd name="connsiteY388" fmla="*/ 2915686 h 5314642"/>
              <a:gd name="connsiteX389" fmla="*/ 431841 w 9021037"/>
              <a:gd name="connsiteY389" fmla="*/ 2947959 h 5314642"/>
              <a:gd name="connsiteX390" fmla="*/ 367995 w 9021037"/>
              <a:gd name="connsiteY390" fmla="*/ 2936557 h 5314642"/>
              <a:gd name="connsiteX391" fmla="*/ 315804 w 9021037"/>
              <a:gd name="connsiteY391" fmla="*/ 2889577 h 5314642"/>
              <a:gd name="connsiteX392" fmla="*/ 238203 w 9021037"/>
              <a:gd name="connsiteY392" fmla="*/ 2883413 h 5314642"/>
              <a:gd name="connsiteX393" fmla="*/ 202148 w 9021037"/>
              <a:gd name="connsiteY393" fmla="*/ 2795055 h 5314642"/>
              <a:gd name="connsiteX394" fmla="*/ 119869 w 9021037"/>
              <a:gd name="connsiteY394" fmla="*/ 2754322 h 5314642"/>
              <a:gd name="connsiteX395" fmla="*/ 42437 w 9021037"/>
              <a:gd name="connsiteY395" fmla="*/ 2693390 h 5314642"/>
              <a:gd name="connsiteX396" fmla="*/ 1703 w 9021037"/>
              <a:gd name="connsiteY396" fmla="*/ 2607497 h 5314642"/>
              <a:gd name="connsiteX397" fmla="*/ 43417 w 9021037"/>
              <a:gd name="connsiteY397" fmla="*/ 2483083 h 5314642"/>
              <a:gd name="connsiteX398" fmla="*/ 119869 w 9021037"/>
              <a:gd name="connsiteY398" fmla="*/ 2420835 h 5314642"/>
              <a:gd name="connsiteX399" fmla="*/ 122503 w 9021037"/>
              <a:gd name="connsiteY399" fmla="*/ 2316956 h 5314642"/>
              <a:gd name="connsiteX400" fmla="*/ 201251 w 9021037"/>
              <a:gd name="connsiteY400" fmla="*/ 2246330 h 5314642"/>
              <a:gd name="connsiteX401" fmla="*/ 233524 w 9021037"/>
              <a:gd name="connsiteY401" fmla="*/ 2191478 h 5314642"/>
              <a:gd name="connsiteX402" fmla="*/ 281234 w 9021037"/>
              <a:gd name="connsiteY402" fmla="*/ 2151893 h 5314642"/>
              <a:gd name="connsiteX403" fmla="*/ 296838 w 9021037"/>
              <a:gd name="connsiteY403" fmla="*/ 2053926 h 5314642"/>
              <a:gd name="connsiteX404" fmla="*/ 265966 w 9021037"/>
              <a:gd name="connsiteY404" fmla="*/ 1923686 h 5314642"/>
              <a:gd name="connsiteX405" fmla="*/ 309977 w 9021037"/>
              <a:gd name="connsiteY405" fmla="*/ 1850847 h 5314642"/>
              <a:gd name="connsiteX406" fmla="*/ 378053 w 9021037"/>
              <a:gd name="connsiteY406" fmla="*/ 1721587 h 5314642"/>
              <a:gd name="connsiteX407" fmla="*/ 464114 w 9021037"/>
              <a:gd name="connsiteY40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97187 w 9021037"/>
              <a:gd name="connsiteY191" fmla="*/ 3851602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606730 w 9021037"/>
              <a:gd name="connsiteY196" fmla="*/ 4023724 h 5314642"/>
              <a:gd name="connsiteX197" fmla="*/ 6595973 w 9021037"/>
              <a:gd name="connsiteY197" fmla="*/ 4055997 h 5314642"/>
              <a:gd name="connsiteX198" fmla="*/ 6542184 w 9021037"/>
              <a:gd name="connsiteY198" fmla="*/ 4099027 h 5314642"/>
              <a:gd name="connsiteX199" fmla="*/ 6520669 w 9021037"/>
              <a:gd name="connsiteY199" fmla="*/ 4120543 h 5314642"/>
              <a:gd name="connsiteX200" fmla="*/ 6456123 w 9021037"/>
              <a:gd name="connsiteY200" fmla="*/ 4163573 h 5314642"/>
              <a:gd name="connsiteX201" fmla="*/ 6413093 w 9021037"/>
              <a:gd name="connsiteY201" fmla="*/ 4217362 h 5314642"/>
              <a:gd name="connsiteX202" fmla="*/ 6380820 w 9021037"/>
              <a:gd name="connsiteY202" fmla="*/ 4228119 h 5314642"/>
              <a:gd name="connsiteX203" fmla="*/ 6402335 w 9021037"/>
              <a:gd name="connsiteY203" fmla="*/ 4335696 h 5314642"/>
              <a:gd name="connsiteX204" fmla="*/ 6413093 w 9021037"/>
              <a:gd name="connsiteY204" fmla="*/ 4378726 h 5314642"/>
              <a:gd name="connsiteX205" fmla="*/ 6434608 w 9021037"/>
              <a:gd name="connsiteY205" fmla="*/ 4400242 h 5314642"/>
              <a:gd name="connsiteX206" fmla="*/ 6456123 w 9021037"/>
              <a:gd name="connsiteY206" fmla="*/ 4432515 h 5314642"/>
              <a:gd name="connsiteX207" fmla="*/ 6477638 w 9021037"/>
              <a:gd name="connsiteY207" fmla="*/ 4497060 h 5314642"/>
              <a:gd name="connsiteX208" fmla="*/ 6499154 w 9021037"/>
              <a:gd name="connsiteY208" fmla="*/ 4518576 h 5314642"/>
              <a:gd name="connsiteX209" fmla="*/ 6520669 w 9021037"/>
              <a:gd name="connsiteY209" fmla="*/ 4550849 h 5314642"/>
              <a:gd name="connsiteX210" fmla="*/ 6585215 w 9021037"/>
              <a:gd name="connsiteY210" fmla="*/ 4615395 h 5314642"/>
              <a:gd name="connsiteX211" fmla="*/ 6617488 w 9021037"/>
              <a:gd name="connsiteY211" fmla="*/ 4626152 h 5314642"/>
              <a:gd name="connsiteX212" fmla="*/ 6649761 w 9021037"/>
              <a:gd name="connsiteY212" fmla="*/ 4647667 h 5314642"/>
              <a:gd name="connsiteX213" fmla="*/ 6671276 w 9021037"/>
              <a:gd name="connsiteY213" fmla="*/ 4669183 h 5314642"/>
              <a:gd name="connsiteX214" fmla="*/ 6703549 w 9021037"/>
              <a:gd name="connsiteY214" fmla="*/ 4679940 h 5314642"/>
              <a:gd name="connsiteX215" fmla="*/ 6811125 w 9021037"/>
              <a:gd name="connsiteY215" fmla="*/ 4647667 h 5314642"/>
              <a:gd name="connsiteX216" fmla="*/ 6918702 w 9021037"/>
              <a:gd name="connsiteY216" fmla="*/ 4636910 h 5314642"/>
              <a:gd name="connsiteX217" fmla="*/ 6950975 w 9021037"/>
              <a:gd name="connsiteY217" fmla="*/ 4615395 h 5314642"/>
              <a:gd name="connsiteX218" fmla="*/ 7166128 w 9021037"/>
              <a:gd name="connsiteY218" fmla="*/ 4615395 h 5314642"/>
              <a:gd name="connsiteX219" fmla="*/ 7198401 w 9021037"/>
              <a:gd name="connsiteY219" fmla="*/ 4626152 h 5314642"/>
              <a:gd name="connsiteX220" fmla="*/ 7230674 w 9021037"/>
              <a:gd name="connsiteY220" fmla="*/ 4733729 h 5314642"/>
              <a:gd name="connsiteX221" fmla="*/ 7219916 w 9021037"/>
              <a:gd name="connsiteY221" fmla="*/ 4776759 h 5314642"/>
              <a:gd name="connsiteX222" fmla="*/ 7176885 w 9021037"/>
              <a:gd name="connsiteY222" fmla="*/ 4830547 h 5314642"/>
              <a:gd name="connsiteX223" fmla="*/ 7155370 w 9021037"/>
              <a:gd name="connsiteY223" fmla="*/ 4862820 h 5314642"/>
              <a:gd name="connsiteX224" fmla="*/ 7101582 w 9021037"/>
              <a:gd name="connsiteY224" fmla="*/ 4905851 h 5314642"/>
              <a:gd name="connsiteX225" fmla="*/ 7037036 w 9021037"/>
              <a:gd name="connsiteY225" fmla="*/ 4927366 h 5314642"/>
              <a:gd name="connsiteX226" fmla="*/ 7004763 w 9021037"/>
              <a:gd name="connsiteY226" fmla="*/ 4938124 h 5314642"/>
              <a:gd name="connsiteX227" fmla="*/ 6907944 w 9021037"/>
              <a:gd name="connsiteY227" fmla="*/ 4948882 h 5314642"/>
              <a:gd name="connsiteX228" fmla="*/ 6843398 w 9021037"/>
              <a:gd name="connsiteY228" fmla="*/ 4970397 h 5314642"/>
              <a:gd name="connsiteX229" fmla="*/ 6757337 w 9021037"/>
              <a:gd name="connsiteY229" fmla="*/ 4959639 h 5314642"/>
              <a:gd name="connsiteX230" fmla="*/ 6725064 w 9021037"/>
              <a:gd name="connsiteY230" fmla="*/ 4948882 h 5314642"/>
              <a:gd name="connsiteX231" fmla="*/ 6682034 w 9021037"/>
              <a:gd name="connsiteY231" fmla="*/ 4905851 h 5314642"/>
              <a:gd name="connsiteX232" fmla="*/ 6639003 w 9021037"/>
              <a:gd name="connsiteY232" fmla="*/ 4948882 h 5314642"/>
              <a:gd name="connsiteX233" fmla="*/ 6628245 w 9021037"/>
              <a:gd name="connsiteY233" fmla="*/ 4981155 h 5314642"/>
              <a:gd name="connsiteX234" fmla="*/ 6595973 w 9021037"/>
              <a:gd name="connsiteY234" fmla="*/ 4991912 h 5314642"/>
              <a:gd name="connsiteX235" fmla="*/ 6509911 w 9021037"/>
              <a:gd name="connsiteY235" fmla="*/ 5002670 h 5314642"/>
              <a:gd name="connsiteX236" fmla="*/ 6445365 w 9021037"/>
              <a:gd name="connsiteY236" fmla="*/ 5013427 h 5314642"/>
              <a:gd name="connsiteX237" fmla="*/ 6391577 w 9021037"/>
              <a:gd name="connsiteY237" fmla="*/ 5045700 h 5314642"/>
              <a:gd name="connsiteX238" fmla="*/ 6327031 w 9021037"/>
              <a:gd name="connsiteY238" fmla="*/ 5077973 h 5314642"/>
              <a:gd name="connsiteX239" fmla="*/ 6305516 w 9021037"/>
              <a:gd name="connsiteY239" fmla="*/ 5099489 h 5314642"/>
              <a:gd name="connsiteX240" fmla="*/ 6262485 w 9021037"/>
              <a:gd name="connsiteY240" fmla="*/ 5110246 h 5314642"/>
              <a:gd name="connsiteX241" fmla="*/ 6230213 w 9021037"/>
              <a:gd name="connsiteY241" fmla="*/ 5121004 h 5314642"/>
              <a:gd name="connsiteX242" fmla="*/ 6187182 w 9021037"/>
              <a:gd name="connsiteY242" fmla="*/ 5164035 h 5314642"/>
              <a:gd name="connsiteX243" fmla="*/ 6165667 w 9021037"/>
              <a:gd name="connsiteY243" fmla="*/ 5196307 h 5314642"/>
              <a:gd name="connsiteX244" fmla="*/ 6133394 w 9021037"/>
              <a:gd name="connsiteY244" fmla="*/ 5207065 h 5314642"/>
              <a:gd name="connsiteX245" fmla="*/ 6111878 w 9021037"/>
              <a:gd name="connsiteY245" fmla="*/ 5228580 h 5314642"/>
              <a:gd name="connsiteX246" fmla="*/ 6047333 w 9021037"/>
              <a:gd name="connsiteY246" fmla="*/ 5271611 h 5314642"/>
              <a:gd name="connsiteX247" fmla="*/ 5982787 w 9021037"/>
              <a:gd name="connsiteY247" fmla="*/ 5282369 h 5314642"/>
              <a:gd name="connsiteX248" fmla="*/ 5928998 w 9021037"/>
              <a:gd name="connsiteY248" fmla="*/ 5293126 h 5314642"/>
              <a:gd name="connsiteX249" fmla="*/ 5896725 w 9021037"/>
              <a:gd name="connsiteY249" fmla="*/ 5303884 h 5314642"/>
              <a:gd name="connsiteX250" fmla="*/ 5842937 w 9021037"/>
              <a:gd name="connsiteY250" fmla="*/ 5314642 h 5314642"/>
              <a:gd name="connsiteX251" fmla="*/ 5767634 w 9021037"/>
              <a:gd name="connsiteY251" fmla="*/ 5303884 h 5314642"/>
              <a:gd name="connsiteX252" fmla="*/ 5703088 w 9021037"/>
              <a:gd name="connsiteY252" fmla="*/ 5282369 h 5314642"/>
              <a:gd name="connsiteX253" fmla="*/ 5638542 w 9021037"/>
              <a:gd name="connsiteY253" fmla="*/ 5271611 h 5314642"/>
              <a:gd name="connsiteX254" fmla="*/ 5595511 w 9021037"/>
              <a:gd name="connsiteY254" fmla="*/ 5174792 h 5314642"/>
              <a:gd name="connsiteX255" fmla="*/ 5638542 w 9021037"/>
              <a:gd name="connsiteY255" fmla="*/ 5056458 h 5314642"/>
              <a:gd name="connsiteX256" fmla="*/ 5660057 w 9021037"/>
              <a:gd name="connsiteY256" fmla="*/ 4895093 h 5314642"/>
              <a:gd name="connsiteX257" fmla="*/ 5584754 w 9021037"/>
              <a:gd name="connsiteY257" fmla="*/ 4819790 h 5314642"/>
              <a:gd name="connsiteX258" fmla="*/ 5530965 w 9021037"/>
              <a:gd name="connsiteY258" fmla="*/ 4787517 h 5314642"/>
              <a:gd name="connsiteX259" fmla="*/ 5423389 w 9021037"/>
              <a:gd name="connsiteY259" fmla="*/ 4766002 h 5314642"/>
              <a:gd name="connsiteX260" fmla="*/ 5358843 w 9021037"/>
              <a:gd name="connsiteY260" fmla="*/ 4733729 h 5314642"/>
              <a:gd name="connsiteX261" fmla="*/ 5326570 w 9021037"/>
              <a:gd name="connsiteY261" fmla="*/ 4722971 h 5314642"/>
              <a:gd name="connsiteX262" fmla="*/ 5294297 w 9021037"/>
              <a:gd name="connsiteY262" fmla="*/ 4701456 h 5314642"/>
              <a:gd name="connsiteX263" fmla="*/ 5175776 w 9021037"/>
              <a:gd name="connsiteY263" fmla="*/ 4704108 h 5314642"/>
              <a:gd name="connsiteX264" fmla="*/ 5166214 w 9021037"/>
              <a:gd name="connsiteY264" fmla="*/ 4655026 h 5314642"/>
              <a:gd name="connsiteX265" fmla="*/ 5197478 w 9021037"/>
              <a:gd name="connsiteY265" fmla="*/ 4572364 h 5314642"/>
              <a:gd name="connsiteX266" fmla="*/ 5264639 w 9021037"/>
              <a:gd name="connsiteY266" fmla="*/ 4543901 h 5314642"/>
              <a:gd name="connsiteX267" fmla="*/ 5339980 w 9021037"/>
              <a:gd name="connsiteY267" fmla="*/ 4489478 h 5314642"/>
              <a:gd name="connsiteX268" fmla="*/ 5401874 w 9021037"/>
              <a:gd name="connsiteY268" fmla="*/ 4432515 h 5314642"/>
              <a:gd name="connsiteX269" fmla="*/ 5466420 w 9021037"/>
              <a:gd name="connsiteY269" fmla="*/ 4421757 h 5314642"/>
              <a:gd name="connsiteX270" fmla="*/ 5617027 w 9021037"/>
              <a:gd name="connsiteY270" fmla="*/ 4378726 h 5314642"/>
              <a:gd name="connsiteX271" fmla="*/ 5712277 w 9021037"/>
              <a:gd name="connsiteY271" fmla="*/ 4285792 h 5314642"/>
              <a:gd name="connsiteX272" fmla="*/ 5573996 w 9021037"/>
              <a:gd name="connsiteY272" fmla="*/ 4195846 h 5314642"/>
              <a:gd name="connsiteX273" fmla="*/ 5467129 w 9021037"/>
              <a:gd name="connsiteY273" fmla="*/ 4187031 h 5314642"/>
              <a:gd name="connsiteX274" fmla="*/ 5404339 w 9021037"/>
              <a:gd name="connsiteY274" fmla="*/ 4245451 h 5314642"/>
              <a:gd name="connsiteX275" fmla="*/ 5296389 w 9021037"/>
              <a:gd name="connsiteY275" fmla="*/ 4229576 h 5314642"/>
              <a:gd name="connsiteX276" fmla="*/ 5223364 w 9021037"/>
              <a:gd name="connsiteY276" fmla="*/ 4223226 h 5314642"/>
              <a:gd name="connsiteX277" fmla="*/ 5154448 w 9021037"/>
              <a:gd name="connsiteY277" fmla="*/ 4185089 h 5314642"/>
              <a:gd name="connsiteX278" fmla="*/ 5122175 w 9021037"/>
              <a:gd name="connsiteY278" fmla="*/ 4195846 h 5314642"/>
              <a:gd name="connsiteX279" fmla="*/ 5025356 w 9021037"/>
              <a:gd name="connsiteY279" fmla="*/ 4185089 h 5314642"/>
              <a:gd name="connsiteX280" fmla="*/ 4960810 w 9021037"/>
              <a:gd name="connsiteY280" fmla="*/ 4152816 h 5314642"/>
              <a:gd name="connsiteX281" fmla="*/ 4907022 w 9021037"/>
              <a:gd name="connsiteY281" fmla="*/ 4099027 h 5314642"/>
              <a:gd name="connsiteX282" fmla="*/ 4836014 w 9021037"/>
              <a:gd name="connsiteY282" fmla="*/ 4093051 h 5314642"/>
              <a:gd name="connsiteX283" fmla="*/ 4804899 w 9021037"/>
              <a:gd name="connsiteY283" fmla="*/ 4048414 h 5314642"/>
              <a:gd name="connsiteX284" fmla="*/ 4902689 w 9021037"/>
              <a:gd name="connsiteY284" fmla="*/ 4007326 h 5314642"/>
              <a:gd name="connsiteX285" fmla="*/ 4880576 w 9021037"/>
              <a:gd name="connsiteY285" fmla="*/ 3944536 h 5314642"/>
              <a:gd name="connsiteX286" fmla="*/ 4739307 w 9021037"/>
              <a:gd name="connsiteY286" fmla="*/ 3953538 h 5314642"/>
              <a:gd name="connsiteX287" fmla="*/ 4639500 w 9021037"/>
              <a:gd name="connsiteY287" fmla="*/ 3859707 h 5314642"/>
              <a:gd name="connsiteX288" fmla="*/ 4502639 w 9021037"/>
              <a:gd name="connsiteY288" fmla="*/ 3870801 h 5314642"/>
              <a:gd name="connsiteX289" fmla="*/ 4421695 w 9021037"/>
              <a:gd name="connsiteY289" fmla="*/ 3860417 h 5314642"/>
              <a:gd name="connsiteX290" fmla="*/ 4328014 w 9021037"/>
              <a:gd name="connsiteY290" fmla="*/ 3873976 h 5314642"/>
              <a:gd name="connsiteX291" fmla="*/ 4302614 w 9021037"/>
              <a:gd name="connsiteY291" fmla="*/ 3899376 h 5314642"/>
              <a:gd name="connsiteX292" fmla="*/ 4305789 w 9021037"/>
              <a:gd name="connsiteY292" fmla="*/ 3947001 h 5314642"/>
              <a:gd name="connsiteX293" fmla="*/ 4272321 w 9021037"/>
              <a:gd name="connsiteY293" fmla="*/ 4045239 h 5314642"/>
              <a:gd name="connsiteX294" fmla="*/ 4229290 w 9021037"/>
              <a:gd name="connsiteY294" fmla="*/ 4109785 h 5314642"/>
              <a:gd name="connsiteX295" fmla="*/ 4207775 w 9021037"/>
              <a:gd name="connsiteY295" fmla="*/ 4142058 h 5314642"/>
              <a:gd name="connsiteX296" fmla="*/ 4175502 w 9021037"/>
              <a:gd name="connsiteY296" fmla="*/ 4174331 h 5314642"/>
              <a:gd name="connsiteX297" fmla="*/ 4121714 w 9021037"/>
              <a:gd name="connsiteY297" fmla="*/ 4217362 h 5314642"/>
              <a:gd name="connsiteX298" fmla="*/ 4096239 w 9021037"/>
              <a:gd name="connsiteY298" fmla="*/ 4270851 h 5314642"/>
              <a:gd name="connsiteX299" fmla="*/ 4046410 w 9021037"/>
              <a:gd name="connsiteY299" fmla="*/ 4335696 h 5314642"/>
              <a:gd name="connsiteX300" fmla="*/ 4014137 w 9021037"/>
              <a:gd name="connsiteY300" fmla="*/ 4367969 h 5314642"/>
              <a:gd name="connsiteX301" fmla="*/ 3924191 w 9021037"/>
              <a:gd name="connsiteY301" fmla="*/ 4468485 h 5314642"/>
              <a:gd name="connsiteX302" fmla="*/ 3838130 w 9021037"/>
              <a:gd name="connsiteY302" fmla="*/ 4537439 h 5314642"/>
              <a:gd name="connsiteX303" fmla="*/ 3780457 w 9021037"/>
              <a:gd name="connsiteY303" fmla="*/ 4563362 h 5314642"/>
              <a:gd name="connsiteX304" fmla="*/ 3813664 w 9021037"/>
              <a:gd name="connsiteY304" fmla="*/ 4639151 h 5314642"/>
              <a:gd name="connsiteX305" fmla="*/ 3810489 w 9021037"/>
              <a:gd name="connsiteY305" fmla="*/ 4728051 h 5314642"/>
              <a:gd name="connsiteX306" fmla="*/ 3745196 w 9021037"/>
              <a:gd name="connsiteY306" fmla="*/ 4755244 h 5314642"/>
              <a:gd name="connsiteX307" fmla="*/ 3699364 w 9021037"/>
              <a:gd name="connsiteY307" fmla="*/ 4693126 h 5314642"/>
              <a:gd name="connsiteX308" fmla="*/ 3621745 w 9021037"/>
              <a:gd name="connsiteY308" fmla="*/ 4641840 h 5314642"/>
              <a:gd name="connsiteX309" fmla="*/ 3499339 w 9021037"/>
              <a:gd name="connsiteY309" fmla="*/ 4664551 h 5314642"/>
              <a:gd name="connsiteX310" fmla="*/ 3423139 w 9021037"/>
              <a:gd name="connsiteY310" fmla="*/ 4728051 h 5314642"/>
              <a:gd name="connsiteX311" fmla="*/ 3342046 w 9021037"/>
              <a:gd name="connsiteY311" fmla="*/ 4725436 h 5314642"/>
              <a:gd name="connsiteX312" fmla="*/ 3286614 w 9021037"/>
              <a:gd name="connsiteY312" fmla="*/ 4785201 h 5314642"/>
              <a:gd name="connsiteX313" fmla="*/ 3212431 w 9021037"/>
              <a:gd name="connsiteY313" fmla="*/ 4788750 h 5314642"/>
              <a:gd name="connsiteX314" fmla="*/ 3153525 w 9021037"/>
              <a:gd name="connsiteY314" fmla="*/ 4755244 h 5314642"/>
              <a:gd name="connsiteX315" fmla="*/ 3099737 w 9021037"/>
              <a:gd name="connsiteY315" fmla="*/ 4712213 h 5314642"/>
              <a:gd name="connsiteX316" fmla="*/ 3032614 w 9021037"/>
              <a:gd name="connsiteY316" fmla="*/ 4591526 h 5314642"/>
              <a:gd name="connsiteX317" fmla="*/ 3054839 w 9021037"/>
              <a:gd name="connsiteY317" fmla="*/ 4556601 h 5314642"/>
              <a:gd name="connsiteX318" fmla="*/ 3088980 w 9021037"/>
              <a:gd name="connsiteY318" fmla="*/ 4561606 h 5314642"/>
              <a:gd name="connsiteX319" fmla="*/ 3131039 w 9021037"/>
              <a:gd name="connsiteY319" fmla="*/ 4585176 h 5314642"/>
              <a:gd name="connsiteX320" fmla="*/ 3173995 w 9021037"/>
              <a:gd name="connsiteY320" fmla="*/ 4560037 h 5314642"/>
              <a:gd name="connsiteX321" fmla="*/ 3172314 w 9021037"/>
              <a:gd name="connsiteY321" fmla="*/ 4505801 h 5314642"/>
              <a:gd name="connsiteX322" fmla="*/ 3142768 w 9021037"/>
              <a:gd name="connsiteY322" fmla="*/ 4443272 h 5314642"/>
              <a:gd name="connsiteX323" fmla="*/ 3192148 w 9021037"/>
              <a:gd name="connsiteY323" fmla="*/ 4404126 h 5314642"/>
              <a:gd name="connsiteX324" fmla="*/ 3268871 w 9021037"/>
              <a:gd name="connsiteY324" fmla="*/ 4377680 h 5314642"/>
              <a:gd name="connsiteX325" fmla="*/ 3299725 w 9021037"/>
              <a:gd name="connsiteY325" fmla="*/ 4261812 h 5314642"/>
              <a:gd name="connsiteX326" fmla="*/ 3411896 w 9021037"/>
              <a:gd name="connsiteY326" fmla="*/ 4243658 h 5314642"/>
              <a:gd name="connsiteX327" fmla="*/ 3423139 w 9021037"/>
              <a:gd name="connsiteY327" fmla="*/ 4140676 h 5314642"/>
              <a:gd name="connsiteX328" fmla="*/ 3380669 w 9021037"/>
              <a:gd name="connsiteY328" fmla="*/ 4050170 h 5314642"/>
              <a:gd name="connsiteX329" fmla="*/ 3401997 w 9021037"/>
              <a:gd name="connsiteY329" fmla="*/ 3941361 h 5314642"/>
              <a:gd name="connsiteX330" fmla="*/ 3490188 w 9021037"/>
              <a:gd name="connsiteY330" fmla="*/ 3891270 h 5314642"/>
              <a:gd name="connsiteX331" fmla="*/ 3589658 w 9021037"/>
              <a:gd name="connsiteY331" fmla="*/ 3897097 h 5314642"/>
              <a:gd name="connsiteX332" fmla="*/ 3669893 w 9021037"/>
              <a:gd name="connsiteY332" fmla="*/ 3948420 h 5314642"/>
              <a:gd name="connsiteX333" fmla="*/ 3737613 w 9021037"/>
              <a:gd name="connsiteY333" fmla="*/ 3984578 h 5314642"/>
              <a:gd name="connsiteX334" fmla="*/ 3813440 w 9021037"/>
              <a:gd name="connsiteY334" fmla="*/ 3954770 h 5314642"/>
              <a:gd name="connsiteX335" fmla="*/ 3913620 w 9021037"/>
              <a:gd name="connsiteY335" fmla="*/ 3963063 h 5314642"/>
              <a:gd name="connsiteX336" fmla="*/ 3899688 w 9021037"/>
              <a:gd name="connsiteY336" fmla="*/ 3865011 h 5314642"/>
              <a:gd name="connsiteX337" fmla="*/ 3911155 w 9021037"/>
              <a:gd name="connsiteY337" fmla="*/ 3759713 h 5314642"/>
              <a:gd name="connsiteX338" fmla="*/ 3829315 w 9021037"/>
              <a:gd name="connsiteY338" fmla="*/ 3709997 h 5314642"/>
              <a:gd name="connsiteX339" fmla="*/ 3750127 w 9021037"/>
              <a:gd name="connsiteY339" fmla="*/ 3651091 h 5314642"/>
              <a:gd name="connsiteX340" fmla="*/ 3702165 w 9021037"/>
              <a:gd name="connsiteY340" fmla="*/ 3571903 h 5314642"/>
              <a:gd name="connsiteX341" fmla="*/ 3659135 w 9021037"/>
              <a:gd name="connsiteY341" fmla="*/ 3518115 h 5314642"/>
              <a:gd name="connsiteX342" fmla="*/ 3655437 w 9021037"/>
              <a:gd name="connsiteY342" fmla="*/ 3410538 h 5314642"/>
              <a:gd name="connsiteX343" fmla="*/ 3558431 w 9021037"/>
              <a:gd name="connsiteY343" fmla="*/ 3368217 h 5314642"/>
              <a:gd name="connsiteX344" fmla="*/ 3474126 w 9021037"/>
              <a:gd name="connsiteY344" fmla="*/ 3263106 h 5314642"/>
              <a:gd name="connsiteX345" fmla="*/ 3508528 w 9021037"/>
              <a:gd name="connsiteY345" fmla="*/ 3173870 h 5314642"/>
              <a:gd name="connsiteX346" fmla="*/ 3531463 w 9021037"/>
              <a:gd name="connsiteY346" fmla="*/ 3083924 h 5314642"/>
              <a:gd name="connsiteX347" fmla="*/ 3465497 w 9021037"/>
              <a:gd name="connsiteY347" fmla="*/ 2990990 h 5314642"/>
              <a:gd name="connsiteX348" fmla="*/ 3381901 w 9021037"/>
              <a:gd name="connsiteY348" fmla="*/ 2973359 h 5314642"/>
              <a:gd name="connsiteX349" fmla="*/ 3316310 w 9021037"/>
              <a:gd name="connsiteY349" fmla="*/ 2894171 h 5314642"/>
              <a:gd name="connsiteX350" fmla="*/ 3249112 w 9021037"/>
              <a:gd name="connsiteY350" fmla="*/ 2840551 h 5314642"/>
              <a:gd name="connsiteX351" fmla="*/ 3196920 w 9021037"/>
              <a:gd name="connsiteY351" fmla="*/ 2838926 h 5314642"/>
              <a:gd name="connsiteX352" fmla="*/ 3146466 w 9021037"/>
              <a:gd name="connsiteY352" fmla="*/ 2886859 h 5314642"/>
              <a:gd name="connsiteX353" fmla="*/ 3099737 w 9021037"/>
              <a:gd name="connsiteY353" fmla="*/ 2829625 h 5314642"/>
              <a:gd name="connsiteX354" fmla="*/ 3023370 w 9021037"/>
              <a:gd name="connsiteY354" fmla="*/ 2820016 h 5314642"/>
              <a:gd name="connsiteX355" fmla="*/ 2955209 w 9021037"/>
              <a:gd name="connsiteY355" fmla="*/ 2788976 h 5314642"/>
              <a:gd name="connsiteX356" fmla="*/ 2938288 w 9021037"/>
              <a:gd name="connsiteY356" fmla="*/ 2705547 h 5314642"/>
              <a:gd name="connsiteX357" fmla="*/ 2872594 w 9021037"/>
              <a:gd name="connsiteY357" fmla="*/ 2718518 h 5314642"/>
              <a:gd name="connsiteX358" fmla="*/ 2773310 w 9021037"/>
              <a:gd name="connsiteY358" fmla="*/ 2629012 h 5314642"/>
              <a:gd name="connsiteX359" fmla="*/ 2658674 w 9021037"/>
              <a:gd name="connsiteY359" fmla="*/ 2646745 h 5314642"/>
              <a:gd name="connsiteX360" fmla="*/ 2565300 w 9021037"/>
              <a:gd name="connsiteY360" fmla="*/ 2702747 h 5314642"/>
              <a:gd name="connsiteX361" fmla="*/ 2443521 w 9021037"/>
              <a:gd name="connsiteY361" fmla="*/ 2711291 h 5314642"/>
              <a:gd name="connsiteX362" fmla="*/ 2314429 w 9021037"/>
              <a:gd name="connsiteY362" fmla="*/ 2743564 h 5314642"/>
              <a:gd name="connsiteX363" fmla="*/ 2217610 w 9021037"/>
              <a:gd name="connsiteY363" fmla="*/ 2775837 h 5314642"/>
              <a:gd name="connsiteX364" fmla="*/ 2164971 w 9021037"/>
              <a:gd name="connsiteY364" fmla="*/ 2850972 h 5314642"/>
              <a:gd name="connsiteX365" fmla="*/ 2105187 w 9021037"/>
              <a:gd name="connsiteY365" fmla="*/ 2910756 h 5314642"/>
              <a:gd name="connsiteX366" fmla="*/ 2034730 w 9021037"/>
              <a:gd name="connsiteY366" fmla="*/ 2937202 h 5314642"/>
              <a:gd name="connsiteX367" fmla="*/ 1980942 w 9021037"/>
              <a:gd name="connsiteY367" fmla="*/ 2958717 h 5314642"/>
              <a:gd name="connsiteX368" fmla="*/ 1872217 w 9021037"/>
              <a:gd name="connsiteY368" fmla="*/ 2986311 h 5314642"/>
              <a:gd name="connsiteX369" fmla="*/ 1734291 w 9021037"/>
              <a:gd name="connsiteY369" fmla="*/ 2998656 h 5314642"/>
              <a:gd name="connsiteX370" fmla="*/ 1598430 w 9021037"/>
              <a:gd name="connsiteY370" fmla="*/ 2999451 h 5314642"/>
              <a:gd name="connsiteX371" fmla="*/ 1524443 w 9021037"/>
              <a:gd name="connsiteY371" fmla="*/ 3066378 h 5314642"/>
              <a:gd name="connsiteX372" fmla="*/ 1484773 w 9021037"/>
              <a:gd name="connsiteY372" fmla="*/ 3120082 h 5314642"/>
              <a:gd name="connsiteX373" fmla="*/ 1421544 w 9021037"/>
              <a:gd name="connsiteY373" fmla="*/ 3130839 h 5314642"/>
              <a:gd name="connsiteX374" fmla="*/ 1364142 w 9021037"/>
              <a:gd name="connsiteY374" fmla="*/ 3105795 h 5314642"/>
              <a:gd name="connsiteX375" fmla="*/ 1313968 w 9021037"/>
              <a:gd name="connsiteY375" fmla="*/ 3066293 h 5314642"/>
              <a:gd name="connsiteX376" fmla="*/ 1292453 w 9021037"/>
              <a:gd name="connsiteY376" fmla="*/ 3034020 h 5314642"/>
              <a:gd name="connsiteX377" fmla="*/ 1224209 w 9021037"/>
              <a:gd name="connsiteY377" fmla="*/ 2974405 h 5314642"/>
              <a:gd name="connsiteX378" fmla="*/ 1120330 w 9021037"/>
              <a:gd name="connsiteY378" fmla="*/ 2980232 h 5314642"/>
              <a:gd name="connsiteX379" fmla="*/ 1051021 w 9021037"/>
              <a:gd name="connsiteY379" fmla="*/ 2999198 h 5314642"/>
              <a:gd name="connsiteX380" fmla="*/ 994264 w 9021037"/>
              <a:gd name="connsiteY380" fmla="*/ 2981801 h 5314642"/>
              <a:gd name="connsiteX381" fmla="*/ 908539 w 9021037"/>
              <a:gd name="connsiteY381" fmla="*/ 2984182 h 5314642"/>
              <a:gd name="connsiteX382" fmla="*/ 849008 w 9021037"/>
              <a:gd name="connsiteY382" fmla="*/ 2960370 h 5314642"/>
              <a:gd name="connsiteX383" fmla="*/ 743813 w 9021037"/>
              <a:gd name="connsiteY383" fmla="*/ 2958717 h 5314642"/>
              <a:gd name="connsiteX384" fmla="*/ 668593 w 9021037"/>
              <a:gd name="connsiteY384" fmla="*/ 2937117 h 5314642"/>
              <a:gd name="connsiteX385" fmla="*/ 608894 w 9021037"/>
              <a:gd name="connsiteY385" fmla="*/ 2912073 h 5314642"/>
              <a:gd name="connsiteX386" fmla="*/ 582448 w 9021037"/>
              <a:gd name="connsiteY386" fmla="*/ 2883413 h 5314642"/>
              <a:gd name="connsiteX387" fmla="*/ 442598 w 9021037"/>
              <a:gd name="connsiteY387" fmla="*/ 2915686 h 5314642"/>
              <a:gd name="connsiteX388" fmla="*/ 431841 w 9021037"/>
              <a:gd name="connsiteY388" fmla="*/ 2947959 h 5314642"/>
              <a:gd name="connsiteX389" fmla="*/ 367995 w 9021037"/>
              <a:gd name="connsiteY389" fmla="*/ 2936557 h 5314642"/>
              <a:gd name="connsiteX390" fmla="*/ 315804 w 9021037"/>
              <a:gd name="connsiteY390" fmla="*/ 2889577 h 5314642"/>
              <a:gd name="connsiteX391" fmla="*/ 238203 w 9021037"/>
              <a:gd name="connsiteY391" fmla="*/ 2883413 h 5314642"/>
              <a:gd name="connsiteX392" fmla="*/ 202148 w 9021037"/>
              <a:gd name="connsiteY392" fmla="*/ 2795055 h 5314642"/>
              <a:gd name="connsiteX393" fmla="*/ 119869 w 9021037"/>
              <a:gd name="connsiteY393" fmla="*/ 2754322 h 5314642"/>
              <a:gd name="connsiteX394" fmla="*/ 42437 w 9021037"/>
              <a:gd name="connsiteY394" fmla="*/ 2693390 h 5314642"/>
              <a:gd name="connsiteX395" fmla="*/ 1703 w 9021037"/>
              <a:gd name="connsiteY395" fmla="*/ 2607497 h 5314642"/>
              <a:gd name="connsiteX396" fmla="*/ 43417 w 9021037"/>
              <a:gd name="connsiteY396" fmla="*/ 2483083 h 5314642"/>
              <a:gd name="connsiteX397" fmla="*/ 119869 w 9021037"/>
              <a:gd name="connsiteY397" fmla="*/ 2420835 h 5314642"/>
              <a:gd name="connsiteX398" fmla="*/ 122503 w 9021037"/>
              <a:gd name="connsiteY398" fmla="*/ 2316956 h 5314642"/>
              <a:gd name="connsiteX399" fmla="*/ 201251 w 9021037"/>
              <a:gd name="connsiteY399" fmla="*/ 2246330 h 5314642"/>
              <a:gd name="connsiteX400" fmla="*/ 233524 w 9021037"/>
              <a:gd name="connsiteY400" fmla="*/ 2191478 h 5314642"/>
              <a:gd name="connsiteX401" fmla="*/ 281234 w 9021037"/>
              <a:gd name="connsiteY401" fmla="*/ 2151893 h 5314642"/>
              <a:gd name="connsiteX402" fmla="*/ 296838 w 9021037"/>
              <a:gd name="connsiteY402" fmla="*/ 2053926 h 5314642"/>
              <a:gd name="connsiteX403" fmla="*/ 265966 w 9021037"/>
              <a:gd name="connsiteY403" fmla="*/ 1923686 h 5314642"/>
              <a:gd name="connsiteX404" fmla="*/ 309977 w 9021037"/>
              <a:gd name="connsiteY404" fmla="*/ 1850847 h 5314642"/>
              <a:gd name="connsiteX405" fmla="*/ 378053 w 9021037"/>
              <a:gd name="connsiteY405" fmla="*/ 1721587 h 5314642"/>
              <a:gd name="connsiteX406" fmla="*/ 464114 w 9021037"/>
              <a:gd name="connsiteY40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606730 w 9021037"/>
              <a:gd name="connsiteY196" fmla="*/ 4023724 h 5314642"/>
              <a:gd name="connsiteX197" fmla="*/ 6595973 w 9021037"/>
              <a:gd name="connsiteY197" fmla="*/ 4055997 h 5314642"/>
              <a:gd name="connsiteX198" fmla="*/ 6542184 w 9021037"/>
              <a:gd name="connsiteY198" fmla="*/ 4099027 h 5314642"/>
              <a:gd name="connsiteX199" fmla="*/ 6520669 w 9021037"/>
              <a:gd name="connsiteY199" fmla="*/ 4120543 h 5314642"/>
              <a:gd name="connsiteX200" fmla="*/ 6456123 w 9021037"/>
              <a:gd name="connsiteY200" fmla="*/ 4163573 h 5314642"/>
              <a:gd name="connsiteX201" fmla="*/ 6413093 w 9021037"/>
              <a:gd name="connsiteY201" fmla="*/ 4217362 h 5314642"/>
              <a:gd name="connsiteX202" fmla="*/ 6380820 w 9021037"/>
              <a:gd name="connsiteY202" fmla="*/ 4228119 h 5314642"/>
              <a:gd name="connsiteX203" fmla="*/ 6402335 w 9021037"/>
              <a:gd name="connsiteY203" fmla="*/ 4335696 h 5314642"/>
              <a:gd name="connsiteX204" fmla="*/ 6413093 w 9021037"/>
              <a:gd name="connsiteY204" fmla="*/ 4378726 h 5314642"/>
              <a:gd name="connsiteX205" fmla="*/ 6434608 w 9021037"/>
              <a:gd name="connsiteY205" fmla="*/ 4400242 h 5314642"/>
              <a:gd name="connsiteX206" fmla="*/ 6456123 w 9021037"/>
              <a:gd name="connsiteY206" fmla="*/ 4432515 h 5314642"/>
              <a:gd name="connsiteX207" fmla="*/ 6477638 w 9021037"/>
              <a:gd name="connsiteY207" fmla="*/ 4497060 h 5314642"/>
              <a:gd name="connsiteX208" fmla="*/ 6499154 w 9021037"/>
              <a:gd name="connsiteY208" fmla="*/ 4518576 h 5314642"/>
              <a:gd name="connsiteX209" fmla="*/ 6520669 w 9021037"/>
              <a:gd name="connsiteY209" fmla="*/ 4550849 h 5314642"/>
              <a:gd name="connsiteX210" fmla="*/ 6585215 w 9021037"/>
              <a:gd name="connsiteY210" fmla="*/ 4615395 h 5314642"/>
              <a:gd name="connsiteX211" fmla="*/ 6617488 w 9021037"/>
              <a:gd name="connsiteY211" fmla="*/ 4626152 h 5314642"/>
              <a:gd name="connsiteX212" fmla="*/ 6649761 w 9021037"/>
              <a:gd name="connsiteY212" fmla="*/ 4647667 h 5314642"/>
              <a:gd name="connsiteX213" fmla="*/ 6671276 w 9021037"/>
              <a:gd name="connsiteY213" fmla="*/ 4669183 h 5314642"/>
              <a:gd name="connsiteX214" fmla="*/ 6703549 w 9021037"/>
              <a:gd name="connsiteY214" fmla="*/ 4679940 h 5314642"/>
              <a:gd name="connsiteX215" fmla="*/ 6811125 w 9021037"/>
              <a:gd name="connsiteY215" fmla="*/ 4647667 h 5314642"/>
              <a:gd name="connsiteX216" fmla="*/ 6918702 w 9021037"/>
              <a:gd name="connsiteY216" fmla="*/ 4636910 h 5314642"/>
              <a:gd name="connsiteX217" fmla="*/ 6950975 w 9021037"/>
              <a:gd name="connsiteY217" fmla="*/ 4615395 h 5314642"/>
              <a:gd name="connsiteX218" fmla="*/ 7166128 w 9021037"/>
              <a:gd name="connsiteY218" fmla="*/ 4615395 h 5314642"/>
              <a:gd name="connsiteX219" fmla="*/ 7198401 w 9021037"/>
              <a:gd name="connsiteY219" fmla="*/ 4626152 h 5314642"/>
              <a:gd name="connsiteX220" fmla="*/ 7230674 w 9021037"/>
              <a:gd name="connsiteY220" fmla="*/ 4733729 h 5314642"/>
              <a:gd name="connsiteX221" fmla="*/ 7219916 w 9021037"/>
              <a:gd name="connsiteY221" fmla="*/ 4776759 h 5314642"/>
              <a:gd name="connsiteX222" fmla="*/ 7176885 w 9021037"/>
              <a:gd name="connsiteY222" fmla="*/ 4830547 h 5314642"/>
              <a:gd name="connsiteX223" fmla="*/ 7155370 w 9021037"/>
              <a:gd name="connsiteY223" fmla="*/ 4862820 h 5314642"/>
              <a:gd name="connsiteX224" fmla="*/ 7101582 w 9021037"/>
              <a:gd name="connsiteY224" fmla="*/ 4905851 h 5314642"/>
              <a:gd name="connsiteX225" fmla="*/ 7037036 w 9021037"/>
              <a:gd name="connsiteY225" fmla="*/ 4927366 h 5314642"/>
              <a:gd name="connsiteX226" fmla="*/ 7004763 w 9021037"/>
              <a:gd name="connsiteY226" fmla="*/ 4938124 h 5314642"/>
              <a:gd name="connsiteX227" fmla="*/ 6907944 w 9021037"/>
              <a:gd name="connsiteY227" fmla="*/ 4948882 h 5314642"/>
              <a:gd name="connsiteX228" fmla="*/ 6843398 w 9021037"/>
              <a:gd name="connsiteY228" fmla="*/ 4970397 h 5314642"/>
              <a:gd name="connsiteX229" fmla="*/ 6757337 w 9021037"/>
              <a:gd name="connsiteY229" fmla="*/ 4959639 h 5314642"/>
              <a:gd name="connsiteX230" fmla="*/ 6725064 w 9021037"/>
              <a:gd name="connsiteY230" fmla="*/ 4948882 h 5314642"/>
              <a:gd name="connsiteX231" fmla="*/ 6682034 w 9021037"/>
              <a:gd name="connsiteY231" fmla="*/ 4905851 h 5314642"/>
              <a:gd name="connsiteX232" fmla="*/ 6639003 w 9021037"/>
              <a:gd name="connsiteY232" fmla="*/ 4948882 h 5314642"/>
              <a:gd name="connsiteX233" fmla="*/ 6628245 w 9021037"/>
              <a:gd name="connsiteY233" fmla="*/ 4981155 h 5314642"/>
              <a:gd name="connsiteX234" fmla="*/ 6595973 w 9021037"/>
              <a:gd name="connsiteY234" fmla="*/ 4991912 h 5314642"/>
              <a:gd name="connsiteX235" fmla="*/ 6509911 w 9021037"/>
              <a:gd name="connsiteY235" fmla="*/ 5002670 h 5314642"/>
              <a:gd name="connsiteX236" fmla="*/ 6445365 w 9021037"/>
              <a:gd name="connsiteY236" fmla="*/ 5013427 h 5314642"/>
              <a:gd name="connsiteX237" fmla="*/ 6391577 w 9021037"/>
              <a:gd name="connsiteY237" fmla="*/ 5045700 h 5314642"/>
              <a:gd name="connsiteX238" fmla="*/ 6327031 w 9021037"/>
              <a:gd name="connsiteY238" fmla="*/ 5077973 h 5314642"/>
              <a:gd name="connsiteX239" fmla="*/ 6305516 w 9021037"/>
              <a:gd name="connsiteY239" fmla="*/ 5099489 h 5314642"/>
              <a:gd name="connsiteX240" fmla="*/ 6262485 w 9021037"/>
              <a:gd name="connsiteY240" fmla="*/ 5110246 h 5314642"/>
              <a:gd name="connsiteX241" fmla="*/ 6230213 w 9021037"/>
              <a:gd name="connsiteY241" fmla="*/ 5121004 h 5314642"/>
              <a:gd name="connsiteX242" fmla="*/ 6187182 w 9021037"/>
              <a:gd name="connsiteY242" fmla="*/ 5164035 h 5314642"/>
              <a:gd name="connsiteX243" fmla="*/ 6165667 w 9021037"/>
              <a:gd name="connsiteY243" fmla="*/ 5196307 h 5314642"/>
              <a:gd name="connsiteX244" fmla="*/ 6133394 w 9021037"/>
              <a:gd name="connsiteY244" fmla="*/ 5207065 h 5314642"/>
              <a:gd name="connsiteX245" fmla="*/ 6111878 w 9021037"/>
              <a:gd name="connsiteY245" fmla="*/ 5228580 h 5314642"/>
              <a:gd name="connsiteX246" fmla="*/ 6047333 w 9021037"/>
              <a:gd name="connsiteY246" fmla="*/ 5271611 h 5314642"/>
              <a:gd name="connsiteX247" fmla="*/ 5982787 w 9021037"/>
              <a:gd name="connsiteY247" fmla="*/ 5282369 h 5314642"/>
              <a:gd name="connsiteX248" fmla="*/ 5928998 w 9021037"/>
              <a:gd name="connsiteY248" fmla="*/ 5293126 h 5314642"/>
              <a:gd name="connsiteX249" fmla="*/ 5896725 w 9021037"/>
              <a:gd name="connsiteY249" fmla="*/ 5303884 h 5314642"/>
              <a:gd name="connsiteX250" fmla="*/ 5842937 w 9021037"/>
              <a:gd name="connsiteY250" fmla="*/ 5314642 h 5314642"/>
              <a:gd name="connsiteX251" fmla="*/ 5767634 w 9021037"/>
              <a:gd name="connsiteY251" fmla="*/ 5303884 h 5314642"/>
              <a:gd name="connsiteX252" fmla="*/ 5703088 w 9021037"/>
              <a:gd name="connsiteY252" fmla="*/ 5282369 h 5314642"/>
              <a:gd name="connsiteX253" fmla="*/ 5638542 w 9021037"/>
              <a:gd name="connsiteY253" fmla="*/ 5271611 h 5314642"/>
              <a:gd name="connsiteX254" fmla="*/ 5595511 w 9021037"/>
              <a:gd name="connsiteY254" fmla="*/ 5174792 h 5314642"/>
              <a:gd name="connsiteX255" fmla="*/ 5638542 w 9021037"/>
              <a:gd name="connsiteY255" fmla="*/ 5056458 h 5314642"/>
              <a:gd name="connsiteX256" fmla="*/ 5660057 w 9021037"/>
              <a:gd name="connsiteY256" fmla="*/ 4895093 h 5314642"/>
              <a:gd name="connsiteX257" fmla="*/ 5584754 w 9021037"/>
              <a:gd name="connsiteY257" fmla="*/ 4819790 h 5314642"/>
              <a:gd name="connsiteX258" fmla="*/ 5530965 w 9021037"/>
              <a:gd name="connsiteY258" fmla="*/ 4787517 h 5314642"/>
              <a:gd name="connsiteX259" fmla="*/ 5423389 w 9021037"/>
              <a:gd name="connsiteY259" fmla="*/ 4766002 h 5314642"/>
              <a:gd name="connsiteX260" fmla="*/ 5358843 w 9021037"/>
              <a:gd name="connsiteY260" fmla="*/ 4733729 h 5314642"/>
              <a:gd name="connsiteX261" fmla="*/ 5326570 w 9021037"/>
              <a:gd name="connsiteY261" fmla="*/ 4722971 h 5314642"/>
              <a:gd name="connsiteX262" fmla="*/ 5294297 w 9021037"/>
              <a:gd name="connsiteY262" fmla="*/ 4701456 h 5314642"/>
              <a:gd name="connsiteX263" fmla="*/ 5175776 w 9021037"/>
              <a:gd name="connsiteY263" fmla="*/ 4704108 h 5314642"/>
              <a:gd name="connsiteX264" fmla="*/ 5166214 w 9021037"/>
              <a:gd name="connsiteY264" fmla="*/ 4655026 h 5314642"/>
              <a:gd name="connsiteX265" fmla="*/ 5197478 w 9021037"/>
              <a:gd name="connsiteY265" fmla="*/ 4572364 h 5314642"/>
              <a:gd name="connsiteX266" fmla="*/ 5264639 w 9021037"/>
              <a:gd name="connsiteY266" fmla="*/ 4543901 h 5314642"/>
              <a:gd name="connsiteX267" fmla="*/ 5339980 w 9021037"/>
              <a:gd name="connsiteY267" fmla="*/ 4489478 h 5314642"/>
              <a:gd name="connsiteX268" fmla="*/ 5401874 w 9021037"/>
              <a:gd name="connsiteY268" fmla="*/ 4432515 h 5314642"/>
              <a:gd name="connsiteX269" fmla="*/ 5466420 w 9021037"/>
              <a:gd name="connsiteY269" fmla="*/ 4421757 h 5314642"/>
              <a:gd name="connsiteX270" fmla="*/ 5617027 w 9021037"/>
              <a:gd name="connsiteY270" fmla="*/ 4378726 h 5314642"/>
              <a:gd name="connsiteX271" fmla="*/ 5712277 w 9021037"/>
              <a:gd name="connsiteY271" fmla="*/ 4285792 h 5314642"/>
              <a:gd name="connsiteX272" fmla="*/ 5573996 w 9021037"/>
              <a:gd name="connsiteY272" fmla="*/ 4195846 h 5314642"/>
              <a:gd name="connsiteX273" fmla="*/ 5467129 w 9021037"/>
              <a:gd name="connsiteY273" fmla="*/ 4187031 h 5314642"/>
              <a:gd name="connsiteX274" fmla="*/ 5404339 w 9021037"/>
              <a:gd name="connsiteY274" fmla="*/ 4245451 h 5314642"/>
              <a:gd name="connsiteX275" fmla="*/ 5296389 w 9021037"/>
              <a:gd name="connsiteY275" fmla="*/ 4229576 h 5314642"/>
              <a:gd name="connsiteX276" fmla="*/ 5223364 w 9021037"/>
              <a:gd name="connsiteY276" fmla="*/ 4223226 h 5314642"/>
              <a:gd name="connsiteX277" fmla="*/ 5154448 w 9021037"/>
              <a:gd name="connsiteY277" fmla="*/ 4185089 h 5314642"/>
              <a:gd name="connsiteX278" fmla="*/ 5122175 w 9021037"/>
              <a:gd name="connsiteY278" fmla="*/ 4195846 h 5314642"/>
              <a:gd name="connsiteX279" fmla="*/ 5025356 w 9021037"/>
              <a:gd name="connsiteY279" fmla="*/ 4185089 h 5314642"/>
              <a:gd name="connsiteX280" fmla="*/ 4960810 w 9021037"/>
              <a:gd name="connsiteY280" fmla="*/ 4152816 h 5314642"/>
              <a:gd name="connsiteX281" fmla="*/ 4907022 w 9021037"/>
              <a:gd name="connsiteY281" fmla="*/ 4099027 h 5314642"/>
              <a:gd name="connsiteX282" fmla="*/ 4836014 w 9021037"/>
              <a:gd name="connsiteY282" fmla="*/ 4093051 h 5314642"/>
              <a:gd name="connsiteX283" fmla="*/ 4804899 w 9021037"/>
              <a:gd name="connsiteY283" fmla="*/ 4048414 h 5314642"/>
              <a:gd name="connsiteX284" fmla="*/ 4902689 w 9021037"/>
              <a:gd name="connsiteY284" fmla="*/ 4007326 h 5314642"/>
              <a:gd name="connsiteX285" fmla="*/ 4880576 w 9021037"/>
              <a:gd name="connsiteY285" fmla="*/ 3944536 h 5314642"/>
              <a:gd name="connsiteX286" fmla="*/ 4739307 w 9021037"/>
              <a:gd name="connsiteY286" fmla="*/ 3953538 h 5314642"/>
              <a:gd name="connsiteX287" fmla="*/ 4639500 w 9021037"/>
              <a:gd name="connsiteY287" fmla="*/ 3859707 h 5314642"/>
              <a:gd name="connsiteX288" fmla="*/ 4502639 w 9021037"/>
              <a:gd name="connsiteY288" fmla="*/ 3870801 h 5314642"/>
              <a:gd name="connsiteX289" fmla="*/ 4421695 w 9021037"/>
              <a:gd name="connsiteY289" fmla="*/ 3860417 h 5314642"/>
              <a:gd name="connsiteX290" fmla="*/ 4328014 w 9021037"/>
              <a:gd name="connsiteY290" fmla="*/ 3873976 h 5314642"/>
              <a:gd name="connsiteX291" fmla="*/ 4302614 w 9021037"/>
              <a:gd name="connsiteY291" fmla="*/ 3899376 h 5314642"/>
              <a:gd name="connsiteX292" fmla="*/ 4305789 w 9021037"/>
              <a:gd name="connsiteY292" fmla="*/ 3947001 h 5314642"/>
              <a:gd name="connsiteX293" fmla="*/ 4272321 w 9021037"/>
              <a:gd name="connsiteY293" fmla="*/ 4045239 h 5314642"/>
              <a:gd name="connsiteX294" fmla="*/ 4229290 w 9021037"/>
              <a:gd name="connsiteY294" fmla="*/ 4109785 h 5314642"/>
              <a:gd name="connsiteX295" fmla="*/ 4207775 w 9021037"/>
              <a:gd name="connsiteY295" fmla="*/ 4142058 h 5314642"/>
              <a:gd name="connsiteX296" fmla="*/ 4175502 w 9021037"/>
              <a:gd name="connsiteY296" fmla="*/ 4174331 h 5314642"/>
              <a:gd name="connsiteX297" fmla="*/ 4121714 w 9021037"/>
              <a:gd name="connsiteY297" fmla="*/ 4217362 h 5314642"/>
              <a:gd name="connsiteX298" fmla="*/ 4096239 w 9021037"/>
              <a:gd name="connsiteY298" fmla="*/ 4270851 h 5314642"/>
              <a:gd name="connsiteX299" fmla="*/ 4046410 w 9021037"/>
              <a:gd name="connsiteY299" fmla="*/ 4335696 h 5314642"/>
              <a:gd name="connsiteX300" fmla="*/ 4014137 w 9021037"/>
              <a:gd name="connsiteY300" fmla="*/ 4367969 h 5314642"/>
              <a:gd name="connsiteX301" fmla="*/ 3924191 w 9021037"/>
              <a:gd name="connsiteY301" fmla="*/ 4468485 h 5314642"/>
              <a:gd name="connsiteX302" fmla="*/ 3838130 w 9021037"/>
              <a:gd name="connsiteY302" fmla="*/ 4537439 h 5314642"/>
              <a:gd name="connsiteX303" fmla="*/ 3780457 w 9021037"/>
              <a:gd name="connsiteY303" fmla="*/ 4563362 h 5314642"/>
              <a:gd name="connsiteX304" fmla="*/ 3813664 w 9021037"/>
              <a:gd name="connsiteY304" fmla="*/ 4639151 h 5314642"/>
              <a:gd name="connsiteX305" fmla="*/ 3810489 w 9021037"/>
              <a:gd name="connsiteY305" fmla="*/ 4728051 h 5314642"/>
              <a:gd name="connsiteX306" fmla="*/ 3745196 w 9021037"/>
              <a:gd name="connsiteY306" fmla="*/ 4755244 h 5314642"/>
              <a:gd name="connsiteX307" fmla="*/ 3699364 w 9021037"/>
              <a:gd name="connsiteY307" fmla="*/ 4693126 h 5314642"/>
              <a:gd name="connsiteX308" fmla="*/ 3621745 w 9021037"/>
              <a:gd name="connsiteY308" fmla="*/ 4641840 h 5314642"/>
              <a:gd name="connsiteX309" fmla="*/ 3499339 w 9021037"/>
              <a:gd name="connsiteY309" fmla="*/ 4664551 h 5314642"/>
              <a:gd name="connsiteX310" fmla="*/ 3423139 w 9021037"/>
              <a:gd name="connsiteY310" fmla="*/ 4728051 h 5314642"/>
              <a:gd name="connsiteX311" fmla="*/ 3342046 w 9021037"/>
              <a:gd name="connsiteY311" fmla="*/ 4725436 h 5314642"/>
              <a:gd name="connsiteX312" fmla="*/ 3286614 w 9021037"/>
              <a:gd name="connsiteY312" fmla="*/ 4785201 h 5314642"/>
              <a:gd name="connsiteX313" fmla="*/ 3212431 w 9021037"/>
              <a:gd name="connsiteY313" fmla="*/ 4788750 h 5314642"/>
              <a:gd name="connsiteX314" fmla="*/ 3153525 w 9021037"/>
              <a:gd name="connsiteY314" fmla="*/ 4755244 h 5314642"/>
              <a:gd name="connsiteX315" fmla="*/ 3099737 w 9021037"/>
              <a:gd name="connsiteY315" fmla="*/ 4712213 h 5314642"/>
              <a:gd name="connsiteX316" fmla="*/ 3032614 w 9021037"/>
              <a:gd name="connsiteY316" fmla="*/ 4591526 h 5314642"/>
              <a:gd name="connsiteX317" fmla="*/ 3054839 w 9021037"/>
              <a:gd name="connsiteY317" fmla="*/ 4556601 h 5314642"/>
              <a:gd name="connsiteX318" fmla="*/ 3088980 w 9021037"/>
              <a:gd name="connsiteY318" fmla="*/ 4561606 h 5314642"/>
              <a:gd name="connsiteX319" fmla="*/ 3131039 w 9021037"/>
              <a:gd name="connsiteY319" fmla="*/ 4585176 h 5314642"/>
              <a:gd name="connsiteX320" fmla="*/ 3173995 w 9021037"/>
              <a:gd name="connsiteY320" fmla="*/ 4560037 h 5314642"/>
              <a:gd name="connsiteX321" fmla="*/ 3172314 w 9021037"/>
              <a:gd name="connsiteY321" fmla="*/ 4505801 h 5314642"/>
              <a:gd name="connsiteX322" fmla="*/ 3142768 w 9021037"/>
              <a:gd name="connsiteY322" fmla="*/ 4443272 h 5314642"/>
              <a:gd name="connsiteX323" fmla="*/ 3192148 w 9021037"/>
              <a:gd name="connsiteY323" fmla="*/ 4404126 h 5314642"/>
              <a:gd name="connsiteX324" fmla="*/ 3268871 w 9021037"/>
              <a:gd name="connsiteY324" fmla="*/ 4377680 h 5314642"/>
              <a:gd name="connsiteX325" fmla="*/ 3299725 w 9021037"/>
              <a:gd name="connsiteY325" fmla="*/ 4261812 h 5314642"/>
              <a:gd name="connsiteX326" fmla="*/ 3411896 w 9021037"/>
              <a:gd name="connsiteY326" fmla="*/ 4243658 h 5314642"/>
              <a:gd name="connsiteX327" fmla="*/ 3423139 w 9021037"/>
              <a:gd name="connsiteY327" fmla="*/ 4140676 h 5314642"/>
              <a:gd name="connsiteX328" fmla="*/ 3380669 w 9021037"/>
              <a:gd name="connsiteY328" fmla="*/ 4050170 h 5314642"/>
              <a:gd name="connsiteX329" fmla="*/ 3401997 w 9021037"/>
              <a:gd name="connsiteY329" fmla="*/ 3941361 h 5314642"/>
              <a:gd name="connsiteX330" fmla="*/ 3490188 w 9021037"/>
              <a:gd name="connsiteY330" fmla="*/ 3891270 h 5314642"/>
              <a:gd name="connsiteX331" fmla="*/ 3589658 w 9021037"/>
              <a:gd name="connsiteY331" fmla="*/ 3897097 h 5314642"/>
              <a:gd name="connsiteX332" fmla="*/ 3669893 w 9021037"/>
              <a:gd name="connsiteY332" fmla="*/ 3948420 h 5314642"/>
              <a:gd name="connsiteX333" fmla="*/ 3737613 w 9021037"/>
              <a:gd name="connsiteY333" fmla="*/ 3984578 h 5314642"/>
              <a:gd name="connsiteX334" fmla="*/ 3813440 w 9021037"/>
              <a:gd name="connsiteY334" fmla="*/ 3954770 h 5314642"/>
              <a:gd name="connsiteX335" fmla="*/ 3913620 w 9021037"/>
              <a:gd name="connsiteY335" fmla="*/ 3963063 h 5314642"/>
              <a:gd name="connsiteX336" fmla="*/ 3899688 w 9021037"/>
              <a:gd name="connsiteY336" fmla="*/ 3865011 h 5314642"/>
              <a:gd name="connsiteX337" fmla="*/ 3911155 w 9021037"/>
              <a:gd name="connsiteY337" fmla="*/ 3759713 h 5314642"/>
              <a:gd name="connsiteX338" fmla="*/ 3829315 w 9021037"/>
              <a:gd name="connsiteY338" fmla="*/ 3709997 h 5314642"/>
              <a:gd name="connsiteX339" fmla="*/ 3750127 w 9021037"/>
              <a:gd name="connsiteY339" fmla="*/ 3651091 h 5314642"/>
              <a:gd name="connsiteX340" fmla="*/ 3702165 w 9021037"/>
              <a:gd name="connsiteY340" fmla="*/ 3571903 h 5314642"/>
              <a:gd name="connsiteX341" fmla="*/ 3659135 w 9021037"/>
              <a:gd name="connsiteY341" fmla="*/ 3518115 h 5314642"/>
              <a:gd name="connsiteX342" fmla="*/ 3655437 w 9021037"/>
              <a:gd name="connsiteY342" fmla="*/ 3410538 h 5314642"/>
              <a:gd name="connsiteX343" fmla="*/ 3558431 w 9021037"/>
              <a:gd name="connsiteY343" fmla="*/ 3368217 h 5314642"/>
              <a:gd name="connsiteX344" fmla="*/ 3474126 w 9021037"/>
              <a:gd name="connsiteY344" fmla="*/ 3263106 h 5314642"/>
              <a:gd name="connsiteX345" fmla="*/ 3508528 w 9021037"/>
              <a:gd name="connsiteY345" fmla="*/ 3173870 h 5314642"/>
              <a:gd name="connsiteX346" fmla="*/ 3531463 w 9021037"/>
              <a:gd name="connsiteY346" fmla="*/ 3083924 h 5314642"/>
              <a:gd name="connsiteX347" fmla="*/ 3465497 w 9021037"/>
              <a:gd name="connsiteY347" fmla="*/ 2990990 h 5314642"/>
              <a:gd name="connsiteX348" fmla="*/ 3381901 w 9021037"/>
              <a:gd name="connsiteY348" fmla="*/ 2973359 h 5314642"/>
              <a:gd name="connsiteX349" fmla="*/ 3316310 w 9021037"/>
              <a:gd name="connsiteY349" fmla="*/ 2894171 h 5314642"/>
              <a:gd name="connsiteX350" fmla="*/ 3249112 w 9021037"/>
              <a:gd name="connsiteY350" fmla="*/ 2840551 h 5314642"/>
              <a:gd name="connsiteX351" fmla="*/ 3196920 w 9021037"/>
              <a:gd name="connsiteY351" fmla="*/ 2838926 h 5314642"/>
              <a:gd name="connsiteX352" fmla="*/ 3146466 w 9021037"/>
              <a:gd name="connsiteY352" fmla="*/ 2886859 h 5314642"/>
              <a:gd name="connsiteX353" fmla="*/ 3099737 w 9021037"/>
              <a:gd name="connsiteY353" fmla="*/ 2829625 h 5314642"/>
              <a:gd name="connsiteX354" fmla="*/ 3023370 w 9021037"/>
              <a:gd name="connsiteY354" fmla="*/ 2820016 h 5314642"/>
              <a:gd name="connsiteX355" fmla="*/ 2955209 w 9021037"/>
              <a:gd name="connsiteY355" fmla="*/ 2788976 h 5314642"/>
              <a:gd name="connsiteX356" fmla="*/ 2938288 w 9021037"/>
              <a:gd name="connsiteY356" fmla="*/ 2705547 h 5314642"/>
              <a:gd name="connsiteX357" fmla="*/ 2872594 w 9021037"/>
              <a:gd name="connsiteY357" fmla="*/ 2718518 h 5314642"/>
              <a:gd name="connsiteX358" fmla="*/ 2773310 w 9021037"/>
              <a:gd name="connsiteY358" fmla="*/ 2629012 h 5314642"/>
              <a:gd name="connsiteX359" fmla="*/ 2658674 w 9021037"/>
              <a:gd name="connsiteY359" fmla="*/ 2646745 h 5314642"/>
              <a:gd name="connsiteX360" fmla="*/ 2565300 w 9021037"/>
              <a:gd name="connsiteY360" fmla="*/ 2702747 h 5314642"/>
              <a:gd name="connsiteX361" fmla="*/ 2443521 w 9021037"/>
              <a:gd name="connsiteY361" fmla="*/ 2711291 h 5314642"/>
              <a:gd name="connsiteX362" fmla="*/ 2314429 w 9021037"/>
              <a:gd name="connsiteY362" fmla="*/ 2743564 h 5314642"/>
              <a:gd name="connsiteX363" fmla="*/ 2217610 w 9021037"/>
              <a:gd name="connsiteY363" fmla="*/ 2775837 h 5314642"/>
              <a:gd name="connsiteX364" fmla="*/ 2164971 w 9021037"/>
              <a:gd name="connsiteY364" fmla="*/ 2850972 h 5314642"/>
              <a:gd name="connsiteX365" fmla="*/ 2105187 w 9021037"/>
              <a:gd name="connsiteY365" fmla="*/ 2910756 h 5314642"/>
              <a:gd name="connsiteX366" fmla="*/ 2034730 w 9021037"/>
              <a:gd name="connsiteY366" fmla="*/ 2937202 h 5314642"/>
              <a:gd name="connsiteX367" fmla="*/ 1980942 w 9021037"/>
              <a:gd name="connsiteY367" fmla="*/ 2958717 h 5314642"/>
              <a:gd name="connsiteX368" fmla="*/ 1872217 w 9021037"/>
              <a:gd name="connsiteY368" fmla="*/ 2986311 h 5314642"/>
              <a:gd name="connsiteX369" fmla="*/ 1734291 w 9021037"/>
              <a:gd name="connsiteY369" fmla="*/ 2998656 h 5314642"/>
              <a:gd name="connsiteX370" fmla="*/ 1598430 w 9021037"/>
              <a:gd name="connsiteY370" fmla="*/ 2999451 h 5314642"/>
              <a:gd name="connsiteX371" fmla="*/ 1524443 w 9021037"/>
              <a:gd name="connsiteY371" fmla="*/ 3066378 h 5314642"/>
              <a:gd name="connsiteX372" fmla="*/ 1484773 w 9021037"/>
              <a:gd name="connsiteY372" fmla="*/ 3120082 h 5314642"/>
              <a:gd name="connsiteX373" fmla="*/ 1421544 w 9021037"/>
              <a:gd name="connsiteY373" fmla="*/ 3130839 h 5314642"/>
              <a:gd name="connsiteX374" fmla="*/ 1364142 w 9021037"/>
              <a:gd name="connsiteY374" fmla="*/ 3105795 h 5314642"/>
              <a:gd name="connsiteX375" fmla="*/ 1313968 w 9021037"/>
              <a:gd name="connsiteY375" fmla="*/ 3066293 h 5314642"/>
              <a:gd name="connsiteX376" fmla="*/ 1292453 w 9021037"/>
              <a:gd name="connsiteY376" fmla="*/ 3034020 h 5314642"/>
              <a:gd name="connsiteX377" fmla="*/ 1224209 w 9021037"/>
              <a:gd name="connsiteY377" fmla="*/ 2974405 h 5314642"/>
              <a:gd name="connsiteX378" fmla="*/ 1120330 w 9021037"/>
              <a:gd name="connsiteY378" fmla="*/ 2980232 h 5314642"/>
              <a:gd name="connsiteX379" fmla="*/ 1051021 w 9021037"/>
              <a:gd name="connsiteY379" fmla="*/ 2999198 h 5314642"/>
              <a:gd name="connsiteX380" fmla="*/ 994264 w 9021037"/>
              <a:gd name="connsiteY380" fmla="*/ 2981801 h 5314642"/>
              <a:gd name="connsiteX381" fmla="*/ 908539 w 9021037"/>
              <a:gd name="connsiteY381" fmla="*/ 2984182 h 5314642"/>
              <a:gd name="connsiteX382" fmla="*/ 849008 w 9021037"/>
              <a:gd name="connsiteY382" fmla="*/ 2960370 h 5314642"/>
              <a:gd name="connsiteX383" fmla="*/ 743813 w 9021037"/>
              <a:gd name="connsiteY383" fmla="*/ 2958717 h 5314642"/>
              <a:gd name="connsiteX384" fmla="*/ 668593 w 9021037"/>
              <a:gd name="connsiteY384" fmla="*/ 2937117 h 5314642"/>
              <a:gd name="connsiteX385" fmla="*/ 608894 w 9021037"/>
              <a:gd name="connsiteY385" fmla="*/ 2912073 h 5314642"/>
              <a:gd name="connsiteX386" fmla="*/ 582448 w 9021037"/>
              <a:gd name="connsiteY386" fmla="*/ 2883413 h 5314642"/>
              <a:gd name="connsiteX387" fmla="*/ 442598 w 9021037"/>
              <a:gd name="connsiteY387" fmla="*/ 2915686 h 5314642"/>
              <a:gd name="connsiteX388" fmla="*/ 431841 w 9021037"/>
              <a:gd name="connsiteY388" fmla="*/ 2947959 h 5314642"/>
              <a:gd name="connsiteX389" fmla="*/ 367995 w 9021037"/>
              <a:gd name="connsiteY389" fmla="*/ 2936557 h 5314642"/>
              <a:gd name="connsiteX390" fmla="*/ 315804 w 9021037"/>
              <a:gd name="connsiteY390" fmla="*/ 2889577 h 5314642"/>
              <a:gd name="connsiteX391" fmla="*/ 238203 w 9021037"/>
              <a:gd name="connsiteY391" fmla="*/ 2883413 h 5314642"/>
              <a:gd name="connsiteX392" fmla="*/ 202148 w 9021037"/>
              <a:gd name="connsiteY392" fmla="*/ 2795055 h 5314642"/>
              <a:gd name="connsiteX393" fmla="*/ 119869 w 9021037"/>
              <a:gd name="connsiteY393" fmla="*/ 2754322 h 5314642"/>
              <a:gd name="connsiteX394" fmla="*/ 42437 w 9021037"/>
              <a:gd name="connsiteY394" fmla="*/ 2693390 h 5314642"/>
              <a:gd name="connsiteX395" fmla="*/ 1703 w 9021037"/>
              <a:gd name="connsiteY395" fmla="*/ 2607497 h 5314642"/>
              <a:gd name="connsiteX396" fmla="*/ 43417 w 9021037"/>
              <a:gd name="connsiteY396" fmla="*/ 2483083 h 5314642"/>
              <a:gd name="connsiteX397" fmla="*/ 119869 w 9021037"/>
              <a:gd name="connsiteY397" fmla="*/ 2420835 h 5314642"/>
              <a:gd name="connsiteX398" fmla="*/ 122503 w 9021037"/>
              <a:gd name="connsiteY398" fmla="*/ 2316956 h 5314642"/>
              <a:gd name="connsiteX399" fmla="*/ 201251 w 9021037"/>
              <a:gd name="connsiteY399" fmla="*/ 2246330 h 5314642"/>
              <a:gd name="connsiteX400" fmla="*/ 233524 w 9021037"/>
              <a:gd name="connsiteY400" fmla="*/ 2191478 h 5314642"/>
              <a:gd name="connsiteX401" fmla="*/ 281234 w 9021037"/>
              <a:gd name="connsiteY401" fmla="*/ 2151893 h 5314642"/>
              <a:gd name="connsiteX402" fmla="*/ 296838 w 9021037"/>
              <a:gd name="connsiteY402" fmla="*/ 2053926 h 5314642"/>
              <a:gd name="connsiteX403" fmla="*/ 265966 w 9021037"/>
              <a:gd name="connsiteY403" fmla="*/ 1923686 h 5314642"/>
              <a:gd name="connsiteX404" fmla="*/ 309977 w 9021037"/>
              <a:gd name="connsiteY404" fmla="*/ 1850847 h 5314642"/>
              <a:gd name="connsiteX405" fmla="*/ 378053 w 9021037"/>
              <a:gd name="connsiteY405" fmla="*/ 1721587 h 5314642"/>
              <a:gd name="connsiteX406" fmla="*/ 464114 w 9021037"/>
              <a:gd name="connsiteY40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95973 w 9021037"/>
              <a:gd name="connsiteY196" fmla="*/ 4055997 h 5314642"/>
              <a:gd name="connsiteX197" fmla="*/ 6542184 w 9021037"/>
              <a:gd name="connsiteY197" fmla="*/ 4099027 h 5314642"/>
              <a:gd name="connsiteX198" fmla="*/ 6520669 w 9021037"/>
              <a:gd name="connsiteY198" fmla="*/ 4120543 h 5314642"/>
              <a:gd name="connsiteX199" fmla="*/ 6456123 w 9021037"/>
              <a:gd name="connsiteY199" fmla="*/ 4163573 h 5314642"/>
              <a:gd name="connsiteX200" fmla="*/ 6413093 w 9021037"/>
              <a:gd name="connsiteY200" fmla="*/ 4217362 h 5314642"/>
              <a:gd name="connsiteX201" fmla="*/ 6380820 w 9021037"/>
              <a:gd name="connsiteY201" fmla="*/ 4228119 h 5314642"/>
              <a:gd name="connsiteX202" fmla="*/ 6402335 w 9021037"/>
              <a:gd name="connsiteY202" fmla="*/ 4335696 h 5314642"/>
              <a:gd name="connsiteX203" fmla="*/ 6413093 w 9021037"/>
              <a:gd name="connsiteY203" fmla="*/ 4378726 h 5314642"/>
              <a:gd name="connsiteX204" fmla="*/ 6434608 w 9021037"/>
              <a:gd name="connsiteY204" fmla="*/ 4400242 h 5314642"/>
              <a:gd name="connsiteX205" fmla="*/ 6456123 w 9021037"/>
              <a:gd name="connsiteY205" fmla="*/ 4432515 h 5314642"/>
              <a:gd name="connsiteX206" fmla="*/ 6477638 w 9021037"/>
              <a:gd name="connsiteY206" fmla="*/ 4497060 h 5314642"/>
              <a:gd name="connsiteX207" fmla="*/ 6499154 w 9021037"/>
              <a:gd name="connsiteY207" fmla="*/ 4518576 h 5314642"/>
              <a:gd name="connsiteX208" fmla="*/ 6520669 w 9021037"/>
              <a:gd name="connsiteY208" fmla="*/ 4550849 h 5314642"/>
              <a:gd name="connsiteX209" fmla="*/ 6585215 w 9021037"/>
              <a:gd name="connsiteY209" fmla="*/ 4615395 h 5314642"/>
              <a:gd name="connsiteX210" fmla="*/ 6617488 w 9021037"/>
              <a:gd name="connsiteY210" fmla="*/ 4626152 h 5314642"/>
              <a:gd name="connsiteX211" fmla="*/ 6649761 w 9021037"/>
              <a:gd name="connsiteY211" fmla="*/ 4647667 h 5314642"/>
              <a:gd name="connsiteX212" fmla="*/ 6671276 w 9021037"/>
              <a:gd name="connsiteY212" fmla="*/ 4669183 h 5314642"/>
              <a:gd name="connsiteX213" fmla="*/ 6703549 w 9021037"/>
              <a:gd name="connsiteY213" fmla="*/ 4679940 h 5314642"/>
              <a:gd name="connsiteX214" fmla="*/ 6811125 w 9021037"/>
              <a:gd name="connsiteY214" fmla="*/ 4647667 h 5314642"/>
              <a:gd name="connsiteX215" fmla="*/ 6918702 w 9021037"/>
              <a:gd name="connsiteY215" fmla="*/ 4636910 h 5314642"/>
              <a:gd name="connsiteX216" fmla="*/ 6950975 w 9021037"/>
              <a:gd name="connsiteY216" fmla="*/ 4615395 h 5314642"/>
              <a:gd name="connsiteX217" fmla="*/ 7166128 w 9021037"/>
              <a:gd name="connsiteY217" fmla="*/ 4615395 h 5314642"/>
              <a:gd name="connsiteX218" fmla="*/ 7198401 w 9021037"/>
              <a:gd name="connsiteY218" fmla="*/ 4626152 h 5314642"/>
              <a:gd name="connsiteX219" fmla="*/ 7230674 w 9021037"/>
              <a:gd name="connsiteY219" fmla="*/ 4733729 h 5314642"/>
              <a:gd name="connsiteX220" fmla="*/ 7219916 w 9021037"/>
              <a:gd name="connsiteY220" fmla="*/ 4776759 h 5314642"/>
              <a:gd name="connsiteX221" fmla="*/ 7176885 w 9021037"/>
              <a:gd name="connsiteY221" fmla="*/ 4830547 h 5314642"/>
              <a:gd name="connsiteX222" fmla="*/ 7155370 w 9021037"/>
              <a:gd name="connsiteY222" fmla="*/ 4862820 h 5314642"/>
              <a:gd name="connsiteX223" fmla="*/ 7101582 w 9021037"/>
              <a:gd name="connsiteY223" fmla="*/ 4905851 h 5314642"/>
              <a:gd name="connsiteX224" fmla="*/ 7037036 w 9021037"/>
              <a:gd name="connsiteY224" fmla="*/ 4927366 h 5314642"/>
              <a:gd name="connsiteX225" fmla="*/ 7004763 w 9021037"/>
              <a:gd name="connsiteY225" fmla="*/ 4938124 h 5314642"/>
              <a:gd name="connsiteX226" fmla="*/ 6907944 w 9021037"/>
              <a:gd name="connsiteY226" fmla="*/ 4948882 h 5314642"/>
              <a:gd name="connsiteX227" fmla="*/ 6843398 w 9021037"/>
              <a:gd name="connsiteY227" fmla="*/ 4970397 h 5314642"/>
              <a:gd name="connsiteX228" fmla="*/ 6757337 w 9021037"/>
              <a:gd name="connsiteY228" fmla="*/ 4959639 h 5314642"/>
              <a:gd name="connsiteX229" fmla="*/ 6725064 w 9021037"/>
              <a:gd name="connsiteY229" fmla="*/ 4948882 h 5314642"/>
              <a:gd name="connsiteX230" fmla="*/ 6682034 w 9021037"/>
              <a:gd name="connsiteY230" fmla="*/ 4905851 h 5314642"/>
              <a:gd name="connsiteX231" fmla="*/ 6639003 w 9021037"/>
              <a:gd name="connsiteY231" fmla="*/ 4948882 h 5314642"/>
              <a:gd name="connsiteX232" fmla="*/ 6628245 w 9021037"/>
              <a:gd name="connsiteY232" fmla="*/ 4981155 h 5314642"/>
              <a:gd name="connsiteX233" fmla="*/ 6595973 w 9021037"/>
              <a:gd name="connsiteY233" fmla="*/ 4991912 h 5314642"/>
              <a:gd name="connsiteX234" fmla="*/ 6509911 w 9021037"/>
              <a:gd name="connsiteY234" fmla="*/ 5002670 h 5314642"/>
              <a:gd name="connsiteX235" fmla="*/ 6445365 w 9021037"/>
              <a:gd name="connsiteY235" fmla="*/ 5013427 h 5314642"/>
              <a:gd name="connsiteX236" fmla="*/ 6391577 w 9021037"/>
              <a:gd name="connsiteY236" fmla="*/ 5045700 h 5314642"/>
              <a:gd name="connsiteX237" fmla="*/ 6327031 w 9021037"/>
              <a:gd name="connsiteY237" fmla="*/ 5077973 h 5314642"/>
              <a:gd name="connsiteX238" fmla="*/ 6305516 w 9021037"/>
              <a:gd name="connsiteY238" fmla="*/ 5099489 h 5314642"/>
              <a:gd name="connsiteX239" fmla="*/ 6262485 w 9021037"/>
              <a:gd name="connsiteY239" fmla="*/ 5110246 h 5314642"/>
              <a:gd name="connsiteX240" fmla="*/ 6230213 w 9021037"/>
              <a:gd name="connsiteY240" fmla="*/ 5121004 h 5314642"/>
              <a:gd name="connsiteX241" fmla="*/ 6187182 w 9021037"/>
              <a:gd name="connsiteY241" fmla="*/ 5164035 h 5314642"/>
              <a:gd name="connsiteX242" fmla="*/ 6165667 w 9021037"/>
              <a:gd name="connsiteY242" fmla="*/ 5196307 h 5314642"/>
              <a:gd name="connsiteX243" fmla="*/ 6133394 w 9021037"/>
              <a:gd name="connsiteY243" fmla="*/ 5207065 h 5314642"/>
              <a:gd name="connsiteX244" fmla="*/ 6111878 w 9021037"/>
              <a:gd name="connsiteY244" fmla="*/ 5228580 h 5314642"/>
              <a:gd name="connsiteX245" fmla="*/ 6047333 w 9021037"/>
              <a:gd name="connsiteY245" fmla="*/ 5271611 h 5314642"/>
              <a:gd name="connsiteX246" fmla="*/ 5982787 w 9021037"/>
              <a:gd name="connsiteY246" fmla="*/ 5282369 h 5314642"/>
              <a:gd name="connsiteX247" fmla="*/ 5928998 w 9021037"/>
              <a:gd name="connsiteY247" fmla="*/ 5293126 h 5314642"/>
              <a:gd name="connsiteX248" fmla="*/ 5896725 w 9021037"/>
              <a:gd name="connsiteY248" fmla="*/ 5303884 h 5314642"/>
              <a:gd name="connsiteX249" fmla="*/ 5842937 w 9021037"/>
              <a:gd name="connsiteY249" fmla="*/ 5314642 h 5314642"/>
              <a:gd name="connsiteX250" fmla="*/ 5767634 w 9021037"/>
              <a:gd name="connsiteY250" fmla="*/ 5303884 h 5314642"/>
              <a:gd name="connsiteX251" fmla="*/ 5703088 w 9021037"/>
              <a:gd name="connsiteY251" fmla="*/ 5282369 h 5314642"/>
              <a:gd name="connsiteX252" fmla="*/ 5638542 w 9021037"/>
              <a:gd name="connsiteY252" fmla="*/ 5271611 h 5314642"/>
              <a:gd name="connsiteX253" fmla="*/ 5595511 w 9021037"/>
              <a:gd name="connsiteY253" fmla="*/ 5174792 h 5314642"/>
              <a:gd name="connsiteX254" fmla="*/ 5638542 w 9021037"/>
              <a:gd name="connsiteY254" fmla="*/ 5056458 h 5314642"/>
              <a:gd name="connsiteX255" fmla="*/ 5660057 w 9021037"/>
              <a:gd name="connsiteY255" fmla="*/ 4895093 h 5314642"/>
              <a:gd name="connsiteX256" fmla="*/ 5584754 w 9021037"/>
              <a:gd name="connsiteY256" fmla="*/ 4819790 h 5314642"/>
              <a:gd name="connsiteX257" fmla="*/ 5530965 w 9021037"/>
              <a:gd name="connsiteY257" fmla="*/ 4787517 h 5314642"/>
              <a:gd name="connsiteX258" fmla="*/ 5423389 w 9021037"/>
              <a:gd name="connsiteY258" fmla="*/ 4766002 h 5314642"/>
              <a:gd name="connsiteX259" fmla="*/ 5358843 w 9021037"/>
              <a:gd name="connsiteY259" fmla="*/ 4733729 h 5314642"/>
              <a:gd name="connsiteX260" fmla="*/ 5326570 w 9021037"/>
              <a:gd name="connsiteY260" fmla="*/ 4722971 h 5314642"/>
              <a:gd name="connsiteX261" fmla="*/ 5294297 w 9021037"/>
              <a:gd name="connsiteY261" fmla="*/ 4701456 h 5314642"/>
              <a:gd name="connsiteX262" fmla="*/ 5175776 w 9021037"/>
              <a:gd name="connsiteY262" fmla="*/ 4704108 h 5314642"/>
              <a:gd name="connsiteX263" fmla="*/ 5166214 w 9021037"/>
              <a:gd name="connsiteY263" fmla="*/ 4655026 h 5314642"/>
              <a:gd name="connsiteX264" fmla="*/ 5197478 w 9021037"/>
              <a:gd name="connsiteY264" fmla="*/ 4572364 h 5314642"/>
              <a:gd name="connsiteX265" fmla="*/ 5264639 w 9021037"/>
              <a:gd name="connsiteY265" fmla="*/ 4543901 h 5314642"/>
              <a:gd name="connsiteX266" fmla="*/ 5339980 w 9021037"/>
              <a:gd name="connsiteY266" fmla="*/ 4489478 h 5314642"/>
              <a:gd name="connsiteX267" fmla="*/ 5401874 w 9021037"/>
              <a:gd name="connsiteY267" fmla="*/ 4432515 h 5314642"/>
              <a:gd name="connsiteX268" fmla="*/ 5466420 w 9021037"/>
              <a:gd name="connsiteY268" fmla="*/ 4421757 h 5314642"/>
              <a:gd name="connsiteX269" fmla="*/ 5617027 w 9021037"/>
              <a:gd name="connsiteY269" fmla="*/ 4378726 h 5314642"/>
              <a:gd name="connsiteX270" fmla="*/ 5712277 w 9021037"/>
              <a:gd name="connsiteY270" fmla="*/ 4285792 h 5314642"/>
              <a:gd name="connsiteX271" fmla="*/ 5573996 w 9021037"/>
              <a:gd name="connsiteY271" fmla="*/ 4195846 h 5314642"/>
              <a:gd name="connsiteX272" fmla="*/ 5467129 w 9021037"/>
              <a:gd name="connsiteY272" fmla="*/ 4187031 h 5314642"/>
              <a:gd name="connsiteX273" fmla="*/ 5404339 w 9021037"/>
              <a:gd name="connsiteY273" fmla="*/ 4245451 h 5314642"/>
              <a:gd name="connsiteX274" fmla="*/ 5296389 w 9021037"/>
              <a:gd name="connsiteY274" fmla="*/ 4229576 h 5314642"/>
              <a:gd name="connsiteX275" fmla="*/ 5223364 w 9021037"/>
              <a:gd name="connsiteY275" fmla="*/ 4223226 h 5314642"/>
              <a:gd name="connsiteX276" fmla="*/ 5154448 w 9021037"/>
              <a:gd name="connsiteY276" fmla="*/ 4185089 h 5314642"/>
              <a:gd name="connsiteX277" fmla="*/ 5122175 w 9021037"/>
              <a:gd name="connsiteY277" fmla="*/ 4195846 h 5314642"/>
              <a:gd name="connsiteX278" fmla="*/ 5025356 w 9021037"/>
              <a:gd name="connsiteY278" fmla="*/ 4185089 h 5314642"/>
              <a:gd name="connsiteX279" fmla="*/ 4960810 w 9021037"/>
              <a:gd name="connsiteY279" fmla="*/ 4152816 h 5314642"/>
              <a:gd name="connsiteX280" fmla="*/ 4907022 w 9021037"/>
              <a:gd name="connsiteY280" fmla="*/ 4099027 h 5314642"/>
              <a:gd name="connsiteX281" fmla="*/ 4836014 w 9021037"/>
              <a:gd name="connsiteY281" fmla="*/ 4093051 h 5314642"/>
              <a:gd name="connsiteX282" fmla="*/ 4804899 w 9021037"/>
              <a:gd name="connsiteY282" fmla="*/ 4048414 h 5314642"/>
              <a:gd name="connsiteX283" fmla="*/ 4902689 w 9021037"/>
              <a:gd name="connsiteY283" fmla="*/ 4007326 h 5314642"/>
              <a:gd name="connsiteX284" fmla="*/ 4880576 w 9021037"/>
              <a:gd name="connsiteY284" fmla="*/ 3944536 h 5314642"/>
              <a:gd name="connsiteX285" fmla="*/ 4739307 w 9021037"/>
              <a:gd name="connsiteY285" fmla="*/ 3953538 h 5314642"/>
              <a:gd name="connsiteX286" fmla="*/ 4639500 w 9021037"/>
              <a:gd name="connsiteY286" fmla="*/ 3859707 h 5314642"/>
              <a:gd name="connsiteX287" fmla="*/ 4502639 w 9021037"/>
              <a:gd name="connsiteY287" fmla="*/ 3870801 h 5314642"/>
              <a:gd name="connsiteX288" fmla="*/ 4421695 w 9021037"/>
              <a:gd name="connsiteY288" fmla="*/ 3860417 h 5314642"/>
              <a:gd name="connsiteX289" fmla="*/ 4328014 w 9021037"/>
              <a:gd name="connsiteY289" fmla="*/ 3873976 h 5314642"/>
              <a:gd name="connsiteX290" fmla="*/ 4302614 w 9021037"/>
              <a:gd name="connsiteY290" fmla="*/ 3899376 h 5314642"/>
              <a:gd name="connsiteX291" fmla="*/ 4305789 w 9021037"/>
              <a:gd name="connsiteY291" fmla="*/ 3947001 h 5314642"/>
              <a:gd name="connsiteX292" fmla="*/ 4272321 w 9021037"/>
              <a:gd name="connsiteY292" fmla="*/ 4045239 h 5314642"/>
              <a:gd name="connsiteX293" fmla="*/ 4229290 w 9021037"/>
              <a:gd name="connsiteY293" fmla="*/ 4109785 h 5314642"/>
              <a:gd name="connsiteX294" fmla="*/ 4207775 w 9021037"/>
              <a:gd name="connsiteY294" fmla="*/ 4142058 h 5314642"/>
              <a:gd name="connsiteX295" fmla="*/ 4175502 w 9021037"/>
              <a:gd name="connsiteY295" fmla="*/ 4174331 h 5314642"/>
              <a:gd name="connsiteX296" fmla="*/ 4121714 w 9021037"/>
              <a:gd name="connsiteY296" fmla="*/ 4217362 h 5314642"/>
              <a:gd name="connsiteX297" fmla="*/ 4096239 w 9021037"/>
              <a:gd name="connsiteY297" fmla="*/ 4270851 h 5314642"/>
              <a:gd name="connsiteX298" fmla="*/ 4046410 w 9021037"/>
              <a:gd name="connsiteY298" fmla="*/ 4335696 h 5314642"/>
              <a:gd name="connsiteX299" fmla="*/ 4014137 w 9021037"/>
              <a:gd name="connsiteY299" fmla="*/ 4367969 h 5314642"/>
              <a:gd name="connsiteX300" fmla="*/ 3924191 w 9021037"/>
              <a:gd name="connsiteY300" fmla="*/ 4468485 h 5314642"/>
              <a:gd name="connsiteX301" fmla="*/ 3838130 w 9021037"/>
              <a:gd name="connsiteY301" fmla="*/ 4537439 h 5314642"/>
              <a:gd name="connsiteX302" fmla="*/ 3780457 w 9021037"/>
              <a:gd name="connsiteY302" fmla="*/ 4563362 h 5314642"/>
              <a:gd name="connsiteX303" fmla="*/ 3813664 w 9021037"/>
              <a:gd name="connsiteY303" fmla="*/ 4639151 h 5314642"/>
              <a:gd name="connsiteX304" fmla="*/ 3810489 w 9021037"/>
              <a:gd name="connsiteY304" fmla="*/ 4728051 h 5314642"/>
              <a:gd name="connsiteX305" fmla="*/ 3745196 w 9021037"/>
              <a:gd name="connsiteY305" fmla="*/ 4755244 h 5314642"/>
              <a:gd name="connsiteX306" fmla="*/ 3699364 w 9021037"/>
              <a:gd name="connsiteY306" fmla="*/ 4693126 h 5314642"/>
              <a:gd name="connsiteX307" fmla="*/ 3621745 w 9021037"/>
              <a:gd name="connsiteY307" fmla="*/ 4641840 h 5314642"/>
              <a:gd name="connsiteX308" fmla="*/ 3499339 w 9021037"/>
              <a:gd name="connsiteY308" fmla="*/ 4664551 h 5314642"/>
              <a:gd name="connsiteX309" fmla="*/ 3423139 w 9021037"/>
              <a:gd name="connsiteY309" fmla="*/ 4728051 h 5314642"/>
              <a:gd name="connsiteX310" fmla="*/ 3342046 w 9021037"/>
              <a:gd name="connsiteY310" fmla="*/ 4725436 h 5314642"/>
              <a:gd name="connsiteX311" fmla="*/ 3286614 w 9021037"/>
              <a:gd name="connsiteY311" fmla="*/ 4785201 h 5314642"/>
              <a:gd name="connsiteX312" fmla="*/ 3212431 w 9021037"/>
              <a:gd name="connsiteY312" fmla="*/ 4788750 h 5314642"/>
              <a:gd name="connsiteX313" fmla="*/ 3153525 w 9021037"/>
              <a:gd name="connsiteY313" fmla="*/ 4755244 h 5314642"/>
              <a:gd name="connsiteX314" fmla="*/ 3099737 w 9021037"/>
              <a:gd name="connsiteY314" fmla="*/ 4712213 h 5314642"/>
              <a:gd name="connsiteX315" fmla="*/ 3032614 w 9021037"/>
              <a:gd name="connsiteY315" fmla="*/ 4591526 h 5314642"/>
              <a:gd name="connsiteX316" fmla="*/ 3054839 w 9021037"/>
              <a:gd name="connsiteY316" fmla="*/ 4556601 h 5314642"/>
              <a:gd name="connsiteX317" fmla="*/ 3088980 w 9021037"/>
              <a:gd name="connsiteY317" fmla="*/ 4561606 h 5314642"/>
              <a:gd name="connsiteX318" fmla="*/ 3131039 w 9021037"/>
              <a:gd name="connsiteY318" fmla="*/ 4585176 h 5314642"/>
              <a:gd name="connsiteX319" fmla="*/ 3173995 w 9021037"/>
              <a:gd name="connsiteY319" fmla="*/ 4560037 h 5314642"/>
              <a:gd name="connsiteX320" fmla="*/ 3172314 w 9021037"/>
              <a:gd name="connsiteY320" fmla="*/ 4505801 h 5314642"/>
              <a:gd name="connsiteX321" fmla="*/ 3142768 w 9021037"/>
              <a:gd name="connsiteY321" fmla="*/ 4443272 h 5314642"/>
              <a:gd name="connsiteX322" fmla="*/ 3192148 w 9021037"/>
              <a:gd name="connsiteY322" fmla="*/ 4404126 h 5314642"/>
              <a:gd name="connsiteX323" fmla="*/ 3268871 w 9021037"/>
              <a:gd name="connsiteY323" fmla="*/ 4377680 h 5314642"/>
              <a:gd name="connsiteX324" fmla="*/ 3299725 w 9021037"/>
              <a:gd name="connsiteY324" fmla="*/ 4261812 h 5314642"/>
              <a:gd name="connsiteX325" fmla="*/ 3411896 w 9021037"/>
              <a:gd name="connsiteY325" fmla="*/ 4243658 h 5314642"/>
              <a:gd name="connsiteX326" fmla="*/ 3423139 w 9021037"/>
              <a:gd name="connsiteY326" fmla="*/ 4140676 h 5314642"/>
              <a:gd name="connsiteX327" fmla="*/ 3380669 w 9021037"/>
              <a:gd name="connsiteY327" fmla="*/ 4050170 h 5314642"/>
              <a:gd name="connsiteX328" fmla="*/ 3401997 w 9021037"/>
              <a:gd name="connsiteY328" fmla="*/ 3941361 h 5314642"/>
              <a:gd name="connsiteX329" fmla="*/ 3490188 w 9021037"/>
              <a:gd name="connsiteY329" fmla="*/ 3891270 h 5314642"/>
              <a:gd name="connsiteX330" fmla="*/ 3589658 w 9021037"/>
              <a:gd name="connsiteY330" fmla="*/ 3897097 h 5314642"/>
              <a:gd name="connsiteX331" fmla="*/ 3669893 w 9021037"/>
              <a:gd name="connsiteY331" fmla="*/ 3948420 h 5314642"/>
              <a:gd name="connsiteX332" fmla="*/ 3737613 w 9021037"/>
              <a:gd name="connsiteY332" fmla="*/ 3984578 h 5314642"/>
              <a:gd name="connsiteX333" fmla="*/ 3813440 w 9021037"/>
              <a:gd name="connsiteY333" fmla="*/ 3954770 h 5314642"/>
              <a:gd name="connsiteX334" fmla="*/ 3913620 w 9021037"/>
              <a:gd name="connsiteY334" fmla="*/ 3963063 h 5314642"/>
              <a:gd name="connsiteX335" fmla="*/ 3899688 w 9021037"/>
              <a:gd name="connsiteY335" fmla="*/ 3865011 h 5314642"/>
              <a:gd name="connsiteX336" fmla="*/ 3911155 w 9021037"/>
              <a:gd name="connsiteY336" fmla="*/ 3759713 h 5314642"/>
              <a:gd name="connsiteX337" fmla="*/ 3829315 w 9021037"/>
              <a:gd name="connsiteY337" fmla="*/ 3709997 h 5314642"/>
              <a:gd name="connsiteX338" fmla="*/ 3750127 w 9021037"/>
              <a:gd name="connsiteY338" fmla="*/ 3651091 h 5314642"/>
              <a:gd name="connsiteX339" fmla="*/ 3702165 w 9021037"/>
              <a:gd name="connsiteY339" fmla="*/ 3571903 h 5314642"/>
              <a:gd name="connsiteX340" fmla="*/ 3659135 w 9021037"/>
              <a:gd name="connsiteY340" fmla="*/ 3518115 h 5314642"/>
              <a:gd name="connsiteX341" fmla="*/ 3655437 w 9021037"/>
              <a:gd name="connsiteY341" fmla="*/ 3410538 h 5314642"/>
              <a:gd name="connsiteX342" fmla="*/ 3558431 w 9021037"/>
              <a:gd name="connsiteY342" fmla="*/ 3368217 h 5314642"/>
              <a:gd name="connsiteX343" fmla="*/ 3474126 w 9021037"/>
              <a:gd name="connsiteY343" fmla="*/ 3263106 h 5314642"/>
              <a:gd name="connsiteX344" fmla="*/ 3508528 w 9021037"/>
              <a:gd name="connsiteY344" fmla="*/ 3173870 h 5314642"/>
              <a:gd name="connsiteX345" fmla="*/ 3531463 w 9021037"/>
              <a:gd name="connsiteY345" fmla="*/ 3083924 h 5314642"/>
              <a:gd name="connsiteX346" fmla="*/ 3465497 w 9021037"/>
              <a:gd name="connsiteY346" fmla="*/ 2990990 h 5314642"/>
              <a:gd name="connsiteX347" fmla="*/ 3381901 w 9021037"/>
              <a:gd name="connsiteY347" fmla="*/ 2973359 h 5314642"/>
              <a:gd name="connsiteX348" fmla="*/ 3316310 w 9021037"/>
              <a:gd name="connsiteY348" fmla="*/ 2894171 h 5314642"/>
              <a:gd name="connsiteX349" fmla="*/ 3249112 w 9021037"/>
              <a:gd name="connsiteY349" fmla="*/ 2840551 h 5314642"/>
              <a:gd name="connsiteX350" fmla="*/ 3196920 w 9021037"/>
              <a:gd name="connsiteY350" fmla="*/ 2838926 h 5314642"/>
              <a:gd name="connsiteX351" fmla="*/ 3146466 w 9021037"/>
              <a:gd name="connsiteY351" fmla="*/ 2886859 h 5314642"/>
              <a:gd name="connsiteX352" fmla="*/ 3099737 w 9021037"/>
              <a:gd name="connsiteY352" fmla="*/ 2829625 h 5314642"/>
              <a:gd name="connsiteX353" fmla="*/ 3023370 w 9021037"/>
              <a:gd name="connsiteY353" fmla="*/ 2820016 h 5314642"/>
              <a:gd name="connsiteX354" fmla="*/ 2955209 w 9021037"/>
              <a:gd name="connsiteY354" fmla="*/ 2788976 h 5314642"/>
              <a:gd name="connsiteX355" fmla="*/ 2938288 w 9021037"/>
              <a:gd name="connsiteY355" fmla="*/ 2705547 h 5314642"/>
              <a:gd name="connsiteX356" fmla="*/ 2872594 w 9021037"/>
              <a:gd name="connsiteY356" fmla="*/ 2718518 h 5314642"/>
              <a:gd name="connsiteX357" fmla="*/ 2773310 w 9021037"/>
              <a:gd name="connsiteY357" fmla="*/ 2629012 h 5314642"/>
              <a:gd name="connsiteX358" fmla="*/ 2658674 w 9021037"/>
              <a:gd name="connsiteY358" fmla="*/ 2646745 h 5314642"/>
              <a:gd name="connsiteX359" fmla="*/ 2565300 w 9021037"/>
              <a:gd name="connsiteY359" fmla="*/ 2702747 h 5314642"/>
              <a:gd name="connsiteX360" fmla="*/ 2443521 w 9021037"/>
              <a:gd name="connsiteY360" fmla="*/ 2711291 h 5314642"/>
              <a:gd name="connsiteX361" fmla="*/ 2314429 w 9021037"/>
              <a:gd name="connsiteY361" fmla="*/ 2743564 h 5314642"/>
              <a:gd name="connsiteX362" fmla="*/ 2217610 w 9021037"/>
              <a:gd name="connsiteY362" fmla="*/ 2775837 h 5314642"/>
              <a:gd name="connsiteX363" fmla="*/ 2164971 w 9021037"/>
              <a:gd name="connsiteY363" fmla="*/ 2850972 h 5314642"/>
              <a:gd name="connsiteX364" fmla="*/ 2105187 w 9021037"/>
              <a:gd name="connsiteY364" fmla="*/ 2910756 h 5314642"/>
              <a:gd name="connsiteX365" fmla="*/ 2034730 w 9021037"/>
              <a:gd name="connsiteY365" fmla="*/ 2937202 h 5314642"/>
              <a:gd name="connsiteX366" fmla="*/ 1980942 w 9021037"/>
              <a:gd name="connsiteY366" fmla="*/ 2958717 h 5314642"/>
              <a:gd name="connsiteX367" fmla="*/ 1872217 w 9021037"/>
              <a:gd name="connsiteY367" fmla="*/ 2986311 h 5314642"/>
              <a:gd name="connsiteX368" fmla="*/ 1734291 w 9021037"/>
              <a:gd name="connsiteY368" fmla="*/ 2998656 h 5314642"/>
              <a:gd name="connsiteX369" fmla="*/ 1598430 w 9021037"/>
              <a:gd name="connsiteY369" fmla="*/ 2999451 h 5314642"/>
              <a:gd name="connsiteX370" fmla="*/ 1524443 w 9021037"/>
              <a:gd name="connsiteY370" fmla="*/ 3066378 h 5314642"/>
              <a:gd name="connsiteX371" fmla="*/ 1484773 w 9021037"/>
              <a:gd name="connsiteY371" fmla="*/ 3120082 h 5314642"/>
              <a:gd name="connsiteX372" fmla="*/ 1421544 w 9021037"/>
              <a:gd name="connsiteY372" fmla="*/ 3130839 h 5314642"/>
              <a:gd name="connsiteX373" fmla="*/ 1364142 w 9021037"/>
              <a:gd name="connsiteY373" fmla="*/ 3105795 h 5314642"/>
              <a:gd name="connsiteX374" fmla="*/ 1313968 w 9021037"/>
              <a:gd name="connsiteY374" fmla="*/ 3066293 h 5314642"/>
              <a:gd name="connsiteX375" fmla="*/ 1292453 w 9021037"/>
              <a:gd name="connsiteY375" fmla="*/ 3034020 h 5314642"/>
              <a:gd name="connsiteX376" fmla="*/ 1224209 w 9021037"/>
              <a:gd name="connsiteY376" fmla="*/ 2974405 h 5314642"/>
              <a:gd name="connsiteX377" fmla="*/ 1120330 w 9021037"/>
              <a:gd name="connsiteY377" fmla="*/ 2980232 h 5314642"/>
              <a:gd name="connsiteX378" fmla="*/ 1051021 w 9021037"/>
              <a:gd name="connsiteY378" fmla="*/ 2999198 h 5314642"/>
              <a:gd name="connsiteX379" fmla="*/ 994264 w 9021037"/>
              <a:gd name="connsiteY379" fmla="*/ 2981801 h 5314642"/>
              <a:gd name="connsiteX380" fmla="*/ 908539 w 9021037"/>
              <a:gd name="connsiteY380" fmla="*/ 2984182 h 5314642"/>
              <a:gd name="connsiteX381" fmla="*/ 849008 w 9021037"/>
              <a:gd name="connsiteY381" fmla="*/ 2960370 h 5314642"/>
              <a:gd name="connsiteX382" fmla="*/ 743813 w 9021037"/>
              <a:gd name="connsiteY382" fmla="*/ 2958717 h 5314642"/>
              <a:gd name="connsiteX383" fmla="*/ 668593 w 9021037"/>
              <a:gd name="connsiteY383" fmla="*/ 2937117 h 5314642"/>
              <a:gd name="connsiteX384" fmla="*/ 608894 w 9021037"/>
              <a:gd name="connsiteY384" fmla="*/ 2912073 h 5314642"/>
              <a:gd name="connsiteX385" fmla="*/ 582448 w 9021037"/>
              <a:gd name="connsiteY385" fmla="*/ 2883413 h 5314642"/>
              <a:gd name="connsiteX386" fmla="*/ 442598 w 9021037"/>
              <a:gd name="connsiteY386" fmla="*/ 2915686 h 5314642"/>
              <a:gd name="connsiteX387" fmla="*/ 431841 w 9021037"/>
              <a:gd name="connsiteY387" fmla="*/ 2947959 h 5314642"/>
              <a:gd name="connsiteX388" fmla="*/ 367995 w 9021037"/>
              <a:gd name="connsiteY388" fmla="*/ 2936557 h 5314642"/>
              <a:gd name="connsiteX389" fmla="*/ 315804 w 9021037"/>
              <a:gd name="connsiteY389" fmla="*/ 2889577 h 5314642"/>
              <a:gd name="connsiteX390" fmla="*/ 238203 w 9021037"/>
              <a:gd name="connsiteY390" fmla="*/ 2883413 h 5314642"/>
              <a:gd name="connsiteX391" fmla="*/ 202148 w 9021037"/>
              <a:gd name="connsiteY391" fmla="*/ 2795055 h 5314642"/>
              <a:gd name="connsiteX392" fmla="*/ 119869 w 9021037"/>
              <a:gd name="connsiteY392" fmla="*/ 2754322 h 5314642"/>
              <a:gd name="connsiteX393" fmla="*/ 42437 w 9021037"/>
              <a:gd name="connsiteY393" fmla="*/ 2693390 h 5314642"/>
              <a:gd name="connsiteX394" fmla="*/ 1703 w 9021037"/>
              <a:gd name="connsiteY394" fmla="*/ 2607497 h 5314642"/>
              <a:gd name="connsiteX395" fmla="*/ 43417 w 9021037"/>
              <a:gd name="connsiteY395" fmla="*/ 2483083 h 5314642"/>
              <a:gd name="connsiteX396" fmla="*/ 119869 w 9021037"/>
              <a:gd name="connsiteY396" fmla="*/ 2420835 h 5314642"/>
              <a:gd name="connsiteX397" fmla="*/ 122503 w 9021037"/>
              <a:gd name="connsiteY397" fmla="*/ 2316956 h 5314642"/>
              <a:gd name="connsiteX398" fmla="*/ 201251 w 9021037"/>
              <a:gd name="connsiteY398" fmla="*/ 2246330 h 5314642"/>
              <a:gd name="connsiteX399" fmla="*/ 233524 w 9021037"/>
              <a:gd name="connsiteY399" fmla="*/ 2191478 h 5314642"/>
              <a:gd name="connsiteX400" fmla="*/ 281234 w 9021037"/>
              <a:gd name="connsiteY400" fmla="*/ 2151893 h 5314642"/>
              <a:gd name="connsiteX401" fmla="*/ 296838 w 9021037"/>
              <a:gd name="connsiteY401" fmla="*/ 2053926 h 5314642"/>
              <a:gd name="connsiteX402" fmla="*/ 265966 w 9021037"/>
              <a:gd name="connsiteY402" fmla="*/ 1923686 h 5314642"/>
              <a:gd name="connsiteX403" fmla="*/ 309977 w 9021037"/>
              <a:gd name="connsiteY403" fmla="*/ 1850847 h 5314642"/>
              <a:gd name="connsiteX404" fmla="*/ 378053 w 9021037"/>
              <a:gd name="connsiteY404" fmla="*/ 1721587 h 5314642"/>
              <a:gd name="connsiteX405" fmla="*/ 464114 w 9021037"/>
              <a:gd name="connsiteY405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520669 w 9021037"/>
              <a:gd name="connsiteY198" fmla="*/ 4120543 h 5314642"/>
              <a:gd name="connsiteX199" fmla="*/ 6456123 w 9021037"/>
              <a:gd name="connsiteY199" fmla="*/ 4163573 h 5314642"/>
              <a:gd name="connsiteX200" fmla="*/ 6413093 w 9021037"/>
              <a:gd name="connsiteY200" fmla="*/ 4217362 h 5314642"/>
              <a:gd name="connsiteX201" fmla="*/ 6380820 w 9021037"/>
              <a:gd name="connsiteY201" fmla="*/ 4228119 h 5314642"/>
              <a:gd name="connsiteX202" fmla="*/ 6402335 w 9021037"/>
              <a:gd name="connsiteY202" fmla="*/ 4335696 h 5314642"/>
              <a:gd name="connsiteX203" fmla="*/ 6413093 w 9021037"/>
              <a:gd name="connsiteY203" fmla="*/ 4378726 h 5314642"/>
              <a:gd name="connsiteX204" fmla="*/ 6434608 w 9021037"/>
              <a:gd name="connsiteY204" fmla="*/ 4400242 h 5314642"/>
              <a:gd name="connsiteX205" fmla="*/ 6456123 w 9021037"/>
              <a:gd name="connsiteY205" fmla="*/ 4432515 h 5314642"/>
              <a:gd name="connsiteX206" fmla="*/ 6477638 w 9021037"/>
              <a:gd name="connsiteY206" fmla="*/ 4497060 h 5314642"/>
              <a:gd name="connsiteX207" fmla="*/ 6499154 w 9021037"/>
              <a:gd name="connsiteY207" fmla="*/ 4518576 h 5314642"/>
              <a:gd name="connsiteX208" fmla="*/ 6520669 w 9021037"/>
              <a:gd name="connsiteY208" fmla="*/ 4550849 h 5314642"/>
              <a:gd name="connsiteX209" fmla="*/ 6585215 w 9021037"/>
              <a:gd name="connsiteY209" fmla="*/ 4615395 h 5314642"/>
              <a:gd name="connsiteX210" fmla="*/ 6617488 w 9021037"/>
              <a:gd name="connsiteY210" fmla="*/ 4626152 h 5314642"/>
              <a:gd name="connsiteX211" fmla="*/ 6649761 w 9021037"/>
              <a:gd name="connsiteY211" fmla="*/ 4647667 h 5314642"/>
              <a:gd name="connsiteX212" fmla="*/ 6671276 w 9021037"/>
              <a:gd name="connsiteY212" fmla="*/ 4669183 h 5314642"/>
              <a:gd name="connsiteX213" fmla="*/ 6703549 w 9021037"/>
              <a:gd name="connsiteY213" fmla="*/ 4679940 h 5314642"/>
              <a:gd name="connsiteX214" fmla="*/ 6811125 w 9021037"/>
              <a:gd name="connsiteY214" fmla="*/ 4647667 h 5314642"/>
              <a:gd name="connsiteX215" fmla="*/ 6918702 w 9021037"/>
              <a:gd name="connsiteY215" fmla="*/ 4636910 h 5314642"/>
              <a:gd name="connsiteX216" fmla="*/ 6950975 w 9021037"/>
              <a:gd name="connsiteY216" fmla="*/ 4615395 h 5314642"/>
              <a:gd name="connsiteX217" fmla="*/ 7166128 w 9021037"/>
              <a:gd name="connsiteY217" fmla="*/ 4615395 h 5314642"/>
              <a:gd name="connsiteX218" fmla="*/ 7198401 w 9021037"/>
              <a:gd name="connsiteY218" fmla="*/ 4626152 h 5314642"/>
              <a:gd name="connsiteX219" fmla="*/ 7230674 w 9021037"/>
              <a:gd name="connsiteY219" fmla="*/ 4733729 h 5314642"/>
              <a:gd name="connsiteX220" fmla="*/ 7219916 w 9021037"/>
              <a:gd name="connsiteY220" fmla="*/ 4776759 h 5314642"/>
              <a:gd name="connsiteX221" fmla="*/ 7176885 w 9021037"/>
              <a:gd name="connsiteY221" fmla="*/ 4830547 h 5314642"/>
              <a:gd name="connsiteX222" fmla="*/ 7155370 w 9021037"/>
              <a:gd name="connsiteY222" fmla="*/ 4862820 h 5314642"/>
              <a:gd name="connsiteX223" fmla="*/ 7101582 w 9021037"/>
              <a:gd name="connsiteY223" fmla="*/ 4905851 h 5314642"/>
              <a:gd name="connsiteX224" fmla="*/ 7037036 w 9021037"/>
              <a:gd name="connsiteY224" fmla="*/ 4927366 h 5314642"/>
              <a:gd name="connsiteX225" fmla="*/ 7004763 w 9021037"/>
              <a:gd name="connsiteY225" fmla="*/ 4938124 h 5314642"/>
              <a:gd name="connsiteX226" fmla="*/ 6907944 w 9021037"/>
              <a:gd name="connsiteY226" fmla="*/ 4948882 h 5314642"/>
              <a:gd name="connsiteX227" fmla="*/ 6843398 w 9021037"/>
              <a:gd name="connsiteY227" fmla="*/ 4970397 h 5314642"/>
              <a:gd name="connsiteX228" fmla="*/ 6757337 w 9021037"/>
              <a:gd name="connsiteY228" fmla="*/ 4959639 h 5314642"/>
              <a:gd name="connsiteX229" fmla="*/ 6725064 w 9021037"/>
              <a:gd name="connsiteY229" fmla="*/ 4948882 h 5314642"/>
              <a:gd name="connsiteX230" fmla="*/ 6682034 w 9021037"/>
              <a:gd name="connsiteY230" fmla="*/ 4905851 h 5314642"/>
              <a:gd name="connsiteX231" fmla="*/ 6639003 w 9021037"/>
              <a:gd name="connsiteY231" fmla="*/ 4948882 h 5314642"/>
              <a:gd name="connsiteX232" fmla="*/ 6628245 w 9021037"/>
              <a:gd name="connsiteY232" fmla="*/ 4981155 h 5314642"/>
              <a:gd name="connsiteX233" fmla="*/ 6595973 w 9021037"/>
              <a:gd name="connsiteY233" fmla="*/ 4991912 h 5314642"/>
              <a:gd name="connsiteX234" fmla="*/ 6509911 w 9021037"/>
              <a:gd name="connsiteY234" fmla="*/ 5002670 h 5314642"/>
              <a:gd name="connsiteX235" fmla="*/ 6445365 w 9021037"/>
              <a:gd name="connsiteY235" fmla="*/ 5013427 h 5314642"/>
              <a:gd name="connsiteX236" fmla="*/ 6391577 w 9021037"/>
              <a:gd name="connsiteY236" fmla="*/ 5045700 h 5314642"/>
              <a:gd name="connsiteX237" fmla="*/ 6327031 w 9021037"/>
              <a:gd name="connsiteY237" fmla="*/ 5077973 h 5314642"/>
              <a:gd name="connsiteX238" fmla="*/ 6305516 w 9021037"/>
              <a:gd name="connsiteY238" fmla="*/ 5099489 h 5314642"/>
              <a:gd name="connsiteX239" fmla="*/ 6262485 w 9021037"/>
              <a:gd name="connsiteY239" fmla="*/ 5110246 h 5314642"/>
              <a:gd name="connsiteX240" fmla="*/ 6230213 w 9021037"/>
              <a:gd name="connsiteY240" fmla="*/ 5121004 h 5314642"/>
              <a:gd name="connsiteX241" fmla="*/ 6187182 w 9021037"/>
              <a:gd name="connsiteY241" fmla="*/ 5164035 h 5314642"/>
              <a:gd name="connsiteX242" fmla="*/ 6165667 w 9021037"/>
              <a:gd name="connsiteY242" fmla="*/ 5196307 h 5314642"/>
              <a:gd name="connsiteX243" fmla="*/ 6133394 w 9021037"/>
              <a:gd name="connsiteY243" fmla="*/ 5207065 h 5314642"/>
              <a:gd name="connsiteX244" fmla="*/ 6111878 w 9021037"/>
              <a:gd name="connsiteY244" fmla="*/ 5228580 h 5314642"/>
              <a:gd name="connsiteX245" fmla="*/ 6047333 w 9021037"/>
              <a:gd name="connsiteY245" fmla="*/ 5271611 h 5314642"/>
              <a:gd name="connsiteX246" fmla="*/ 5982787 w 9021037"/>
              <a:gd name="connsiteY246" fmla="*/ 5282369 h 5314642"/>
              <a:gd name="connsiteX247" fmla="*/ 5928998 w 9021037"/>
              <a:gd name="connsiteY247" fmla="*/ 5293126 h 5314642"/>
              <a:gd name="connsiteX248" fmla="*/ 5896725 w 9021037"/>
              <a:gd name="connsiteY248" fmla="*/ 5303884 h 5314642"/>
              <a:gd name="connsiteX249" fmla="*/ 5842937 w 9021037"/>
              <a:gd name="connsiteY249" fmla="*/ 5314642 h 5314642"/>
              <a:gd name="connsiteX250" fmla="*/ 5767634 w 9021037"/>
              <a:gd name="connsiteY250" fmla="*/ 5303884 h 5314642"/>
              <a:gd name="connsiteX251" fmla="*/ 5703088 w 9021037"/>
              <a:gd name="connsiteY251" fmla="*/ 5282369 h 5314642"/>
              <a:gd name="connsiteX252" fmla="*/ 5638542 w 9021037"/>
              <a:gd name="connsiteY252" fmla="*/ 5271611 h 5314642"/>
              <a:gd name="connsiteX253" fmla="*/ 5595511 w 9021037"/>
              <a:gd name="connsiteY253" fmla="*/ 5174792 h 5314642"/>
              <a:gd name="connsiteX254" fmla="*/ 5638542 w 9021037"/>
              <a:gd name="connsiteY254" fmla="*/ 5056458 h 5314642"/>
              <a:gd name="connsiteX255" fmla="*/ 5660057 w 9021037"/>
              <a:gd name="connsiteY255" fmla="*/ 4895093 h 5314642"/>
              <a:gd name="connsiteX256" fmla="*/ 5584754 w 9021037"/>
              <a:gd name="connsiteY256" fmla="*/ 4819790 h 5314642"/>
              <a:gd name="connsiteX257" fmla="*/ 5530965 w 9021037"/>
              <a:gd name="connsiteY257" fmla="*/ 4787517 h 5314642"/>
              <a:gd name="connsiteX258" fmla="*/ 5423389 w 9021037"/>
              <a:gd name="connsiteY258" fmla="*/ 4766002 h 5314642"/>
              <a:gd name="connsiteX259" fmla="*/ 5358843 w 9021037"/>
              <a:gd name="connsiteY259" fmla="*/ 4733729 h 5314642"/>
              <a:gd name="connsiteX260" fmla="*/ 5326570 w 9021037"/>
              <a:gd name="connsiteY260" fmla="*/ 4722971 h 5314642"/>
              <a:gd name="connsiteX261" fmla="*/ 5294297 w 9021037"/>
              <a:gd name="connsiteY261" fmla="*/ 4701456 h 5314642"/>
              <a:gd name="connsiteX262" fmla="*/ 5175776 w 9021037"/>
              <a:gd name="connsiteY262" fmla="*/ 4704108 h 5314642"/>
              <a:gd name="connsiteX263" fmla="*/ 5166214 w 9021037"/>
              <a:gd name="connsiteY263" fmla="*/ 4655026 h 5314642"/>
              <a:gd name="connsiteX264" fmla="*/ 5197478 w 9021037"/>
              <a:gd name="connsiteY264" fmla="*/ 4572364 h 5314642"/>
              <a:gd name="connsiteX265" fmla="*/ 5264639 w 9021037"/>
              <a:gd name="connsiteY265" fmla="*/ 4543901 h 5314642"/>
              <a:gd name="connsiteX266" fmla="*/ 5339980 w 9021037"/>
              <a:gd name="connsiteY266" fmla="*/ 4489478 h 5314642"/>
              <a:gd name="connsiteX267" fmla="*/ 5401874 w 9021037"/>
              <a:gd name="connsiteY267" fmla="*/ 4432515 h 5314642"/>
              <a:gd name="connsiteX268" fmla="*/ 5466420 w 9021037"/>
              <a:gd name="connsiteY268" fmla="*/ 4421757 h 5314642"/>
              <a:gd name="connsiteX269" fmla="*/ 5617027 w 9021037"/>
              <a:gd name="connsiteY269" fmla="*/ 4378726 h 5314642"/>
              <a:gd name="connsiteX270" fmla="*/ 5712277 w 9021037"/>
              <a:gd name="connsiteY270" fmla="*/ 4285792 h 5314642"/>
              <a:gd name="connsiteX271" fmla="*/ 5573996 w 9021037"/>
              <a:gd name="connsiteY271" fmla="*/ 4195846 h 5314642"/>
              <a:gd name="connsiteX272" fmla="*/ 5467129 w 9021037"/>
              <a:gd name="connsiteY272" fmla="*/ 4187031 h 5314642"/>
              <a:gd name="connsiteX273" fmla="*/ 5404339 w 9021037"/>
              <a:gd name="connsiteY273" fmla="*/ 4245451 h 5314642"/>
              <a:gd name="connsiteX274" fmla="*/ 5296389 w 9021037"/>
              <a:gd name="connsiteY274" fmla="*/ 4229576 h 5314642"/>
              <a:gd name="connsiteX275" fmla="*/ 5223364 w 9021037"/>
              <a:gd name="connsiteY275" fmla="*/ 4223226 h 5314642"/>
              <a:gd name="connsiteX276" fmla="*/ 5154448 w 9021037"/>
              <a:gd name="connsiteY276" fmla="*/ 4185089 h 5314642"/>
              <a:gd name="connsiteX277" fmla="*/ 5122175 w 9021037"/>
              <a:gd name="connsiteY277" fmla="*/ 4195846 h 5314642"/>
              <a:gd name="connsiteX278" fmla="*/ 5025356 w 9021037"/>
              <a:gd name="connsiteY278" fmla="*/ 4185089 h 5314642"/>
              <a:gd name="connsiteX279" fmla="*/ 4960810 w 9021037"/>
              <a:gd name="connsiteY279" fmla="*/ 4152816 h 5314642"/>
              <a:gd name="connsiteX280" fmla="*/ 4907022 w 9021037"/>
              <a:gd name="connsiteY280" fmla="*/ 4099027 h 5314642"/>
              <a:gd name="connsiteX281" fmla="*/ 4836014 w 9021037"/>
              <a:gd name="connsiteY281" fmla="*/ 4093051 h 5314642"/>
              <a:gd name="connsiteX282" fmla="*/ 4804899 w 9021037"/>
              <a:gd name="connsiteY282" fmla="*/ 4048414 h 5314642"/>
              <a:gd name="connsiteX283" fmla="*/ 4902689 w 9021037"/>
              <a:gd name="connsiteY283" fmla="*/ 4007326 h 5314642"/>
              <a:gd name="connsiteX284" fmla="*/ 4880576 w 9021037"/>
              <a:gd name="connsiteY284" fmla="*/ 3944536 h 5314642"/>
              <a:gd name="connsiteX285" fmla="*/ 4739307 w 9021037"/>
              <a:gd name="connsiteY285" fmla="*/ 3953538 h 5314642"/>
              <a:gd name="connsiteX286" fmla="*/ 4639500 w 9021037"/>
              <a:gd name="connsiteY286" fmla="*/ 3859707 h 5314642"/>
              <a:gd name="connsiteX287" fmla="*/ 4502639 w 9021037"/>
              <a:gd name="connsiteY287" fmla="*/ 3870801 h 5314642"/>
              <a:gd name="connsiteX288" fmla="*/ 4421695 w 9021037"/>
              <a:gd name="connsiteY288" fmla="*/ 3860417 h 5314642"/>
              <a:gd name="connsiteX289" fmla="*/ 4328014 w 9021037"/>
              <a:gd name="connsiteY289" fmla="*/ 3873976 h 5314642"/>
              <a:gd name="connsiteX290" fmla="*/ 4302614 w 9021037"/>
              <a:gd name="connsiteY290" fmla="*/ 3899376 h 5314642"/>
              <a:gd name="connsiteX291" fmla="*/ 4305789 w 9021037"/>
              <a:gd name="connsiteY291" fmla="*/ 3947001 h 5314642"/>
              <a:gd name="connsiteX292" fmla="*/ 4272321 w 9021037"/>
              <a:gd name="connsiteY292" fmla="*/ 4045239 h 5314642"/>
              <a:gd name="connsiteX293" fmla="*/ 4229290 w 9021037"/>
              <a:gd name="connsiteY293" fmla="*/ 4109785 h 5314642"/>
              <a:gd name="connsiteX294" fmla="*/ 4207775 w 9021037"/>
              <a:gd name="connsiteY294" fmla="*/ 4142058 h 5314642"/>
              <a:gd name="connsiteX295" fmla="*/ 4175502 w 9021037"/>
              <a:gd name="connsiteY295" fmla="*/ 4174331 h 5314642"/>
              <a:gd name="connsiteX296" fmla="*/ 4121714 w 9021037"/>
              <a:gd name="connsiteY296" fmla="*/ 4217362 h 5314642"/>
              <a:gd name="connsiteX297" fmla="*/ 4096239 w 9021037"/>
              <a:gd name="connsiteY297" fmla="*/ 4270851 h 5314642"/>
              <a:gd name="connsiteX298" fmla="*/ 4046410 w 9021037"/>
              <a:gd name="connsiteY298" fmla="*/ 4335696 h 5314642"/>
              <a:gd name="connsiteX299" fmla="*/ 4014137 w 9021037"/>
              <a:gd name="connsiteY299" fmla="*/ 4367969 h 5314642"/>
              <a:gd name="connsiteX300" fmla="*/ 3924191 w 9021037"/>
              <a:gd name="connsiteY300" fmla="*/ 4468485 h 5314642"/>
              <a:gd name="connsiteX301" fmla="*/ 3838130 w 9021037"/>
              <a:gd name="connsiteY301" fmla="*/ 4537439 h 5314642"/>
              <a:gd name="connsiteX302" fmla="*/ 3780457 w 9021037"/>
              <a:gd name="connsiteY302" fmla="*/ 4563362 h 5314642"/>
              <a:gd name="connsiteX303" fmla="*/ 3813664 w 9021037"/>
              <a:gd name="connsiteY303" fmla="*/ 4639151 h 5314642"/>
              <a:gd name="connsiteX304" fmla="*/ 3810489 w 9021037"/>
              <a:gd name="connsiteY304" fmla="*/ 4728051 h 5314642"/>
              <a:gd name="connsiteX305" fmla="*/ 3745196 w 9021037"/>
              <a:gd name="connsiteY305" fmla="*/ 4755244 h 5314642"/>
              <a:gd name="connsiteX306" fmla="*/ 3699364 w 9021037"/>
              <a:gd name="connsiteY306" fmla="*/ 4693126 h 5314642"/>
              <a:gd name="connsiteX307" fmla="*/ 3621745 w 9021037"/>
              <a:gd name="connsiteY307" fmla="*/ 4641840 h 5314642"/>
              <a:gd name="connsiteX308" fmla="*/ 3499339 w 9021037"/>
              <a:gd name="connsiteY308" fmla="*/ 4664551 h 5314642"/>
              <a:gd name="connsiteX309" fmla="*/ 3423139 w 9021037"/>
              <a:gd name="connsiteY309" fmla="*/ 4728051 h 5314642"/>
              <a:gd name="connsiteX310" fmla="*/ 3342046 w 9021037"/>
              <a:gd name="connsiteY310" fmla="*/ 4725436 h 5314642"/>
              <a:gd name="connsiteX311" fmla="*/ 3286614 w 9021037"/>
              <a:gd name="connsiteY311" fmla="*/ 4785201 h 5314642"/>
              <a:gd name="connsiteX312" fmla="*/ 3212431 w 9021037"/>
              <a:gd name="connsiteY312" fmla="*/ 4788750 h 5314642"/>
              <a:gd name="connsiteX313" fmla="*/ 3153525 w 9021037"/>
              <a:gd name="connsiteY313" fmla="*/ 4755244 h 5314642"/>
              <a:gd name="connsiteX314" fmla="*/ 3099737 w 9021037"/>
              <a:gd name="connsiteY314" fmla="*/ 4712213 h 5314642"/>
              <a:gd name="connsiteX315" fmla="*/ 3032614 w 9021037"/>
              <a:gd name="connsiteY315" fmla="*/ 4591526 h 5314642"/>
              <a:gd name="connsiteX316" fmla="*/ 3054839 w 9021037"/>
              <a:gd name="connsiteY316" fmla="*/ 4556601 h 5314642"/>
              <a:gd name="connsiteX317" fmla="*/ 3088980 w 9021037"/>
              <a:gd name="connsiteY317" fmla="*/ 4561606 h 5314642"/>
              <a:gd name="connsiteX318" fmla="*/ 3131039 w 9021037"/>
              <a:gd name="connsiteY318" fmla="*/ 4585176 h 5314642"/>
              <a:gd name="connsiteX319" fmla="*/ 3173995 w 9021037"/>
              <a:gd name="connsiteY319" fmla="*/ 4560037 h 5314642"/>
              <a:gd name="connsiteX320" fmla="*/ 3172314 w 9021037"/>
              <a:gd name="connsiteY320" fmla="*/ 4505801 h 5314642"/>
              <a:gd name="connsiteX321" fmla="*/ 3142768 w 9021037"/>
              <a:gd name="connsiteY321" fmla="*/ 4443272 h 5314642"/>
              <a:gd name="connsiteX322" fmla="*/ 3192148 w 9021037"/>
              <a:gd name="connsiteY322" fmla="*/ 4404126 h 5314642"/>
              <a:gd name="connsiteX323" fmla="*/ 3268871 w 9021037"/>
              <a:gd name="connsiteY323" fmla="*/ 4377680 h 5314642"/>
              <a:gd name="connsiteX324" fmla="*/ 3299725 w 9021037"/>
              <a:gd name="connsiteY324" fmla="*/ 4261812 h 5314642"/>
              <a:gd name="connsiteX325" fmla="*/ 3411896 w 9021037"/>
              <a:gd name="connsiteY325" fmla="*/ 4243658 h 5314642"/>
              <a:gd name="connsiteX326" fmla="*/ 3423139 w 9021037"/>
              <a:gd name="connsiteY326" fmla="*/ 4140676 h 5314642"/>
              <a:gd name="connsiteX327" fmla="*/ 3380669 w 9021037"/>
              <a:gd name="connsiteY327" fmla="*/ 4050170 h 5314642"/>
              <a:gd name="connsiteX328" fmla="*/ 3401997 w 9021037"/>
              <a:gd name="connsiteY328" fmla="*/ 3941361 h 5314642"/>
              <a:gd name="connsiteX329" fmla="*/ 3490188 w 9021037"/>
              <a:gd name="connsiteY329" fmla="*/ 3891270 h 5314642"/>
              <a:gd name="connsiteX330" fmla="*/ 3589658 w 9021037"/>
              <a:gd name="connsiteY330" fmla="*/ 3897097 h 5314642"/>
              <a:gd name="connsiteX331" fmla="*/ 3669893 w 9021037"/>
              <a:gd name="connsiteY331" fmla="*/ 3948420 h 5314642"/>
              <a:gd name="connsiteX332" fmla="*/ 3737613 w 9021037"/>
              <a:gd name="connsiteY332" fmla="*/ 3984578 h 5314642"/>
              <a:gd name="connsiteX333" fmla="*/ 3813440 w 9021037"/>
              <a:gd name="connsiteY333" fmla="*/ 3954770 h 5314642"/>
              <a:gd name="connsiteX334" fmla="*/ 3913620 w 9021037"/>
              <a:gd name="connsiteY334" fmla="*/ 3963063 h 5314642"/>
              <a:gd name="connsiteX335" fmla="*/ 3899688 w 9021037"/>
              <a:gd name="connsiteY335" fmla="*/ 3865011 h 5314642"/>
              <a:gd name="connsiteX336" fmla="*/ 3911155 w 9021037"/>
              <a:gd name="connsiteY336" fmla="*/ 3759713 h 5314642"/>
              <a:gd name="connsiteX337" fmla="*/ 3829315 w 9021037"/>
              <a:gd name="connsiteY337" fmla="*/ 3709997 h 5314642"/>
              <a:gd name="connsiteX338" fmla="*/ 3750127 w 9021037"/>
              <a:gd name="connsiteY338" fmla="*/ 3651091 h 5314642"/>
              <a:gd name="connsiteX339" fmla="*/ 3702165 w 9021037"/>
              <a:gd name="connsiteY339" fmla="*/ 3571903 h 5314642"/>
              <a:gd name="connsiteX340" fmla="*/ 3659135 w 9021037"/>
              <a:gd name="connsiteY340" fmla="*/ 3518115 h 5314642"/>
              <a:gd name="connsiteX341" fmla="*/ 3655437 w 9021037"/>
              <a:gd name="connsiteY341" fmla="*/ 3410538 h 5314642"/>
              <a:gd name="connsiteX342" fmla="*/ 3558431 w 9021037"/>
              <a:gd name="connsiteY342" fmla="*/ 3368217 h 5314642"/>
              <a:gd name="connsiteX343" fmla="*/ 3474126 w 9021037"/>
              <a:gd name="connsiteY343" fmla="*/ 3263106 h 5314642"/>
              <a:gd name="connsiteX344" fmla="*/ 3508528 w 9021037"/>
              <a:gd name="connsiteY344" fmla="*/ 3173870 h 5314642"/>
              <a:gd name="connsiteX345" fmla="*/ 3531463 w 9021037"/>
              <a:gd name="connsiteY345" fmla="*/ 3083924 h 5314642"/>
              <a:gd name="connsiteX346" fmla="*/ 3465497 w 9021037"/>
              <a:gd name="connsiteY346" fmla="*/ 2990990 h 5314642"/>
              <a:gd name="connsiteX347" fmla="*/ 3381901 w 9021037"/>
              <a:gd name="connsiteY347" fmla="*/ 2973359 h 5314642"/>
              <a:gd name="connsiteX348" fmla="*/ 3316310 w 9021037"/>
              <a:gd name="connsiteY348" fmla="*/ 2894171 h 5314642"/>
              <a:gd name="connsiteX349" fmla="*/ 3249112 w 9021037"/>
              <a:gd name="connsiteY349" fmla="*/ 2840551 h 5314642"/>
              <a:gd name="connsiteX350" fmla="*/ 3196920 w 9021037"/>
              <a:gd name="connsiteY350" fmla="*/ 2838926 h 5314642"/>
              <a:gd name="connsiteX351" fmla="*/ 3146466 w 9021037"/>
              <a:gd name="connsiteY351" fmla="*/ 2886859 h 5314642"/>
              <a:gd name="connsiteX352" fmla="*/ 3099737 w 9021037"/>
              <a:gd name="connsiteY352" fmla="*/ 2829625 h 5314642"/>
              <a:gd name="connsiteX353" fmla="*/ 3023370 w 9021037"/>
              <a:gd name="connsiteY353" fmla="*/ 2820016 h 5314642"/>
              <a:gd name="connsiteX354" fmla="*/ 2955209 w 9021037"/>
              <a:gd name="connsiteY354" fmla="*/ 2788976 h 5314642"/>
              <a:gd name="connsiteX355" fmla="*/ 2938288 w 9021037"/>
              <a:gd name="connsiteY355" fmla="*/ 2705547 h 5314642"/>
              <a:gd name="connsiteX356" fmla="*/ 2872594 w 9021037"/>
              <a:gd name="connsiteY356" fmla="*/ 2718518 h 5314642"/>
              <a:gd name="connsiteX357" fmla="*/ 2773310 w 9021037"/>
              <a:gd name="connsiteY357" fmla="*/ 2629012 h 5314642"/>
              <a:gd name="connsiteX358" fmla="*/ 2658674 w 9021037"/>
              <a:gd name="connsiteY358" fmla="*/ 2646745 h 5314642"/>
              <a:gd name="connsiteX359" fmla="*/ 2565300 w 9021037"/>
              <a:gd name="connsiteY359" fmla="*/ 2702747 h 5314642"/>
              <a:gd name="connsiteX360" fmla="*/ 2443521 w 9021037"/>
              <a:gd name="connsiteY360" fmla="*/ 2711291 h 5314642"/>
              <a:gd name="connsiteX361" fmla="*/ 2314429 w 9021037"/>
              <a:gd name="connsiteY361" fmla="*/ 2743564 h 5314642"/>
              <a:gd name="connsiteX362" fmla="*/ 2217610 w 9021037"/>
              <a:gd name="connsiteY362" fmla="*/ 2775837 h 5314642"/>
              <a:gd name="connsiteX363" fmla="*/ 2164971 w 9021037"/>
              <a:gd name="connsiteY363" fmla="*/ 2850972 h 5314642"/>
              <a:gd name="connsiteX364" fmla="*/ 2105187 w 9021037"/>
              <a:gd name="connsiteY364" fmla="*/ 2910756 h 5314642"/>
              <a:gd name="connsiteX365" fmla="*/ 2034730 w 9021037"/>
              <a:gd name="connsiteY365" fmla="*/ 2937202 h 5314642"/>
              <a:gd name="connsiteX366" fmla="*/ 1980942 w 9021037"/>
              <a:gd name="connsiteY366" fmla="*/ 2958717 h 5314642"/>
              <a:gd name="connsiteX367" fmla="*/ 1872217 w 9021037"/>
              <a:gd name="connsiteY367" fmla="*/ 2986311 h 5314642"/>
              <a:gd name="connsiteX368" fmla="*/ 1734291 w 9021037"/>
              <a:gd name="connsiteY368" fmla="*/ 2998656 h 5314642"/>
              <a:gd name="connsiteX369" fmla="*/ 1598430 w 9021037"/>
              <a:gd name="connsiteY369" fmla="*/ 2999451 h 5314642"/>
              <a:gd name="connsiteX370" fmla="*/ 1524443 w 9021037"/>
              <a:gd name="connsiteY370" fmla="*/ 3066378 h 5314642"/>
              <a:gd name="connsiteX371" fmla="*/ 1484773 w 9021037"/>
              <a:gd name="connsiteY371" fmla="*/ 3120082 h 5314642"/>
              <a:gd name="connsiteX372" fmla="*/ 1421544 w 9021037"/>
              <a:gd name="connsiteY372" fmla="*/ 3130839 h 5314642"/>
              <a:gd name="connsiteX373" fmla="*/ 1364142 w 9021037"/>
              <a:gd name="connsiteY373" fmla="*/ 3105795 h 5314642"/>
              <a:gd name="connsiteX374" fmla="*/ 1313968 w 9021037"/>
              <a:gd name="connsiteY374" fmla="*/ 3066293 h 5314642"/>
              <a:gd name="connsiteX375" fmla="*/ 1292453 w 9021037"/>
              <a:gd name="connsiteY375" fmla="*/ 3034020 h 5314642"/>
              <a:gd name="connsiteX376" fmla="*/ 1224209 w 9021037"/>
              <a:gd name="connsiteY376" fmla="*/ 2974405 h 5314642"/>
              <a:gd name="connsiteX377" fmla="*/ 1120330 w 9021037"/>
              <a:gd name="connsiteY377" fmla="*/ 2980232 h 5314642"/>
              <a:gd name="connsiteX378" fmla="*/ 1051021 w 9021037"/>
              <a:gd name="connsiteY378" fmla="*/ 2999198 h 5314642"/>
              <a:gd name="connsiteX379" fmla="*/ 994264 w 9021037"/>
              <a:gd name="connsiteY379" fmla="*/ 2981801 h 5314642"/>
              <a:gd name="connsiteX380" fmla="*/ 908539 w 9021037"/>
              <a:gd name="connsiteY380" fmla="*/ 2984182 h 5314642"/>
              <a:gd name="connsiteX381" fmla="*/ 849008 w 9021037"/>
              <a:gd name="connsiteY381" fmla="*/ 2960370 h 5314642"/>
              <a:gd name="connsiteX382" fmla="*/ 743813 w 9021037"/>
              <a:gd name="connsiteY382" fmla="*/ 2958717 h 5314642"/>
              <a:gd name="connsiteX383" fmla="*/ 668593 w 9021037"/>
              <a:gd name="connsiteY383" fmla="*/ 2937117 h 5314642"/>
              <a:gd name="connsiteX384" fmla="*/ 608894 w 9021037"/>
              <a:gd name="connsiteY384" fmla="*/ 2912073 h 5314642"/>
              <a:gd name="connsiteX385" fmla="*/ 582448 w 9021037"/>
              <a:gd name="connsiteY385" fmla="*/ 2883413 h 5314642"/>
              <a:gd name="connsiteX386" fmla="*/ 442598 w 9021037"/>
              <a:gd name="connsiteY386" fmla="*/ 2915686 h 5314642"/>
              <a:gd name="connsiteX387" fmla="*/ 431841 w 9021037"/>
              <a:gd name="connsiteY387" fmla="*/ 2947959 h 5314642"/>
              <a:gd name="connsiteX388" fmla="*/ 367995 w 9021037"/>
              <a:gd name="connsiteY388" fmla="*/ 2936557 h 5314642"/>
              <a:gd name="connsiteX389" fmla="*/ 315804 w 9021037"/>
              <a:gd name="connsiteY389" fmla="*/ 2889577 h 5314642"/>
              <a:gd name="connsiteX390" fmla="*/ 238203 w 9021037"/>
              <a:gd name="connsiteY390" fmla="*/ 2883413 h 5314642"/>
              <a:gd name="connsiteX391" fmla="*/ 202148 w 9021037"/>
              <a:gd name="connsiteY391" fmla="*/ 2795055 h 5314642"/>
              <a:gd name="connsiteX392" fmla="*/ 119869 w 9021037"/>
              <a:gd name="connsiteY392" fmla="*/ 2754322 h 5314642"/>
              <a:gd name="connsiteX393" fmla="*/ 42437 w 9021037"/>
              <a:gd name="connsiteY393" fmla="*/ 2693390 h 5314642"/>
              <a:gd name="connsiteX394" fmla="*/ 1703 w 9021037"/>
              <a:gd name="connsiteY394" fmla="*/ 2607497 h 5314642"/>
              <a:gd name="connsiteX395" fmla="*/ 43417 w 9021037"/>
              <a:gd name="connsiteY395" fmla="*/ 2483083 h 5314642"/>
              <a:gd name="connsiteX396" fmla="*/ 119869 w 9021037"/>
              <a:gd name="connsiteY396" fmla="*/ 2420835 h 5314642"/>
              <a:gd name="connsiteX397" fmla="*/ 122503 w 9021037"/>
              <a:gd name="connsiteY397" fmla="*/ 2316956 h 5314642"/>
              <a:gd name="connsiteX398" fmla="*/ 201251 w 9021037"/>
              <a:gd name="connsiteY398" fmla="*/ 2246330 h 5314642"/>
              <a:gd name="connsiteX399" fmla="*/ 233524 w 9021037"/>
              <a:gd name="connsiteY399" fmla="*/ 2191478 h 5314642"/>
              <a:gd name="connsiteX400" fmla="*/ 281234 w 9021037"/>
              <a:gd name="connsiteY400" fmla="*/ 2151893 h 5314642"/>
              <a:gd name="connsiteX401" fmla="*/ 296838 w 9021037"/>
              <a:gd name="connsiteY401" fmla="*/ 2053926 h 5314642"/>
              <a:gd name="connsiteX402" fmla="*/ 265966 w 9021037"/>
              <a:gd name="connsiteY402" fmla="*/ 1923686 h 5314642"/>
              <a:gd name="connsiteX403" fmla="*/ 309977 w 9021037"/>
              <a:gd name="connsiteY403" fmla="*/ 1850847 h 5314642"/>
              <a:gd name="connsiteX404" fmla="*/ 378053 w 9021037"/>
              <a:gd name="connsiteY404" fmla="*/ 1721587 h 5314642"/>
              <a:gd name="connsiteX405" fmla="*/ 464114 w 9021037"/>
              <a:gd name="connsiteY405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3093 w 9021037"/>
              <a:gd name="connsiteY199" fmla="*/ 4217362 h 5314642"/>
              <a:gd name="connsiteX200" fmla="*/ 6380820 w 9021037"/>
              <a:gd name="connsiteY200" fmla="*/ 4228119 h 5314642"/>
              <a:gd name="connsiteX201" fmla="*/ 6402335 w 9021037"/>
              <a:gd name="connsiteY201" fmla="*/ 4335696 h 5314642"/>
              <a:gd name="connsiteX202" fmla="*/ 6413093 w 9021037"/>
              <a:gd name="connsiteY202" fmla="*/ 4378726 h 5314642"/>
              <a:gd name="connsiteX203" fmla="*/ 6434608 w 9021037"/>
              <a:gd name="connsiteY203" fmla="*/ 4400242 h 5314642"/>
              <a:gd name="connsiteX204" fmla="*/ 6456123 w 9021037"/>
              <a:gd name="connsiteY204" fmla="*/ 4432515 h 5314642"/>
              <a:gd name="connsiteX205" fmla="*/ 6477638 w 9021037"/>
              <a:gd name="connsiteY205" fmla="*/ 4497060 h 5314642"/>
              <a:gd name="connsiteX206" fmla="*/ 6499154 w 9021037"/>
              <a:gd name="connsiteY206" fmla="*/ 4518576 h 5314642"/>
              <a:gd name="connsiteX207" fmla="*/ 6520669 w 9021037"/>
              <a:gd name="connsiteY207" fmla="*/ 4550849 h 5314642"/>
              <a:gd name="connsiteX208" fmla="*/ 6585215 w 9021037"/>
              <a:gd name="connsiteY208" fmla="*/ 4615395 h 5314642"/>
              <a:gd name="connsiteX209" fmla="*/ 6617488 w 9021037"/>
              <a:gd name="connsiteY209" fmla="*/ 4626152 h 5314642"/>
              <a:gd name="connsiteX210" fmla="*/ 6649761 w 9021037"/>
              <a:gd name="connsiteY210" fmla="*/ 4647667 h 5314642"/>
              <a:gd name="connsiteX211" fmla="*/ 6671276 w 9021037"/>
              <a:gd name="connsiteY211" fmla="*/ 4669183 h 5314642"/>
              <a:gd name="connsiteX212" fmla="*/ 6703549 w 9021037"/>
              <a:gd name="connsiteY212" fmla="*/ 4679940 h 5314642"/>
              <a:gd name="connsiteX213" fmla="*/ 6811125 w 9021037"/>
              <a:gd name="connsiteY213" fmla="*/ 4647667 h 5314642"/>
              <a:gd name="connsiteX214" fmla="*/ 6918702 w 9021037"/>
              <a:gd name="connsiteY214" fmla="*/ 4636910 h 5314642"/>
              <a:gd name="connsiteX215" fmla="*/ 6950975 w 9021037"/>
              <a:gd name="connsiteY215" fmla="*/ 4615395 h 5314642"/>
              <a:gd name="connsiteX216" fmla="*/ 7166128 w 9021037"/>
              <a:gd name="connsiteY216" fmla="*/ 4615395 h 5314642"/>
              <a:gd name="connsiteX217" fmla="*/ 7198401 w 9021037"/>
              <a:gd name="connsiteY217" fmla="*/ 4626152 h 5314642"/>
              <a:gd name="connsiteX218" fmla="*/ 7230674 w 9021037"/>
              <a:gd name="connsiteY218" fmla="*/ 4733729 h 5314642"/>
              <a:gd name="connsiteX219" fmla="*/ 7219916 w 9021037"/>
              <a:gd name="connsiteY219" fmla="*/ 4776759 h 5314642"/>
              <a:gd name="connsiteX220" fmla="*/ 7176885 w 9021037"/>
              <a:gd name="connsiteY220" fmla="*/ 4830547 h 5314642"/>
              <a:gd name="connsiteX221" fmla="*/ 7155370 w 9021037"/>
              <a:gd name="connsiteY221" fmla="*/ 4862820 h 5314642"/>
              <a:gd name="connsiteX222" fmla="*/ 7101582 w 9021037"/>
              <a:gd name="connsiteY222" fmla="*/ 4905851 h 5314642"/>
              <a:gd name="connsiteX223" fmla="*/ 7037036 w 9021037"/>
              <a:gd name="connsiteY223" fmla="*/ 4927366 h 5314642"/>
              <a:gd name="connsiteX224" fmla="*/ 7004763 w 9021037"/>
              <a:gd name="connsiteY224" fmla="*/ 4938124 h 5314642"/>
              <a:gd name="connsiteX225" fmla="*/ 6907944 w 9021037"/>
              <a:gd name="connsiteY225" fmla="*/ 4948882 h 5314642"/>
              <a:gd name="connsiteX226" fmla="*/ 6843398 w 9021037"/>
              <a:gd name="connsiteY226" fmla="*/ 4970397 h 5314642"/>
              <a:gd name="connsiteX227" fmla="*/ 6757337 w 9021037"/>
              <a:gd name="connsiteY227" fmla="*/ 4959639 h 5314642"/>
              <a:gd name="connsiteX228" fmla="*/ 6725064 w 9021037"/>
              <a:gd name="connsiteY228" fmla="*/ 4948882 h 5314642"/>
              <a:gd name="connsiteX229" fmla="*/ 6682034 w 9021037"/>
              <a:gd name="connsiteY229" fmla="*/ 4905851 h 5314642"/>
              <a:gd name="connsiteX230" fmla="*/ 6639003 w 9021037"/>
              <a:gd name="connsiteY230" fmla="*/ 4948882 h 5314642"/>
              <a:gd name="connsiteX231" fmla="*/ 6628245 w 9021037"/>
              <a:gd name="connsiteY231" fmla="*/ 4981155 h 5314642"/>
              <a:gd name="connsiteX232" fmla="*/ 6595973 w 9021037"/>
              <a:gd name="connsiteY232" fmla="*/ 4991912 h 5314642"/>
              <a:gd name="connsiteX233" fmla="*/ 6509911 w 9021037"/>
              <a:gd name="connsiteY233" fmla="*/ 5002670 h 5314642"/>
              <a:gd name="connsiteX234" fmla="*/ 6445365 w 9021037"/>
              <a:gd name="connsiteY234" fmla="*/ 5013427 h 5314642"/>
              <a:gd name="connsiteX235" fmla="*/ 6391577 w 9021037"/>
              <a:gd name="connsiteY235" fmla="*/ 5045700 h 5314642"/>
              <a:gd name="connsiteX236" fmla="*/ 6327031 w 9021037"/>
              <a:gd name="connsiteY236" fmla="*/ 5077973 h 5314642"/>
              <a:gd name="connsiteX237" fmla="*/ 6305516 w 9021037"/>
              <a:gd name="connsiteY237" fmla="*/ 5099489 h 5314642"/>
              <a:gd name="connsiteX238" fmla="*/ 6262485 w 9021037"/>
              <a:gd name="connsiteY238" fmla="*/ 5110246 h 5314642"/>
              <a:gd name="connsiteX239" fmla="*/ 6230213 w 9021037"/>
              <a:gd name="connsiteY239" fmla="*/ 5121004 h 5314642"/>
              <a:gd name="connsiteX240" fmla="*/ 6187182 w 9021037"/>
              <a:gd name="connsiteY240" fmla="*/ 5164035 h 5314642"/>
              <a:gd name="connsiteX241" fmla="*/ 6165667 w 9021037"/>
              <a:gd name="connsiteY241" fmla="*/ 5196307 h 5314642"/>
              <a:gd name="connsiteX242" fmla="*/ 6133394 w 9021037"/>
              <a:gd name="connsiteY242" fmla="*/ 5207065 h 5314642"/>
              <a:gd name="connsiteX243" fmla="*/ 6111878 w 9021037"/>
              <a:gd name="connsiteY243" fmla="*/ 5228580 h 5314642"/>
              <a:gd name="connsiteX244" fmla="*/ 6047333 w 9021037"/>
              <a:gd name="connsiteY244" fmla="*/ 5271611 h 5314642"/>
              <a:gd name="connsiteX245" fmla="*/ 5982787 w 9021037"/>
              <a:gd name="connsiteY245" fmla="*/ 5282369 h 5314642"/>
              <a:gd name="connsiteX246" fmla="*/ 5928998 w 9021037"/>
              <a:gd name="connsiteY246" fmla="*/ 5293126 h 5314642"/>
              <a:gd name="connsiteX247" fmla="*/ 5896725 w 9021037"/>
              <a:gd name="connsiteY247" fmla="*/ 5303884 h 5314642"/>
              <a:gd name="connsiteX248" fmla="*/ 5842937 w 9021037"/>
              <a:gd name="connsiteY248" fmla="*/ 5314642 h 5314642"/>
              <a:gd name="connsiteX249" fmla="*/ 5767634 w 9021037"/>
              <a:gd name="connsiteY249" fmla="*/ 5303884 h 5314642"/>
              <a:gd name="connsiteX250" fmla="*/ 5703088 w 9021037"/>
              <a:gd name="connsiteY250" fmla="*/ 5282369 h 5314642"/>
              <a:gd name="connsiteX251" fmla="*/ 5638542 w 9021037"/>
              <a:gd name="connsiteY251" fmla="*/ 5271611 h 5314642"/>
              <a:gd name="connsiteX252" fmla="*/ 5595511 w 9021037"/>
              <a:gd name="connsiteY252" fmla="*/ 5174792 h 5314642"/>
              <a:gd name="connsiteX253" fmla="*/ 5638542 w 9021037"/>
              <a:gd name="connsiteY253" fmla="*/ 5056458 h 5314642"/>
              <a:gd name="connsiteX254" fmla="*/ 5660057 w 9021037"/>
              <a:gd name="connsiteY254" fmla="*/ 4895093 h 5314642"/>
              <a:gd name="connsiteX255" fmla="*/ 5584754 w 9021037"/>
              <a:gd name="connsiteY255" fmla="*/ 4819790 h 5314642"/>
              <a:gd name="connsiteX256" fmla="*/ 5530965 w 9021037"/>
              <a:gd name="connsiteY256" fmla="*/ 4787517 h 5314642"/>
              <a:gd name="connsiteX257" fmla="*/ 5423389 w 9021037"/>
              <a:gd name="connsiteY257" fmla="*/ 4766002 h 5314642"/>
              <a:gd name="connsiteX258" fmla="*/ 5358843 w 9021037"/>
              <a:gd name="connsiteY258" fmla="*/ 4733729 h 5314642"/>
              <a:gd name="connsiteX259" fmla="*/ 5326570 w 9021037"/>
              <a:gd name="connsiteY259" fmla="*/ 4722971 h 5314642"/>
              <a:gd name="connsiteX260" fmla="*/ 5294297 w 9021037"/>
              <a:gd name="connsiteY260" fmla="*/ 4701456 h 5314642"/>
              <a:gd name="connsiteX261" fmla="*/ 5175776 w 9021037"/>
              <a:gd name="connsiteY261" fmla="*/ 4704108 h 5314642"/>
              <a:gd name="connsiteX262" fmla="*/ 5166214 w 9021037"/>
              <a:gd name="connsiteY262" fmla="*/ 4655026 h 5314642"/>
              <a:gd name="connsiteX263" fmla="*/ 5197478 w 9021037"/>
              <a:gd name="connsiteY263" fmla="*/ 4572364 h 5314642"/>
              <a:gd name="connsiteX264" fmla="*/ 5264639 w 9021037"/>
              <a:gd name="connsiteY264" fmla="*/ 4543901 h 5314642"/>
              <a:gd name="connsiteX265" fmla="*/ 5339980 w 9021037"/>
              <a:gd name="connsiteY265" fmla="*/ 4489478 h 5314642"/>
              <a:gd name="connsiteX266" fmla="*/ 5401874 w 9021037"/>
              <a:gd name="connsiteY266" fmla="*/ 4432515 h 5314642"/>
              <a:gd name="connsiteX267" fmla="*/ 5466420 w 9021037"/>
              <a:gd name="connsiteY267" fmla="*/ 4421757 h 5314642"/>
              <a:gd name="connsiteX268" fmla="*/ 5617027 w 9021037"/>
              <a:gd name="connsiteY268" fmla="*/ 4378726 h 5314642"/>
              <a:gd name="connsiteX269" fmla="*/ 5712277 w 9021037"/>
              <a:gd name="connsiteY269" fmla="*/ 4285792 h 5314642"/>
              <a:gd name="connsiteX270" fmla="*/ 5573996 w 9021037"/>
              <a:gd name="connsiteY270" fmla="*/ 4195846 h 5314642"/>
              <a:gd name="connsiteX271" fmla="*/ 5467129 w 9021037"/>
              <a:gd name="connsiteY271" fmla="*/ 4187031 h 5314642"/>
              <a:gd name="connsiteX272" fmla="*/ 5404339 w 9021037"/>
              <a:gd name="connsiteY272" fmla="*/ 4245451 h 5314642"/>
              <a:gd name="connsiteX273" fmla="*/ 5296389 w 9021037"/>
              <a:gd name="connsiteY273" fmla="*/ 4229576 h 5314642"/>
              <a:gd name="connsiteX274" fmla="*/ 5223364 w 9021037"/>
              <a:gd name="connsiteY274" fmla="*/ 4223226 h 5314642"/>
              <a:gd name="connsiteX275" fmla="*/ 5154448 w 9021037"/>
              <a:gd name="connsiteY275" fmla="*/ 4185089 h 5314642"/>
              <a:gd name="connsiteX276" fmla="*/ 5122175 w 9021037"/>
              <a:gd name="connsiteY276" fmla="*/ 4195846 h 5314642"/>
              <a:gd name="connsiteX277" fmla="*/ 5025356 w 9021037"/>
              <a:gd name="connsiteY277" fmla="*/ 4185089 h 5314642"/>
              <a:gd name="connsiteX278" fmla="*/ 4960810 w 9021037"/>
              <a:gd name="connsiteY278" fmla="*/ 4152816 h 5314642"/>
              <a:gd name="connsiteX279" fmla="*/ 4907022 w 9021037"/>
              <a:gd name="connsiteY279" fmla="*/ 4099027 h 5314642"/>
              <a:gd name="connsiteX280" fmla="*/ 4836014 w 9021037"/>
              <a:gd name="connsiteY280" fmla="*/ 4093051 h 5314642"/>
              <a:gd name="connsiteX281" fmla="*/ 4804899 w 9021037"/>
              <a:gd name="connsiteY281" fmla="*/ 4048414 h 5314642"/>
              <a:gd name="connsiteX282" fmla="*/ 4902689 w 9021037"/>
              <a:gd name="connsiteY282" fmla="*/ 4007326 h 5314642"/>
              <a:gd name="connsiteX283" fmla="*/ 4880576 w 9021037"/>
              <a:gd name="connsiteY283" fmla="*/ 3944536 h 5314642"/>
              <a:gd name="connsiteX284" fmla="*/ 4739307 w 9021037"/>
              <a:gd name="connsiteY284" fmla="*/ 3953538 h 5314642"/>
              <a:gd name="connsiteX285" fmla="*/ 4639500 w 9021037"/>
              <a:gd name="connsiteY285" fmla="*/ 3859707 h 5314642"/>
              <a:gd name="connsiteX286" fmla="*/ 4502639 w 9021037"/>
              <a:gd name="connsiteY286" fmla="*/ 3870801 h 5314642"/>
              <a:gd name="connsiteX287" fmla="*/ 4421695 w 9021037"/>
              <a:gd name="connsiteY287" fmla="*/ 3860417 h 5314642"/>
              <a:gd name="connsiteX288" fmla="*/ 4328014 w 9021037"/>
              <a:gd name="connsiteY288" fmla="*/ 3873976 h 5314642"/>
              <a:gd name="connsiteX289" fmla="*/ 4302614 w 9021037"/>
              <a:gd name="connsiteY289" fmla="*/ 3899376 h 5314642"/>
              <a:gd name="connsiteX290" fmla="*/ 4305789 w 9021037"/>
              <a:gd name="connsiteY290" fmla="*/ 3947001 h 5314642"/>
              <a:gd name="connsiteX291" fmla="*/ 4272321 w 9021037"/>
              <a:gd name="connsiteY291" fmla="*/ 4045239 h 5314642"/>
              <a:gd name="connsiteX292" fmla="*/ 4229290 w 9021037"/>
              <a:gd name="connsiteY292" fmla="*/ 4109785 h 5314642"/>
              <a:gd name="connsiteX293" fmla="*/ 4207775 w 9021037"/>
              <a:gd name="connsiteY293" fmla="*/ 4142058 h 5314642"/>
              <a:gd name="connsiteX294" fmla="*/ 4175502 w 9021037"/>
              <a:gd name="connsiteY294" fmla="*/ 4174331 h 5314642"/>
              <a:gd name="connsiteX295" fmla="*/ 4121714 w 9021037"/>
              <a:gd name="connsiteY295" fmla="*/ 4217362 h 5314642"/>
              <a:gd name="connsiteX296" fmla="*/ 4096239 w 9021037"/>
              <a:gd name="connsiteY296" fmla="*/ 4270851 h 5314642"/>
              <a:gd name="connsiteX297" fmla="*/ 4046410 w 9021037"/>
              <a:gd name="connsiteY297" fmla="*/ 4335696 h 5314642"/>
              <a:gd name="connsiteX298" fmla="*/ 4014137 w 9021037"/>
              <a:gd name="connsiteY298" fmla="*/ 4367969 h 5314642"/>
              <a:gd name="connsiteX299" fmla="*/ 3924191 w 9021037"/>
              <a:gd name="connsiteY299" fmla="*/ 4468485 h 5314642"/>
              <a:gd name="connsiteX300" fmla="*/ 3838130 w 9021037"/>
              <a:gd name="connsiteY300" fmla="*/ 4537439 h 5314642"/>
              <a:gd name="connsiteX301" fmla="*/ 3780457 w 9021037"/>
              <a:gd name="connsiteY301" fmla="*/ 4563362 h 5314642"/>
              <a:gd name="connsiteX302" fmla="*/ 3813664 w 9021037"/>
              <a:gd name="connsiteY302" fmla="*/ 4639151 h 5314642"/>
              <a:gd name="connsiteX303" fmla="*/ 3810489 w 9021037"/>
              <a:gd name="connsiteY303" fmla="*/ 4728051 h 5314642"/>
              <a:gd name="connsiteX304" fmla="*/ 3745196 w 9021037"/>
              <a:gd name="connsiteY304" fmla="*/ 4755244 h 5314642"/>
              <a:gd name="connsiteX305" fmla="*/ 3699364 w 9021037"/>
              <a:gd name="connsiteY305" fmla="*/ 4693126 h 5314642"/>
              <a:gd name="connsiteX306" fmla="*/ 3621745 w 9021037"/>
              <a:gd name="connsiteY306" fmla="*/ 4641840 h 5314642"/>
              <a:gd name="connsiteX307" fmla="*/ 3499339 w 9021037"/>
              <a:gd name="connsiteY307" fmla="*/ 4664551 h 5314642"/>
              <a:gd name="connsiteX308" fmla="*/ 3423139 w 9021037"/>
              <a:gd name="connsiteY308" fmla="*/ 4728051 h 5314642"/>
              <a:gd name="connsiteX309" fmla="*/ 3342046 w 9021037"/>
              <a:gd name="connsiteY309" fmla="*/ 4725436 h 5314642"/>
              <a:gd name="connsiteX310" fmla="*/ 3286614 w 9021037"/>
              <a:gd name="connsiteY310" fmla="*/ 4785201 h 5314642"/>
              <a:gd name="connsiteX311" fmla="*/ 3212431 w 9021037"/>
              <a:gd name="connsiteY311" fmla="*/ 4788750 h 5314642"/>
              <a:gd name="connsiteX312" fmla="*/ 3153525 w 9021037"/>
              <a:gd name="connsiteY312" fmla="*/ 4755244 h 5314642"/>
              <a:gd name="connsiteX313" fmla="*/ 3099737 w 9021037"/>
              <a:gd name="connsiteY313" fmla="*/ 4712213 h 5314642"/>
              <a:gd name="connsiteX314" fmla="*/ 3032614 w 9021037"/>
              <a:gd name="connsiteY314" fmla="*/ 4591526 h 5314642"/>
              <a:gd name="connsiteX315" fmla="*/ 3054839 w 9021037"/>
              <a:gd name="connsiteY315" fmla="*/ 4556601 h 5314642"/>
              <a:gd name="connsiteX316" fmla="*/ 3088980 w 9021037"/>
              <a:gd name="connsiteY316" fmla="*/ 4561606 h 5314642"/>
              <a:gd name="connsiteX317" fmla="*/ 3131039 w 9021037"/>
              <a:gd name="connsiteY317" fmla="*/ 4585176 h 5314642"/>
              <a:gd name="connsiteX318" fmla="*/ 3173995 w 9021037"/>
              <a:gd name="connsiteY318" fmla="*/ 4560037 h 5314642"/>
              <a:gd name="connsiteX319" fmla="*/ 3172314 w 9021037"/>
              <a:gd name="connsiteY319" fmla="*/ 4505801 h 5314642"/>
              <a:gd name="connsiteX320" fmla="*/ 3142768 w 9021037"/>
              <a:gd name="connsiteY320" fmla="*/ 4443272 h 5314642"/>
              <a:gd name="connsiteX321" fmla="*/ 3192148 w 9021037"/>
              <a:gd name="connsiteY321" fmla="*/ 4404126 h 5314642"/>
              <a:gd name="connsiteX322" fmla="*/ 3268871 w 9021037"/>
              <a:gd name="connsiteY322" fmla="*/ 4377680 h 5314642"/>
              <a:gd name="connsiteX323" fmla="*/ 3299725 w 9021037"/>
              <a:gd name="connsiteY323" fmla="*/ 4261812 h 5314642"/>
              <a:gd name="connsiteX324" fmla="*/ 3411896 w 9021037"/>
              <a:gd name="connsiteY324" fmla="*/ 4243658 h 5314642"/>
              <a:gd name="connsiteX325" fmla="*/ 3423139 w 9021037"/>
              <a:gd name="connsiteY325" fmla="*/ 4140676 h 5314642"/>
              <a:gd name="connsiteX326" fmla="*/ 3380669 w 9021037"/>
              <a:gd name="connsiteY326" fmla="*/ 4050170 h 5314642"/>
              <a:gd name="connsiteX327" fmla="*/ 3401997 w 9021037"/>
              <a:gd name="connsiteY327" fmla="*/ 3941361 h 5314642"/>
              <a:gd name="connsiteX328" fmla="*/ 3490188 w 9021037"/>
              <a:gd name="connsiteY328" fmla="*/ 3891270 h 5314642"/>
              <a:gd name="connsiteX329" fmla="*/ 3589658 w 9021037"/>
              <a:gd name="connsiteY329" fmla="*/ 3897097 h 5314642"/>
              <a:gd name="connsiteX330" fmla="*/ 3669893 w 9021037"/>
              <a:gd name="connsiteY330" fmla="*/ 3948420 h 5314642"/>
              <a:gd name="connsiteX331" fmla="*/ 3737613 w 9021037"/>
              <a:gd name="connsiteY331" fmla="*/ 3984578 h 5314642"/>
              <a:gd name="connsiteX332" fmla="*/ 3813440 w 9021037"/>
              <a:gd name="connsiteY332" fmla="*/ 3954770 h 5314642"/>
              <a:gd name="connsiteX333" fmla="*/ 3913620 w 9021037"/>
              <a:gd name="connsiteY333" fmla="*/ 3963063 h 5314642"/>
              <a:gd name="connsiteX334" fmla="*/ 3899688 w 9021037"/>
              <a:gd name="connsiteY334" fmla="*/ 3865011 h 5314642"/>
              <a:gd name="connsiteX335" fmla="*/ 3911155 w 9021037"/>
              <a:gd name="connsiteY335" fmla="*/ 3759713 h 5314642"/>
              <a:gd name="connsiteX336" fmla="*/ 3829315 w 9021037"/>
              <a:gd name="connsiteY336" fmla="*/ 3709997 h 5314642"/>
              <a:gd name="connsiteX337" fmla="*/ 3750127 w 9021037"/>
              <a:gd name="connsiteY337" fmla="*/ 3651091 h 5314642"/>
              <a:gd name="connsiteX338" fmla="*/ 3702165 w 9021037"/>
              <a:gd name="connsiteY338" fmla="*/ 3571903 h 5314642"/>
              <a:gd name="connsiteX339" fmla="*/ 3659135 w 9021037"/>
              <a:gd name="connsiteY339" fmla="*/ 3518115 h 5314642"/>
              <a:gd name="connsiteX340" fmla="*/ 3655437 w 9021037"/>
              <a:gd name="connsiteY340" fmla="*/ 3410538 h 5314642"/>
              <a:gd name="connsiteX341" fmla="*/ 3558431 w 9021037"/>
              <a:gd name="connsiteY341" fmla="*/ 3368217 h 5314642"/>
              <a:gd name="connsiteX342" fmla="*/ 3474126 w 9021037"/>
              <a:gd name="connsiteY342" fmla="*/ 3263106 h 5314642"/>
              <a:gd name="connsiteX343" fmla="*/ 3508528 w 9021037"/>
              <a:gd name="connsiteY343" fmla="*/ 3173870 h 5314642"/>
              <a:gd name="connsiteX344" fmla="*/ 3531463 w 9021037"/>
              <a:gd name="connsiteY344" fmla="*/ 3083924 h 5314642"/>
              <a:gd name="connsiteX345" fmla="*/ 3465497 w 9021037"/>
              <a:gd name="connsiteY345" fmla="*/ 2990990 h 5314642"/>
              <a:gd name="connsiteX346" fmla="*/ 3381901 w 9021037"/>
              <a:gd name="connsiteY346" fmla="*/ 2973359 h 5314642"/>
              <a:gd name="connsiteX347" fmla="*/ 3316310 w 9021037"/>
              <a:gd name="connsiteY347" fmla="*/ 2894171 h 5314642"/>
              <a:gd name="connsiteX348" fmla="*/ 3249112 w 9021037"/>
              <a:gd name="connsiteY348" fmla="*/ 2840551 h 5314642"/>
              <a:gd name="connsiteX349" fmla="*/ 3196920 w 9021037"/>
              <a:gd name="connsiteY349" fmla="*/ 2838926 h 5314642"/>
              <a:gd name="connsiteX350" fmla="*/ 3146466 w 9021037"/>
              <a:gd name="connsiteY350" fmla="*/ 2886859 h 5314642"/>
              <a:gd name="connsiteX351" fmla="*/ 3099737 w 9021037"/>
              <a:gd name="connsiteY351" fmla="*/ 2829625 h 5314642"/>
              <a:gd name="connsiteX352" fmla="*/ 3023370 w 9021037"/>
              <a:gd name="connsiteY352" fmla="*/ 2820016 h 5314642"/>
              <a:gd name="connsiteX353" fmla="*/ 2955209 w 9021037"/>
              <a:gd name="connsiteY353" fmla="*/ 2788976 h 5314642"/>
              <a:gd name="connsiteX354" fmla="*/ 2938288 w 9021037"/>
              <a:gd name="connsiteY354" fmla="*/ 2705547 h 5314642"/>
              <a:gd name="connsiteX355" fmla="*/ 2872594 w 9021037"/>
              <a:gd name="connsiteY355" fmla="*/ 2718518 h 5314642"/>
              <a:gd name="connsiteX356" fmla="*/ 2773310 w 9021037"/>
              <a:gd name="connsiteY356" fmla="*/ 2629012 h 5314642"/>
              <a:gd name="connsiteX357" fmla="*/ 2658674 w 9021037"/>
              <a:gd name="connsiteY357" fmla="*/ 2646745 h 5314642"/>
              <a:gd name="connsiteX358" fmla="*/ 2565300 w 9021037"/>
              <a:gd name="connsiteY358" fmla="*/ 2702747 h 5314642"/>
              <a:gd name="connsiteX359" fmla="*/ 2443521 w 9021037"/>
              <a:gd name="connsiteY359" fmla="*/ 2711291 h 5314642"/>
              <a:gd name="connsiteX360" fmla="*/ 2314429 w 9021037"/>
              <a:gd name="connsiteY360" fmla="*/ 2743564 h 5314642"/>
              <a:gd name="connsiteX361" fmla="*/ 2217610 w 9021037"/>
              <a:gd name="connsiteY361" fmla="*/ 2775837 h 5314642"/>
              <a:gd name="connsiteX362" fmla="*/ 2164971 w 9021037"/>
              <a:gd name="connsiteY362" fmla="*/ 2850972 h 5314642"/>
              <a:gd name="connsiteX363" fmla="*/ 2105187 w 9021037"/>
              <a:gd name="connsiteY363" fmla="*/ 2910756 h 5314642"/>
              <a:gd name="connsiteX364" fmla="*/ 2034730 w 9021037"/>
              <a:gd name="connsiteY364" fmla="*/ 2937202 h 5314642"/>
              <a:gd name="connsiteX365" fmla="*/ 1980942 w 9021037"/>
              <a:gd name="connsiteY365" fmla="*/ 2958717 h 5314642"/>
              <a:gd name="connsiteX366" fmla="*/ 1872217 w 9021037"/>
              <a:gd name="connsiteY366" fmla="*/ 2986311 h 5314642"/>
              <a:gd name="connsiteX367" fmla="*/ 1734291 w 9021037"/>
              <a:gd name="connsiteY367" fmla="*/ 2998656 h 5314642"/>
              <a:gd name="connsiteX368" fmla="*/ 1598430 w 9021037"/>
              <a:gd name="connsiteY368" fmla="*/ 2999451 h 5314642"/>
              <a:gd name="connsiteX369" fmla="*/ 1524443 w 9021037"/>
              <a:gd name="connsiteY369" fmla="*/ 3066378 h 5314642"/>
              <a:gd name="connsiteX370" fmla="*/ 1484773 w 9021037"/>
              <a:gd name="connsiteY370" fmla="*/ 3120082 h 5314642"/>
              <a:gd name="connsiteX371" fmla="*/ 1421544 w 9021037"/>
              <a:gd name="connsiteY371" fmla="*/ 3130839 h 5314642"/>
              <a:gd name="connsiteX372" fmla="*/ 1364142 w 9021037"/>
              <a:gd name="connsiteY372" fmla="*/ 3105795 h 5314642"/>
              <a:gd name="connsiteX373" fmla="*/ 1313968 w 9021037"/>
              <a:gd name="connsiteY373" fmla="*/ 3066293 h 5314642"/>
              <a:gd name="connsiteX374" fmla="*/ 1292453 w 9021037"/>
              <a:gd name="connsiteY374" fmla="*/ 3034020 h 5314642"/>
              <a:gd name="connsiteX375" fmla="*/ 1224209 w 9021037"/>
              <a:gd name="connsiteY375" fmla="*/ 2974405 h 5314642"/>
              <a:gd name="connsiteX376" fmla="*/ 1120330 w 9021037"/>
              <a:gd name="connsiteY376" fmla="*/ 2980232 h 5314642"/>
              <a:gd name="connsiteX377" fmla="*/ 1051021 w 9021037"/>
              <a:gd name="connsiteY377" fmla="*/ 2999198 h 5314642"/>
              <a:gd name="connsiteX378" fmla="*/ 994264 w 9021037"/>
              <a:gd name="connsiteY378" fmla="*/ 2981801 h 5314642"/>
              <a:gd name="connsiteX379" fmla="*/ 908539 w 9021037"/>
              <a:gd name="connsiteY379" fmla="*/ 2984182 h 5314642"/>
              <a:gd name="connsiteX380" fmla="*/ 849008 w 9021037"/>
              <a:gd name="connsiteY380" fmla="*/ 2960370 h 5314642"/>
              <a:gd name="connsiteX381" fmla="*/ 743813 w 9021037"/>
              <a:gd name="connsiteY381" fmla="*/ 2958717 h 5314642"/>
              <a:gd name="connsiteX382" fmla="*/ 668593 w 9021037"/>
              <a:gd name="connsiteY382" fmla="*/ 2937117 h 5314642"/>
              <a:gd name="connsiteX383" fmla="*/ 608894 w 9021037"/>
              <a:gd name="connsiteY383" fmla="*/ 2912073 h 5314642"/>
              <a:gd name="connsiteX384" fmla="*/ 582448 w 9021037"/>
              <a:gd name="connsiteY384" fmla="*/ 2883413 h 5314642"/>
              <a:gd name="connsiteX385" fmla="*/ 442598 w 9021037"/>
              <a:gd name="connsiteY385" fmla="*/ 2915686 h 5314642"/>
              <a:gd name="connsiteX386" fmla="*/ 431841 w 9021037"/>
              <a:gd name="connsiteY386" fmla="*/ 2947959 h 5314642"/>
              <a:gd name="connsiteX387" fmla="*/ 367995 w 9021037"/>
              <a:gd name="connsiteY387" fmla="*/ 2936557 h 5314642"/>
              <a:gd name="connsiteX388" fmla="*/ 315804 w 9021037"/>
              <a:gd name="connsiteY388" fmla="*/ 2889577 h 5314642"/>
              <a:gd name="connsiteX389" fmla="*/ 238203 w 9021037"/>
              <a:gd name="connsiteY389" fmla="*/ 2883413 h 5314642"/>
              <a:gd name="connsiteX390" fmla="*/ 202148 w 9021037"/>
              <a:gd name="connsiteY390" fmla="*/ 2795055 h 5314642"/>
              <a:gd name="connsiteX391" fmla="*/ 119869 w 9021037"/>
              <a:gd name="connsiteY391" fmla="*/ 2754322 h 5314642"/>
              <a:gd name="connsiteX392" fmla="*/ 42437 w 9021037"/>
              <a:gd name="connsiteY392" fmla="*/ 2693390 h 5314642"/>
              <a:gd name="connsiteX393" fmla="*/ 1703 w 9021037"/>
              <a:gd name="connsiteY393" fmla="*/ 2607497 h 5314642"/>
              <a:gd name="connsiteX394" fmla="*/ 43417 w 9021037"/>
              <a:gd name="connsiteY394" fmla="*/ 2483083 h 5314642"/>
              <a:gd name="connsiteX395" fmla="*/ 119869 w 9021037"/>
              <a:gd name="connsiteY395" fmla="*/ 2420835 h 5314642"/>
              <a:gd name="connsiteX396" fmla="*/ 122503 w 9021037"/>
              <a:gd name="connsiteY396" fmla="*/ 2316956 h 5314642"/>
              <a:gd name="connsiteX397" fmla="*/ 201251 w 9021037"/>
              <a:gd name="connsiteY397" fmla="*/ 2246330 h 5314642"/>
              <a:gd name="connsiteX398" fmla="*/ 233524 w 9021037"/>
              <a:gd name="connsiteY398" fmla="*/ 2191478 h 5314642"/>
              <a:gd name="connsiteX399" fmla="*/ 281234 w 9021037"/>
              <a:gd name="connsiteY399" fmla="*/ 2151893 h 5314642"/>
              <a:gd name="connsiteX400" fmla="*/ 296838 w 9021037"/>
              <a:gd name="connsiteY400" fmla="*/ 2053926 h 5314642"/>
              <a:gd name="connsiteX401" fmla="*/ 265966 w 9021037"/>
              <a:gd name="connsiteY401" fmla="*/ 1923686 h 5314642"/>
              <a:gd name="connsiteX402" fmla="*/ 309977 w 9021037"/>
              <a:gd name="connsiteY402" fmla="*/ 1850847 h 5314642"/>
              <a:gd name="connsiteX403" fmla="*/ 378053 w 9021037"/>
              <a:gd name="connsiteY403" fmla="*/ 1721587 h 5314642"/>
              <a:gd name="connsiteX404" fmla="*/ 464114 w 9021037"/>
              <a:gd name="connsiteY40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80820 w 9021037"/>
              <a:gd name="connsiteY200" fmla="*/ 4228119 h 5314642"/>
              <a:gd name="connsiteX201" fmla="*/ 6402335 w 9021037"/>
              <a:gd name="connsiteY201" fmla="*/ 4335696 h 5314642"/>
              <a:gd name="connsiteX202" fmla="*/ 6413093 w 9021037"/>
              <a:gd name="connsiteY202" fmla="*/ 4378726 h 5314642"/>
              <a:gd name="connsiteX203" fmla="*/ 6434608 w 9021037"/>
              <a:gd name="connsiteY203" fmla="*/ 4400242 h 5314642"/>
              <a:gd name="connsiteX204" fmla="*/ 6456123 w 9021037"/>
              <a:gd name="connsiteY204" fmla="*/ 4432515 h 5314642"/>
              <a:gd name="connsiteX205" fmla="*/ 6477638 w 9021037"/>
              <a:gd name="connsiteY205" fmla="*/ 4497060 h 5314642"/>
              <a:gd name="connsiteX206" fmla="*/ 6499154 w 9021037"/>
              <a:gd name="connsiteY206" fmla="*/ 4518576 h 5314642"/>
              <a:gd name="connsiteX207" fmla="*/ 6520669 w 9021037"/>
              <a:gd name="connsiteY207" fmla="*/ 4550849 h 5314642"/>
              <a:gd name="connsiteX208" fmla="*/ 6585215 w 9021037"/>
              <a:gd name="connsiteY208" fmla="*/ 4615395 h 5314642"/>
              <a:gd name="connsiteX209" fmla="*/ 6617488 w 9021037"/>
              <a:gd name="connsiteY209" fmla="*/ 4626152 h 5314642"/>
              <a:gd name="connsiteX210" fmla="*/ 6649761 w 9021037"/>
              <a:gd name="connsiteY210" fmla="*/ 4647667 h 5314642"/>
              <a:gd name="connsiteX211" fmla="*/ 6671276 w 9021037"/>
              <a:gd name="connsiteY211" fmla="*/ 4669183 h 5314642"/>
              <a:gd name="connsiteX212" fmla="*/ 6703549 w 9021037"/>
              <a:gd name="connsiteY212" fmla="*/ 4679940 h 5314642"/>
              <a:gd name="connsiteX213" fmla="*/ 6811125 w 9021037"/>
              <a:gd name="connsiteY213" fmla="*/ 4647667 h 5314642"/>
              <a:gd name="connsiteX214" fmla="*/ 6918702 w 9021037"/>
              <a:gd name="connsiteY214" fmla="*/ 4636910 h 5314642"/>
              <a:gd name="connsiteX215" fmla="*/ 6950975 w 9021037"/>
              <a:gd name="connsiteY215" fmla="*/ 4615395 h 5314642"/>
              <a:gd name="connsiteX216" fmla="*/ 7166128 w 9021037"/>
              <a:gd name="connsiteY216" fmla="*/ 4615395 h 5314642"/>
              <a:gd name="connsiteX217" fmla="*/ 7198401 w 9021037"/>
              <a:gd name="connsiteY217" fmla="*/ 4626152 h 5314642"/>
              <a:gd name="connsiteX218" fmla="*/ 7230674 w 9021037"/>
              <a:gd name="connsiteY218" fmla="*/ 4733729 h 5314642"/>
              <a:gd name="connsiteX219" fmla="*/ 7219916 w 9021037"/>
              <a:gd name="connsiteY219" fmla="*/ 4776759 h 5314642"/>
              <a:gd name="connsiteX220" fmla="*/ 7176885 w 9021037"/>
              <a:gd name="connsiteY220" fmla="*/ 4830547 h 5314642"/>
              <a:gd name="connsiteX221" fmla="*/ 7155370 w 9021037"/>
              <a:gd name="connsiteY221" fmla="*/ 4862820 h 5314642"/>
              <a:gd name="connsiteX222" fmla="*/ 7101582 w 9021037"/>
              <a:gd name="connsiteY222" fmla="*/ 4905851 h 5314642"/>
              <a:gd name="connsiteX223" fmla="*/ 7037036 w 9021037"/>
              <a:gd name="connsiteY223" fmla="*/ 4927366 h 5314642"/>
              <a:gd name="connsiteX224" fmla="*/ 7004763 w 9021037"/>
              <a:gd name="connsiteY224" fmla="*/ 4938124 h 5314642"/>
              <a:gd name="connsiteX225" fmla="*/ 6907944 w 9021037"/>
              <a:gd name="connsiteY225" fmla="*/ 4948882 h 5314642"/>
              <a:gd name="connsiteX226" fmla="*/ 6843398 w 9021037"/>
              <a:gd name="connsiteY226" fmla="*/ 4970397 h 5314642"/>
              <a:gd name="connsiteX227" fmla="*/ 6757337 w 9021037"/>
              <a:gd name="connsiteY227" fmla="*/ 4959639 h 5314642"/>
              <a:gd name="connsiteX228" fmla="*/ 6725064 w 9021037"/>
              <a:gd name="connsiteY228" fmla="*/ 4948882 h 5314642"/>
              <a:gd name="connsiteX229" fmla="*/ 6682034 w 9021037"/>
              <a:gd name="connsiteY229" fmla="*/ 4905851 h 5314642"/>
              <a:gd name="connsiteX230" fmla="*/ 6639003 w 9021037"/>
              <a:gd name="connsiteY230" fmla="*/ 4948882 h 5314642"/>
              <a:gd name="connsiteX231" fmla="*/ 6628245 w 9021037"/>
              <a:gd name="connsiteY231" fmla="*/ 4981155 h 5314642"/>
              <a:gd name="connsiteX232" fmla="*/ 6595973 w 9021037"/>
              <a:gd name="connsiteY232" fmla="*/ 4991912 h 5314642"/>
              <a:gd name="connsiteX233" fmla="*/ 6509911 w 9021037"/>
              <a:gd name="connsiteY233" fmla="*/ 5002670 h 5314642"/>
              <a:gd name="connsiteX234" fmla="*/ 6445365 w 9021037"/>
              <a:gd name="connsiteY234" fmla="*/ 5013427 h 5314642"/>
              <a:gd name="connsiteX235" fmla="*/ 6391577 w 9021037"/>
              <a:gd name="connsiteY235" fmla="*/ 5045700 h 5314642"/>
              <a:gd name="connsiteX236" fmla="*/ 6327031 w 9021037"/>
              <a:gd name="connsiteY236" fmla="*/ 5077973 h 5314642"/>
              <a:gd name="connsiteX237" fmla="*/ 6305516 w 9021037"/>
              <a:gd name="connsiteY237" fmla="*/ 5099489 h 5314642"/>
              <a:gd name="connsiteX238" fmla="*/ 6262485 w 9021037"/>
              <a:gd name="connsiteY238" fmla="*/ 5110246 h 5314642"/>
              <a:gd name="connsiteX239" fmla="*/ 6230213 w 9021037"/>
              <a:gd name="connsiteY239" fmla="*/ 5121004 h 5314642"/>
              <a:gd name="connsiteX240" fmla="*/ 6187182 w 9021037"/>
              <a:gd name="connsiteY240" fmla="*/ 5164035 h 5314642"/>
              <a:gd name="connsiteX241" fmla="*/ 6165667 w 9021037"/>
              <a:gd name="connsiteY241" fmla="*/ 5196307 h 5314642"/>
              <a:gd name="connsiteX242" fmla="*/ 6133394 w 9021037"/>
              <a:gd name="connsiteY242" fmla="*/ 5207065 h 5314642"/>
              <a:gd name="connsiteX243" fmla="*/ 6111878 w 9021037"/>
              <a:gd name="connsiteY243" fmla="*/ 5228580 h 5314642"/>
              <a:gd name="connsiteX244" fmla="*/ 6047333 w 9021037"/>
              <a:gd name="connsiteY244" fmla="*/ 5271611 h 5314642"/>
              <a:gd name="connsiteX245" fmla="*/ 5982787 w 9021037"/>
              <a:gd name="connsiteY245" fmla="*/ 5282369 h 5314642"/>
              <a:gd name="connsiteX246" fmla="*/ 5928998 w 9021037"/>
              <a:gd name="connsiteY246" fmla="*/ 5293126 h 5314642"/>
              <a:gd name="connsiteX247" fmla="*/ 5896725 w 9021037"/>
              <a:gd name="connsiteY247" fmla="*/ 5303884 h 5314642"/>
              <a:gd name="connsiteX248" fmla="*/ 5842937 w 9021037"/>
              <a:gd name="connsiteY248" fmla="*/ 5314642 h 5314642"/>
              <a:gd name="connsiteX249" fmla="*/ 5767634 w 9021037"/>
              <a:gd name="connsiteY249" fmla="*/ 5303884 h 5314642"/>
              <a:gd name="connsiteX250" fmla="*/ 5703088 w 9021037"/>
              <a:gd name="connsiteY250" fmla="*/ 5282369 h 5314642"/>
              <a:gd name="connsiteX251" fmla="*/ 5638542 w 9021037"/>
              <a:gd name="connsiteY251" fmla="*/ 5271611 h 5314642"/>
              <a:gd name="connsiteX252" fmla="*/ 5595511 w 9021037"/>
              <a:gd name="connsiteY252" fmla="*/ 5174792 h 5314642"/>
              <a:gd name="connsiteX253" fmla="*/ 5638542 w 9021037"/>
              <a:gd name="connsiteY253" fmla="*/ 5056458 h 5314642"/>
              <a:gd name="connsiteX254" fmla="*/ 5660057 w 9021037"/>
              <a:gd name="connsiteY254" fmla="*/ 4895093 h 5314642"/>
              <a:gd name="connsiteX255" fmla="*/ 5584754 w 9021037"/>
              <a:gd name="connsiteY255" fmla="*/ 4819790 h 5314642"/>
              <a:gd name="connsiteX256" fmla="*/ 5530965 w 9021037"/>
              <a:gd name="connsiteY256" fmla="*/ 4787517 h 5314642"/>
              <a:gd name="connsiteX257" fmla="*/ 5423389 w 9021037"/>
              <a:gd name="connsiteY257" fmla="*/ 4766002 h 5314642"/>
              <a:gd name="connsiteX258" fmla="*/ 5358843 w 9021037"/>
              <a:gd name="connsiteY258" fmla="*/ 4733729 h 5314642"/>
              <a:gd name="connsiteX259" fmla="*/ 5326570 w 9021037"/>
              <a:gd name="connsiteY259" fmla="*/ 4722971 h 5314642"/>
              <a:gd name="connsiteX260" fmla="*/ 5294297 w 9021037"/>
              <a:gd name="connsiteY260" fmla="*/ 4701456 h 5314642"/>
              <a:gd name="connsiteX261" fmla="*/ 5175776 w 9021037"/>
              <a:gd name="connsiteY261" fmla="*/ 4704108 h 5314642"/>
              <a:gd name="connsiteX262" fmla="*/ 5166214 w 9021037"/>
              <a:gd name="connsiteY262" fmla="*/ 4655026 h 5314642"/>
              <a:gd name="connsiteX263" fmla="*/ 5197478 w 9021037"/>
              <a:gd name="connsiteY263" fmla="*/ 4572364 h 5314642"/>
              <a:gd name="connsiteX264" fmla="*/ 5264639 w 9021037"/>
              <a:gd name="connsiteY264" fmla="*/ 4543901 h 5314642"/>
              <a:gd name="connsiteX265" fmla="*/ 5339980 w 9021037"/>
              <a:gd name="connsiteY265" fmla="*/ 4489478 h 5314642"/>
              <a:gd name="connsiteX266" fmla="*/ 5401874 w 9021037"/>
              <a:gd name="connsiteY266" fmla="*/ 4432515 h 5314642"/>
              <a:gd name="connsiteX267" fmla="*/ 5466420 w 9021037"/>
              <a:gd name="connsiteY267" fmla="*/ 4421757 h 5314642"/>
              <a:gd name="connsiteX268" fmla="*/ 5617027 w 9021037"/>
              <a:gd name="connsiteY268" fmla="*/ 4378726 h 5314642"/>
              <a:gd name="connsiteX269" fmla="*/ 5712277 w 9021037"/>
              <a:gd name="connsiteY269" fmla="*/ 4285792 h 5314642"/>
              <a:gd name="connsiteX270" fmla="*/ 5573996 w 9021037"/>
              <a:gd name="connsiteY270" fmla="*/ 4195846 h 5314642"/>
              <a:gd name="connsiteX271" fmla="*/ 5467129 w 9021037"/>
              <a:gd name="connsiteY271" fmla="*/ 4187031 h 5314642"/>
              <a:gd name="connsiteX272" fmla="*/ 5404339 w 9021037"/>
              <a:gd name="connsiteY272" fmla="*/ 4245451 h 5314642"/>
              <a:gd name="connsiteX273" fmla="*/ 5296389 w 9021037"/>
              <a:gd name="connsiteY273" fmla="*/ 4229576 h 5314642"/>
              <a:gd name="connsiteX274" fmla="*/ 5223364 w 9021037"/>
              <a:gd name="connsiteY274" fmla="*/ 4223226 h 5314642"/>
              <a:gd name="connsiteX275" fmla="*/ 5154448 w 9021037"/>
              <a:gd name="connsiteY275" fmla="*/ 4185089 h 5314642"/>
              <a:gd name="connsiteX276" fmla="*/ 5122175 w 9021037"/>
              <a:gd name="connsiteY276" fmla="*/ 4195846 h 5314642"/>
              <a:gd name="connsiteX277" fmla="*/ 5025356 w 9021037"/>
              <a:gd name="connsiteY277" fmla="*/ 4185089 h 5314642"/>
              <a:gd name="connsiteX278" fmla="*/ 4960810 w 9021037"/>
              <a:gd name="connsiteY278" fmla="*/ 4152816 h 5314642"/>
              <a:gd name="connsiteX279" fmla="*/ 4907022 w 9021037"/>
              <a:gd name="connsiteY279" fmla="*/ 4099027 h 5314642"/>
              <a:gd name="connsiteX280" fmla="*/ 4836014 w 9021037"/>
              <a:gd name="connsiteY280" fmla="*/ 4093051 h 5314642"/>
              <a:gd name="connsiteX281" fmla="*/ 4804899 w 9021037"/>
              <a:gd name="connsiteY281" fmla="*/ 4048414 h 5314642"/>
              <a:gd name="connsiteX282" fmla="*/ 4902689 w 9021037"/>
              <a:gd name="connsiteY282" fmla="*/ 4007326 h 5314642"/>
              <a:gd name="connsiteX283" fmla="*/ 4880576 w 9021037"/>
              <a:gd name="connsiteY283" fmla="*/ 3944536 h 5314642"/>
              <a:gd name="connsiteX284" fmla="*/ 4739307 w 9021037"/>
              <a:gd name="connsiteY284" fmla="*/ 3953538 h 5314642"/>
              <a:gd name="connsiteX285" fmla="*/ 4639500 w 9021037"/>
              <a:gd name="connsiteY285" fmla="*/ 3859707 h 5314642"/>
              <a:gd name="connsiteX286" fmla="*/ 4502639 w 9021037"/>
              <a:gd name="connsiteY286" fmla="*/ 3870801 h 5314642"/>
              <a:gd name="connsiteX287" fmla="*/ 4421695 w 9021037"/>
              <a:gd name="connsiteY287" fmla="*/ 3860417 h 5314642"/>
              <a:gd name="connsiteX288" fmla="*/ 4328014 w 9021037"/>
              <a:gd name="connsiteY288" fmla="*/ 3873976 h 5314642"/>
              <a:gd name="connsiteX289" fmla="*/ 4302614 w 9021037"/>
              <a:gd name="connsiteY289" fmla="*/ 3899376 h 5314642"/>
              <a:gd name="connsiteX290" fmla="*/ 4305789 w 9021037"/>
              <a:gd name="connsiteY290" fmla="*/ 3947001 h 5314642"/>
              <a:gd name="connsiteX291" fmla="*/ 4272321 w 9021037"/>
              <a:gd name="connsiteY291" fmla="*/ 4045239 h 5314642"/>
              <a:gd name="connsiteX292" fmla="*/ 4229290 w 9021037"/>
              <a:gd name="connsiteY292" fmla="*/ 4109785 h 5314642"/>
              <a:gd name="connsiteX293" fmla="*/ 4207775 w 9021037"/>
              <a:gd name="connsiteY293" fmla="*/ 4142058 h 5314642"/>
              <a:gd name="connsiteX294" fmla="*/ 4175502 w 9021037"/>
              <a:gd name="connsiteY294" fmla="*/ 4174331 h 5314642"/>
              <a:gd name="connsiteX295" fmla="*/ 4121714 w 9021037"/>
              <a:gd name="connsiteY295" fmla="*/ 4217362 h 5314642"/>
              <a:gd name="connsiteX296" fmla="*/ 4096239 w 9021037"/>
              <a:gd name="connsiteY296" fmla="*/ 4270851 h 5314642"/>
              <a:gd name="connsiteX297" fmla="*/ 4046410 w 9021037"/>
              <a:gd name="connsiteY297" fmla="*/ 4335696 h 5314642"/>
              <a:gd name="connsiteX298" fmla="*/ 4014137 w 9021037"/>
              <a:gd name="connsiteY298" fmla="*/ 4367969 h 5314642"/>
              <a:gd name="connsiteX299" fmla="*/ 3924191 w 9021037"/>
              <a:gd name="connsiteY299" fmla="*/ 4468485 h 5314642"/>
              <a:gd name="connsiteX300" fmla="*/ 3838130 w 9021037"/>
              <a:gd name="connsiteY300" fmla="*/ 4537439 h 5314642"/>
              <a:gd name="connsiteX301" fmla="*/ 3780457 w 9021037"/>
              <a:gd name="connsiteY301" fmla="*/ 4563362 h 5314642"/>
              <a:gd name="connsiteX302" fmla="*/ 3813664 w 9021037"/>
              <a:gd name="connsiteY302" fmla="*/ 4639151 h 5314642"/>
              <a:gd name="connsiteX303" fmla="*/ 3810489 w 9021037"/>
              <a:gd name="connsiteY303" fmla="*/ 4728051 h 5314642"/>
              <a:gd name="connsiteX304" fmla="*/ 3745196 w 9021037"/>
              <a:gd name="connsiteY304" fmla="*/ 4755244 h 5314642"/>
              <a:gd name="connsiteX305" fmla="*/ 3699364 w 9021037"/>
              <a:gd name="connsiteY305" fmla="*/ 4693126 h 5314642"/>
              <a:gd name="connsiteX306" fmla="*/ 3621745 w 9021037"/>
              <a:gd name="connsiteY306" fmla="*/ 4641840 h 5314642"/>
              <a:gd name="connsiteX307" fmla="*/ 3499339 w 9021037"/>
              <a:gd name="connsiteY307" fmla="*/ 4664551 h 5314642"/>
              <a:gd name="connsiteX308" fmla="*/ 3423139 w 9021037"/>
              <a:gd name="connsiteY308" fmla="*/ 4728051 h 5314642"/>
              <a:gd name="connsiteX309" fmla="*/ 3342046 w 9021037"/>
              <a:gd name="connsiteY309" fmla="*/ 4725436 h 5314642"/>
              <a:gd name="connsiteX310" fmla="*/ 3286614 w 9021037"/>
              <a:gd name="connsiteY310" fmla="*/ 4785201 h 5314642"/>
              <a:gd name="connsiteX311" fmla="*/ 3212431 w 9021037"/>
              <a:gd name="connsiteY311" fmla="*/ 4788750 h 5314642"/>
              <a:gd name="connsiteX312" fmla="*/ 3153525 w 9021037"/>
              <a:gd name="connsiteY312" fmla="*/ 4755244 h 5314642"/>
              <a:gd name="connsiteX313" fmla="*/ 3099737 w 9021037"/>
              <a:gd name="connsiteY313" fmla="*/ 4712213 h 5314642"/>
              <a:gd name="connsiteX314" fmla="*/ 3032614 w 9021037"/>
              <a:gd name="connsiteY314" fmla="*/ 4591526 h 5314642"/>
              <a:gd name="connsiteX315" fmla="*/ 3054839 w 9021037"/>
              <a:gd name="connsiteY315" fmla="*/ 4556601 h 5314642"/>
              <a:gd name="connsiteX316" fmla="*/ 3088980 w 9021037"/>
              <a:gd name="connsiteY316" fmla="*/ 4561606 h 5314642"/>
              <a:gd name="connsiteX317" fmla="*/ 3131039 w 9021037"/>
              <a:gd name="connsiteY317" fmla="*/ 4585176 h 5314642"/>
              <a:gd name="connsiteX318" fmla="*/ 3173995 w 9021037"/>
              <a:gd name="connsiteY318" fmla="*/ 4560037 h 5314642"/>
              <a:gd name="connsiteX319" fmla="*/ 3172314 w 9021037"/>
              <a:gd name="connsiteY319" fmla="*/ 4505801 h 5314642"/>
              <a:gd name="connsiteX320" fmla="*/ 3142768 w 9021037"/>
              <a:gd name="connsiteY320" fmla="*/ 4443272 h 5314642"/>
              <a:gd name="connsiteX321" fmla="*/ 3192148 w 9021037"/>
              <a:gd name="connsiteY321" fmla="*/ 4404126 h 5314642"/>
              <a:gd name="connsiteX322" fmla="*/ 3268871 w 9021037"/>
              <a:gd name="connsiteY322" fmla="*/ 4377680 h 5314642"/>
              <a:gd name="connsiteX323" fmla="*/ 3299725 w 9021037"/>
              <a:gd name="connsiteY323" fmla="*/ 4261812 h 5314642"/>
              <a:gd name="connsiteX324" fmla="*/ 3411896 w 9021037"/>
              <a:gd name="connsiteY324" fmla="*/ 4243658 h 5314642"/>
              <a:gd name="connsiteX325" fmla="*/ 3423139 w 9021037"/>
              <a:gd name="connsiteY325" fmla="*/ 4140676 h 5314642"/>
              <a:gd name="connsiteX326" fmla="*/ 3380669 w 9021037"/>
              <a:gd name="connsiteY326" fmla="*/ 4050170 h 5314642"/>
              <a:gd name="connsiteX327" fmla="*/ 3401997 w 9021037"/>
              <a:gd name="connsiteY327" fmla="*/ 3941361 h 5314642"/>
              <a:gd name="connsiteX328" fmla="*/ 3490188 w 9021037"/>
              <a:gd name="connsiteY328" fmla="*/ 3891270 h 5314642"/>
              <a:gd name="connsiteX329" fmla="*/ 3589658 w 9021037"/>
              <a:gd name="connsiteY329" fmla="*/ 3897097 h 5314642"/>
              <a:gd name="connsiteX330" fmla="*/ 3669893 w 9021037"/>
              <a:gd name="connsiteY330" fmla="*/ 3948420 h 5314642"/>
              <a:gd name="connsiteX331" fmla="*/ 3737613 w 9021037"/>
              <a:gd name="connsiteY331" fmla="*/ 3984578 h 5314642"/>
              <a:gd name="connsiteX332" fmla="*/ 3813440 w 9021037"/>
              <a:gd name="connsiteY332" fmla="*/ 3954770 h 5314642"/>
              <a:gd name="connsiteX333" fmla="*/ 3913620 w 9021037"/>
              <a:gd name="connsiteY333" fmla="*/ 3963063 h 5314642"/>
              <a:gd name="connsiteX334" fmla="*/ 3899688 w 9021037"/>
              <a:gd name="connsiteY334" fmla="*/ 3865011 h 5314642"/>
              <a:gd name="connsiteX335" fmla="*/ 3911155 w 9021037"/>
              <a:gd name="connsiteY335" fmla="*/ 3759713 h 5314642"/>
              <a:gd name="connsiteX336" fmla="*/ 3829315 w 9021037"/>
              <a:gd name="connsiteY336" fmla="*/ 3709997 h 5314642"/>
              <a:gd name="connsiteX337" fmla="*/ 3750127 w 9021037"/>
              <a:gd name="connsiteY337" fmla="*/ 3651091 h 5314642"/>
              <a:gd name="connsiteX338" fmla="*/ 3702165 w 9021037"/>
              <a:gd name="connsiteY338" fmla="*/ 3571903 h 5314642"/>
              <a:gd name="connsiteX339" fmla="*/ 3659135 w 9021037"/>
              <a:gd name="connsiteY339" fmla="*/ 3518115 h 5314642"/>
              <a:gd name="connsiteX340" fmla="*/ 3655437 w 9021037"/>
              <a:gd name="connsiteY340" fmla="*/ 3410538 h 5314642"/>
              <a:gd name="connsiteX341" fmla="*/ 3558431 w 9021037"/>
              <a:gd name="connsiteY341" fmla="*/ 3368217 h 5314642"/>
              <a:gd name="connsiteX342" fmla="*/ 3474126 w 9021037"/>
              <a:gd name="connsiteY342" fmla="*/ 3263106 h 5314642"/>
              <a:gd name="connsiteX343" fmla="*/ 3508528 w 9021037"/>
              <a:gd name="connsiteY343" fmla="*/ 3173870 h 5314642"/>
              <a:gd name="connsiteX344" fmla="*/ 3531463 w 9021037"/>
              <a:gd name="connsiteY344" fmla="*/ 3083924 h 5314642"/>
              <a:gd name="connsiteX345" fmla="*/ 3465497 w 9021037"/>
              <a:gd name="connsiteY345" fmla="*/ 2990990 h 5314642"/>
              <a:gd name="connsiteX346" fmla="*/ 3381901 w 9021037"/>
              <a:gd name="connsiteY346" fmla="*/ 2973359 h 5314642"/>
              <a:gd name="connsiteX347" fmla="*/ 3316310 w 9021037"/>
              <a:gd name="connsiteY347" fmla="*/ 2894171 h 5314642"/>
              <a:gd name="connsiteX348" fmla="*/ 3249112 w 9021037"/>
              <a:gd name="connsiteY348" fmla="*/ 2840551 h 5314642"/>
              <a:gd name="connsiteX349" fmla="*/ 3196920 w 9021037"/>
              <a:gd name="connsiteY349" fmla="*/ 2838926 h 5314642"/>
              <a:gd name="connsiteX350" fmla="*/ 3146466 w 9021037"/>
              <a:gd name="connsiteY350" fmla="*/ 2886859 h 5314642"/>
              <a:gd name="connsiteX351" fmla="*/ 3099737 w 9021037"/>
              <a:gd name="connsiteY351" fmla="*/ 2829625 h 5314642"/>
              <a:gd name="connsiteX352" fmla="*/ 3023370 w 9021037"/>
              <a:gd name="connsiteY352" fmla="*/ 2820016 h 5314642"/>
              <a:gd name="connsiteX353" fmla="*/ 2955209 w 9021037"/>
              <a:gd name="connsiteY353" fmla="*/ 2788976 h 5314642"/>
              <a:gd name="connsiteX354" fmla="*/ 2938288 w 9021037"/>
              <a:gd name="connsiteY354" fmla="*/ 2705547 h 5314642"/>
              <a:gd name="connsiteX355" fmla="*/ 2872594 w 9021037"/>
              <a:gd name="connsiteY355" fmla="*/ 2718518 h 5314642"/>
              <a:gd name="connsiteX356" fmla="*/ 2773310 w 9021037"/>
              <a:gd name="connsiteY356" fmla="*/ 2629012 h 5314642"/>
              <a:gd name="connsiteX357" fmla="*/ 2658674 w 9021037"/>
              <a:gd name="connsiteY357" fmla="*/ 2646745 h 5314642"/>
              <a:gd name="connsiteX358" fmla="*/ 2565300 w 9021037"/>
              <a:gd name="connsiteY358" fmla="*/ 2702747 h 5314642"/>
              <a:gd name="connsiteX359" fmla="*/ 2443521 w 9021037"/>
              <a:gd name="connsiteY359" fmla="*/ 2711291 h 5314642"/>
              <a:gd name="connsiteX360" fmla="*/ 2314429 w 9021037"/>
              <a:gd name="connsiteY360" fmla="*/ 2743564 h 5314642"/>
              <a:gd name="connsiteX361" fmla="*/ 2217610 w 9021037"/>
              <a:gd name="connsiteY361" fmla="*/ 2775837 h 5314642"/>
              <a:gd name="connsiteX362" fmla="*/ 2164971 w 9021037"/>
              <a:gd name="connsiteY362" fmla="*/ 2850972 h 5314642"/>
              <a:gd name="connsiteX363" fmla="*/ 2105187 w 9021037"/>
              <a:gd name="connsiteY363" fmla="*/ 2910756 h 5314642"/>
              <a:gd name="connsiteX364" fmla="*/ 2034730 w 9021037"/>
              <a:gd name="connsiteY364" fmla="*/ 2937202 h 5314642"/>
              <a:gd name="connsiteX365" fmla="*/ 1980942 w 9021037"/>
              <a:gd name="connsiteY365" fmla="*/ 2958717 h 5314642"/>
              <a:gd name="connsiteX366" fmla="*/ 1872217 w 9021037"/>
              <a:gd name="connsiteY366" fmla="*/ 2986311 h 5314642"/>
              <a:gd name="connsiteX367" fmla="*/ 1734291 w 9021037"/>
              <a:gd name="connsiteY367" fmla="*/ 2998656 h 5314642"/>
              <a:gd name="connsiteX368" fmla="*/ 1598430 w 9021037"/>
              <a:gd name="connsiteY368" fmla="*/ 2999451 h 5314642"/>
              <a:gd name="connsiteX369" fmla="*/ 1524443 w 9021037"/>
              <a:gd name="connsiteY369" fmla="*/ 3066378 h 5314642"/>
              <a:gd name="connsiteX370" fmla="*/ 1484773 w 9021037"/>
              <a:gd name="connsiteY370" fmla="*/ 3120082 h 5314642"/>
              <a:gd name="connsiteX371" fmla="*/ 1421544 w 9021037"/>
              <a:gd name="connsiteY371" fmla="*/ 3130839 h 5314642"/>
              <a:gd name="connsiteX372" fmla="*/ 1364142 w 9021037"/>
              <a:gd name="connsiteY372" fmla="*/ 3105795 h 5314642"/>
              <a:gd name="connsiteX373" fmla="*/ 1313968 w 9021037"/>
              <a:gd name="connsiteY373" fmla="*/ 3066293 h 5314642"/>
              <a:gd name="connsiteX374" fmla="*/ 1292453 w 9021037"/>
              <a:gd name="connsiteY374" fmla="*/ 3034020 h 5314642"/>
              <a:gd name="connsiteX375" fmla="*/ 1224209 w 9021037"/>
              <a:gd name="connsiteY375" fmla="*/ 2974405 h 5314642"/>
              <a:gd name="connsiteX376" fmla="*/ 1120330 w 9021037"/>
              <a:gd name="connsiteY376" fmla="*/ 2980232 h 5314642"/>
              <a:gd name="connsiteX377" fmla="*/ 1051021 w 9021037"/>
              <a:gd name="connsiteY377" fmla="*/ 2999198 h 5314642"/>
              <a:gd name="connsiteX378" fmla="*/ 994264 w 9021037"/>
              <a:gd name="connsiteY378" fmla="*/ 2981801 h 5314642"/>
              <a:gd name="connsiteX379" fmla="*/ 908539 w 9021037"/>
              <a:gd name="connsiteY379" fmla="*/ 2984182 h 5314642"/>
              <a:gd name="connsiteX380" fmla="*/ 849008 w 9021037"/>
              <a:gd name="connsiteY380" fmla="*/ 2960370 h 5314642"/>
              <a:gd name="connsiteX381" fmla="*/ 743813 w 9021037"/>
              <a:gd name="connsiteY381" fmla="*/ 2958717 h 5314642"/>
              <a:gd name="connsiteX382" fmla="*/ 668593 w 9021037"/>
              <a:gd name="connsiteY382" fmla="*/ 2937117 h 5314642"/>
              <a:gd name="connsiteX383" fmla="*/ 608894 w 9021037"/>
              <a:gd name="connsiteY383" fmla="*/ 2912073 h 5314642"/>
              <a:gd name="connsiteX384" fmla="*/ 582448 w 9021037"/>
              <a:gd name="connsiteY384" fmla="*/ 2883413 h 5314642"/>
              <a:gd name="connsiteX385" fmla="*/ 442598 w 9021037"/>
              <a:gd name="connsiteY385" fmla="*/ 2915686 h 5314642"/>
              <a:gd name="connsiteX386" fmla="*/ 431841 w 9021037"/>
              <a:gd name="connsiteY386" fmla="*/ 2947959 h 5314642"/>
              <a:gd name="connsiteX387" fmla="*/ 367995 w 9021037"/>
              <a:gd name="connsiteY387" fmla="*/ 2936557 h 5314642"/>
              <a:gd name="connsiteX388" fmla="*/ 315804 w 9021037"/>
              <a:gd name="connsiteY388" fmla="*/ 2889577 h 5314642"/>
              <a:gd name="connsiteX389" fmla="*/ 238203 w 9021037"/>
              <a:gd name="connsiteY389" fmla="*/ 2883413 h 5314642"/>
              <a:gd name="connsiteX390" fmla="*/ 202148 w 9021037"/>
              <a:gd name="connsiteY390" fmla="*/ 2795055 h 5314642"/>
              <a:gd name="connsiteX391" fmla="*/ 119869 w 9021037"/>
              <a:gd name="connsiteY391" fmla="*/ 2754322 h 5314642"/>
              <a:gd name="connsiteX392" fmla="*/ 42437 w 9021037"/>
              <a:gd name="connsiteY392" fmla="*/ 2693390 h 5314642"/>
              <a:gd name="connsiteX393" fmla="*/ 1703 w 9021037"/>
              <a:gd name="connsiteY393" fmla="*/ 2607497 h 5314642"/>
              <a:gd name="connsiteX394" fmla="*/ 43417 w 9021037"/>
              <a:gd name="connsiteY394" fmla="*/ 2483083 h 5314642"/>
              <a:gd name="connsiteX395" fmla="*/ 119869 w 9021037"/>
              <a:gd name="connsiteY395" fmla="*/ 2420835 h 5314642"/>
              <a:gd name="connsiteX396" fmla="*/ 122503 w 9021037"/>
              <a:gd name="connsiteY396" fmla="*/ 2316956 h 5314642"/>
              <a:gd name="connsiteX397" fmla="*/ 201251 w 9021037"/>
              <a:gd name="connsiteY397" fmla="*/ 2246330 h 5314642"/>
              <a:gd name="connsiteX398" fmla="*/ 233524 w 9021037"/>
              <a:gd name="connsiteY398" fmla="*/ 2191478 h 5314642"/>
              <a:gd name="connsiteX399" fmla="*/ 281234 w 9021037"/>
              <a:gd name="connsiteY399" fmla="*/ 2151893 h 5314642"/>
              <a:gd name="connsiteX400" fmla="*/ 296838 w 9021037"/>
              <a:gd name="connsiteY400" fmla="*/ 2053926 h 5314642"/>
              <a:gd name="connsiteX401" fmla="*/ 265966 w 9021037"/>
              <a:gd name="connsiteY401" fmla="*/ 1923686 h 5314642"/>
              <a:gd name="connsiteX402" fmla="*/ 309977 w 9021037"/>
              <a:gd name="connsiteY402" fmla="*/ 1850847 h 5314642"/>
              <a:gd name="connsiteX403" fmla="*/ 378053 w 9021037"/>
              <a:gd name="connsiteY403" fmla="*/ 1721587 h 5314642"/>
              <a:gd name="connsiteX404" fmla="*/ 464114 w 9021037"/>
              <a:gd name="connsiteY40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402335 w 9021037"/>
              <a:gd name="connsiteY201" fmla="*/ 4335696 h 5314642"/>
              <a:gd name="connsiteX202" fmla="*/ 6413093 w 9021037"/>
              <a:gd name="connsiteY202" fmla="*/ 4378726 h 5314642"/>
              <a:gd name="connsiteX203" fmla="*/ 6434608 w 9021037"/>
              <a:gd name="connsiteY203" fmla="*/ 4400242 h 5314642"/>
              <a:gd name="connsiteX204" fmla="*/ 6456123 w 9021037"/>
              <a:gd name="connsiteY204" fmla="*/ 4432515 h 5314642"/>
              <a:gd name="connsiteX205" fmla="*/ 6477638 w 9021037"/>
              <a:gd name="connsiteY205" fmla="*/ 4497060 h 5314642"/>
              <a:gd name="connsiteX206" fmla="*/ 6499154 w 9021037"/>
              <a:gd name="connsiteY206" fmla="*/ 4518576 h 5314642"/>
              <a:gd name="connsiteX207" fmla="*/ 6520669 w 9021037"/>
              <a:gd name="connsiteY207" fmla="*/ 4550849 h 5314642"/>
              <a:gd name="connsiteX208" fmla="*/ 6585215 w 9021037"/>
              <a:gd name="connsiteY208" fmla="*/ 4615395 h 5314642"/>
              <a:gd name="connsiteX209" fmla="*/ 6617488 w 9021037"/>
              <a:gd name="connsiteY209" fmla="*/ 4626152 h 5314642"/>
              <a:gd name="connsiteX210" fmla="*/ 6649761 w 9021037"/>
              <a:gd name="connsiteY210" fmla="*/ 4647667 h 5314642"/>
              <a:gd name="connsiteX211" fmla="*/ 6671276 w 9021037"/>
              <a:gd name="connsiteY211" fmla="*/ 4669183 h 5314642"/>
              <a:gd name="connsiteX212" fmla="*/ 6703549 w 9021037"/>
              <a:gd name="connsiteY212" fmla="*/ 4679940 h 5314642"/>
              <a:gd name="connsiteX213" fmla="*/ 6811125 w 9021037"/>
              <a:gd name="connsiteY213" fmla="*/ 4647667 h 5314642"/>
              <a:gd name="connsiteX214" fmla="*/ 6918702 w 9021037"/>
              <a:gd name="connsiteY214" fmla="*/ 4636910 h 5314642"/>
              <a:gd name="connsiteX215" fmla="*/ 6950975 w 9021037"/>
              <a:gd name="connsiteY215" fmla="*/ 4615395 h 5314642"/>
              <a:gd name="connsiteX216" fmla="*/ 7166128 w 9021037"/>
              <a:gd name="connsiteY216" fmla="*/ 4615395 h 5314642"/>
              <a:gd name="connsiteX217" fmla="*/ 7198401 w 9021037"/>
              <a:gd name="connsiteY217" fmla="*/ 4626152 h 5314642"/>
              <a:gd name="connsiteX218" fmla="*/ 7230674 w 9021037"/>
              <a:gd name="connsiteY218" fmla="*/ 4733729 h 5314642"/>
              <a:gd name="connsiteX219" fmla="*/ 7219916 w 9021037"/>
              <a:gd name="connsiteY219" fmla="*/ 4776759 h 5314642"/>
              <a:gd name="connsiteX220" fmla="*/ 7176885 w 9021037"/>
              <a:gd name="connsiteY220" fmla="*/ 4830547 h 5314642"/>
              <a:gd name="connsiteX221" fmla="*/ 7155370 w 9021037"/>
              <a:gd name="connsiteY221" fmla="*/ 4862820 h 5314642"/>
              <a:gd name="connsiteX222" fmla="*/ 7101582 w 9021037"/>
              <a:gd name="connsiteY222" fmla="*/ 4905851 h 5314642"/>
              <a:gd name="connsiteX223" fmla="*/ 7037036 w 9021037"/>
              <a:gd name="connsiteY223" fmla="*/ 4927366 h 5314642"/>
              <a:gd name="connsiteX224" fmla="*/ 7004763 w 9021037"/>
              <a:gd name="connsiteY224" fmla="*/ 4938124 h 5314642"/>
              <a:gd name="connsiteX225" fmla="*/ 6907944 w 9021037"/>
              <a:gd name="connsiteY225" fmla="*/ 4948882 h 5314642"/>
              <a:gd name="connsiteX226" fmla="*/ 6843398 w 9021037"/>
              <a:gd name="connsiteY226" fmla="*/ 4970397 h 5314642"/>
              <a:gd name="connsiteX227" fmla="*/ 6757337 w 9021037"/>
              <a:gd name="connsiteY227" fmla="*/ 4959639 h 5314642"/>
              <a:gd name="connsiteX228" fmla="*/ 6725064 w 9021037"/>
              <a:gd name="connsiteY228" fmla="*/ 4948882 h 5314642"/>
              <a:gd name="connsiteX229" fmla="*/ 6682034 w 9021037"/>
              <a:gd name="connsiteY229" fmla="*/ 4905851 h 5314642"/>
              <a:gd name="connsiteX230" fmla="*/ 6639003 w 9021037"/>
              <a:gd name="connsiteY230" fmla="*/ 4948882 h 5314642"/>
              <a:gd name="connsiteX231" fmla="*/ 6628245 w 9021037"/>
              <a:gd name="connsiteY231" fmla="*/ 4981155 h 5314642"/>
              <a:gd name="connsiteX232" fmla="*/ 6595973 w 9021037"/>
              <a:gd name="connsiteY232" fmla="*/ 4991912 h 5314642"/>
              <a:gd name="connsiteX233" fmla="*/ 6509911 w 9021037"/>
              <a:gd name="connsiteY233" fmla="*/ 5002670 h 5314642"/>
              <a:gd name="connsiteX234" fmla="*/ 6445365 w 9021037"/>
              <a:gd name="connsiteY234" fmla="*/ 5013427 h 5314642"/>
              <a:gd name="connsiteX235" fmla="*/ 6391577 w 9021037"/>
              <a:gd name="connsiteY235" fmla="*/ 5045700 h 5314642"/>
              <a:gd name="connsiteX236" fmla="*/ 6327031 w 9021037"/>
              <a:gd name="connsiteY236" fmla="*/ 5077973 h 5314642"/>
              <a:gd name="connsiteX237" fmla="*/ 6305516 w 9021037"/>
              <a:gd name="connsiteY237" fmla="*/ 5099489 h 5314642"/>
              <a:gd name="connsiteX238" fmla="*/ 6262485 w 9021037"/>
              <a:gd name="connsiteY238" fmla="*/ 5110246 h 5314642"/>
              <a:gd name="connsiteX239" fmla="*/ 6230213 w 9021037"/>
              <a:gd name="connsiteY239" fmla="*/ 5121004 h 5314642"/>
              <a:gd name="connsiteX240" fmla="*/ 6187182 w 9021037"/>
              <a:gd name="connsiteY240" fmla="*/ 5164035 h 5314642"/>
              <a:gd name="connsiteX241" fmla="*/ 6165667 w 9021037"/>
              <a:gd name="connsiteY241" fmla="*/ 5196307 h 5314642"/>
              <a:gd name="connsiteX242" fmla="*/ 6133394 w 9021037"/>
              <a:gd name="connsiteY242" fmla="*/ 5207065 h 5314642"/>
              <a:gd name="connsiteX243" fmla="*/ 6111878 w 9021037"/>
              <a:gd name="connsiteY243" fmla="*/ 5228580 h 5314642"/>
              <a:gd name="connsiteX244" fmla="*/ 6047333 w 9021037"/>
              <a:gd name="connsiteY244" fmla="*/ 5271611 h 5314642"/>
              <a:gd name="connsiteX245" fmla="*/ 5982787 w 9021037"/>
              <a:gd name="connsiteY245" fmla="*/ 5282369 h 5314642"/>
              <a:gd name="connsiteX246" fmla="*/ 5928998 w 9021037"/>
              <a:gd name="connsiteY246" fmla="*/ 5293126 h 5314642"/>
              <a:gd name="connsiteX247" fmla="*/ 5896725 w 9021037"/>
              <a:gd name="connsiteY247" fmla="*/ 5303884 h 5314642"/>
              <a:gd name="connsiteX248" fmla="*/ 5842937 w 9021037"/>
              <a:gd name="connsiteY248" fmla="*/ 5314642 h 5314642"/>
              <a:gd name="connsiteX249" fmla="*/ 5767634 w 9021037"/>
              <a:gd name="connsiteY249" fmla="*/ 5303884 h 5314642"/>
              <a:gd name="connsiteX250" fmla="*/ 5703088 w 9021037"/>
              <a:gd name="connsiteY250" fmla="*/ 5282369 h 5314642"/>
              <a:gd name="connsiteX251" fmla="*/ 5638542 w 9021037"/>
              <a:gd name="connsiteY251" fmla="*/ 5271611 h 5314642"/>
              <a:gd name="connsiteX252" fmla="*/ 5595511 w 9021037"/>
              <a:gd name="connsiteY252" fmla="*/ 5174792 h 5314642"/>
              <a:gd name="connsiteX253" fmla="*/ 5638542 w 9021037"/>
              <a:gd name="connsiteY253" fmla="*/ 5056458 h 5314642"/>
              <a:gd name="connsiteX254" fmla="*/ 5660057 w 9021037"/>
              <a:gd name="connsiteY254" fmla="*/ 4895093 h 5314642"/>
              <a:gd name="connsiteX255" fmla="*/ 5584754 w 9021037"/>
              <a:gd name="connsiteY255" fmla="*/ 4819790 h 5314642"/>
              <a:gd name="connsiteX256" fmla="*/ 5530965 w 9021037"/>
              <a:gd name="connsiteY256" fmla="*/ 4787517 h 5314642"/>
              <a:gd name="connsiteX257" fmla="*/ 5423389 w 9021037"/>
              <a:gd name="connsiteY257" fmla="*/ 4766002 h 5314642"/>
              <a:gd name="connsiteX258" fmla="*/ 5358843 w 9021037"/>
              <a:gd name="connsiteY258" fmla="*/ 4733729 h 5314642"/>
              <a:gd name="connsiteX259" fmla="*/ 5326570 w 9021037"/>
              <a:gd name="connsiteY259" fmla="*/ 4722971 h 5314642"/>
              <a:gd name="connsiteX260" fmla="*/ 5294297 w 9021037"/>
              <a:gd name="connsiteY260" fmla="*/ 4701456 h 5314642"/>
              <a:gd name="connsiteX261" fmla="*/ 5175776 w 9021037"/>
              <a:gd name="connsiteY261" fmla="*/ 4704108 h 5314642"/>
              <a:gd name="connsiteX262" fmla="*/ 5166214 w 9021037"/>
              <a:gd name="connsiteY262" fmla="*/ 4655026 h 5314642"/>
              <a:gd name="connsiteX263" fmla="*/ 5197478 w 9021037"/>
              <a:gd name="connsiteY263" fmla="*/ 4572364 h 5314642"/>
              <a:gd name="connsiteX264" fmla="*/ 5264639 w 9021037"/>
              <a:gd name="connsiteY264" fmla="*/ 4543901 h 5314642"/>
              <a:gd name="connsiteX265" fmla="*/ 5339980 w 9021037"/>
              <a:gd name="connsiteY265" fmla="*/ 4489478 h 5314642"/>
              <a:gd name="connsiteX266" fmla="*/ 5401874 w 9021037"/>
              <a:gd name="connsiteY266" fmla="*/ 4432515 h 5314642"/>
              <a:gd name="connsiteX267" fmla="*/ 5466420 w 9021037"/>
              <a:gd name="connsiteY267" fmla="*/ 4421757 h 5314642"/>
              <a:gd name="connsiteX268" fmla="*/ 5617027 w 9021037"/>
              <a:gd name="connsiteY268" fmla="*/ 4378726 h 5314642"/>
              <a:gd name="connsiteX269" fmla="*/ 5712277 w 9021037"/>
              <a:gd name="connsiteY269" fmla="*/ 4285792 h 5314642"/>
              <a:gd name="connsiteX270" fmla="*/ 5573996 w 9021037"/>
              <a:gd name="connsiteY270" fmla="*/ 4195846 h 5314642"/>
              <a:gd name="connsiteX271" fmla="*/ 5467129 w 9021037"/>
              <a:gd name="connsiteY271" fmla="*/ 4187031 h 5314642"/>
              <a:gd name="connsiteX272" fmla="*/ 5404339 w 9021037"/>
              <a:gd name="connsiteY272" fmla="*/ 4245451 h 5314642"/>
              <a:gd name="connsiteX273" fmla="*/ 5296389 w 9021037"/>
              <a:gd name="connsiteY273" fmla="*/ 4229576 h 5314642"/>
              <a:gd name="connsiteX274" fmla="*/ 5223364 w 9021037"/>
              <a:gd name="connsiteY274" fmla="*/ 4223226 h 5314642"/>
              <a:gd name="connsiteX275" fmla="*/ 5154448 w 9021037"/>
              <a:gd name="connsiteY275" fmla="*/ 4185089 h 5314642"/>
              <a:gd name="connsiteX276" fmla="*/ 5122175 w 9021037"/>
              <a:gd name="connsiteY276" fmla="*/ 4195846 h 5314642"/>
              <a:gd name="connsiteX277" fmla="*/ 5025356 w 9021037"/>
              <a:gd name="connsiteY277" fmla="*/ 4185089 h 5314642"/>
              <a:gd name="connsiteX278" fmla="*/ 4960810 w 9021037"/>
              <a:gd name="connsiteY278" fmla="*/ 4152816 h 5314642"/>
              <a:gd name="connsiteX279" fmla="*/ 4907022 w 9021037"/>
              <a:gd name="connsiteY279" fmla="*/ 4099027 h 5314642"/>
              <a:gd name="connsiteX280" fmla="*/ 4836014 w 9021037"/>
              <a:gd name="connsiteY280" fmla="*/ 4093051 h 5314642"/>
              <a:gd name="connsiteX281" fmla="*/ 4804899 w 9021037"/>
              <a:gd name="connsiteY281" fmla="*/ 4048414 h 5314642"/>
              <a:gd name="connsiteX282" fmla="*/ 4902689 w 9021037"/>
              <a:gd name="connsiteY282" fmla="*/ 4007326 h 5314642"/>
              <a:gd name="connsiteX283" fmla="*/ 4880576 w 9021037"/>
              <a:gd name="connsiteY283" fmla="*/ 3944536 h 5314642"/>
              <a:gd name="connsiteX284" fmla="*/ 4739307 w 9021037"/>
              <a:gd name="connsiteY284" fmla="*/ 3953538 h 5314642"/>
              <a:gd name="connsiteX285" fmla="*/ 4639500 w 9021037"/>
              <a:gd name="connsiteY285" fmla="*/ 3859707 h 5314642"/>
              <a:gd name="connsiteX286" fmla="*/ 4502639 w 9021037"/>
              <a:gd name="connsiteY286" fmla="*/ 3870801 h 5314642"/>
              <a:gd name="connsiteX287" fmla="*/ 4421695 w 9021037"/>
              <a:gd name="connsiteY287" fmla="*/ 3860417 h 5314642"/>
              <a:gd name="connsiteX288" fmla="*/ 4328014 w 9021037"/>
              <a:gd name="connsiteY288" fmla="*/ 3873976 h 5314642"/>
              <a:gd name="connsiteX289" fmla="*/ 4302614 w 9021037"/>
              <a:gd name="connsiteY289" fmla="*/ 3899376 h 5314642"/>
              <a:gd name="connsiteX290" fmla="*/ 4305789 w 9021037"/>
              <a:gd name="connsiteY290" fmla="*/ 3947001 h 5314642"/>
              <a:gd name="connsiteX291" fmla="*/ 4272321 w 9021037"/>
              <a:gd name="connsiteY291" fmla="*/ 4045239 h 5314642"/>
              <a:gd name="connsiteX292" fmla="*/ 4229290 w 9021037"/>
              <a:gd name="connsiteY292" fmla="*/ 4109785 h 5314642"/>
              <a:gd name="connsiteX293" fmla="*/ 4207775 w 9021037"/>
              <a:gd name="connsiteY293" fmla="*/ 4142058 h 5314642"/>
              <a:gd name="connsiteX294" fmla="*/ 4175502 w 9021037"/>
              <a:gd name="connsiteY294" fmla="*/ 4174331 h 5314642"/>
              <a:gd name="connsiteX295" fmla="*/ 4121714 w 9021037"/>
              <a:gd name="connsiteY295" fmla="*/ 4217362 h 5314642"/>
              <a:gd name="connsiteX296" fmla="*/ 4096239 w 9021037"/>
              <a:gd name="connsiteY296" fmla="*/ 4270851 h 5314642"/>
              <a:gd name="connsiteX297" fmla="*/ 4046410 w 9021037"/>
              <a:gd name="connsiteY297" fmla="*/ 4335696 h 5314642"/>
              <a:gd name="connsiteX298" fmla="*/ 4014137 w 9021037"/>
              <a:gd name="connsiteY298" fmla="*/ 4367969 h 5314642"/>
              <a:gd name="connsiteX299" fmla="*/ 3924191 w 9021037"/>
              <a:gd name="connsiteY299" fmla="*/ 4468485 h 5314642"/>
              <a:gd name="connsiteX300" fmla="*/ 3838130 w 9021037"/>
              <a:gd name="connsiteY300" fmla="*/ 4537439 h 5314642"/>
              <a:gd name="connsiteX301" fmla="*/ 3780457 w 9021037"/>
              <a:gd name="connsiteY301" fmla="*/ 4563362 h 5314642"/>
              <a:gd name="connsiteX302" fmla="*/ 3813664 w 9021037"/>
              <a:gd name="connsiteY302" fmla="*/ 4639151 h 5314642"/>
              <a:gd name="connsiteX303" fmla="*/ 3810489 w 9021037"/>
              <a:gd name="connsiteY303" fmla="*/ 4728051 h 5314642"/>
              <a:gd name="connsiteX304" fmla="*/ 3745196 w 9021037"/>
              <a:gd name="connsiteY304" fmla="*/ 4755244 h 5314642"/>
              <a:gd name="connsiteX305" fmla="*/ 3699364 w 9021037"/>
              <a:gd name="connsiteY305" fmla="*/ 4693126 h 5314642"/>
              <a:gd name="connsiteX306" fmla="*/ 3621745 w 9021037"/>
              <a:gd name="connsiteY306" fmla="*/ 4641840 h 5314642"/>
              <a:gd name="connsiteX307" fmla="*/ 3499339 w 9021037"/>
              <a:gd name="connsiteY307" fmla="*/ 4664551 h 5314642"/>
              <a:gd name="connsiteX308" fmla="*/ 3423139 w 9021037"/>
              <a:gd name="connsiteY308" fmla="*/ 4728051 h 5314642"/>
              <a:gd name="connsiteX309" fmla="*/ 3342046 w 9021037"/>
              <a:gd name="connsiteY309" fmla="*/ 4725436 h 5314642"/>
              <a:gd name="connsiteX310" fmla="*/ 3286614 w 9021037"/>
              <a:gd name="connsiteY310" fmla="*/ 4785201 h 5314642"/>
              <a:gd name="connsiteX311" fmla="*/ 3212431 w 9021037"/>
              <a:gd name="connsiteY311" fmla="*/ 4788750 h 5314642"/>
              <a:gd name="connsiteX312" fmla="*/ 3153525 w 9021037"/>
              <a:gd name="connsiteY312" fmla="*/ 4755244 h 5314642"/>
              <a:gd name="connsiteX313" fmla="*/ 3099737 w 9021037"/>
              <a:gd name="connsiteY313" fmla="*/ 4712213 h 5314642"/>
              <a:gd name="connsiteX314" fmla="*/ 3032614 w 9021037"/>
              <a:gd name="connsiteY314" fmla="*/ 4591526 h 5314642"/>
              <a:gd name="connsiteX315" fmla="*/ 3054839 w 9021037"/>
              <a:gd name="connsiteY315" fmla="*/ 4556601 h 5314642"/>
              <a:gd name="connsiteX316" fmla="*/ 3088980 w 9021037"/>
              <a:gd name="connsiteY316" fmla="*/ 4561606 h 5314642"/>
              <a:gd name="connsiteX317" fmla="*/ 3131039 w 9021037"/>
              <a:gd name="connsiteY317" fmla="*/ 4585176 h 5314642"/>
              <a:gd name="connsiteX318" fmla="*/ 3173995 w 9021037"/>
              <a:gd name="connsiteY318" fmla="*/ 4560037 h 5314642"/>
              <a:gd name="connsiteX319" fmla="*/ 3172314 w 9021037"/>
              <a:gd name="connsiteY319" fmla="*/ 4505801 h 5314642"/>
              <a:gd name="connsiteX320" fmla="*/ 3142768 w 9021037"/>
              <a:gd name="connsiteY320" fmla="*/ 4443272 h 5314642"/>
              <a:gd name="connsiteX321" fmla="*/ 3192148 w 9021037"/>
              <a:gd name="connsiteY321" fmla="*/ 4404126 h 5314642"/>
              <a:gd name="connsiteX322" fmla="*/ 3268871 w 9021037"/>
              <a:gd name="connsiteY322" fmla="*/ 4377680 h 5314642"/>
              <a:gd name="connsiteX323" fmla="*/ 3299725 w 9021037"/>
              <a:gd name="connsiteY323" fmla="*/ 4261812 h 5314642"/>
              <a:gd name="connsiteX324" fmla="*/ 3411896 w 9021037"/>
              <a:gd name="connsiteY324" fmla="*/ 4243658 h 5314642"/>
              <a:gd name="connsiteX325" fmla="*/ 3423139 w 9021037"/>
              <a:gd name="connsiteY325" fmla="*/ 4140676 h 5314642"/>
              <a:gd name="connsiteX326" fmla="*/ 3380669 w 9021037"/>
              <a:gd name="connsiteY326" fmla="*/ 4050170 h 5314642"/>
              <a:gd name="connsiteX327" fmla="*/ 3401997 w 9021037"/>
              <a:gd name="connsiteY327" fmla="*/ 3941361 h 5314642"/>
              <a:gd name="connsiteX328" fmla="*/ 3490188 w 9021037"/>
              <a:gd name="connsiteY328" fmla="*/ 3891270 h 5314642"/>
              <a:gd name="connsiteX329" fmla="*/ 3589658 w 9021037"/>
              <a:gd name="connsiteY329" fmla="*/ 3897097 h 5314642"/>
              <a:gd name="connsiteX330" fmla="*/ 3669893 w 9021037"/>
              <a:gd name="connsiteY330" fmla="*/ 3948420 h 5314642"/>
              <a:gd name="connsiteX331" fmla="*/ 3737613 w 9021037"/>
              <a:gd name="connsiteY331" fmla="*/ 3984578 h 5314642"/>
              <a:gd name="connsiteX332" fmla="*/ 3813440 w 9021037"/>
              <a:gd name="connsiteY332" fmla="*/ 3954770 h 5314642"/>
              <a:gd name="connsiteX333" fmla="*/ 3913620 w 9021037"/>
              <a:gd name="connsiteY333" fmla="*/ 3963063 h 5314642"/>
              <a:gd name="connsiteX334" fmla="*/ 3899688 w 9021037"/>
              <a:gd name="connsiteY334" fmla="*/ 3865011 h 5314642"/>
              <a:gd name="connsiteX335" fmla="*/ 3911155 w 9021037"/>
              <a:gd name="connsiteY335" fmla="*/ 3759713 h 5314642"/>
              <a:gd name="connsiteX336" fmla="*/ 3829315 w 9021037"/>
              <a:gd name="connsiteY336" fmla="*/ 3709997 h 5314642"/>
              <a:gd name="connsiteX337" fmla="*/ 3750127 w 9021037"/>
              <a:gd name="connsiteY337" fmla="*/ 3651091 h 5314642"/>
              <a:gd name="connsiteX338" fmla="*/ 3702165 w 9021037"/>
              <a:gd name="connsiteY338" fmla="*/ 3571903 h 5314642"/>
              <a:gd name="connsiteX339" fmla="*/ 3659135 w 9021037"/>
              <a:gd name="connsiteY339" fmla="*/ 3518115 h 5314642"/>
              <a:gd name="connsiteX340" fmla="*/ 3655437 w 9021037"/>
              <a:gd name="connsiteY340" fmla="*/ 3410538 h 5314642"/>
              <a:gd name="connsiteX341" fmla="*/ 3558431 w 9021037"/>
              <a:gd name="connsiteY341" fmla="*/ 3368217 h 5314642"/>
              <a:gd name="connsiteX342" fmla="*/ 3474126 w 9021037"/>
              <a:gd name="connsiteY342" fmla="*/ 3263106 h 5314642"/>
              <a:gd name="connsiteX343" fmla="*/ 3508528 w 9021037"/>
              <a:gd name="connsiteY343" fmla="*/ 3173870 h 5314642"/>
              <a:gd name="connsiteX344" fmla="*/ 3531463 w 9021037"/>
              <a:gd name="connsiteY344" fmla="*/ 3083924 h 5314642"/>
              <a:gd name="connsiteX345" fmla="*/ 3465497 w 9021037"/>
              <a:gd name="connsiteY345" fmla="*/ 2990990 h 5314642"/>
              <a:gd name="connsiteX346" fmla="*/ 3381901 w 9021037"/>
              <a:gd name="connsiteY346" fmla="*/ 2973359 h 5314642"/>
              <a:gd name="connsiteX347" fmla="*/ 3316310 w 9021037"/>
              <a:gd name="connsiteY347" fmla="*/ 2894171 h 5314642"/>
              <a:gd name="connsiteX348" fmla="*/ 3249112 w 9021037"/>
              <a:gd name="connsiteY348" fmla="*/ 2840551 h 5314642"/>
              <a:gd name="connsiteX349" fmla="*/ 3196920 w 9021037"/>
              <a:gd name="connsiteY349" fmla="*/ 2838926 h 5314642"/>
              <a:gd name="connsiteX350" fmla="*/ 3146466 w 9021037"/>
              <a:gd name="connsiteY350" fmla="*/ 2886859 h 5314642"/>
              <a:gd name="connsiteX351" fmla="*/ 3099737 w 9021037"/>
              <a:gd name="connsiteY351" fmla="*/ 2829625 h 5314642"/>
              <a:gd name="connsiteX352" fmla="*/ 3023370 w 9021037"/>
              <a:gd name="connsiteY352" fmla="*/ 2820016 h 5314642"/>
              <a:gd name="connsiteX353" fmla="*/ 2955209 w 9021037"/>
              <a:gd name="connsiteY353" fmla="*/ 2788976 h 5314642"/>
              <a:gd name="connsiteX354" fmla="*/ 2938288 w 9021037"/>
              <a:gd name="connsiteY354" fmla="*/ 2705547 h 5314642"/>
              <a:gd name="connsiteX355" fmla="*/ 2872594 w 9021037"/>
              <a:gd name="connsiteY355" fmla="*/ 2718518 h 5314642"/>
              <a:gd name="connsiteX356" fmla="*/ 2773310 w 9021037"/>
              <a:gd name="connsiteY356" fmla="*/ 2629012 h 5314642"/>
              <a:gd name="connsiteX357" fmla="*/ 2658674 w 9021037"/>
              <a:gd name="connsiteY357" fmla="*/ 2646745 h 5314642"/>
              <a:gd name="connsiteX358" fmla="*/ 2565300 w 9021037"/>
              <a:gd name="connsiteY358" fmla="*/ 2702747 h 5314642"/>
              <a:gd name="connsiteX359" fmla="*/ 2443521 w 9021037"/>
              <a:gd name="connsiteY359" fmla="*/ 2711291 h 5314642"/>
              <a:gd name="connsiteX360" fmla="*/ 2314429 w 9021037"/>
              <a:gd name="connsiteY360" fmla="*/ 2743564 h 5314642"/>
              <a:gd name="connsiteX361" fmla="*/ 2217610 w 9021037"/>
              <a:gd name="connsiteY361" fmla="*/ 2775837 h 5314642"/>
              <a:gd name="connsiteX362" fmla="*/ 2164971 w 9021037"/>
              <a:gd name="connsiteY362" fmla="*/ 2850972 h 5314642"/>
              <a:gd name="connsiteX363" fmla="*/ 2105187 w 9021037"/>
              <a:gd name="connsiteY363" fmla="*/ 2910756 h 5314642"/>
              <a:gd name="connsiteX364" fmla="*/ 2034730 w 9021037"/>
              <a:gd name="connsiteY364" fmla="*/ 2937202 h 5314642"/>
              <a:gd name="connsiteX365" fmla="*/ 1980942 w 9021037"/>
              <a:gd name="connsiteY365" fmla="*/ 2958717 h 5314642"/>
              <a:gd name="connsiteX366" fmla="*/ 1872217 w 9021037"/>
              <a:gd name="connsiteY366" fmla="*/ 2986311 h 5314642"/>
              <a:gd name="connsiteX367" fmla="*/ 1734291 w 9021037"/>
              <a:gd name="connsiteY367" fmla="*/ 2998656 h 5314642"/>
              <a:gd name="connsiteX368" fmla="*/ 1598430 w 9021037"/>
              <a:gd name="connsiteY368" fmla="*/ 2999451 h 5314642"/>
              <a:gd name="connsiteX369" fmla="*/ 1524443 w 9021037"/>
              <a:gd name="connsiteY369" fmla="*/ 3066378 h 5314642"/>
              <a:gd name="connsiteX370" fmla="*/ 1484773 w 9021037"/>
              <a:gd name="connsiteY370" fmla="*/ 3120082 h 5314642"/>
              <a:gd name="connsiteX371" fmla="*/ 1421544 w 9021037"/>
              <a:gd name="connsiteY371" fmla="*/ 3130839 h 5314642"/>
              <a:gd name="connsiteX372" fmla="*/ 1364142 w 9021037"/>
              <a:gd name="connsiteY372" fmla="*/ 3105795 h 5314642"/>
              <a:gd name="connsiteX373" fmla="*/ 1313968 w 9021037"/>
              <a:gd name="connsiteY373" fmla="*/ 3066293 h 5314642"/>
              <a:gd name="connsiteX374" fmla="*/ 1292453 w 9021037"/>
              <a:gd name="connsiteY374" fmla="*/ 3034020 h 5314642"/>
              <a:gd name="connsiteX375" fmla="*/ 1224209 w 9021037"/>
              <a:gd name="connsiteY375" fmla="*/ 2974405 h 5314642"/>
              <a:gd name="connsiteX376" fmla="*/ 1120330 w 9021037"/>
              <a:gd name="connsiteY376" fmla="*/ 2980232 h 5314642"/>
              <a:gd name="connsiteX377" fmla="*/ 1051021 w 9021037"/>
              <a:gd name="connsiteY377" fmla="*/ 2999198 h 5314642"/>
              <a:gd name="connsiteX378" fmla="*/ 994264 w 9021037"/>
              <a:gd name="connsiteY378" fmla="*/ 2981801 h 5314642"/>
              <a:gd name="connsiteX379" fmla="*/ 908539 w 9021037"/>
              <a:gd name="connsiteY379" fmla="*/ 2984182 h 5314642"/>
              <a:gd name="connsiteX380" fmla="*/ 849008 w 9021037"/>
              <a:gd name="connsiteY380" fmla="*/ 2960370 h 5314642"/>
              <a:gd name="connsiteX381" fmla="*/ 743813 w 9021037"/>
              <a:gd name="connsiteY381" fmla="*/ 2958717 h 5314642"/>
              <a:gd name="connsiteX382" fmla="*/ 668593 w 9021037"/>
              <a:gd name="connsiteY382" fmla="*/ 2937117 h 5314642"/>
              <a:gd name="connsiteX383" fmla="*/ 608894 w 9021037"/>
              <a:gd name="connsiteY383" fmla="*/ 2912073 h 5314642"/>
              <a:gd name="connsiteX384" fmla="*/ 582448 w 9021037"/>
              <a:gd name="connsiteY384" fmla="*/ 2883413 h 5314642"/>
              <a:gd name="connsiteX385" fmla="*/ 442598 w 9021037"/>
              <a:gd name="connsiteY385" fmla="*/ 2915686 h 5314642"/>
              <a:gd name="connsiteX386" fmla="*/ 431841 w 9021037"/>
              <a:gd name="connsiteY386" fmla="*/ 2947959 h 5314642"/>
              <a:gd name="connsiteX387" fmla="*/ 367995 w 9021037"/>
              <a:gd name="connsiteY387" fmla="*/ 2936557 h 5314642"/>
              <a:gd name="connsiteX388" fmla="*/ 315804 w 9021037"/>
              <a:gd name="connsiteY388" fmla="*/ 2889577 h 5314642"/>
              <a:gd name="connsiteX389" fmla="*/ 238203 w 9021037"/>
              <a:gd name="connsiteY389" fmla="*/ 2883413 h 5314642"/>
              <a:gd name="connsiteX390" fmla="*/ 202148 w 9021037"/>
              <a:gd name="connsiteY390" fmla="*/ 2795055 h 5314642"/>
              <a:gd name="connsiteX391" fmla="*/ 119869 w 9021037"/>
              <a:gd name="connsiteY391" fmla="*/ 2754322 h 5314642"/>
              <a:gd name="connsiteX392" fmla="*/ 42437 w 9021037"/>
              <a:gd name="connsiteY392" fmla="*/ 2693390 h 5314642"/>
              <a:gd name="connsiteX393" fmla="*/ 1703 w 9021037"/>
              <a:gd name="connsiteY393" fmla="*/ 2607497 h 5314642"/>
              <a:gd name="connsiteX394" fmla="*/ 43417 w 9021037"/>
              <a:gd name="connsiteY394" fmla="*/ 2483083 h 5314642"/>
              <a:gd name="connsiteX395" fmla="*/ 119869 w 9021037"/>
              <a:gd name="connsiteY395" fmla="*/ 2420835 h 5314642"/>
              <a:gd name="connsiteX396" fmla="*/ 122503 w 9021037"/>
              <a:gd name="connsiteY396" fmla="*/ 2316956 h 5314642"/>
              <a:gd name="connsiteX397" fmla="*/ 201251 w 9021037"/>
              <a:gd name="connsiteY397" fmla="*/ 2246330 h 5314642"/>
              <a:gd name="connsiteX398" fmla="*/ 233524 w 9021037"/>
              <a:gd name="connsiteY398" fmla="*/ 2191478 h 5314642"/>
              <a:gd name="connsiteX399" fmla="*/ 281234 w 9021037"/>
              <a:gd name="connsiteY399" fmla="*/ 2151893 h 5314642"/>
              <a:gd name="connsiteX400" fmla="*/ 296838 w 9021037"/>
              <a:gd name="connsiteY400" fmla="*/ 2053926 h 5314642"/>
              <a:gd name="connsiteX401" fmla="*/ 265966 w 9021037"/>
              <a:gd name="connsiteY401" fmla="*/ 1923686 h 5314642"/>
              <a:gd name="connsiteX402" fmla="*/ 309977 w 9021037"/>
              <a:gd name="connsiteY402" fmla="*/ 1850847 h 5314642"/>
              <a:gd name="connsiteX403" fmla="*/ 378053 w 9021037"/>
              <a:gd name="connsiteY403" fmla="*/ 1721587 h 5314642"/>
              <a:gd name="connsiteX404" fmla="*/ 464114 w 9021037"/>
              <a:gd name="connsiteY40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13093 w 9021037"/>
              <a:gd name="connsiteY202" fmla="*/ 4378726 h 5314642"/>
              <a:gd name="connsiteX203" fmla="*/ 6434608 w 9021037"/>
              <a:gd name="connsiteY203" fmla="*/ 4400242 h 5314642"/>
              <a:gd name="connsiteX204" fmla="*/ 6456123 w 9021037"/>
              <a:gd name="connsiteY204" fmla="*/ 4432515 h 5314642"/>
              <a:gd name="connsiteX205" fmla="*/ 6477638 w 9021037"/>
              <a:gd name="connsiteY205" fmla="*/ 4497060 h 5314642"/>
              <a:gd name="connsiteX206" fmla="*/ 6499154 w 9021037"/>
              <a:gd name="connsiteY206" fmla="*/ 4518576 h 5314642"/>
              <a:gd name="connsiteX207" fmla="*/ 6520669 w 9021037"/>
              <a:gd name="connsiteY207" fmla="*/ 4550849 h 5314642"/>
              <a:gd name="connsiteX208" fmla="*/ 6585215 w 9021037"/>
              <a:gd name="connsiteY208" fmla="*/ 4615395 h 5314642"/>
              <a:gd name="connsiteX209" fmla="*/ 6617488 w 9021037"/>
              <a:gd name="connsiteY209" fmla="*/ 4626152 h 5314642"/>
              <a:gd name="connsiteX210" fmla="*/ 6649761 w 9021037"/>
              <a:gd name="connsiteY210" fmla="*/ 4647667 h 5314642"/>
              <a:gd name="connsiteX211" fmla="*/ 6671276 w 9021037"/>
              <a:gd name="connsiteY211" fmla="*/ 4669183 h 5314642"/>
              <a:gd name="connsiteX212" fmla="*/ 6703549 w 9021037"/>
              <a:gd name="connsiteY212" fmla="*/ 4679940 h 5314642"/>
              <a:gd name="connsiteX213" fmla="*/ 6811125 w 9021037"/>
              <a:gd name="connsiteY213" fmla="*/ 4647667 h 5314642"/>
              <a:gd name="connsiteX214" fmla="*/ 6918702 w 9021037"/>
              <a:gd name="connsiteY214" fmla="*/ 4636910 h 5314642"/>
              <a:gd name="connsiteX215" fmla="*/ 6950975 w 9021037"/>
              <a:gd name="connsiteY215" fmla="*/ 4615395 h 5314642"/>
              <a:gd name="connsiteX216" fmla="*/ 7166128 w 9021037"/>
              <a:gd name="connsiteY216" fmla="*/ 4615395 h 5314642"/>
              <a:gd name="connsiteX217" fmla="*/ 7198401 w 9021037"/>
              <a:gd name="connsiteY217" fmla="*/ 4626152 h 5314642"/>
              <a:gd name="connsiteX218" fmla="*/ 7230674 w 9021037"/>
              <a:gd name="connsiteY218" fmla="*/ 4733729 h 5314642"/>
              <a:gd name="connsiteX219" fmla="*/ 7219916 w 9021037"/>
              <a:gd name="connsiteY219" fmla="*/ 4776759 h 5314642"/>
              <a:gd name="connsiteX220" fmla="*/ 7176885 w 9021037"/>
              <a:gd name="connsiteY220" fmla="*/ 4830547 h 5314642"/>
              <a:gd name="connsiteX221" fmla="*/ 7155370 w 9021037"/>
              <a:gd name="connsiteY221" fmla="*/ 4862820 h 5314642"/>
              <a:gd name="connsiteX222" fmla="*/ 7101582 w 9021037"/>
              <a:gd name="connsiteY222" fmla="*/ 4905851 h 5314642"/>
              <a:gd name="connsiteX223" fmla="*/ 7037036 w 9021037"/>
              <a:gd name="connsiteY223" fmla="*/ 4927366 h 5314642"/>
              <a:gd name="connsiteX224" fmla="*/ 7004763 w 9021037"/>
              <a:gd name="connsiteY224" fmla="*/ 4938124 h 5314642"/>
              <a:gd name="connsiteX225" fmla="*/ 6907944 w 9021037"/>
              <a:gd name="connsiteY225" fmla="*/ 4948882 h 5314642"/>
              <a:gd name="connsiteX226" fmla="*/ 6843398 w 9021037"/>
              <a:gd name="connsiteY226" fmla="*/ 4970397 h 5314642"/>
              <a:gd name="connsiteX227" fmla="*/ 6757337 w 9021037"/>
              <a:gd name="connsiteY227" fmla="*/ 4959639 h 5314642"/>
              <a:gd name="connsiteX228" fmla="*/ 6725064 w 9021037"/>
              <a:gd name="connsiteY228" fmla="*/ 4948882 h 5314642"/>
              <a:gd name="connsiteX229" fmla="*/ 6682034 w 9021037"/>
              <a:gd name="connsiteY229" fmla="*/ 4905851 h 5314642"/>
              <a:gd name="connsiteX230" fmla="*/ 6639003 w 9021037"/>
              <a:gd name="connsiteY230" fmla="*/ 4948882 h 5314642"/>
              <a:gd name="connsiteX231" fmla="*/ 6628245 w 9021037"/>
              <a:gd name="connsiteY231" fmla="*/ 4981155 h 5314642"/>
              <a:gd name="connsiteX232" fmla="*/ 6595973 w 9021037"/>
              <a:gd name="connsiteY232" fmla="*/ 4991912 h 5314642"/>
              <a:gd name="connsiteX233" fmla="*/ 6509911 w 9021037"/>
              <a:gd name="connsiteY233" fmla="*/ 5002670 h 5314642"/>
              <a:gd name="connsiteX234" fmla="*/ 6445365 w 9021037"/>
              <a:gd name="connsiteY234" fmla="*/ 5013427 h 5314642"/>
              <a:gd name="connsiteX235" fmla="*/ 6391577 w 9021037"/>
              <a:gd name="connsiteY235" fmla="*/ 5045700 h 5314642"/>
              <a:gd name="connsiteX236" fmla="*/ 6327031 w 9021037"/>
              <a:gd name="connsiteY236" fmla="*/ 5077973 h 5314642"/>
              <a:gd name="connsiteX237" fmla="*/ 6305516 w 9021037"/>
              <a:gd name="connsiteY237" fmla="*/ 5099489 h 5314642"/>
              <a:gd name="connsiteX238" fmla="*/ 6262485 w 9021037"/>
              <a:gd name="connsiteY238" fmla="*/ 5110246 h 5314642"/>
              <a:gd name="connsiteX239" fmla="*/ 6230213 w 9021037"/>
              <a:gd name="connsiteY239" fmla="*/ 5121004 h 5314642"/>
              <a:gd name="connsiteX240" fmla="*/ 6187182 w 9021037"/>
              <a:gd name="connsiteY240" fmla="*/ 5164035 h 5314642"/>
              <a:gd name="connsiteX241" fmla="*/ 6165667 w 9021037"/>
              <a:gd name="connsiteY241" fmla="*/ 5196307 h 5314642"/>
              <a:gd name="connsiteX242" fmla="*/ 6133394 w 9021037"/>
              <a:gd name="connsiteY242" fmla="*/ 5207065 h 5314642"/>
              <a:gd name="connsiteX243" fmla="*/ 6111878 w 9021037"/>
              <a:gd name="connsiteY243" fmla="*/ 5228580 h 5314642"/>
              <a:gd name="connsiteX244" fmla="*/ 6047333 w 9021037"/>
              <a:gd name="connsiteY244" fmla="*/ 5271611 h 5314642"/>
              <a:gd name="connsiteX245" fmla="*/ 5982787 w 9021037"/>
              <a:gd name="connsiteY245" fmla="*/ 5282369 h 5314642"/>
              <a:gd name="connsiteX246" fmla="*/ 5928998 w 9021037"/>
              <a:gd name="connsiteY246" fmla="*/ 5293126 h 5314642"/>
              <a:gd name="connsiteX247" fmla="*/ 5896725 w 9021037"/>
              <a:gd name="connsiteY247" fmla="*/ 5303884 h 5314642"/>
              <a:gd name="connsiteX248" fmla="*/ 5842937 w 9021037"/>
              <a:gd name="connsiteY248" fmla="*/ 5314642 h 5314642"/>
              <a:gd name="connsiteX249" fmla="*/ 5767634 w 9021037"/>
              <a:gd name="connsiteY249" fmla="*/ 5303884 h 5314642"/>
              <a:gd name="connsiteX250" fmla="*/ 5703088 w 9021037"/>
              <a:gd name="connsiteY250" fmla="*/ 5282369 h 5314642"/>
              <a:gd name="connsiteX251" fmla="*/ 5638542 w 9021037"/>
              <a:gd name="connsiteY251" fmla="*/ 5271611 h 5314642"/>
              <a:gd name="connsiteX252" fmla="*/ 5595511 w 9021037"/>
              <a:gd name="connsiteY252" fmla="*/ 5174792 h 5314642"/>
              <a:gd name="connsiteX253" fmla="*/ 5638542 w 9021037"/>
              <a:gd name="connsiteY253" fmla="*/ 5056458 h 5314642"/>
              <a:gd name="connsiteX254" fmla="*/ 5660057 w 9021037"/>
              <a:gd name="connsiteY254" fmla="*/ 4895093 h 5314642"/>
              <a:gd name="connsiteX255" fmla="*/ 5584754 w 9021037"/>
              <a:gd name="connsiteY255" fmla="*/ 4819790 h 5314642"/>
              <a:gd name="connsiteX256" fmla="*/ 5530965 w 9021037"/>
              <a:gd name="connsiteY256" fmla="*/ 4787517 h 5314642"/>
              <a:gd name="connsiteX257" fmla="*/ 5423389 w 9021037"/>
              <a:gd name="connsiteY257" fmla="*/ 4766002 h 5314642"/>
              <a:gd name="connsiteX258" fmla="*/ 5358843 w 9021037"/>
              <a:gd name="connsiteY258" fmla="*/ 4733729 h 5314642"/>
              <a:gd name="connsiteX259" fmla="*/ 5326570 w 9021037"/>
              <a:gd name="connsiteY259" fmla="*/ 4722971 h 5314642"/>
              <a:gd name="connsiteX260" fmla="*/ 5294297 w 9021037"/>
              <a:gd name="connsiteY260" fmla="*/ 4701456 h 5314642"/>
              <a:gd name="connsiteX261" fmla="*/ 5175776 w 9021037"/>
              <a:gd name="connsiteY261" fmla="*/ 4704108 h 5314642"/>
              <a:gd name="connsiteX262" fmla="*/ 5166214 w 9021037"/>
              <a:gd name="connsiteY262" fmla="*/ 4655026 h 5314642"/>
              <a:gd name="connsiteX263" fmla="*/ 5197478 w 9021037"/>
              <a:gd name="connsiteY263" fmla="*/ 4572364 h 5314642"/>
              <a:gd name="connsiteX264" fmla="*/ 5264639 w 9021037"/>
              <a:gd name="connsiteY264" fmla="*/ 4543901 h 5314642"/>
              <a:gd name="connsiteX265" fmla="*/ 5339980 w 9021037"/>
              <a:gd name="connsiteY265" fmla="*/ 4489478 h 5314642"/>
              <a:gd name="connsiteX266" fmla="*/ 5401874 w 9021037"/>
              <a:gd name="connsiteY266" fmla="*/ 4432515 h 5314642"/>
              <a:gd name="connsiteX267" fmla="*/ 5466420 w 9021037"/>
              <a:gd name="connsiteY267" fmla="*/ 4421757 h 5314642"/>
              <a:gd name="connsiteX268" fmla="*/ 5617027 w 9021037"/>
              <a:gd name="connsiteY268" fmla="*/ 4378726 h 5314642"/>
              <a:gd name="connsiteX269" fmla="*/ 5712277 w 9021037"/>
              <a:gd name="connsiteY269" fmla="*/ 4285792 h 5314642"/>
              <a:gd name="connsiteX270" fmla="*/ 5573996 w 9021037"/>
              <a:gd name="connsiteY270" fmla="*/ 4195846 h 5314642"/>
              <a:gd name="connsiteX271" fmla="*/ 5467129 w 9021037"/>
              <a:gd name="connsiteY271" fmla="*/ 4187031 h 5314642"/>
              <a:gd name="connsiteX272" fmla="*/ 5404339 w 9021037"/>
              <a:gd name="connsiteY272" fmla="*/ 4245451 h 5314642"/>
              <a:gd name="connsiteX273" fmla="*/ 5296389 w 9021037"/>
              <a:gd name="connsiteY273" fmla="*/ 4229576 h 5314642"/>
              <a:gd name="connsiteX274" fmla="*/ 5223364 w 9021037"/>
              <a:gd name="connsiteY274" fmla="*/ 4223226 h 5314642"/>
              <a:gd name="connsiteX275" fmla="*/ 5154448 w 9021037"/>
              <a:gd name="connsiteY275" fmla="*/ 4185089 h 5314642"/>
              <a:gd name="connsiteX276" fmla="*/ 5122175 w 9021037"/>
              <a:gd name="connsiteY276" fmla="*/ 4195846 h 5314642"/>
              <a:gd name="connsiteX277" fmla="*/ 5025356 w 9021037"/>
              <a:gd name="connsiteY277" fmla="*/ 4185089 h 5314642"/>
              <a:gd name="connsiteX278" fmla="*/ 4960810 w 9021037"/>
              <a:gd name="connsiteY278" fmla="*/ 4152816 h 5314642"/>
              <a:gd name="connsiteX279" fmla="*/ 4907022 w 9021037"/>
              <a:gd name="connsiteY279" fmla="*/ 4099027 h 5314642"/>
              <a:gd name="connsiteX280" fmla="*/ 4836014 w 9021037"/>
              <a:gd name="connsiteY280" fmla="*/ 4093051 h 5314642"/>
              <a:gd name="connsiteX281" fmla="*/ 4804899 w 9021037"/>
              <a:gd name="connsiteY281" fmla="*/ 4048414 h 5314642"/>
              <a:gd name="connsiteX282" fmla="*/ 4902689 w 9021037"/>
              <a:gd name="connsiteY282" fmla="*/ 4007326 h 5314642"/>
              <a:gd name="connsiteX283" fmla="*/ 4880576 w 9021037"/>
              <a:gd name="connsiteY283" fmla="*/ 3944536 h 5314642"/>
              <a:gd name="connsiteX284" fmla="*/ 4739307 w 9021037"/>
              <a:gd name="connsiteY284" fmla="*/ 3953538 h 5314642"/>
              <a:gd name="connsiteX285" fmla="*/ 4639500 w 9021037"/>
              <a:gd name="connsiteY285" fmla="*/ 3859707 h 5314642"/>
              <a:gd name="connsiteX286" fmla="*/ 4502639 w 9021037"/>
              <a:gd name="connsiteY286" fmla="*/ 3870801 h 5314642"/>
              <a:gd name="connsiteX287" fmla="*/ 4421695 w 9021037"/>
              <a:gd name="connsiteY287" fmla="*/ 3860417 h 5314642"/>
              <a:gd name="connsiteX288" fmla="*/ 4328014 w 9021037"/>
              <a:gd name="connsiteY288" fmla="*/ 3873976 h 5314642"/>
              <a:gd name="connsiteX289" fmla="*/ 4302614 w 9021037"/>
              <a:gd name="connsiteY289" fmla="*/ 3899376 h 5314642"/>
              <a:gd name="connsiteX290" fmla="*/ 4305789 w 9021037"/>
              <a:gd name="connsiteY290" fmla="*/ 3947001 h 5314642"/>
              <a:gd name="connsiteX291" fmla="*/ 4272321 w 9021037"/>
              <a:gd name="connsiteY291" fmla="*/ 4045239 h 5314642"/>
              <a:gd name="connsiteX292" fmla="*/ 4229290 w 9021037"/>
              <a:gd name="connsiteY292" fmla="*/ 4109785 h 5314642"/>
              <a:gd name="connsiteX293" fmla="*/ 4207775 w 9021037"/>
              <a:gd name="connsiteY293" fmla="*/ 4142058 h 5314642"/>
              <a:gd name="connsiteX294" fmla="*/ 4175502 w 9021037"/>
              <a:gd name="connsiteY294" fmla="*/ 4174331 h 5314642"/>
              <a:gd name="connsiteX295" fmla="*/ 4121714 w 9021037"/>
              <a:gd name="connsiteY295" fmla="*/ 4217362 h 5314642"/>
              <a:gd name="connsiteX296" fmla="*/ 4096239 w 9021037"/>
              <a:gd name="connsiteY296" fmla="*/ 4270851 h 5314642"/>
              <a:gd name="connsiteX297" fmla="*/ 4046410 w 9021037"/>
              <a:gd name="connsiteY297" fmla="*/ 4335696 h 5314642"/>
              <a:gd name="connsiteX298" fmla="*/ 4014137 w 9021037"/>
              <a:gd name="connsiteY298" fmla="*/ 4367969 h 5314642"/>
              <a:gd name="connsiteX299" fmla="*/ 3924191 w 9021037"/>
              <a:gd name="connsiteY299" fmla="*/ 4468485 h 5314642"/>
              <a:gd name="connsiteX300" fmla="*/ 3838130 w 9021037"/>
              <a:gd name="connsiteY300" fmla="*/ 4537439 h 5314642"/>
              <a:gd name="connsiteX301" fmla="*/ 3780457 w 9021037"/>
              <a:gd name="connsiteY301" fmla="*/ 4563362 h 5314642"/>
              <a:gd name="connsiteX302" fmla="*/ 3813664 w 9021037"/>
              <a:gd name="connsiteY302" fmla="*/ 4639151 h 5314642"/>
              <a:gd name="connsiteX303" fmla="*/ 3810489 w 9021037"/>
              <a:gd name="connsiteY303" fmla="*/ 4728051 h 5314642"/>
              <a:gd name="connsiteX304" fmla="*/ 3745196 w 9021037"/>
              <a:gd name="connsiteY304" fmla="*/ 4755244 h 5314642"/>
              <a:gd name="connsiteX305" fmla="*/ 3699364 w 9021037"/>
              <a:gd name="connsiteY305" fmla="*/ 4693126 h 5314642"/>
              <a:gd name="connsiteX306" fmla="*/ 3621745 w 9021037"/>
              <a:gd name="connsiteY306" fmla="*/ 4641840 h 5314642"/>
              <a:gd name="connsiteX307" fmla="*/ 3499339 w 9021037"/>
              <a:gd name="connsiteY307" fmla="*/ 4664551 h 5314642"/>
              <a:gd name="connsiteX308" fmla="*/ 3423139 w 9021037"/>
              <a:gd name="connsiteY308" fmla="*/ 4728051 h 5314642"/>
              <a:gd name="connsiteX309" fmla="*/ 3342046 w 9021037"/>
              <a:gd name="connsiteY309" fmla="*/ 4725436 h 5314642"/>
              <a:gd name="connsiteX310" fmla="*/ 3286614 w 9021037"/>
              <a:gd name="connsiteY310" fmla="*/ 4785201 h 5314642"/>
              <a:gd name="connsiteX311" fmla="*/ 3212431 w 9021037"/>
              <a:gd name="connsiteY311" fmla="*/ 4788750 h 5314642"/>
              <a:gd name="connsiteX312" fmla="*/ 3153525 w 9021037"/>
              <a:gd name="connsiteY312" fmla="*/ 4755244 h 5314642"/>
              <a:gd name="connsiteX313" fmla="*/ 3099737 w 9021037"/>
              <a:gd name="connsiteY313" fmla="*/ 4712213 h 5314642"/>
              <a:gd name="connsiteX314" fmla="*/ 3032614 w 9021037"/>
              <a:gd name="connsiteY314" fmla="*/ 4591526 h 5314642"/>
              <a:gd name="connsiteX315" fmla="*/ 3054839 w 9021037"/>
              <a:gd name="connsiteY315" fmla="*/ 4556601 h 5314642"/>
              <a:gd name="connsiteX316" fmla="*/ 3088980 w 9021037"/>
              <a:gd name="connsiteY316" fmla="*/ 4561606 h 5314642"/>
              <a:gd name="connsiteX317" fmla="*/ 3131039 w 9021037"/>
              <a:gd name="connsiteY317" fmla="*/ 4585176 h 5314642"/>
              <a:gd name="connsiteX318" fmla="*/ 3173995 w 9021037"/>
              <a:gd name="connsiteY318" fmla="*/ 4560037 h 5314642"/>
              <a:gd name="connsiteX319" fmla="*/ 3172314 w 9021037"/>
              <a:gd name="connsiteY319" fmla="*/ 4505801 h 5314642"/>
              <a:gd name="connsiteX320" fmla="*/ 3142768 w 9021037"/>
              <a:gd name="connsiteY320" fmla="*/ 4443272 h 5314642"/>
              <a:gd name="connsiteX321" fmla="*/ 3192148 w 9021037"/>
              <a:gd name="connsiteY321" fmla="*/ 4404126 h 5314642"/>
              <a:gd name="connsiteX322" fmla="*/ 3268871 w 9021037"/>
              <a:gd name="connsiteY322" fmla="*/ 4377680 h 5314642"/>
              <a:gd name="connsiteX323" fmla="*/ 3299725 w 9021037"/>
              <a:gd name="connsiteY323" fmla="*/ 4261812 h 5314642"/>
              <a:gd name="connsiteX324" fmla="*/ 3411896 w 9021037"/>
              <a:gd name="connsiteY324" fmla="*/ 4243658 h 5314642"/>
              <a:gd name="connsiteX325" fmla="*/ 3423139 w 9021037"/>
              <a:gd name="connsiteY325" fmla="*/ 4140676 h 5314642"/>
              <a:gd name="connsiteX326" fmla="*/ 3380669 w 9021037"/>
              <a:gd name="connsiteY326" fmla="*/ 4050170 h 5314642"/>
              <a:gd name="connsiteX327" fmla="*/ 3401997 w 9021037"/>
              <a:gd name="connsiteY327" fmla="*/ 3941361 h 5314642"/>
              <a:gd name="connsiteX328" fmla="*/ 3490188 w 9021037"/>
              <a:gd name="connsiteY328" fmla="*/ 3891270 h 5314642"/>
              <a:gd name="connsiteX329" fmla="*/ 3589658 w 9021037"/>
              <a:gd name="connsiteY329" fmla="*/ 3897097 h 5314642"/>
              <a:gd name="connsiteX330" fmla="*/ 3669893 w 9021037"/>
              <a:gd name="connsiteY330" fmla="*/ 3948420 h 5314642"/>
              <a:gd name="connsiteX331" fmla="*/ 3737613 w 9021037"/>
              <a:gd name="connsiteY331" fmla="*/ 3984578 h 5314642"/>
              <a:gd name="connsiteX332" fmla="*/ 3813440 w 9021037"/>
              <a:gd name="connsiteY332" fmla="*/ 3954770 h 5314642"/>
              <a:gd name="connsiteX333" fmla="*/ 3913620 w 9021037"/>
              <a:gd name="connsiteY333" fmla="*/ 3963063 h 5314642"/>
              <a:gd name="connsiteX334" fmla="*/ 3899688 w 9021037"/>
              <a:gd name="connsiteY334" fmla="*/ 3865011 h 5314642"/>
              <a:gd name="connsiteX335" fmla="*/ 3911155 w 9021037"/>
              <a:gd name="connsiteY335" fmla="*/ 3759713 h 5314642"/>
              <a:gd name="connsiteX336" fmla="*/ 3829315 w 9021037"/>
              <a:gd name="connsiteY336" fmla="*/ 3709997 h 5314642"/>
              <a:gd name="connsiteX337" fmla="*/ 3750127 w 9021037"/>
              <a:gd name="connsiteY337" fmla="*/ 3651091 h 5314642"/>
              <a:gd name="connsiteX338" fmla="*/ 3702165 w 9021037"/>
              <a:gd name="connsiteY338" fmla="*/ 3571903 h 5314642"/>
              <a:gd name="connsiteX339" fmla="*/ 3659135 w 9021037"/>
              <a:gd name="connsiteY339" fmla="*/ 3518115 h 5314642"/>
              <a:gd name="connsiteX340" fmla="*/ 3655437 w 9021037"/>
              <a:gd name="connsiteY340" fmla="*/ 3410538 h 5314642"/>
              <a:gd name="connsiteX341" fmla="*/ 3558431 w 9021037"/>
              <a:gd name="connsiteY341" fmla="*/ 3368217 h 5314642"/>
              <a:gd name="connsiteX342" fmla="*/ 3474126 w 9021037"/>
              <a:gd name="connsiteY342" fmla="*/ 3263106 h 5314642"/>
              <a:gd name="connsiteX343" fmla="*/ 3508528 w 9021037"/>
              <a:gd name="connsiteY343" fmla="*/ 3173870 h 5314642"/>
              <a:gd name="connsiteX344" fmla="*/ 3531463 w 9021037"/>
              <a:gd name="connsiteY344" fmla="*/ 3083924 h 5314642"/>
              <a:gd name="connsiteX345" fmla="*/ 3465497 w 9021037"/>
              <a:gd name="connsiteY345" fmla="*/ 2990990 h 5314642"/>
              <a:gd name="connsiteX346" fmla="*/ 3381901 w 9021037"/>
              <a:gd name="connsiteY346" fmla="*/ 2973359 h 5314642"/>
              <a:gd name="connsiteX347" fmla="*/ 3316310 w 9021037"/>
              <a:gd name="connsiteY347" fmla="*/ 2894171 h 5314642"/>
              <a:gd name="connsiteX348" fmla="*/ 3249112 w 9021037"/>
              <a:gd name="connsiteY348" fmla="*/ 2840551 h 5314642"/>
              <a:gd name="connsiteX349" fmla="*/ 3196920 w 9021037"/>
              <a:gd name="connsiteY349" fmla="*/ 2838926 h 5314642"/>
              <a:gd name="connsiteX350" fmla="*/ 3146466 w 9021037"/>
              <a:gd name="connsiteY350" fmla="*/ 2886859 h 5314642"/>
              <a:gd name="connsiteX351" fmla="*/ 3099737 w 9021037"/>
              <a:gd name="connsiteY351" fmla="*/ 2829625 h 5314642"/>
              <a:gd name="connsiteX352" fmla="*/ 3023370 w 9021037"/>
              <a:gd name="connsiteY352" fmla="*/ 2820016 h 5314642"/>
              <a:gd name="connsiteX353" fmla="*/ 2955209 w 9021037"/>
              <a:gd name="connsiteY353" fmla="*/ 2788976 h 5314642"/>
              <a:gd name="connsiteX354" fmla="*/ 2938288 w 9021037"/>
              <a:gd name="connsiteY354" fmla="*/ 2705547 h 5314642"/>
              <a:gd name="connsiteX355" fmla="*/ 2872594 w 9021037"/>
              <a:gd name="connsiteY355" fmla="*/ 2718518 h 5314642"/>
              <a:gd name="connsiteX356" fmla="*/ 2773310 w 9021037"/>
              <a:gd name="connsiteY356" fmla="*/ 2629012 h 5314642"/>
              <a:gd name="connsiteX357" fmla="*/ 2658674 w 9021037"/>
              <a:gd name="connsiteY357" fmla="*/ 2646745 h 5314642"/>
              <a:gd name="connsiteX358" fmla="*/ 2565300 w 9021037"/>
              <a:gd name="connsiteY358" fmla="*/ 2702747 h 5314642"/>
              <a:gd name="connsiteX359" fmla="*/ 2443521 w 9021037"/>
              <a:gd name="connsiteY359" fmla="*/ 2711291 h 5314642"/>
              <a:gd name="connsiteX360" fmla="*/ 2314429 w 9021037"/>
              <a:gd name="connsiteY360" fmla="*/ 2743564 h 5314642"/>
              <a:gd name="connsiteX361" fmla="*/ 2217610 w 9021037"/>
              <a:gd name="connsiteY361" fmla="*/ 2775837 h 5314642"/>
              <a:gd name="connsiteX362" fmla="*/ 2164971 w 9021037"/>
              <a:gd name="connsiteY362" fmla="*/ 2850972 h 5314642"/>
              <a:gd name="connsiteX363" fmla="*/ 2105187 w 9021037"/>
              <a:gd name="connsiteY363" fmla="*/ 2910756 h 5314642"/>
              <a:gd name="connsiteX364" fmla="*/ 2034730 w 9021037"/>
              <a:gd name="connsiteY364" fmla="*/ 2937202 h 5314642"/>
              <a:gd name="connsiteX365" fmla="*/ 1980942 w 9021037"/>
              <a:gd name="connsiteY365" fmla="*/ 2958717 h 5314642"/>
              <a:gd name="connsiteX366" fmla="*/ 1872217 w 9021037"/>
              <a:gd name="connsiteY366" fmla="*/ 2986311 h 5314642"/>
              <a:gd name="connsiteX367" fmla="*/ 1734291 w 9021037"/>
              <a:gd name="connsiteY367" fmla="*/ 2998656 h 5314642"/>
              <a:gd name="connsiteX368" fmla="*/ 1598430 w 9021037"/>
              <a:gd name="connsiteY368" fmla="*/ 2999451 h 5314642"/>
              <a:gd name="connsiteX369" fmla="*/ 1524443 w 9021037"/>
              <a:gd name="connsiteY369" fmla="*/ 3066378 h 5314642"/>
              <a:gd name="connsiteX370" fmla="*/ 1484773 w 9021037"/>
              <a:gd name="connsiteY370" fmla="*/ 3120082 h 5314642"/>
              <a:gd name="connsiteX371" fmla="*/ 1421544 w 9021037"/>
              <a:gd name="connsiteY371" fmla="*/ 3130839 h 5314642"/>
              <a:gd name="connsiteX372" fmla="*/ 1364142 w 9021037"/>
              <a:gd name="connsiteY372" fmla="*/ 3105795 h 5314642"/>
              <a:gd name="connsiteX373" fmla="*/ 1313968 w 9021037"/>
              <a:gd name="connsiteY373" fmla="*/ 3066293 h 5314642"/>
              <a:gd name="connsiteX374" fmla="*/ 1292453 w 9021037"/>
              <a:gd name="connsiteY374" fmla="*/ 3034020 h 5314642"/>
              <a:gd name="connsiteX375" fmla="*/ 1224209 w 9021037"/>
              <a:gd name="connsiteY375" fmla="*/ 2974405 h 5314642"/>
              <a:gd name="connsiteX376" fmla="*/ 1120330 w 9021037"/>
              <a:gd name="connsiteY376" fmla="*/ 2980232 h 5314642"/>
              <a:gd name="connsiteX377" fmla="*/ 1051021 w 9021037"/>
              <a:gd name="connsiteY377" fmla="*/ 2999198 h 5314642"/>
              <a:gd name="connsiteX378" fmla="*/ 994264 w 9021037"/>
              <a:gd name="connsiteY378" fmla="*/ 2981801 h 5314642"/>
              <a:gd name="connsiteX379" fmla="*/ 908539 w 9021037"/>
              <a:gd name="connsiteY379" fmla="*/ 2984182 h 5314642"/>
              <a:gd name="connsiteX380" fmla="*/ 849008 w 9021037"/>
              <a:gd name="connsiteY380" fmla="*/ 2960370 h 5314642"/>
              <a:gd name="connsiteX381" fmla="*/ 743813 w 9021037"/>
              <a:gd name="connsiteY381" fmla="*/ 2958717 h 5314642"/>
              <a:gd name="connsiteX382" fmla="*/ 668593 w 9021037"/>
              <a:gd name="connsiteY382" fmla="*/ 2937117 h 5314642"/>
              <a:gd name="connsiteX383" fmla="*/ 608894 w 9021037"/>
              <a:gd name="connsiteY383" fmla="*/ 2912073 h 5314642"/>
              <a:gd name="connsiteX384" fmla="*/ 582448 w 9021037"/>
              <a:gd name="connsiteY384" fmla="*/ 2883413 h 5314642"/>
              <a:gd name="connsiteX385" fmla="*/ 442598 w 9021037"/>
              <a:gd name="connsiteY385" fmla="*/ 2915686 h 5314642"/>
              <a:gd name="connsiteX386" fmla="*/ 431841 w 9021037"/>
              <a:gd name="connsiteY386" fmla="*/ 2947959 h 5314642"/>
              <a:gd name="connsiteX387" fmla="*/ 367995 w 9021037"/>
              <a:gd name="connsiteY387" fmla="*/ 2936557 h 5314642"/>
              <a:gd name="connsiteX388" fmla="*/ 315804 w 9021037"/>
              <a:gd name="connsiteY388" fmla="*/ 2889577 h 5314642"/>
              <a:gd name="connsiteX389" fmla="*/ 238203 w 9021037"/>
              <a:gd name="connsiteY389" fmla="*/ 2883413 h 5314642"/>
              <a:gd name="connsiteX390" fmla="*/ 202148 w 9021037"/>
              <a:gd name="connsiteY390" fmla="*/ 2795055 h 5314642"/>
              <a:gd name="connsiteX391" fmla="*/ 119869 w 9021037"/>
              <a:gd name="connsiteY391" fmla="*/ 2754322 h 5314642"/>
              <a:gd name="connsiteX392" fmla="*/ 42437 w 9021037"/>
              <a:gd name="connsiteY392" fmla="*/ 2693390 h 5314642"/>
              <a:gd name="connsiteX393" fmla="*/ 1703 w 9021037"/>
              <a:gd name="connsiteY393" fmla="*/ 2607497 h 5314642"/>
              <a:gd name="connsiteX394" fmla="*/ 43417 w 9021037"/>
              <a:gd name="connsiteY394" fmla="*/ 2483083 h 5314642"/>
              <a:gd name="connsiteX395" fmla="*/ 119869 w 9021037"/>
              <a:gd name="connsiteY395" fmla="*/ 2420835 h 5314642"/>
              <a:gd name="connsiteX396" fmla="*/ 122503 w 9021037"/>
              <a:gd name="connsiteY396" fmla="*/ 2316956 h 5314642"/>
              <a:gd name="connsiteX397" fmla="*/ 201251 w 9021037"/>
              <a:gd name="connsiteY397" fmla="*/ 2246330 h 5314642"/>
              <a:gd name="connsiteX398" fmla="*/ 233524 w 9021037"/>
              <a:gd name="connsiteY398" fmla="*/ 2191478 h 5314642"/>
              <a:gd name="connsiteX399" fmla="*/ 281234 w 9021037"/>
              <a:gd name="connsiteY399" fmla="*/ 2151893 h 5314642"/>
              <a:gd name="connsiteX400" fmla="*/ 296838 w 9021037"/>
              <a:gd name="connsiteY400" fmla="*/ 2053926 h 5314642"/>
              <a:gd name="connsiteX401" fmla="*/ 265966 w 9021037"/>
              <a:gd name="connsiteY401" fmla="*/ 1923686 h 5314642"/>
              <a:gd name="connsiteX402" fmla="*/ 309977 w 9021037"/>
              <a:gd name="connsiteY402" fmla="*/ 1850847 h 5314642"/>
              <a:gd name="connsiteX403" fmla="*/ 378053 w 9021037"/>
              <a:gd name="connsiteY403" fmla="*/ 1721587 h 5314642"/>
              <a:gd name="connsiteX404" fmla="*/ 464114 w 9021037"/>
              <a:gd name="connsiteY40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34608 w 9021037"/>
              <a:gd name="connsiteY202" fmla="*/ 4400242 h 5314642"/>
              <a:gd name="connsiteX203" fmla="*/ 6456123 w 9021037"/>
              <a:gd name="connsiteY203" fmla="*/ 4432515 h 5314642"/>
              <a:gd name="connsiteX204" fmla="*/ 6477638 w 9021037"/>
              <a:gd name="connsiteY204" fmla="*/ 4497060 h 5314642"/>
              <a:gd name="connsiteX205" fmla="*/ 6499154 w 9021037"/>
              <a:gd name="connsiteY205" fmla="*/ 4518576 h 5314642"/>
              <a:gd name="connsiteX206" fmla="*/ 6520669 w 9021037"/>
              <a:gd name="connsiteY206" fmla="*/ 4550849 h 5314642"/>
              <a:gd name="connsiteX207" fmla="*/ 6585215 w 9021037"/>
              <a:gd name="connsiteY207" fmla="*/ 4615395 h 5314642"/>
              <a:gd name="connsiteX208" fmla="*/ 6617488 w 9021037"/>
              <a:gd name="connsiteY208" fmla="*/ 4626152 h 5314642"/>
              <a:gd name="connsiteX209" fmla="*/ 6649761 w 9021037"/>
              <a:gd name="connsiteY209" fmla="*/ 4647667 h 5314642"/>
              <a:gd name="connsiteX210" fmla="*/ 6671276 w 9021037"/>
              <a:gd name="connsiteY210" fmla="*/ 4669183 h 5314642"/>
              <a:gd name="connsiteX211" fmla="*/ 6703549 w 9021037"/>
              <a:gd name="connsiteY211" fmla="*/ 4679940 h 5314642"/>
              <a:gd name="connsiteX212" fmla="*/ 6811125 w 9021037"/>
              <a:gd name="connsiteY212" fmla="*/ 4647667 h 5314642"/>
              <a:gd name="connsiteX213" fmla="*/ 6918702 w 9021037"/>
              <a:gd name="connsiteY213" fmla="*/ 4636910 h 5314642"/>
              <a:gd name="connsiteX214" fmla="*/ 6950975 w 9021037"/>
              <a:gd name="connsiteY214" fmla="*/ 4615395 h 5314642"/>
              <a:gd name="connsiteX215" fmla="*/ 7166128 w 9021037"/>
              <a:gd name="connsiteY215" fmla="*/ 4615395 h 5314642"/>
              <a:gd name="connsiteX216" fmla="*/ 7198401 w 9021037"/>
              <a:gd name="connsiteY216" fmla="*/ 4626152 h 5314642"/>
              <a:gd name="connsiteX217" fmla="*/ 7230674 w 9021037"/>
              <a:gd name="connsiteY217" fmla="*/ 4733729 h 5314642"/>
              <a:gd name="connsiteX218" fmla="*/ 7219916 w 9021037"/>
              <a:gd name="connsiteY218" fmla="*/ 4776759 h 5314642"/>
              <a:gd name="connsiteX219" fmla="*/ 7176885 w 9021037"/>
              <a:gd name="connsiteY219" fmla="*/ 4830547 h 5314642"/>
              <a:gd name="connsiteX220" fmla="*/ 7155370 w 9021037"/>
              <a:gd name="connsiteY220" fmla="*/ 4862820 h 5314642"/>
              <a:gd name="connsiteX221" fmla="*/ 7101582 w 9021037"/>
              <a:gd name="connsiteY221" fmla="*/ 4905851 h 5314642"/>
              <a:gd name="connsiteX222" fmla="*/ 7037036 w 9021037"/>
              <a:gd name="connsiteY222" fmla="*/ 4927366 h 5314642"/>
              <a:gd name="connsiteX223" fmla="*/ 7004763 w 9021037"/>
              <a:gd name="connsiteY223" fmla="*/ 4938124 h 5314642"/>
              <a:gd name="connsiteX224" fmla="*/ 6907944 w 9021037"/>
              <a:gd name="connsiteY224" fmla="*/ 4948882 h 5314642"/>
              <a:gd name="connsiteX225" fmla="*/ 6843398 w 9021037"/>
              <a:gd name="connsiteY225" fmla="*/ 4970397 h 5314642"/>
              <a:gd name="connsiteX226" fmla="*/ 6757337 w 9021037"/>
              <a:gd name="connsiteY226" fmla="*/ 4959639 h 5314642"/>
              <a:gd name="connsiteX227" fmla="*/ 6725064 w 9021037"/>
              <a:gd name="connsiteY227" fmla="*/ 4948882 h 5314642"/>
              <a:gd name="connsiteX228" fmla="*/ 6682034 w 9021037"/>
              <a:gd name="connsiteY228" fmla="*/ 4905851 h 5314642"/>
              <a:gd name="connsiteX229" fmla="*/ 6639003 w 9021037"/>
              <a:gd name="connsiteY229" fmla="*/ 4948882 h 5314642"/>
              <a:gd name="connsiteX230" fmla="*/ 6628245 w 9021037"/>
              <a:gd name="connsiteY230" fmla="*/ 4981155 h 5314642"/>
              <a:gd name="connsiteX231" fmla="*/ 6595973 w 9021037"/>
              <a:gd name="connsiteY231" fmla="*/ 4991912 h 5314642"/>
              <a:gd name="connsiteX232" fmla="*/ 6509911 w 9021037"/>
              <a:gd name="connsiteY232" fmla="*/ 5002670 h 5314642"/>
              <a:gd name="connsiteX233" fmla="*/ 6445365 w 9021037"/>
              <a:gd name="connsiteY233" fmla="*/ 5013427 h 5314642"/>
              <a:gd name="connsiteX234" fmla="*/ 6391577 w 9021037"/>
              <a:gd name="connsiteY234" fmla="*/ 5045700 h 5314642"/>
              <a:gd name="connsiteX235" fmla="*/ 6327031 w 9021037"/>
              <a:gd name="connsiteY235" fmla="*/ 5077973 h 5314642"/>
              <a:gd name="connsiteX236" fmla="*/ 6305516 w 9021037"/>
              <a:gd name="connsiteY236" fmla="*/ 5099489 h 5314642"/>
              <a:gd name="connsiteX237" fmla="*/ 6262485 w 9021037"/>
              <a:gd name="connsiteY237" fmla="*/ 5110246 h 5314642"/>
              <a:gd name="connsiteX238" fmla="*/ 6230213 w 9021037"/>
              <a:gd name="connsiteY238" fmla="*/ 5121004 h 5314642"/>
              <a:gd name="connsiteX239" fmla="*/ 6187182 w 9021037"/>
              <a:gd name="connsiteY239" fmla="*/ 5164035 h 5314642"/>
              <a:gd name="connsiteX240" fmla="*/ 6165667 w 9021037"/>
              <a:gd name="connsiteY240" fmla="*/ 5196307 h 5314642"/>
              <a:gd name="connsiteX241" fmla="*/ 6133394 w 9021037"/>
              <a:gd name="connsiteY241" fmla="*/ 5207065 h 5314642"/>
              <a:gd name="connsiteX242" fmla="*/ 6111878 w 9021037"/>
              <a:gd name="connsiteY242" fmla="*/ 5228580 h 5314642"/>
              <a:gd name="connsiteX243" fmla="*/ 6047333 w 9021037"/>
              <a:gd name="connsiteY243" fmla="*/ 5271611 h 5314642"/>
              <a:gd name="connsiteX244" fmla="*/ 5982787 w 9021037"/>
              <a:gd name="connsiteY244" fmla="*/ 5282369 h 5314642"/>
              <a:gd name="connsiteX245" fmla="*/ 5928998 w 9021037"/>
              <a:gd name="connsiteY245" fmla="*/ 5293126 h 5314642"/>
              <a:gd name="connsiteX246" fmla="*/ 5896725 w 9021037"/>
              <a:gd name="connsiteY246" fmla="*/ 5303884 h 5314642"/>
              <a:gd name="connsiteX247" fmla="*/ 5842937 w 9021037"/>
              <a:gd name="connsiteY247" fmla="*/ 5314642 h 5314642"/>
              <a:gd name="connsiteX248" fmla="*/ 5767634 w 9021037"/>
              <a:gd name="connsiteY248" fmla="*/ 5303884 h 5314642"/>
              <a:gd name="connsiteX249" fmla="*/ 5703088 w 9021037"/>
              <a:gd name="connsiteY249" fmla="*/ 5282369 h 5314642"/>
              <a:gd name="connsiteX250" fmla="*/ 5638542 w 9021037"/>
              <a:gd name="connsiteY250" fmla="*/ 5271611 h 5314642"/>
              <a:gd name="connsiteX251" fmla="*/ 5595511 w 9021037"/>
              <a:gd name="connsiteY251" fmla="*/ 5174792 h 5314642"/>
              <a:gd name="connsiteX252" fmla="*/ 5638542 w 9021037"/>
              <a:gd name="connsiteY252" fmla="*/ 5056458 h 5314642"/>
              <a:gd name="connsiteX253" fmla="*/ 5660057 w 9021037"/>
              <a:gd name="connsiteY253" fmla="*/ 4895093 h 5314642"/>
              <a:gd name="connsiteX254" fmla="*/ 5584754 w 9021037"/>
              <a:gd name="connsiteY254" fmla="*/ 4819790 h 5314642"/>
              <a:gd name="connsiteX255" fmla="*/ 5530965 w 9021037"/>
              <a:gd name="connsiteY255" fmla="*/ 4787517 h 5314642"/>
              <a:gd name="connsiteX256" fmla="*/ 5423389 w 9021037"/>
              <a:gd name="connsiteY256" fmla="*/ 4766002 h 5314642"/>
              <a:gd name="connsiteX257" fmla="*/ 5358843 w 9021037"/>
              <a:gd name="connsiteY257" fmla="*/ 4733729 h 5314642"/>
              <a:gd name="connsiteX258" fmla="*/ 5326570 w 9021037"/>
              <a:gd name="connsiteY258" fmla="*/ 4722971 h 5314642"/>
              <a:gd name="connsiteX259" fmla="*/ 5294297 w 9021037"/>
              <a:gd name="connsiteY259" fmla="*/ 4701456 h 5314642"/>
              <a:gd name="connsiteX260" fmla="*/ 5175776 w 9021037"/>
              <a:gd name="connsiteY260" fmla="*/ 4704108 h 5314642"/>
              <a:gd name="connsiteX261" fmla="*/ 5166214 w 9021037"/>
              <a:gd name="connsiteY261" fmla="*/ 4655026 h 5314642"/>
              <a:gd name="connsiteX262" fmla="*/ 5197478 w 9021037"/>
              <a:gd name="connsiteY262" fmla="*/ 4572364 h 5314642"/>
              <a:gd name="connsiteX263" fmla="*/ 5264639 w 9021037"/>
              <a:gd name="connsiteY263" fmla="*/ 4543901 h 5314642"/>
              <a:gd name="connsiteX264" fmla="*/ 5339980 w 9021037"/>
              <a:gd name="connsiteY264" fmla="*/ 4489478 h 5314642"/>
              <a:gd name="connsiteX265" fmla="*/ 5401874 w 9021037"/>
              <a:gd name="connsiteY265" fmla="*/ 4432515 h 5314642"/>
              <a:gd name="connsiteX266" fmla="*/ 5466420 w 9021037"/>
              <a:gd name="connsiteY266" fmla="*/ 4421757 h 5314642"/>
              <a:gd name="connsiteX267" fmla="*/ 5617027 w 9021037"/>
              <a:gd name="connsiteY267" fmla="*/ 4378726 h 5314642"/>
              <a:gd name="connsiteX268" fmla="*/ 5712277 w 9021037"/>
              <a:gd name="connsiteY268" fmla="*/ 4285792 h 5314642"/>
              <a:gd name="connsiteX269" fmla="*/ 5573996 w 9021037"/>
              <a:gd name="connsiteY269" fmla="*/ 4195846 h 5314642"/>
              <a:gd name="connsiteX270" fmla="*/ 5467129 w 9021037"/>
              <a:gd name="connsiteY270" fmla="*/ 4187031 h 5314642"/>
              <a:gd name="connsiteX271" fmla="*/ 5404339 w 9021037"/>
              <a:gd name="connsiteY271" fmla="*/ 4245451 h 5314642"/>
              <a:gd name="connsiteX272" fmla="*/ 5296389 w 9021037"/>
              <a:gd name="connsiteY272" fmla="*/ 4229576 h 5314642"/>
              <a:gd name="connsiteX273" fmla="*/ 5223364 w 9021037"/>
              <a:gd name="connsiteY273" fmla="*/ 4223226 h 5314642"/>
              <a:gd name="connsiteX274" fmla="*/ 5154448 w 9021037"/>
              <a:gd name="connsiteY274" fmla="*/ 4185089 h 5314642"/>
              <a:gd name="connsiteX275" fmla="*/ 5122175 w 9021037"/>
              <a:gd name="connsiteY275" fmla="*/ 4195846 h 5314642"/>
              <a:gd name="connsiteX276" fmla="*/ 5025356 w 9021037"/>
              <a:gd name="connsiteY276" fmla="*/ 4185089 h 5314642"/>
              <a:gd name="connsiteX277" fmla="*/ 4960810 w 9021037"/>
              <a:gd name="connsiteY277" fmla="*/ 4152816 h 5314642"/>
              <a:gd name="connsiteX278" fmla="*/ 4907022 w 9021037"/>
              <a:gd name="connsiteY278" fmla="*/ 4099027 h 5314642"/>
              <a:gd name="connsiteX279" fmla="*/ 4836014 w 9021037"/>
              <a:gd name="connsiteY279" fmla="*/ 4093051 h 5314642"/>
              <a:gd name="connsiteX280" fmla="*/ 4804899 w 9021037"/>
              <a:gd name="connsiteY280" fmla="*/ 4048414 h 5314642"/>
              <a:gd name="connsiteX281" fmla="*/ 4902689 w 9021037"/>
              <a:gd name="connsiteY281" fmla="*/ 4007326 h 5314642"/>
              <a:gd name="connsiteX282" fmla="*/ 4880576 w 9021037"/>
              <a:gd name="connsiteY282" fmla="*/ 3944536 h 5314642"/>
              <a:gd name="connsiteX283" fmla="*/ 4739307 w 9021037"/>
              <a:gd name="connsiteY283" fmla="*/ 3953538 h 5314642"/>
              <a:gd name="connsiteX284" fmla="*/ 4639500 w 9021037"/>
              <a:gd name="connsiteY284" fmla="*/ 3859707 h 5314642"/>
              <a:gd name="connsiteX285" fmla="*/ 4502639 w 9021037"/>
              <a:gd name="connsiteY285" fmla="*/ 3870801 h 5314642"/>
              <a:gd name="connsiteX286" fmla="*/ 4421695 w 9021037"/>
              <a:gd name="connsiteY286" fmla="*/ 3860417 h 5314642"/>
              <a:gd name="connsiteX287" fmla="*/ 4328014 w 9021037"/>
              <a:gd name="connsiteY287" fmla="*/ 3873976 h 5314642"/>
              <a:gd name="connsiteX288" fmla="*/ 4302614 w 9021037"/>
              <a:gd name="connsiteY288" fmla="*/ 3899376 h 5314642"/>
              <a:gd name="connsiteX289" fmla="*/ 4305789 w 9021037"/>
              <a:gd name="connsiteY289" fmla="*/ 3947001 h 5314642"/>
              <a:gd name="connsiteX290" fmla="*/ 4272321 w 9021037"/>
              <a:gd name="connsiteY290" fmla="*/ 4045239 h 5314642"/>
              <a:gd name="connsiteX291" fmla="*/ 4229290 w 9021037"/>
              <a:gd name="connsiteY291" fmla="*/ 4109785 h 5314642"/>
              <a:gd name="connsiteX292" fmla="*/ 4207775 w 9021037"/>
              <a:gd name="connsiteY292" fmla="*/ 4142058 h 5314642"/>
              <a:gd name="connsiteX293" fmla="*/ 4175502 w 9021037"/>
              <a:gd name="connsiteY293" fmla="*/ 4174331 h 5314642"/>
              <a:gd name="connsiteX294" fmla="*/ 4121714 w 9021037"/>
              <a:gd name="connsiteY294" fmla="*/ 4217362 h 5314642"/>
              <a:gd name="connsiteX295" fmla="*/ 4096239 w 9021037"/>
              <a:gd name="connsiteY295" fmla="*/ 4270851 h 5314642"/>
              <a:gd name="connsiteX296" fmla="*/ 4046410 w 9021037"/>
              <a:gd name="connsiteY296" fmla="*/ 4335696 h 5314642"/>
              <a:gd name="connsiteX297" fmla="*/ 4014137 w 9021037"/>
              <a:gd name="connsiteY297" fmla="*/ 4367969 h 5314642"/>
              <a:gd name="connsiteX298" fmla="*/ 3924191 w 9021037"/>
              <a:gd name="connsiteY298" fmla="*/ 4468485 h 5314642"/>
              <a:gd name="connsiteX299" fmla="*/ 3838130 w 9021037"/>
              <a:gd name="connsiteY299" fmla="*/ 4537439 h 5314642"/>
              <a:gd name="connsiteX300" fmla="*/ 3780457 w 9021037"/>
              <a:gd name="connsiteY300" fmla="*/ 4563362 h 5314642"/>
              <a:gd name="connsiteX301" fmla="*/ 3813664 w 9021037"/>
              <a:gd name="connsiteY301" fmla="*/ 4639151 h 5314642"/>
              <a:gd name="connsiteX302" fmla="*/ 3810489 w 9021037"/>
              <a:gd name="connsiteY302" fmla="*/ 4728051 h 5314642"/>
              <a:gd name="connsiteX303" fmla="*/ 3745196 w 9021037"/>
              <a:gd name="connsiteY303" fmla="*/ 4755244 h 5314642"/>
              <a:gd name="connsiteX304" fmla="*/ 3699364 w 9021037"/>
              <a:gd name="connsiteY304" fmla="*/ 4693126 h 5314642"/>
              <a:gd name="connsiteX305" fmla="*/ 3621745 w 9021037"/>
              <a:gd name="connsiteY305" fmla="*/ 4641840 h 5314642"/>
              <a:gd name="connsiteX306" fmla="*/ 3499339 w 9021037"/>
              <a:gd name="connsiteY306" fmla="*/ 4664551 h 5314642"/>
              <a:gd name="connsiteX307" fmla="*/ 3423139 w 9021037"/>
              <a:gd name="connsiteY307" fmla="*/ 4728051 h 5314642"/>
              <a:gd name="connsiteX308" fmla="*/ 3342046 w 9021037"/>
              <a:gd name="connsiteY308" fmla="*/ 4725436 h 5314642"/>
              <a:gd name="connsiteX309" fmla="*/ 3286614 w 9021037"/>
              <a:gd name="connsiteY309" fmla="*/ 4785201 h 5314642"/>
              <a:gd name="connsiteX310" fmla="*/ 3212431 w 9021037"/>
              <a:gd name="connsiteY310" fmla="*/ 4788750 h 5314642"/>
              <a:gd name="connsiteX311" fmla="*/ 3153525 w 9021037"/>
              <a:gd name="connsiteY311" fmla="*/ 4755244 h 5314642"/>
              <a:gd name="connsiteX312" fmla="*/ 3099737 w 9021037"/>
              <a:gd name="connsiteY312" fmla="*/ 4712213 h 5314642"/>
              <a:gd name="connsiteX313" fmla="*/ 3032614 w 9021037"/>
              <a:gd name="connsiteY313" fmla="*/ 4591526 h 5314642"/>
              <a:gd name="connsiteX314" fmla="*/ 3054839 w 9021037"/>
              <a:gd name="connsiteY314" fmla="*/ 4556601 h 5314642"/>
              <a:gd name="connsiteX315" fmla="*/ 3088980 w 9021037"/>
              <a:gd name="connsiteY315" fmla="*/ 4561606 h 5314642"/>
              <a:gd name="connsiteX316" fmla="*/ 3131039 w 9021037"/>
              <a:gd name="connsiteY316" fmla="*/ 4585176 h 5314642"/>
              <a:gd name="connsiteX317" fmla="*/ 3173995 w 9021037"/>
              <a:gd name="connsiteY317" fmla="*/ 4560037 h 5314642"/>
              <a:gd name="connsiteX318" fmla="*/ 3172314 w 9021037"/>
              <a:gd name="connsiteY318" fmla="*/ 4505801 h 5314642"/>
              <a:gd name="connsiteX319" fmla="*/ 3142768 w 9021037"/>
              <a:gd name="connsiteY319" fmla="*/ 4443272 h 5314642"/>
              <a:gd name="connsiteX320" fmla="*/ 3192148 w 9021037"/>
              <a:gd name="connsiteY320" fmla="*/ 4404126 h 5314642"/>
              <a:gd name="connsiteX321" fmla="*/ 3268871 w 9021037"/>
              <a:gd name="connsiteY321" fmla="*/ 4377680 h 5314642"/>
              <a:gd name="connsiteX322" fmla="*/ 3299725 w 9021037"/>
              <a:gd name="connsiteY322" fmla="*/ 4261812 h 5314642"/>
              <a:gd name="connsiteX323" fmla="*/ 3411896 w 9021037"/>
              <a:gd name="connsiteY323" fmla="*/ 4243658 h 5314642"/>
              <a:gd name="connsiteX324" fmla="*/ 3423139 w 9021037"/>
              <a:gd name="connsiteY324" fmla="*/ 4140676 h 5314642"/>
              <a:gd name="connsiteX325" fmla="*/ 3380669 w 9021037"/>
              <a:gd name="connsiteY325" fmla="*/ 4050170 h 5314642"/>
              <a:gd name="connsiteX326" fmla="*/ 3401997 w 9021037"/>
              <a:gd name="connsiteY326" fmla="*/ 3941361 h 5314642"/>
              <a:gd name="connsiteX327" fmla="*/ 3490188 w 9021037"/>
              <a:gd name="connsiteY327" fmla="*/ 3891270 h 5314642"/>
              <a:gd name="connsiteX328" fmla="*/ 3589658 w 9021037"/>
              <a:gd name="connsiteY328" fmla="*/ 3897097 h 5314642"/>
              <a:gd name="connsiteX329" fmla="*/ 3669893 w 9021037"/>
              <a:gd name="connsiteY329" fmla="*/ 3948420 h 5314642"/>
              <a:gd name="connsiteX330" fmla="*/ 3737613 w 9021037"/>
              <a:gd name="connsiteY330" fmla="*/ 3984578 h 5314642"/>
              <a:gd name="connsiteX331" fmla="*/ 3813440 w 9021037"/>
              <a:gd name="connsiteY331" fmla="*/ 3954770 h 5314642"/>
              <a:gd name="connsiteX332" fmla="*/ 3913620 w 9021037"/>
              <a:gd name="connsiteY332" fmla="*/ 3963063 h 5314642"/>
              <a:gd name="connsiteX333" fmla="*/ 3899688 w 9021037"/>
              <a:gd name="connsiteY333" fmla="*/ 3865011 h 5314642"/>
              <a:gd name="connsiteX334" fmla="*/ 3911155 w 9021037"/>
              <a:gd name="connsiteY334" fmla="*/ 3759713 h 5314642"/>
              <a:gd name="connsiteX335" fmla="*/ 3829315 w 9021037"/>
              <a:gd name="connsiteY335" fmla="*/ 3709997 h 5314642"/>
              <a:gd name="connsiteX336" fmla="*/ 3750127 w 9021037"/>
              <a:gd name="connsiteY336" fmla="*/ 3651091 h 5314642"/>
              <a:gd name="connsiteX337" fmla="*/ 3702165 w 9021037"/>
              <a:gd name="connsiteY337" fmla="*/ 3571903 h 5314642"/>
              <a:gd name="connsiteX338" fmla="*/ 3659135 w 9021037"/>
              <a:gd name="connsiteY338" fmla="*/ 3518115 h 5314642"/>
              <a:gd name="connsiteX339" fmla="*/ 3655437 w 9021037"/>
              <a:gd name="connsiteY339" fmla="*/ 3410538 h 5314642"/>
              <a:gd name="connsiteX340" fmla="*/ 3558431 w 9021037"/>
              <a:gd name="connsiteY340" fmla="*/ 3368217 h 5314642"/>
              <a:gd name="connsiteX341" fmla="*/ 3474126 w 9021037"/>
              <a:gd name="connsiteY341" fmla="*/ 3263106 h 5314642"/>
              <a:gd name="connsiteX342" fmla="*/ 3508528 w 9021037"/>
              <a:gd name="connsiteY342" fmla="*/ 3173870 h 5314642"/>
              <a:gd name="connsiteX343" fmla="*/ 3531463 w 9021037"/>
              <a:gd name="connsiteY343" fmla="*/ 3083924 h 5314642"/>
              <a:gd name="connsiteX344" fmla="*/ 3465497 w 9021037"/>
              <a:gd name="connsiteY344" fmla="*/ 2990990 h 5314642"/>
              <a:gd name="connsiteX345" fmla="*/ 3381901 w 9021037"/>
              <a:gd name="connsiteY345" fmla="*/ 2973359 h 5314642"/>
              <a:gd name="connsiteX346" fmla="*/ 3316310 w 9021037"/>
              <a:gd name="connsiteY346" fmla="*/ 2894171 h 5314642"/>
              <a:gd name="connsiteX347" fmla="*/ 3249112 w 9021037"/>
              <a:gd name="connsiteY347" fmla="*/ 2840551 h 5314642"/>
              <a:gd name="connsiteX348" fmla="*/ 3196920 w 9021037"/>
              <a:gd name="connsiteY348" fmla="*/ 2838926 h 5314642"/>
              <a:gd name="connsiteX349" fmla="*/ 3146466 w 9021037"/>
              <a:gd name="connsiteY349" fmla="*/ 2886859 h 5314642"/>
              <a:gd name="connsiteX350" fmla="*/ 3099737 w 9021037"/>
              <a:gd name="connsiteY350" fmla="*/ 2829625 h 5314642"/>
              <a:gd name="connsiteX351" fmla="*/ 3023370 w 9021037"/>
              <a:gd name="connsiteY351" fmla="*/ 2820016 h 5314642"/>
              <a:gd name="connsiteX352" fmla="*/ 2955209 w 9021037"/>
              <a:gd name="connsiteY352" fmla="*/ 2788976 h 5314642"/>
              <a:gd name="connsiteX353" fmla="*/ 2938288 w 9021037"/>
              <a:gd name="connsiteY353" fmla="*/ 2705547 h 5314642"/>
              <a:gd name="connsiteX354" fmla="*/ 2872594 w 9021037"/>
              <a:gd name="connsiteY354" fmla="*/ 2718518 h 5314642"/>
              <a:gd name="connsiteX355" fmla="*/ 2773310 w 9021037"/>
              <a:gd name="connsiteY355" fmla="*/ 2629012 h 5314642"/>
              <a:gd name="connsiteX356" fmla="*/ 2658674 w 9021037"/>
              <a:gd name="connsiteY356" fmla="*/ 2646745 h 5314642"/>
              <a:gd name="connsiteX357" fmla="*/ 2565300 w 9021037"/>
              <a:gd name="connsiteY357" fmla="*/ 2702747 h 5314642"/>
              <a:gd name="connsiteX358" fmla="*/ 2443521 w 9021037"/>
              <a:gd name="connsiteY358" fmla="*/ 2711291 h 5314642"/>
              <a:gd name="connsiteX359" fmla="*/ 2314429 w 9021037"/>
              <a:gd name="connsiteY359" fmla="*/ 2743564 h 5314642"/>
              <a:gd name="connsiteX360" fmla="*/ 2217610 w 9021037"/>
              <a:gd name="connsiteY360" fmla="*/ 2775837 h 5314642"/>
              <a:gd name="connsiteX361" fmla="*/ 2164971 w 9021037"/>
              <a:gd name="connsiteY361" fmla="*/ 2850972 h 5314642"/>
              <a:gd name="connsiteX362" fmla="*/ 2105187 w 9021037"/>
              <a:gd name="connsiteY362" fmla="*/ 2910756 h 5314642"/>
              <a:gd name="connsiteX363" fmla="*/ 2034730 w 9021037"/>
              <a:gd name="connsiteY363" fmla="*/ 2937202 h 5314642"/>
              <a:gd name="connsiteX364" fmla="*/ 1980942 w 9021037"/>
              <a:gd name="connsiteY364" fmla="*/ 2958717 h 5314642"/>
              <a:gd name="connsiteX365" fmla="*/ 1872217 w 9021037"/>
              <a:gd name="connsiteY365" fmla="*/ 2986311 h 5314642"/>
              <a:gd name="connsiteX366" fmla="*/ 1734291 w 9021037"/>
              <a:gd name="connsiteY366" fmla="*/ 2998656 h 5314642"/>
              <a:gd name="connsiteX367" fmla="*/ 1598430 w 9021037"/>
              <a:gd name="connsiteY367" fmla="*/ 2999451 h 5314642"/>
              <a:gd name="connsiteX368" fmla="*/ 1524443 w 9021037"/>
              <a:gd name="connsiteY368" fmla="*/ 3066378 h 5314642"/>
              <a:gd name="connsiteX369" fmla="*/ 1484773 w 9021037"/>
              <a:gd name="connsiteY369" fmla="*/ 3120082 h 5314642"/>
              <a:gd name="connsiteX370" fmla="*/ 1421544 w 9021037"/>
              <a:gd name="connsiteY370" fmla="*/ 3130839 h 5314642"/>
              <a:gd name="connsiteX371" fmla="*/ 1364142 w 9021037"/>
              <a:gd name="connsiteY371" fmla="*/ 3105795 h 5314642"/>
              <a:gd name="connsiteX372" fmla="*/ 1313968 w 9021037"/>
              <a:gd name="connsiteY372" fmla="*/ 3066293 h 5314642"/>
              <a:gd name="connsiteX373" fmla="*/ 1292453 w 9021037"/>
              <a:gd name="connsiteY373" fmla="*/ 3034020 h 5314642"/>
              <a:gd name="connsiteX374" fmla="*/ 1224209 w 9021037"/>
              <a:gd name="connsiteY374" fmla="*/ 2974405 h 5314642"/>
              <a:gd name="connsiteX375" fmla="*/ 1120330 w 9021037"/>
              <a:gd name="connsiteY375" fmla="*/ 2980232 h 5314642"/>
              <a:gd name="connsiteX376" fmla="*/ 1051021 w 9021037"/>
              <a:gd name="connsiteY376" fmla="*/ 2999198 h 5314642"/>
              <a:gd name="connsiteX377" fmla="*/ 994264 w 9021037"/>
              <a:gd name="connsiteY377" fmla="*/ 2981801 h 5314642"/>
              <a:gd name="connsiteX378" fmla="*/ 908539 w 9021037"/>
              <a:gd name="connsiteY378" fmla="*/ 2984182 h 5314642"/>
              <a:gd name="connsiteX379" fmla="*/ 849008 w 9021037"/>
              <a:gd name="connsiteY379" fmla="*/ 2960370 h 5314642"/>
              <a:gd name="connsiteX380" fmla="*/ 743813 w 9021037"/>
              <a:gd name="connsiteY380" fmla="*/ 2958717 h 5314642"/>
              <a:gd name="connsiteX381" fmla="*/ 668593 w 9021037"/>
              <a:gd name="connsiteY381" fmla="*/ 2937117 h 5314642"/>
              <a:gd name="connsiteX382" fmla="*/ 608894 w 9021037"/>
              <a:gd name="connsiteY382" fmla="*/ 2912073 h 5314642"/>
              <a:gd name="connsiteX383" fmla="*/ 582448 w 9021037"/>
              <a:gd name="connsiteY383" fmla="*/ 2883413 h 5314642"/>
              <a:gd name="connsiteX384" fmla="*/ 442598 w 9021037"/>
              <a:gd name="connsiteY384" fmla="*/ 2915686 h 5314642"/>
              <a:gd name="connsiteX385" fmla="*/ 431841 w 9021037"/>
              <a:gd name="connsiteY385" fmla="*/ 2947959 h 5314642"/>
              <a:gd name="connsiteX386" fmla="*/ 367995 w 9021037"/>
              <a:gd name="connsiteY386" fmla="*/ 2936557 h 5314642"/>
              <a:gd name="connsiteX387" fmla="*/ 315804 w 9021037"/>
              <a:gd name="connsiteY387" fmla="*/ 2889577 h 5314642"/>
              <a:gd name="connsiteX388" fmla="*/ 238203 w 9021037"/>
              <a:gd name="connsiteY388" fmla="*/ 2883413 h 5314642"/>
              <a:gd name="connsiteX389" fmla="*/ 202148 w 9021037"/>
              <a:gd name="connsiteY389" fmla="*/ 2795055 h 5314642"/>
              <a:gd name="connsiteX390" fmla="*/ 119869 w 9021037"/>
              <a:gd name="connsiteY390" fmla="*/ 2754322 h 5314642"/>
              <a:gd name="connsiteX391" fmla="*/ 42437 w 9021037"/>
              <a:gd name="connsiteY391" fmla="*/ 2693390 h 5314642"/>
              <a:gd name="connsiteX392" fmla="*/ 1703 w 9021037"/>
              <a:gd name="connsiteY392" fmla="*/ 2607497 h 5314642"/>
              <a:gd name="connsiteX393" fmla="*/ 43417 w 9021037"/>
              <a:gd name="connsiteY393" fmla="*/ 2483083 h 5314642"/>
              <a:gd name="connsiteX394" fmla="*/ 119869 w 9021037"/>
              <a:gd name="connsiteY394" fmla="*/ 2420835 h 5314642"/>
              <a:gd name="connsiteX395" fmla="*/ 122503 w 9021037"/>
              <a:gd name="connsiteY395" fmla="*/ 2316956 h 5314642"/>
              <a:gd name="connsiteX396" fmla="*/ 201251 w 9021037"/>
              <a:gd name="connsiteY396" fmla="*/ 2246330 h 5314642"/>
              <a:gd name="connsiteX397" fmla="*/ 233524 w 9021037"/>
              <a:gd name="connsiteY397" fmla="*/ 2191478 h 5314642"/>
              <a:gd name="connsiteX398" fmla="*/ 281234 w 9021037"/>
              <a:gd name="connsiteY398" fmla="*/ 2151893 h 5314642"/>
              <a:gd name="connsiteX399" fmla="*/ 296838 w 9021037"/>
              <a:gd name="connsiteY399" fmla="*/ 2053926 h 5314642"/>
              <a:gd name="connsiteX400" fmla="*/ 265966 w 9021037"/>
              <a:gd name="connsiteY400" fmla="*/ 1923686 h 5314642"/>
              <a:gd name="connsiteX401" fmla="*/ 309977 w 9021037"/>
              <a:gd name="connsiteY401" fmla="*/ 1850847 h 5314642"/>
              <a:gd name="connsiteX402" fmla="*/ 378053 w 9021037"/>
              <a:gd name="connsiteY402" fmla="*/ 1721587 h 5314642"/>
              <a:gd name="connsiteX403" fmla="*/ 464114 w 9021037"/>
              <a:gd name="connsiteY40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56123 w 9021037"/>
              <a:gd name="connsiteY202" fmla="*/ 4432515 h 5314642"/>
              <a:gd name="connsiteX203" fmla="*/ 6477638 w 9021037"/>
              <a:gd name="connsiteY203" fmla="*/ 4497060 h 5314642"/>
              <a:gd name="connsiteX204" fmla="*/ 6499154 w 9021037"/>
              <a:gd name="connsiteY204" fmla="*/ 4518576 h 5314642"/>
              <a:gd name="connsiteX205" fmla="*/ 6520669 w 9021037"/>
              <a:gd name="connsiteY205" fmla="*/ 4550849 h 5314642"/>
              <a:gd name="connsiteX206" fmla="*/ 6585215 w 9021037"/>
              <a:gd name="connsiteY206" fmla="*/ 4615395 h 5314642"/>
              <a:gd name="connsiteX207" fmla="*/ 6617488 w 9021037"/>
              <a:gd name="connsiteY207" fmla="*/ 4626152 h 5314642"/>
              <a:gd name="connsiteX208" fmla="*/ 6649761 w 9021037"/>
              <a:gd name="connsiteY208" fmla="*/ 4647667 h 5314642"/>
              <a:gd name="connsiteX209" fmla="*/ 6671276 w 9021037"/>
              <a:gd name="connsiteY209" fmla="*/ 4669183 h 5314642"/>
              <a:gd name="connsiteX210" fmla="*/ 6703549 w 9021037"/>
              <a:gd name="connsiteY210" fmla="*/ 4679940 h 5314642"/>
              <a:gd name="connsiteX211" fmla="*/ 6811125 w 9021037"/>
              <a:gd name="connsiteY211" fmla="*/ 4647667 h 5314642"/>
              <a:gd name="connsiteX212" fmla="*/ 6918702 w 9021037"/>
              <a:gd name="connsiteY212" fmla="*/ 4636910 h 5314642"/>
              <a:gd name="connsiteX213" fmla="*/ 6950975 w 9021037"/>
              <a:gd name="connsiteY213" fmla="*/ 4615395 h 5314642"/>
              <a:gd name="connsiteX214" fmla="*/ 7166128 w 9021037"/>
              <a:gd name="connsiteY214" fmla="*/ 4615395 h 5314642"/>
              <a:gd name="connsiteX215" fmla="*/ 7198401 w 9021037"/>
              <a:gd name="connsiteY215" fmla="*/ 4626152 h 5314642"/>
              <a:gd name="connsiteX216" fmla="*/ 7230674 w 9021037"/>
              <a:gd name="connsiteY216" fmla="*/ 4733729 h 5314642"/>
              <a:gd name="connsiteX217" fmla="*/ 7219916 w 9021037"/>
              <a:gd name="connsiteY217" fmla="*/ 4776759 h 5314642"/>
              <a:gd name="connsiteX218" fmla="*/ 7176885 w 9021037"/>
              <a:gd name="connsiteY218" fmla="*/ 4830547 h 5314642"/>
              <a:gd name="connsiteX219" fmla="*/ 7155370 w 9021037"/>
              <a:gd name="connsiteY219" fmla="*/ 4862820 h 5314642"/>
              <a:gd name="connsiteX220" fmla="*/ 7101582 w 9021037"/>
              <a:gd name="connsiteY220" fmla="*/ 4905851 h 5314642"/>
              <a:gd name="connsiteX221" fmla="*/ 7037036 w 9021037"/>
              <a:gd name="connsiteY221" fmla="*/ 4927366 h 5314642"/>
              <a:gd name="connsiteX222" fmla="*/ 7004763 w 9021037"/>
              <a:gd name="connsiteY222" fmla="*/ 4938124 h 5314642"/>
              <a:gd name="connsiteX223" fmla="*/ 6907944 w 9021037"/>
              <a:gd name="connsiteY223" fmla="*/ 4948882 h 5314642"/>
              <a:gd name="connsiteX224" fmla="*/ 6843398 w 9021037"/>
              <a:gd name="connsiteY224" fmla="*/ 4970397 h 5314642"/>
              <a:gd name="connsiteX225" fmla="*/ 6757337 w 9021037"/>
              <a:gd name="connsiteY225" fmla="*/ 4959639 h 5314642"/>
              <a:gd name="connsiteX226" fmla="*/ 6725064 w 9021037"/>
              <a:gd name="connsiteY226" fmla="*/ 4948882 h 5314642"/>
              <a:gd name="connsiteX227" fmla="*/ 6682034 w 9021037"/>
              <a:gd name="connsiteY227" fmla="*/ 4905851 h 5314642"/>
              <a:gd name="connsiteX228" fmla="*/ 6639003 w 9021037"/>
              <a:gd name="connsiteY228" fmla="*/ 4948882 h 5314642"/>
              <a:gd name="connsiteX229" fmla="*/ 6628245 w 9021037"/>
              <a:gd name="connsiteY229" fmla="*/ 4981155 h 5314642"/>
              <a:gd name="connsiteX230" fmla="*/ 6595973 w 9021037"/>
              <a:gd name="connsiteY230" fmla="*/ 4991912 h 5314642"/>
              <a:gd name="connsiteX231" fmla="*/ 6509911 w 9021037"/>
              <a:gd name="connsiteY231" fmla="*/ 5002670 h 5314642"/>
              <a:gd name="connsiteX232" fmla="*/ 6445365 w 9021037"/>
              <a:gd name="connsiteY232" fmla="*/ 5013427 h 5314642"/>
              <a:gd name="connsiteX233" fmla="*/ 6391577 w 9021037"/>
              <a:gd name="connsiteY233" fmla="*/ 5045700 h 5314642"/>
              <a:gd name="connsiteX234" fmla="*/ 6327031 w 9021037"/>
              <a:gd name="connsiteY234" fmla="*/ 5077973 h 5314642"/>
              <a:gd name="connsiteX235" fmla="*/ 6305516 w 9021037"/>
              <a:gd name="connsiteY235" fmla="*/ 5099489 h 5314642"/>
              <a:gd name="connsiteX236" fmla="*/ 6262485 w 9021037"/>
              <a:gd name="connsiteY236" fmla="*/ 5110246 h 5314642"/>
              <a:gd name="connsiteX237" fmla="*/ 6230213 w 9021037"/>
              <a:gd name="connsiteY237" fmla="*/ 5121004 h 5314642"/>
              <a:gd name="connsiteX238" fmla="*/ 6187182 w 9021037"/>
              <a:gd name="connsiteY238" fmla="*/ 5164035 h 5314642"/>
              <a:gd name="connsiteX239" fmla="*/ 6165667 w 9021037"/>
              <a:gd name="connsiteY239" fmla="*/ 5196307 h 5314642"/>
              <a:gd name="connsiteX240" fmla="*/ 6133394 w 9021037"/>
              <a:gd name="connsiteY240" fmla="*/ 5207065 h 5314642"/>
              <a:gd name="connsiteX241" fmla="*/ 6111878 w 9021037"/>
              <a:gd name="connsiteY241" fmla="*/ 5228580 h 5314642"/>
              <a:gd name="connsiteX242" fmla="*/ 6047333 w 9021037"/>
              <a:gd name="connsiteY242" fmla="*/ 5271611 h 5314642"/>
              <a:gd name="connsiteX243" fmla="*/ 5982787 w 9021037"/>
              <a:gd name="connsiteY243" fmla="*/ 5282369 h 5314642"/>
              <a:gd name="connsiteX244" fmla="*/ 5928998 w 9021037"/>
              <a:gd name="connsiteY244" fmla="*/ 5293126 h 5314642"/>
              <a:gd name="connsiteX245" fmla="*/ 5896725 w 9021037"/>
              <a:gd name="connsiteY245" fmla="*/ 5303884 h 5314642"/>
              <a:gd name="connsiteX246" fmla="*/ 5842937 w 9021037"/>
              <a:gd name="connsiteY246" fmla="*/ 5314642 h 5314642"/>
              <a:gd name="connsiteX247" fmla="*/ 5767634 w 9021037"/>
              <a:gd name="connsiteY247" fmla="*/ 5303884 h 5314642"/>
              <a:gd name="connsiteX248" fmla="*/ 5703088 w 9021037"/>
              <a:gd name="connsiteY248" fmla="*/ 5282369 h 5314642"/>
              <a:gd name="connsiteX249" fmla="*/ 5638542 w 9021037"/>
              <a:gd name="connsiteY249" fmla="*/ 5271611 h 5314642"/>
              <a:gd name="connsiteX250" fmla="*/ 5595511 w 9021037"/>
              <a:gd name="connsiteY250" fmla="*/ 5174792 h 5314642"/>
              <a:gd name="connsiteX251" fmla="*/ 5638542 w 9021037"/>
              <a:gd name="connsiteY251" fmla="*/ 5056458 h 5314642"/>
              <a:gd name="connsiteX252" fmla="*/ 5660057 w 9021037"/>
              <a:gd name="connsiteY252" fmla="*/ 4895093 h 5314642"/>
              <a:gd name="connsiteX253" fmla="*/ 5584754 w 9021037"/>
              <a:gd name="connsiteY253" fmla="*/ 4819790 h 5314642"/>
              <a:gd name="connsiteX254" fmla="*/ 5530965 w 9021037"/>
              <a:gd name="connsiteY254" fmla="*/ 4787517 h 5314642"/>
              <a:gd name="connsiteX255" fmla="*/ 5423389 w 9021037"/>
              <a:gd name="connsiteY255" fmla="*/ 4766002 h 5314642"/>
              <a:gd name="connsiteX256" fmla="*/ 5358843 w 9021037"/>
              <a:gd name="connsiteY256" fmla="*/ 4733729 h 5314642"/>
              <a:gd name="connsiteX257" fmla="*/ 5326570 w 9021037"/>
              <a:gd name="connsiteY257" fmla="*/ 4722971 h 5314642"/>
              <a:gd name="connsiteX258" fmla="*/ 5294297 w 9021037"/>
              <a:gd name="connsiteY258" fmla="*/ 4701456 h 5314642"/>
              <a:gd name="connsiteX259" fmla="*/ 5175776 w 9021037"/>
              <a:gd name="connsiteY259" fmla="*/ 4704108 h 5314642"/>
              <a:gd name="connsiteX260" fmla="*/ 5166214 w 9021037"/>
              <a:gd name="connsiteY260" fmla="*/ 4655026 h 5314642"/>
              <a:gd name="connsiteX261" fmla="*/ 5197478 w 9021037"/>
              <a:gd name="connsiteY261" fmla="*/ 4572364 h 5314642"/>
              <a:gd name="connsiteX262" fmla="*/ 5264639 w 9021037"/>
              <a:gd name="connsiteY262" fmla="*/ 4543901 h 5314642"/>
              <a:gd name="connsiteX263" fmla="*/ 5339980 w 9021037"/>
              <a:gd name="connsiteY263" fmla="*/ 4489478 h 5314642"/>
              <a:gd name="connsiteX264" fmla="*/ 5401874 w 9021037"/>
              <a:gd name="connsiteY264" fmla="*/ 4432515 h 5314642"/>
              <a:gd name="connsiteX265" fmla="*/ 5466420 w 9021037"/>
              <a:gd name="connsiteY265" fmla="*/ 4421757 h 5314642"/>
              <a:gd name="connsiteX266" fmla="*/ 5617027 w 9021037"/>
              <a:gd name="connsiteY266" fmla="*/ 4378726 h 5314642"/>
              <a:gd name="connsiteX267" fmla="*/ 5712277 w 9021037"/>
              <a:gd name="connsiteY267" fmla="*/ 4285792 h 5314642"/>
              <a:gd name="connsiteX268" fmla="*/ 5573996 w 9021037"/>
              <a:gd name="connsiteY268" fmla="*/ 4195846 h 5314642"/>
              <a:gd name="connsiteX269" fmla="*/ 5467129 w 9021037"/>
              <a:gd name="connsiteY269" fmla="*/ 4187031 h 5314642"/>
              <a:gd name="connsiteX270" fmla="*/ 5404339 w 9021037"/>
              <a:gd name="connsiteY270" fmla="*/ 4245451 h 5314642"/>
              <a:gd name="connsiteX271" fmla="*/ 5296389 w 9021037"/>
              <a:gd name="connsiteY271" fmla="*/ 4229576 h 5314642"/>
              <a:gd name="connsiteX272" fmla="*/ 5223364 w 9021037"/>
              <a:gd name="connsiteY272" fmla="*/ 4223226 h 5314642"/>
              <a:gd name="connsiteX273" fmla="*/ 5154448 w 9021037"/>
              <a:gd name="connsiteY273" fmla="*/ 4185089 h 5314642"/>
              <a:gd name="connsiteX274" fmla="*/ 5122175 w 9021037"/>
              <a:gd name="connsiteY274" fmla="*/ 4195846 h 5314642"/>
              <a:gd name="connsiteX275" fmla="*/ 5025356 w 9021037"/>
              <a:gd name="connsiteY275" fmla="*/ 4185089 h 5314642"/>
              <a:gd name="connsiteX276" fmla="*/ 4960810 w 9021037"/>
              <a:gd name="connsiteY276" fmla="*/ 4152816 h 5314642"/>
              <a:gd name="connsiteX277" fmla="*/ 4907022 w 9021037"/>
              <a:gd name="connsiteY277" fmla="*/ 4099027 h 5314642"/>
              <a:gd name="connsiteX278" fmla="*/ 4836014 w 9021037"/>
              <a:gd name="connsiteY278" fmla="*/ 4093051 h 5314642"/>
              <a:gd name="connsiteX279" fmla="*/ 4804899 w 9021037"/>
              <a:gd name="connsiteY279" fmla="*/ 4048414 h 5314642"/>
              <a:gd name="connsiteX280" fmla="*/ 4902689 w 9021037"/>
              <a:gd name="connsiteY280" fmla="*/ 4007326 h 5314642"/>
              <a:gd name="connsiteX281" fmla="*/ 4880576 w 9021037"/>
              <a:gd name="connsiteY281" fmla="*/ 3944536 h 5314642"/>
              <a:gd name="connsiteX282" fmla="*/ 4739307 w 9021037"/>
              <a:gd name="connsiteY282" fmla="*/ 3953538 h 5314642"/>
              <a:gd name="connsiteX283" fmla="*/ 4639500 w 9021037"/>
              <a:gd name="connsiteY283" fmla="*/ 3859707 h 5314642"/>
              <a:gd name="connsiteX284" fmla="*/ 4502639 w 9021037"/>
              <a:gd name="connsiteY284" fmla="*/ 3870801 h 5314642"/>
              <a:gd name="connsiteX285" fmla="*/ 4421695 w 9021037"/>
              <a:gd name="connsiteY285" fmla="*/ 3860417 h 5314642"/>
              <a:gd name="connsiteX286" fmla="*/ 4328014 w 9021037"/>
              <a:gd name="connsiteY286" fmla="*/ 3873976 h 5314642"/>
              <a:gd name="connsiteX287" fmla="*/ 4302614 w 9021037"/>
              <a:gd name="connsiteY287" fmla="*/ 3899376 h 5314642"/>
              <a:gd name="connsiteX288" fmla="*/ 4305789 w 9021037"/>
              <a:gd name="connsiteY288" fmla="*/ 3947001 h 5314642"/>
              <a:gd name="connsiteX289" fmla="*/ 4272321 w 9021037"/>
              <a:gd name="connsiteY289" fmla="*/ 4045239 h 5314642"/>
              <a:gd name="connsiteX290" fmla="*/ 4229290 w 9021037"/>
              <a:gd name="connsiteY290" fmla="*/ 4109785 h 5314642"/>
              <a:gd name="connsiteX291" fmla="*/ 4207775 w 9021037"/>
              <a:gd name="connsiteY291" fmla="*/ 4142058 h 5314642"/>
              <a:gd name="connsiteX292" fmla="*/ 4175502 w 9021037"/>
              <a:gd name="connsiteY292" fmla="*/ 4174331 h 5314642"/>
              <a:gd name="connsiteX293" fmla="*/ 4121714 w 9021037"/>
              <a:gd name="connsiteY293" fmla="*/ 4217362 h 5314642"/>
              <a:gd name="connsiteX294" fmla="*/ 4096239 w 9021037"/>
              <a:gd name="connsiteY294" fmla="*/ 4270851 h 5314642"/>
              <a:gd name="connsiteX295" fmla="*/ 4046410 w 9021037"/>
              <a:gd name="connsiteY295" fmla="*/ 4335696 h 5314642"/>
              <a:gd name="connsiteX296" fmla="*/ 4014137 w 9021037"/>
              <a:gd name="connsiteY296" fmla="*/ 4367969 h 5314642"/>
              <a:gd name="connsiteX297" fmla="*/ 3924191 w 9021037"/>
              <a:gd name="connsiteY297" fmla="*/ 4468485 h 5314642"/>
              <a:gd name="connsiteX298" fmla="*/ 3838130 w 9021037"/>
              <a:gd name="connsiteY298" fmla="*/ 4537439 h 5314642"/>
              <a:gd name="connsiteX299" fmla="*/ 3780457 w 9021037"/>
              <a:gd name="connsiteY299" fmla="*/ 4563362 h 5314642"/>
              <a:gd name="connsiteX300" fmla="*/ 3813664 w 9021037"/>
              <a:gd name="connsiteY300" fmla="*/ 4639151 h 5314642"/>
              <a:gd name="connsiteX301" fmla="*/ 3810489 w 9021037"/>
              <a:gd name="connsiteY301" fmla="*/ 4728051 h 5314642"/>
              <a:gd name="connsiteX302" fmla="*/ 3745196 w 9021037"/>
              <a:gd name="connsiteY302" fmla="*/ 4755244 h 5314642"/>
              <a:gd name="connsiteX303" fmla="*/ 3699364 w 9021037"/>
              <a:gd name="connsiteY303" fmla="*/ 4693126 h 5314642"/>
              <a:gd name="connsiteX304" fmla="*/ 3621745 w 9021037"/>
              <a:gd name="connsiteY304" fmla="*/ 4641840 h 5314642"/>
              <a:gd name="connsiteX305" fmla="*/ 3499339 w 9021037"/>
              <a:gd name="connsiteY305" fmla="*/ 4664551 h 5314642"/>
              <a:gd name="connsiteX306" fmla="*/ 3423139 w 9021037"/>
              <a:gd name="connsiteY306" fmla="*/ 4728051 h 5314642"/>
              <a:gd name="connsiteX307" fmla="*/ 3342046 w 9021037"/>
              <a:gd name="connsiteY307" fmla="*/ 4725436 h 5314642"/>
              <a:gd name="connsiteX308" fmla="*/ 3286614 w 9021037"/>
              <a:gd name="connsiteY308" fmla="*/ 4785201 h 5314642"/>
              <a:gd name="connsiteX309" fmla="*/ 3212431 w 9021037"/>
              <a:gd name="connsiteY309" fmla="*/ 4788750 h 5314642"/>
              <a:gd name="connsiteX310" fmla="*/ 3153525 w 9021037"/>
              <a:gd name="connsiteY310" fmla="*/ 4755244 h 5314642"/>
              <a:gd name="connsiteX311" fmla="*/ 3099737 w 9021037"/>
              <a:gd name="connsiteY311" fmla="*/ 4712213 h 5314642"/>
              <a:gd name="connsiteX312" fmla="*/ 3032614 w 9021037"/>
              <a:gd name="connsiteY312" fmla="*/ 4591526 h 5314642"/>
              <a:gd name="connsiteX313" fmla="*/ 3054839 w 9021037"/>
              <a:gd name="connsiteY313" fmla="*/ 4556601 h 5314642"/>
              <a:gd name="connsiteX314" fmla="*/ 3088980 w 9021037"/>
              <a:gd name="connsiteY314" fmla="*/ 4561606 h 5314642"/>
              <a:gd name="connsiteX315" fmla="*/ 3131039 w 9021037"/>
              <a:gd name="connsiteY315" fmla="*/ 4585176 h 5314642"/>
              <a:gd name="connsiteX316" fmla="*/ 3173995 w 9021037"/>
              <a:gd name="connsiteY316" fmla="*/ 4560037 h 5314642"/>
              <a:gd name="connsiteX317" fmla="*/ 3172314 w 9021037"/>
              <a:gd name="connsiteY317" fmla="*/ 4505801 h 5314642"/>
              <a:gd name="connsiteX318" fmla="*/ 3142768 w 9021037"/>
              <a:gd name="connsiteY318" fmla="*/ 4443272 h 5314642"/>
              <a:gd name="connsiteX319" fmla="*/ 3192148 w 9021037"/>
              <a:gd name="connsiteY319" fmla="*/ 4404126 h 5314642"/>
              <a:gd name="connsiteX320" fmla="*/ 3268871 w 9021037"/>
              <a:gd name="connsiteY320" fmla="*/ 4377680 h 5314642"/>
              <a:gd name="connsiteX321" fmla="*/ 3299725 w 9021037"/>
              <a:gd name="connsiteY321" fmla="*/ 4261812 h 5314642"/>
              <a:gd name="connsiteX322" fmla="*/ 3411896 w 9021037"/>
              <a:gd name="connsiteY322" fmla="*/ 4243658 h 5314642"/>
              <a:gd name="connsiteX323" fmla="*/ 3423139 w 9021037"/>
              <a:gd name="connsiteY323" fmla="*/ 4140676 h 5314642"/>
              <a:gd name="connsiteX324" fmla="*/ 3380669 w 9021037"/>
              <a:gd name="connsiteY324" fmla="*/ 4050170 h 5314642"/>
              <a:gd name="connsiteX325" fmla="*/ 3401997 w 9021037"/>
              <a:gd name="connsiteY325" fmla="*/ 3941361 h 5314642"/>
              <a:gd name="connsiteX326" fmla="*/ 3490188 w 9021037"/>
              <a:gd name="connsiteY326" fmla="*/ 3891270 h 5314642"/>
              <a:gd name="connsiteX327" fmla="*/ 3589658 w 9021037"/>
              <a:gd name="connsiteY327" fmla="*/ 3897097 h 5314642"/>
              <a:gd name="connsiteX328" fmla="*/ 3669893 w 9021037"/>
              <a:gd name="connsiteY328" fmla="*/ 3948420 h 5314642"/>
              <a:gd name="connsiteX329" fmla="*/ 3737613 w 9021037"/>
              <a:gd name="connsiteY329" fmla="*/ 3984578 h 5314642"/>
              <a:gd name="connsiteX330" fmla="*/ 3813440 w 9021037"/>
              <a:gd name="connsiteY330" fmla="*/ 3954770 h 5314642"/>
              <a:gd name="connsiteX331" fmla="*/ 3913620 w 9021037"/>
              <a:gd name="connsiteY331" fmla="*/ 3963063 h 5314642"/>
              <a:gd name="connsiteX332" fmla="*/ 3899688 w 9021037"/>
              <a:gd name="connsiteY332" fmla="*/ 3865011 h 5314642"/>
              <a:gd name="connsiteX333" fmla="*/ 3911155 w 9021037"/>
              <a:gd name="connsiteY333" fmla="*/ 3759713 h 5314642"/>
              <a:gd name="connsiteX334" fmla="*/ 3829315 w 9021037"/>
              <a:gd name="connsiteY334" fmla="*/ 3709997 h 5314642"/>
              <a:gd name="connsiteX335" fmla="*/ 3750127 w 9021037"/>
              <a:gd name="connsiteY335" fmla="*/ 3651091 h 5314642"/>
              <a:gd name="connsiteX336" fmla="*/ 3702165 w 9021037"/>
              <a:gd name="connsiteY336" fmla="*/ 3571903 h 5314642"/>
              <a:gd name="connsiteX337" fmla="*/ 3659135 w 9021037"/>
              <a:gd name="connsiteY337" fmla="*/ 3518115 h 5314642"/>
              <a:gd name="connsiteX338" fmla="*/ 3655437 w 9021037"/>
              <a:gd name="connsiteY338" fmla="*/ 3410538 h 5314642"/>
              <a:gd name="connsiteX339" fmla="*/ 3558431 w 9021037"/>
              <a:gd name="connsiteY339" fmla="*/ 3368217 h 5314642"/>
              <a:gd name="connsiteX340" fmla="*/ 3474126 w 9021037"/>
              <a:gd name="connsiteY340" fmla="*/ 3263106 h 5314642"/>
              <a:gd name="connsiteX341" fmla="*/ 3508528 w 9021037"/>
              <a:gd name="connsiteY341" fmla="*/ 3173870 h 5314642"/>
              <a:gd name="connsiteX342" fmla="*/ 3531463 w 9021037"/>
              <a:gd name="connsiteY342" fmla="*/ 3083924 h 5314642"/>
              <a:gd name="connsiteX343" fmla="*/ 3465497 w 9021037"/>
              <a:gd name="connsiteY343" fmla="*/ 2990990 h 5314642"/>
              <a:gd name="connsiteX344" fmla="*/ 3381901 w 9021037"/>
              <a:gd name="connsiteY344" fmla="*/ 2973359 h 5314642"/>
              <a:gd name="connsiteX345" fmla="*/ 3316310 w 9021037"/>
              <a:gd name="connsiteY345" fmla="*/ 2894171 h 5314642"/>
              <a:gd name="connsiteX346" fmla="*/ 3249112 w 9021037"/>
              <a:gd name="connsiteY346" fmla="*/ 2840551 h 5314642"/>
              <a:gd name="connsiteX347" fmla="*/ 3196920 w 9021037"/>
              <a:gd name="connsiteY347" fmla="*/ 2838926 h 5314642"/>
              <a:gd name="connsiteX348" fmla="*/ 3146466 w 9021037"/>
              <a:gd name="connsiteY348" fmla="*/ 2886859 h 5314642"/>
              <a:gd name="connsiteX349" fmla="*/ 3099737 w 9021037"/>
              <a:gd name="connsiteY349" fmla="*/ 2829625 h 5314642"/>
              <a:gd name="connsiteX350" fmla="*/ 3023370 w 9021037"/>
              <a:gd name="connsiteY350" fmla="*/ 2820016 h 5314642"/>
              <a:gd name="connsiteX351" fmla="*/ 2955209 w 9021037"/>
              <a:gd name="connsiteY351" fmla="*/ 2788976 h 5314642"/>
              <a:gd name="connsiteX352" fmla="*/ 2938288 w 9021037"/>
              <a:gd name="connsiteY352" fmla="*/ 2705547 h 5314642"/>
              <a:gd name="connsiteX353" fmla="*/ 2872594 w 9021037"/>
              <a:gd name="connsiteY353" fmla="*/ 2718518 h 5314642"/>
              <a:gd name="connsiteX354" fmla="*/ 2773310 w 9021037"/>
              <a:gd name="connsiteY354" fmla="*/ 2629012 h 5314642"/>
              <a:gd name="connsiteX355" fmla="*/ 2658674 w 9021037"/>
              <a:gd name="connsiteY355" fmla="*/ 2646745 h 5314642"/>
              <a:gd name="connsiteX356" fmla="*/ 2565300 w 9021037"/>
              <a:gd name="connsiteY356" fmla="*/ 2702747 h 5314642"/>
              <a:gd name="connsiteX357" fmla="*/ 2443521 w 9021037"/>
              <a:gd name="connsiteY357" fmla="*/ 2711291 h 5314642"/>
              <a:gd name="connsiteX358" fmla="*/ 2314429 w 9021037"/>
              <a:gd name="connsiteY358" fmla="*/ 2743564 h 5314642"/>
              <a:gd name="connsiteX359" fmla="*/ 2217610 w 9021037"/>
              <a:gd name="connsiteY359" fmla="*/ 2775837 h 5314642"/>
              <a:gd name="connsiteX360" fmla="*/ 2164971 w 9021037"/>
              <a:gd name="connsiteY360" fmla="*/ 2850972 h 5314642"/>
              <a:gd name="connsiteX361" fmla="*/ 2105187 w 9021037"/>
              <a:gd name="connsiteY361" fmla="*/ 2910756 h 5314642"/>
              <a:gd name="connsiteX362" fmla="*/ 2034730 w 9021037"/>
              <a:gd name="connsiteY362" fmla="*/ 2937202 h 5314642"/>
              <a:gd name="connsiteX363" fmla="*/ 1980942 w 9021037"/>
              <a:gd name="connsiteY363" fmla="*/ 2958717 h 5314642"/>
              <a:gd name="connsiteX364" fmla="*/ 1872217 w 9021037"/>
              <a:gd name="connsiteY364" fmla="*/ 2986311 h 5314642"/>
              <a:gd name="connsiteX365" fmla="*/ 1734291 w 9021037"/>
              <a:gd name="connsiteY365" fmla="*/ 2998656 h 5314642"/>
              <a:gd name="connsiteX366" fmla="*/ 1598430 w 9021037"/>
              <a:gd name="connsiteY366" fmla="*/ 2999451 h 5314642"/>
              <a:gd name="connsiteX367" fmla="*/ 1524443 w 9021037"/>
              <a:gd name="connsiteY367" fmla="*/ 3066378 h 5314642"/>
              <a:gd name="connsiteX368" fmla="*/ 1484773 w 9021037"/>
              <a:gd name="connsiteY368" fmla="*/ 3120082 h 5314642"/>
              <a:gd name="connsiteX369" fmla="*/ 1421544 w 9021037"/>
              <a:gd name="connsiteY369" fmla="*/ 3130839 h 5314642"/>
              <a:gd name="connsiteX370" fmla="*/ 1364142 w 9021037"/>
              <a:gd name="connsiteY370" fmla="*/ 3105795 h 5314642"/>
              <a:gd name="connsiteX371" fmla="*/ 1313968 w 9021037"/>
              <a:gd name="connsiteY371" fmla="*/ 3066293 h 5314642"/>
              <a:gd name="connsiteX372" fmla="*/ 1292453 w 9021037"/>
              <a:gd name="connsiteY372" fmla="*/ 3034020 h 5314642"/>
              <a:gd name="connsiteX373" fmla="*/ 1224209 w 9021037"/>
              <a:gd name="connsiteY373" fmla="*/ 2974405 h 5314642"/>
              <a:gd name="connsiteX374" fmla="*/ 1120330 w 9021037"/>
              <a:gd name="connsiteY374" fmla="*/ 2980232 h 5314642"/>
              <a:gd name="connsiteX375" fmla="*/ 1051021 w 9021037"/>
              <a:gd name="connsiteY375" fmla="*/ 2999198 h 5314642"/>
              <a:gd name="connsiteX376" fmla="*/ 994264 w 9021037"/>
              <a:gd name="connsiteY376" fmla="*/ 2981801 h 5314642"/>
              <a:gd name="connsiteX377" fmla="*/ 908539 w 9021037"/>
              <a:gd name="connsiteY377" fmla="*/ 2984182 h 5314642"/>
              <a:gd name="connsiteX378" fmla="*/ 849008 w 9021037"/>
              <a:gd name="connsiteY378" fmla="*/ 2960370 h 5314642"/>
              <a:gd name="connsiteX379" fmla="*/ 743813 w 9021037"/>
              <a:gd name="connsiteY379" fmla="*/ 2958717 h 5314642"/>
              <a:gd name="connsiteX380" fmla="*/ 668593 w 9021037"/>
              <a:gd name="connsiteY380" fmla="*/ 2937117 h 5314642"/>
              <a:gd name="connsiteX381" fmla="*/ 608894 w 9021037"/>
              <a:gd name="connsiteY381" fmla="*/ 2912073 h 5314642"/>
              <a:gd name="connsiteX382" fmla="*/ 582448 w 9021037"/>
              <a:gd name="connsiteY382" fmla="*/ 2883413 h 5314642"/>
              <a:gd name="connsiteX383" fmla="*/ 442598 w 9021037"/>
              <a:gd name="connsiteY383" fmla="*/ 2915686 h 5314642"/>
              <a:gd name="connsiteX384" fmla="*/ 431841 w 9021037"/>
              <a:gd name="connsiteY384" fmla="*/ 2947959 h 5314642"/>
              <a:gd name="connsiteX385" fmla="*/ 367995 w 9021037"/>
              <a:gd name="connsiteY385" fmla="*/ 2936557 h 5314642"/>
              <a:gd name="connsiteX386" fmla="*/ 315804 w 9021037"/>
              <a:gd name="connsiteY386" fmla="*/ 2889577 h 5314642"/>
              <a:gd name="connsiteX387" fmla="*/ 238203 w 9021037"/>
              <a:gd name="connsiteY387" fmla="*/ 2883413 h 5314642"/>
              <a:gd name="connsiteX388" fmla="*/ 202148 w 9021037"/>
              <a:gd name="connsiteY388" fmla="*/ 2795055 h 5314642"/>
              <a:gd name="connsiteX389" fmla="*/ 119869 w 9021037"/>
              <a:gd name="connsiteY389" fmla="*/ 2754322 h 5314642"/>
              <a:gd name="connsiteX390" fmla="*/ 42437 w 9021037"/>
              <a:gd name="connsiteY390" fmla="*/ 2693390 h 5314642"/>
              <a:gd name="connsiteX391" fmla="*/ 1703 w 9021037"/>
              <a:gd name="connsiteY391" fmla="*/ 2607497 h 5314642"/>
              <a:gd name="connsiteX392" fmla="*/ 43417 w 9021037"/>
              <a:gd name="connsiteY392" fmla="*/ 2483083 h 5314642"/>
              <a:gd name="connsiteX393" fmla="*/ 119869 w 9021037"/>
              <a:gd name="connsiteY393" fmla="*/ 2420835 h 5314642"/>
              <a:gd name="connsiteX394" fmla="*/ 122503 w 9021037"/>
              <a:gd name="connsiteY394" fmla="*/ 2316956 h 5314642"/>
              <a:gd name="connsiteX395" fmla="*/ 201251 w 9021037"/>
              <a:gd name="connsiteY395" fmla="*/ 2246330 h 5314642"/>
              <a:gd name="connsiteX396" fmla="*/ 233524 w 9021037"/>
              <a:gd name="connsiteY396" fmla="*/ 2191478 h 5314642"/>
              <a:gd name="connsiteX397" fmla="*/ 281234 w 9021037"/>
              <a:gd name="connsiteY397" fmla="*/ 2151893 h 5314642"/>
              <a:gd name="connsiteX398" fmla="*/ 296838 w 9021037"/>
              <a:gd name="connsiteY398" fmla="*/ 2053926 h 5314642"/>
              <a:gd name="connsiteX399" fmla="*/ 265966 w 9021037"/>
              <a:gd name="connsiteY399" fmla="*/ 1923686 h 5314642"/>
              <a:gd name="connsiteX400" fmla="*/ 309977 w 9021037"/>
              <a:gd name="connsiteY400" fmla="*/ 1850847 h 5314642"/>
              <a:gd name="connsiteX401" fmla="*/ 378053 w 9021037"/>
              <a:gd name="connsiteY401" fmla="*/ 1721587 h 5314642"/>
              <a:gd name="connsiteX402" fmla="*/ 464114 w 9021037"/>
              <a:gd name="connsiteY40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77638 w 9021037"/>
              <a:gd name="connsiteY203" fmla="*/ 4497060 h 5314642"/>
              <a:gd name="connsiteX204" fmla="*/ 6499154 w 9021037"/>
              <a:gd name="connsiteY204" fmla="*/ 4518576 h 5314642"/>
              <a:gd name="connsiteX205" fmla="*/ 6520669 w 9021037"/>
              <a:gd name="connsiteY205" fmla="*/ 4550849 h 5314642"/>
              <a:gd name="connsiteX206" fmla="*/ 6585215 w 9021037"/>
              <a:gd name="connsiteY206" fmla="*/ 4615395 h 5314642"/>
              <a:gd name="connsiteX207" fmla="*/ 6617488 w 9021037"/>
              <a:gd name="connsiteY207" fmla="*/ 4626152 h 5314642"/>
              <a:gd name="connsiteX208" fmla="*/ 6649761 w 9021037"/>
              <a:gd name="connsiteY208" fmla="*/ 4647667 h 5314642"/>
              <a:gd name="connsiteX209" fmla="*/ 6671276 w 9021037"/>
              <a:gd name="connsiteY209" fmla="*/ 4669183 h 5314642"/>
              <a:gd name="connsiteX210" fmla="*/ 6703549 w 9021037"/>
              <a:gd name="connsiteY210" fmla="*/ 4679940 h 5314642"/>
              <a:gd name="connsiteX211" fmla="*/ 6811125 w 9021037"/>
              <a:gd name="connsiteY211" fmla="*/ 4647667 h 5314642"/>
              <a:gd name="connsiteX212" fmla="*/ 6918702 w 9021037"/>
              <a:gd name="connsiteY212" fmla="*/ 4636910 h 5314642"/>
              <a:gd name="connsiteX213" fmla="*/ 6950975 w 9021037"/>
              <a:gd name="connsiteY213" fmla="*/ 4615395 h 5314642"/>
              <a:gd name="connsiteX214" fmla="*/ 7166128 w 9021037"/>
              <a:gd name="connsiteY214" fmla="*/ 4615395 h 5314642"/>
              <a:gd name="connsiteX215" fmla="*/ 7198401 w 9021037"/>
              <a:gd name="connsiteY215" fmla="*/ 4626152 h 5314642"/>
              <a:gd name="connsiteX216" fmla="*/ 7230674 w 9021037"/>
              <a:gd name="connsiteY216" fmla="*/ 4733729 h 5314642"/>
              <a:gd name="connsiteX217" fmla="*/ 7219916 w 9021037"/>
              <a:gd name="connsiteY217" fmla="*/ 4776759 h 5314642"/>
              <a:gd name="connsiteX218" fmla="*/ 7176885 w 9021037"/>
              <a:gd name="connsiteY218" fmla="*/ 4830547 h 5314642"/>
              <a:gd name="connsiteX219" fmla="*/ 7155370 w 9021037"/>
              <a:gd name="connsiteY219" fmla="*/ 4862820 h 5314642"/>
              <a:gd name="connsiteX220" fmla="*/ 7101582 w 9021037"/>
              <a:gd name="connsiteY220" fmla="*/ 4905851 h 5314642"/>
              <a:gd name="connsiteX221" fmla="*/ 7037036 w 9021037"/>
              <a:gd name="connsiteY221" fmla="*/ 4927366 h 5314642"/>
              <a:gd name="connsiteX222" fmla="*/ 7004763 w 9021037"/>
              <a:gd name="connsiteY222" fmla="*/ 4938124 h 5314642"/>
              <a:gd name="connsiteX223" fmla="*/ 6907944 w 9021037"/>
              <a:gd name="connsiteY223" fmla="*/ 4948882 h 5314642"/>
              <a:gd name="connsiteX224" fmla="*/ 6843398 w 9021037"/>
              <a:gd name="connsiteY224" fmla="*/ 4970397 h 5314642"/>
              <a:gd name="connsiteX225" fmla="*/ 6757337 w 9021037"/>
              <a:gd name="connsiteY225" fmla="*/ 4959639 h 5314642"/>
              <a:gd name="connsiteX226" fmla="*/ 6725064 w 9021037"/>
              <a:gd name="connsiteY226" fmla="*/ 4948882 h 5314642"/>
              <a:gd name="connsiteX227" fmla="*/ 6682034 w 9021037"/>
              <a:gd name="connsiteY227" fmla="*/ 4905851 h 5314642"/>
              <a:gd name="connsiteX228" fmla="*/ 6639003 w 9021037"/>
              <a:gd name="connsiteY228" fmla="*/ 4948882 h 5314642"/>
              <a:gd name="connsiteX229" fmla="*/ 6628245 w 9021037"/>
              <a:gd name="connsiteY229" fmla="*/ 4981155 h 5314642"/>
              <a:gd name="connsiteX230" fmla="*/ 6595973 w 9021037"/>
              <a:gd name="connsiteY230" fmla="*/ 4991912 h 5314642"/>
              <a:gd name="connsiteX231" fmla="*/ 6509911 w 9021037"/>
              <a:gd name="connsiteY231" fmla="*/ 5002670 h 5314642"/>
              <a:gd name="connsiteX232" fmla="*/ 6445365 w 9021037"/>
              <a:gd name="connsiteY232" fmla="*/ 5013427 h 5314642"/>
              <a:gd name="connsiteX233" fmla="*/ 6391577 w 9021037"/>
              <a:gd name="connsiteY233" fmla="*/ 5045700 h 5314642"/>
              <a:gd name="connsiteX234" fmla="*/ 6327031 w 9021037"/>
              <a:gd name="connsiteY234" fmla="*/ 5077973 h 5314642"/>
              <a:gd name="connsiteX235" fmla="*/ 6305516 w 9021037"/>
              <a:gd name="connsiteY235" fmla="*/ 5099489 h 5314642"/>
              <a:gd name="connsiteX236" fmla="*/ 6262485 w 9021037"/>
              <a:gd name="connsiteY236" fmla="*/ 5110246 h 5314642"/>
              <a:gd name="connsiteX237" fmla="*/ 6230213 w 9021037"/>
              <a:gd name="connsiteY237" fmla="*/ 5121004 h 5314642"/>
              <a:gd name="connsiteX238" fmla="*/ 6187182 w 9021037"/>
              <a:gd name="connsiteY238" fmla="*/ 5164035 h 5314642"/>
              <a:gd name="connsiteX239" fmla="*/ 6165667 w 9021037"/>
              <a:gd name="connsiteY239" fmla="*/ 5196307 h 5314642"/>
              <a:gd name="connsiteX240" fmla="*/ 6133394 w 9021037"/>
              <a:gd name="connsiteY240" fmla="*/ 5207065 h 5314642"/>
              <a:gd name="connsiteX241" fmla="*/ 6111878 w 9021037"/>
              <a:gd name="connsiteY241" fmla="*/ 5228580 h 5314642"/>
              <a:gd name="connsiteX242" fmla="*/ 6047333 w 9021037"/>
              <a:gd name="connsiteY242" fmla="*/ 5271611 h 5314642"/>
              <a:gd name="connsiteX243" fmla="*/ 5982787 w 9021037"/>
              <a:gd name="connsiteY243" fmla="*/ 5282369 h 5314642"/>
              <a:gd name="connsiteX244" fmla="*/ 5928998 w 9021037"/>
              <a:gd name="connsiteY244" fmla="*/ 5293126 h 5314642"/>
              <a:gd name="connsiteX245" fmla="*/ 5896725 w 9021037"/>
              <a:gd name="connsiteY245" fmla="*/ 5303884 h 5314642"/>
              <a:gd name="connsiteX246" fmla="*/ 5842937 w 9021037"/>
              <a:gd name="connsiteY246" fmla="*/ 5314642 h 5314642"/>
              <a:gd name="connsiteX247" fmla="*/ 5767634 w 9021037"/>
              <a:gd name="connsiteY247" fmla="*/ 5303884 h 5314642"/>
              <a:gd name="connsiteX248" fmla="*/ 5703088 w 9021037"/>
              <a:gd name="connsiteY248" fmla="*/ 5282369 h 5314642"/>
              <a:gd name="connsiteX249" fmla="*/ 5638542 w 9021037"/>
              <a:gd name="connsiteY249" fmla="*/ 5271611 h 5314642"/>
              <a:gd name="connsiteX250" fmla="*/ 5595511 w 9021037"/>
              <a:gd name="connsiteY250" fmla="*/ 5174792 h 5314642"/>
              <a:gd name="connsiteX251" fmla="*/ 5638542 w 9021037"/>
              <a:gd name="connsiteY251" fmla="*/ 5056458 h 5314642"/>
              <a:gd name="connsiteX252" fmla="*/ 5660057 w 9021037"/>
              <a:gd name="connsiteY252" fmla="*/ 4895093 h 5314642"/>
              <a:gd name="connsiteX253" fmla="*/ 5584754 w 9021037"/>
              <a:gd name="connsiteY253" fmla="*/ 4819790 h 5314642"/>
              <a:gd name="connsiteX254" fmla="*/ 5530965 w 9021037"/>
              <a:gd name="connsiteY254" fmla="*/ 4787517 h 5314642"/>
              <a:gd name="connsiteX255" fmla="*/ 5423389 w 9021037"/>
              <a:gd name="connsiteY255" fmla="*/ 4766002 h 5314642"/>
              <a:gd name="connsiteX256" fmla="*/ 5358843 w 9021037"/>
              <a:gd name="connsiteY256" fmla="*/ 4733729 h 5314642"/>
              <a:gd name="connsiteX257" fmla="*/ 5326570 w 9021037"/>
              <a:gd name="connsiteY257" fmla="*/ 4722971 h 5314642"/>
              <a:gd name="connsiteX258" fmla="*/ 5294297 w 9021037"/>
              <a:gd name="connsiteY258" fmla="*/ 4701456 h 5314642"/>
              <a:gd name="connsiteX259" fmla="*/ 5175776 w 9021037"/>
              <a:gd name="connsiteY259" fmla="*/ 4704108 h 5314642"/>
              <a:gd name="connsiteX260" fmla="*/ 5166214 w 9021037"/>
              <a:gd name="connsiteY260" fmla="*/ 4655026 h 5314642"/>
              <a:gd name="connsiteX261" fmla="*/ 5197478 w 9021037"/>
              <a:gd name="connsiteY261" fmla="*/ 4572364 h 5314642"/>
              <a:gd name="connsiteX262" fmla="*/ 5264639 w 9021037"/>
              <a:gd name="connsiteY262" fmla="*/ 4543901 h 5314642"/>
              <a:gd name="connsiteX263" fmla="*/ 5339980 w 9021037"/>
              <a:gd name="connsiteY263" fmla="*/ 4489478 h 5314642"/>
              <a:gd name="connsiteX264" fmla="*/ 5401874 w 9021037"/>
              <a:gd name="connsiteY264" fmla="*/ 4432515 h 5314642"/>
              <a:gd name="connsiteX265" fmla="*/ 5466420 w 9021037"/>
              <a:gd name="connsiteY265" fmla="*/ 4421757 h 5314642"/>
              <a:gd name="connsiteX266" fmla="*/ 5617027 w 9021037"/>
              <a:gd name="connsiteY266" fmla="*/ 4378726 h 5314642"/>
              <a:gd name="connsiteX267" fmla="*/ 5712277 w 9021037"/>
              <a:gd name="connsiteY267" fmla="*/ 4285792 h 5314642"/>
              <a:gd name="connsiteX268" fmla="*/ 5573996 w 9021037"/>
              <a:gd name="connsiteY268" fmla="*/ 4195846 h 5314642"/>
              <a:gd name="connsiteX269" fmla="*/ 5467129 w 9021037"/>
              <a:gd name="connsiteY269" fmla="*/ 4187031 h 5314642"/>
              <a:gd name="connsiteX270" fmla="*/ 5404339 w 9021037"/>
              <a:gd name="connsiteY270" fmla="*/ 4245451 h 5314642"/>
              <a:gd name="connsiteX271" fmla="*/ 5296389 w 9021037"/>
              <a:gd name="connsiteY271" fmla="*/ 4229576 h 5314642"/>
              <a:gd name="connsiteX272" fmla="*/ 5223364 w 9021037"/>
              <a:gd name="connsiteY272" fmla="*/ 4223226 h 5314642"/>
              <a:gd name="connsiteX273" fmla="*/ 5154448 w 9021037"/>
              <a:gd name="connsiteY273" fmla="*/ 4185089 h 5314642"/>
              <a:gd name="connsiteX274" fmla="*/ 5122175 w 9021037"/>
              <a:gd name="connsiteY274" fmla="*/ 4195846 h 5314642"/>
              <a:gd name="connsiteX275" fmla="*/ 5025356 w 9021037"/>
              <a:gd name="connsiteY275" fmla="*/ 4185089 h 5314642"/>
              <a:gd name="connsiteX276" fmla="*/ 4960810 w 9021037"/>
              <a:gd name="connsiteY276" fmla="*/ 4152816 h 5314642"/>
              <a:gd name="connsiteX277" fmla="*/ 4907022 w 9021037"/>
              <a:gd name="connsiteY277" fmla="*/ 4099027 h 5314642"/>
              <a:gd name="connsiteX278" fmla="*/ 4836014 w 9021037"/>
              <a:gd name="connsiteY278" fmla="*/ 4093051 h 5314642"/>
              <a:gd name="connsiteX279" fmla="*/ 4804899 w 9021037"/>
              <a:gd name="connsiteY279" fmla="*/ 4048414 h 5314642"/>
              <a:gd name="connsiteX280" fmla="*/ 4902689 w 9021037"/>
              <a:gd name="connsiteY280" fmla="*/ 4007326 h 5314642"/>
              <a:gd name="connsiteX281" fmla="*/ 4880576 w 9021037"/>
              <a:gd name="connsiteY281" fmla="*/ 3944536 h 5314642"/>
              <a:gd name="connsiteX282" fmla="*/ 4739307 w 9021037"/>
              <a:gd name="connsiteY282" fmla="*/ 3953538 h 5314642"/>
              <a:gd name="connsiteX283" fmla="*/ 4639500 w 9021037"/>
              <a:gd name="connsiteY283" fmla="*/ 3859707 h 5314642"/>
              <a:gd name="connsiteX284" fmla="*/ 4502639 w 9021037"/>
              <a:gd name="connsiteY284" fmla="*/ 3870801 h 5314642"/>
              <a:gd name="connsiteX285" fmla="*/ 4421695 w 9021037"/>
              <a:gd name="connsiteY285" fmla="*/ 3860417 h 5314642"/>
              <a:gd name="connsiteX286" fmla="*/ 4328014 w 9021037"/>
              <a:gd name="connsiteY286" fmla="*/ 3873976 h 5314642"/>
              <a:gd name="connsiteX287" fmla="*/ 4302614 w 9021037"/>
              <a:gd name="connsiteY287" fmla="*/ 3899376 h 5314642"/>
              <a:gd name="connsiteX288" fmla="*/ 4305789 w 9021037"/>
              <a:gd name="connsiteY288" fmla="*/ 3947001 h 5314642"/>
              <a:gd name="connsiteX289" fmla="*/ 4272321 w 9021037"/>
              <a:gd name="connsiteY289" fmla="*/ 4045239 h 5314642"/>
              <a:gd name="connsiteX290" fmla="*/ 4229290 w 9021037"/>
              <a:gd name="connsiteY290" fmla="*/ 4109785 h 5314642"/>
              <a:gd name="connsiteX291" fmla="*/ 4207775 w 9021037"/>
              <a:gd name="connsiteY291" fmla="*/ 4142058 h 5314642"/>
              <a:gd name="connsiteX292" fmla="*/ 4175502 w 9021037"/>
              <a:gd name="connsiteY292" fmla="*/ 4174331 h 5314642"/>
              <a:gd name="connsiteX293" fmla="*/ 4121714 w 9021037"/>
              <a:gd name="connsiteY293" fmla="*/ 4217362 h 5314642"/>
              <a:gd name="connsiteX294" fmla="*/ 4096239 w 9021037"/>
              <a:gd name="connsiteY294" fmla="*/ 4270851 h 5314642"/>
              <a:gd name="connsiteX295" fmla="*/ 4046410 w 9021037"/>
              <a:gd name="connsiteY295" fmla="*/ 4335696 h 5314642"/>
              <a:gd name="connsiteX296" fmla="*/ 4014137 w 9021037"/>
              <a:gd name="connsiteY296" fmla="*/ 4367969 h 5314642"/>
              <a:gd name="connsiteX297" fmla="*/ 3924191 w 9021037"/>
              <a:gd name="connsiteY297" fmla="*/ 4468485 h 5314642"/>
              <a:gd name="connsiteX298" fmla="*/ 3838130 w 9021037"/>
              <a:gd name="connsiteY298" fmla="*/ 4537439 h 5314642"/>
              <a:gd name="connsiteX299" fmla="*/ 3780457 w 9021037"/>
              <a:gd name="connsiteY299" fmla="*/ 4563362 h 5314642"/>
              <a:gd name="connsiteX300" fmla="*/ 3813664 w 9021037"/>
              <a:gd name="connsiteY300" fmla="*/ 4639151 h 5314642"/>
              <a:gd name="connsiteX301" fmla="*/ 3810489 w 9021037"/>
              <a:gd name="connsiteY301" fmla="*/ 4728051 h 5314642"/>
              <a:gd name="connsiteX302" fmla="*/ 3745196 w 9021037"/>
              <a:gd name="connsiteY302" fmla="*/ 4755244 h 5314642"/>
              <a:gd name="connsiteX303" fmla="*/ 3699364 w 9021037"/>
              <a:gd name="connsiteY303" fmla="*/ 4693126 h 5314642"/>
              <a:gd name="connsiteX304" fmla="*/ 3621745 w 9021037"/>
              <a:gd name="connsiteY304" fmla="*/ 4641840 h 5314642"/>
              <a:gd name="connsiteX305" fmla="*/ 3499339 w 9021037"/>
              <a:gd name="connsiteY305" fmla="*/ 4664551 h 5314642"/>
              <a:gd name="connsiteX306" fmla="*/ 3423139 w 9021037"/>
              <a:gd name="connsiteY306" fmla="*/ 4728051 h 5314642"/>
              <a:gd name="connsiteX307" fmla="*/ 3342046 w 9021037"/>
              <a:gd name="connsiteY307" fmla="*/ 4725436 h 5314642"/>
              <a:gd name="connsiteX308" fmla="*/ 3286614 w 9021037"/>
              <a:gd name="connsiteY308" fmla="*/ 4785201 h 5314642"/>
              <a:gd name="connsiteX309" fmla="*/ 3212431 w 9021037"/>
              <a:gd name="connsiteY309" fmla="*/ 4788750 h 5314642"/>
              <a:gd name="connsiteX310" fmla="*/ 3153525 w 9021037"/>
              <a:gd name="connsiteY310" fmla="*/ 4755244 h 5314642"/>
              <a:gd name="connsiteX311" fmla="*/ 3099737 w 9021037"/>
              <a:gd name="connsiteY311" fmla="*/ 4712213 h 5314642"/>
              <a:gd name="connsiteX312" fmla="*/ 3032614 w 9021037"/>
              <a:gd name="connsiteY312" fmla="*/ 4591526 h 5314642"/>
              <a:gd name="connsiteX313" fmla="*/ 3054839 w 9021037"/>
              <a:gd name="connsiteY313" fmla="*/ 4556601 h 5314642"/>
              <a:gd name="connsiteX314" fmla="*/ 3088980 w 9021037"/>
              <a:gd name="connsiteY314" fmla="*/ 4561606 h 5314642"/>
              <a:gd name="connsiteX315" fmla="*/ 3131039 w 9021037"/>
              <a:gd name="connsiteY315" fmla="*/ 4585176 h 5314642"/>
              <a:gd name="connsiteX316" fmla="*/ 3173995 w 9021037"/>
              <a:gd name="connsiteY316" fmla="*/ 4560037 h 5314642"/>
              <a:gd name="connsiteX317" fmla="*/ 3172314 w 9021037"/>
              <a:gd name="connsiteY317" fmla="*/ 4505801 h 5314642"/>
              <a:gd name="connsiteX318" fmla="*/ 3142768 w 9021037"/>
              <a:gd name="connsiteY318" fmla="*/ 4443272 h 5314642"/>
              <a:gd name="connsiteX319" fmla="*/ 3192148 w 9021037"/>
              <a:gd name="connsiteY319" fmla="*/ 4404126 h 5314642"/>
              <a:gd name="connsiteX320" fmla="*/ 3268871 w 9021037"/>
              <a:gd name="connsiteY320" fmla="*/ 4377680 h 5314642"/>
              <a:gd name="connsiteX321" fmla="*/ 3299725 w 9021037"/>
              <a:gd name="connsiteY321" fmla="*/ 4261812 h 5314642"/>
              <a:gd name="connsiteX322" fmla="*/ 3411896 w 9021037"/>
              <a:gd name="connsiteY322" fmla="*/ 4243658 h 5314642"/>
              <a:gd name="connsiteX323" fmla="*/ 3423139 w 9021037"/>
              <a:gd name="connsiteY323" fmla="*/ 4140676 h 5314642"/>
              <a:gd name="connsiteX324" fmla="*/ 3380669 w 9021037"/>
              <a:gd name="connsiteY324" fmla="*/ 4050170 h 5314642"/>
              <a:gd name="connsiteX325" fmla="*/ 3401997 w 9021037"/>
              <a:gd name="connsiteY325" fmla="*/ 3941361 h 5314642"/>
              <a:gd name="connsiteX326" fmla="*/ 3490188 w 9021037"/>
              <a:gd name="connsiteY326" fmla="*/ 3891270 h 5314642"/>
              <a:gd name="connsiteX327" fmla="*/ 3589658 w 9021037"/>
              <a:gd name="connsiteY327" fmla="*/ 3897097 h 5314642"/>
              <a:gd name="connsiteX328" fmla="*/ 3669893 w 9021037"/>
              <a:gd name="connsiteY328" fmla="*/ 3948420 h 5314642"/>
              <a:gd name="connsiteX329" fmla="*/ 3737613 w 9021037"/>
              <a:gd name="connsiteY329" fmla="*/ 3984578 h 5314642"/>
              <a:gd name="connsiteX330" fmla="*/ 3813440 w 9021037"/>
              <a:gd name="connsiteY330" fmla="*/ 3954770 h 5314642"/>
              <a:gd name="connsiteX331" fmla="*/ 3913620 w 9021037"/>
              <a:gd name="connsiteY331" fmla="*/ 3963063 h 5314642"/>
              <a:gd name="connsiteX332" fmla="*/ 3899688 w 9021037"/>
              <a:gd name="connsiteY332" fmla="*/ 3865011 h 5314642"/>
              <a:gd name="connsiteX333" fmla="*/ 3911155 w 9021037"/>
              <a:gd name="connsiteY333" fmla="*/ 3759713 h 5314642"/>
              <a:gd name="connsiteX334" fmla="*/ 3829315 w 9021037"/>
              <a:gd name="connsiteY334" fmla="*/ 3709997 h 5314642"/>
              <a:gd name="connsiteX335" fmla="*/ 3750127 w 9021037"/>
              <a:gd name="connsiteY335" fmla="*/ 3651091 h 5314642"/>
              <a:gd name="connsiteX336" fmla="*/ 3702165 w 9021037"/>
              <a:gd name="connsiteY336" fmla="*/ 3571903 h 5314642"/>
              <a:gd name="connsiteX337" fmla="*/ 3659135 w 9021037"/>
              <a:gd name="connsiteY337" fmla="*/ 3518115 h 5314642"/>
              <a:gd name="connsiteX338" fmla="*/ 3655437 w 9021037"/>
              <a:gd name="connsiteY338" fmla="*/ 3410538 h 5314642"/>
              <a:gd name="connsiteX339" fmla="*/ 3558431 w 9021037"/>
              <a:gd name="connsiteY339" fmla="*/ 3368217 h 5314642"/>
              <a:gd name="connsiteX340" fmla="*/ 3474126 w 9021037"/>
              <a:gd name="connsiteY340" fmla="*/ 3263106 h 5314642"/>
              <a:gd name="connsiteX341" fmla="*/ 3508528 w 9021037"/>
              <a:gd name="connsiteY341" fmla="*/ 3173870 h 5314642"/>
              <a:gd name="connsiteX342" fmla="*/ 3531463 w 9021037"/>
              <a:gd name="connsiteY342" fmla="*/ 3083924 h 5314642"/>
              <a:gd name="connsiteX343" fmla="*/ 3465497 w 9021037"/>
              <a:gd name="connsiteY343" fmla="*/ 2990990 h 5314642"/>
              <a:gd name="connsiteX344" fmla="*/ 3381901 w 9021037"/>
              <a:gd name="connsiteY344" fmla="*/ 2973359 h 5314642"/>
              <a:gd name="connsiteX345" fmla="*/ 3316310 w 9021037"/>
              <a:gd name="connsiteY345" fmla="*/ 2894171 h 5314642"/>
              <a:gd name="connsiteX346" fmla="*/ 3249112 w 9021037"/>
              <a:gd name="connsiteY346" fmla="*/ 2840551 h 5314642"/>
              <a:gd name="connsiteX347" fmla="*/ 3196920 w 9021037"/>
              <a:gd name="connsiteY347" fmla="*/ 2838926 h 5314642"/>
              <a:gd name="connsiteX348" fmla="*/ 3146466 w 9021037"/>
              <a:gd name="connsiteY348" fmla="*/ 2886859 h 5314642"/>
              <a:gd name="connsiteX349" fmla="*/ 3099737 w 9021037"/>
              <a:gd name="connsiteY349" fmla="*/ 2829625 h 5314642"/>
              <a:gd name="connsiteX350" fmla="*/ 3023370 w 9021037"/>
              <a:gd name="connsiteY350" fmla="*/ 2820016 h 5314642"/>
              <a:gd name="connsiteX351" fmla="*/ 2955209 w 9021037"/>
              <a:gd name="connsiteY351" fmla="*/ 2788976 h 5314642"/>
              <a:gd name="connsiteX352" fmla="*/ 2938288 w 9021037"/>
              <a:gd name="connsiteY352" fmla="*/ 2705547 h 5314642"/>
              <a:gd name="connsiteX353" fmla="*/ 2872594 w 9021037"/>
              <a:gd name="connsiteY353" fmla="*/ 2718518 h 5314642"/>
              <a:gd name="connsiteX354" fmla="*/ 2773310 w 9021037"/>
              <a:gd name="connsiteY354" fmla="*/ 2629012 h 5314642"/>
              <a:gd name="connsiteX355" fmla="*/ 2658674 w 9021037"/>
              <a:gd name="connsiteY355" fmla="*/ 2646745 h 5314642"/>
              <a:gd name="connsiteX356" fmla="*/ 2565300 w 9021037"/>
              <a:gd name="connsiteY356" fmla="*/ 2702747 h 5314642"/>
              <a:gd name="connsiteX357" fmla="*/ 2443521 w 9021037"/>
              <a:gd name="connsiteY357" fmla="*/ 2711291 h 5314642"/>
              <a:gd name="connsiteX358" fmla="*/ 2314429 w 9021037"/>
              <a:gd name="connsiteY358" fmla="*/ 2743564 h 5314642"/>
              <a:gd name="connsiteX359" fmla="*/ 2217610 w 9021037"/>
              <a:gd name="connsiteY359" fmla="*/ 2775837 h 5314642"/>
              <a:gd name="connsiteX360" fmla="*/ 2164971 w 9021037"/>
              <a:gd name="connsiteY360" fmla="*/ 2850972 h 5314642"/>
              <a:gd name="connsiteX361" fmla="*/ 2105187 w 9021037"/>
              <a:gd name="connsiteY361" fmla="*/ 2910756 h 5314642"/>
              <a:gd name="connsiteX362" fmla="*/ 2034730 w 9021037"/>
              <a:gd name="connsiteY362" fmla="*/ 2937202 h 5314642"/>
              <a:gd name="connsiteX363" fmla="*/ 1980942 w 9021037"/>
              <a:gd name="connsiteY363" fmla="*/ 2958717 h 5314642"/>
              <a:gd name="connsiteX364" fmla="*/ 1872217 w 9021037"/>
              <a:gd name="connsiteY364" fmla="*/ 2986311 h 5314642"/>
              <a:gd name="connsiteX365" fmla="*/ 1734291 w 9021037"/>
              <a:gd name="connsiteY365" fmla="*/ 2998656 h 5314642"/>
              <a:gd name="connsiteX366" fmla="*/ 1598430 w 9021037"/>
              <a:gd name="connsiteY366" fmla="*/ 2999451 h 5314642"/>
              <a:gd name="connsiteX367" fmla="*/ 1524443 w 9021037"/>
              <a:gd name="connsiteY367" fmla="*/ 3066378 h 5314642"/>
              <a:gd name="connsiteX368" fmla="*/ 1484773 w 9021037"/>
              <a:gd name="connsiteY368" fmla="*/ 3120082 h 5314642"/>
              <a:gd name="connsiteX369" fmla="*/ 1421544 w 9021037"/>
              <a:gd name="connsiteY369" fmla="*/ 3130839 h 5314642"/>
              <a:gd name="connsiteX370" fmla="*/ 1364142 w 9021037"/>
              <a:gd name="connsiteY370" fmla="*/ 3105795 h 5314642"/>
              <a:gd name="connsiteX371" fmla="*/ 1313968 w 9021037"/>
              <a:gd name="connsiteY371" fmla="*/ 3066293 h 5314642"/>
              <a:gd name="connsiteX372" fmla="*/ 1292453 w 9021037"/>
              <a:gd name="connsiteY372" fmla="*/ 3034020 h 5314642"/>
              <a:gd name="connsiteX373" fmla="*/ 1224209 w 9021037"/>
              <a:gd name="connsiteY373" fmla="*/ 2974405 h 5314642"/>
              <a:gd name="connsiteX374" fmla="*/ 1120330 w 9021037"/>
              <a:gd name="connsiteY374" fmla="*/ 2980232 h 5314642"/>
              <a:gd name="connsiteX375" fmla="*/ 1051021 w 9021037"/>
              <a:gd name="connsiteY375" fmla="*/ 2999198 h 5314642"/>
              <a:gd name="connsiteX376" fmla="*/ 994264 w 9021037"/>
              <a:gd name="connsiteY376" fmla="*/ 2981801 h 5314642"/>
              <a:gd name="connsiteX377" fmla="*/ 908539 w 9021037"/>
              <a:gd name="connsiteY377" fmla="*/ 2984182 h 5314642"/>
              <a:gd name="connsiteX378" fmla="*/ 849008 w 9021037"/>
              <a:gd name="connsiteY378" fmla="*/ 2960370 h 5314642"/>
              <a:gd name="connsiteX379" fmla="*/ 743813 w 9021037"/>
              <a:gd name="connsiteY379" fmla="*/ 2958717 h 5314642"/>
              <a:gd name="connsiteX380" fmla="*/ 668593 w 9021037"/>
              <a:gd name="connsiteY380" fmla="*/ 2937117 h 5314642"/>
              <a:gd name="connsiteX381" fmla="*/ 608894 w 9021037"/>
              <a:gd name="connsiteY381" fmla="*/ 2912073 h 5314642"/>
              <a:gd name="connsiteX382" fmla="*/ 582448 w 9021037"/>
              <a:gd name="connsiteY382" fmla="*/ 2883413 h 5314642"/>
              <a:gd name="connsiteX383" fmla="*/ 442598 w 9021037"/>
              <a:gd name="connsiteY383" fmla="*/ 2915686 h 5314642"/>
              <a:gd name="connsiteX384" fmla="*/ 431841 w 9021037"/>
              <a:gd name="connsiteY384" fmla="*/ 2947959 h 5314642"/>
              <a:gd name="connsiteX385" fmla="*/ 367995 w 9021037"/>
              <a:gd name="connsiteY385" fmla="*/ 2936557 h 5314642"/>
              <a:gd name="connsiteX386" fmla="*/ 315804 w 9021037"/>
              <a:gd name="connsiteY386" fmla="*/ 2889577 h 5314642"/>
              <a:gd name="connsiteX387" fmla="*/ 238203 w 9021037"/>
              <a:gd name="connsiteY387" fmla="*/ 2883413 h 5314642"/>
              <a:gd name="connsiteX388" fmla="*/ 202148 w 9021037"/>
              <a:gd name="connsiteY388" fmla="*/ 2795055 h 5314642"/>
              <a:gd name="connsiteX389" fmla="*/ 119869 w 9021037"/>
              <a:gd name="connsiteY389" fmla="*/ 2754322 h 5314642"/>
              <a:gd name="connsiteX390" fmla="*/ 42437 w 9021037"/>
              <a:gd name="connsiteY390" fmla="*/ 2693390 h 5314642"/>
              <a:gd name="connsiteX391" fmla="*/ 1703 w 9021037"/>
              <a:gd name="connsiteY391" fmla="*/ 2607497 h 5314642"/>
              <a:gd name="connsiteX392" fmla="*/ 43417 w 9021037"/>
              <a:gd name="connsiteY392" fmla="*/ 2483083 h 5314642"/>
              <a:gd name="connsiteX393" fmla="*/ 119869 w 9021037"/>
              <a:gd name="connsiteY393" fmla="*/ 2420835 h 5314642"/>
              <a:gd name="connsiteX394" fmla="*/ 122503 w 9021037"/>
              <a:gd name="connsiteY394" fmla="*/ 2316956 h 5314642"/>
              <a:gd name="connsiteX395" fmla="*/ 201251 w 9021037"/>
              <a:gd name="connsiteY395" fmla="*/ 2246330 h 5314642"/>
              <a:gd name="connsiteX396" fmla="*/ 233524 w 9021037"/>
              <a:gd name="connsiteY396" fmla="*/ 2191478 h 5314642"/>
              <a:gd name="connsiteX397" fmla="*/ 281234 w 9021037"/>
              <a:gd name="connsiteY397" fmla="*/ 2151893 h 5314642"/>
              <a:gd name="connsiteX398" fmla="*/ 296838 w 9021037"/>
              <a:gd name="connsiteY398" fmla="*/ 2053926 h 5314642"/>
              <a:gd name="connsiteX399" fmla="*/ 265966 w 9021037"/>
              <a:gd name="connsiteY399" fmla="*/ 1923686 h 5314642"/>
              <a:gd name="connsiteX400" fmla="*/ 309977 w 9021037"/>
              <a:gd name="connsiteY400" fmla="*/ 1850847 h 5314642"/>
              <a:gd name="connsiteX401" fmla="*/ 378053 w 9021037"/>
              <a:gd name="connsiteY401" fmla="*/ 1721587 h 5314642"/>
              <a:gd name="connsiteX402" fmla="*/ 464114 w 9021037"/>
              <a:gd name="connsiteY40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77638 w 9021037"/>
              <a:gd name="connsiteY203" fmla="*/ 4497060 h 5314642"/>
              <a:gd name="connsiteX204" fmla="*/ 6520669 w 9021037"/>
              <a:gd name="connsiteY204" fmla="*/ 4550849 h 5314642"/>
              <a:gd name="connsiteX205" fmla="*/ 6585215 w 9021037"/>
              <a:gd name="connsiteY205" fmla="*/ 4615395 h 5314642"/>
              <a:gd name="connsiteX206" fmla="*/ 6617488 w 9021037"/>
              <a:gd name="connsiteY206" fmla="*/ 4626152 h 5314642"/>
              <a:gd name="connsiteX207" fmla="*/ 6649761 w 9021037"/>
              <a:gd name="connsiteY207" fmla="*/ 4647667 h 5314642"/>
              <a:gd name="connsiteX208" fmla="*/ 6671276 w 9021037"/>
              <a:gd name="connsiteY208" fmla="*/ 4669183 h 5314642"/>
              <a:gd name="connsiteX209" fmla="*/ 6703549 w 9021037"/>
              <a:gd name="connsiteY209" fmla="*/ 4679940 h 5314642"/>
              <a:gd name="connsiteX210" fmla="*/ 6811125 w 9021037"/>
              <a:gd name="connsiteY210" fmla="*/ 4647667 h 5314642"/>
              <a:gd name="connsiteX211" fmla="*/ 6918702 w 9021037"/>
              <a:gd name="connsiteY211" fmla="*/ 4636910 h 5314642"/>
              <a:gd name="connsiteX212" fmla="*/ 6950975 w 9021037"/>
              <a:gd name="connsiteY212" fmla="*/ 4615395 h 5314642"/>
              <a:gd name="connsiteX213" fmla="*/ 7166128 w 9021037"/>
              <a:gd name="connsiteY213" fmla="*/ 4615395 h 5314642"/>
              <a:gd name="connsiteX214" fmla="*/ 7198401 w 9021037"/>
              <a:gd name="connsiteY214" fmla="*/ 4626152 h 5314642"/>
              <a:gd name="connsiteX215" fmla="*/ 7230674 w 9021037"/>
              <a:gd name="connsiteY215" fmla="*/ 4733729 h 5314642"/>
              <a:gd name="connsiteX216" fmla="*/ 7219916 w 9021037"/>
              <a:gd name="connsiteY216" fmla="*/ 4776759 h 5314642"/>
              <a:gd name="connsiteX217" fmla="*/ 7176885 w 9021037"/>
              <a:gd name="connsiteY217" fmla="*/ 4830547 h 5314642"/>
              <a:gd name="connsiteX218" fmla="*/ 7155370 w 9021037"/>
              <a:gd name="connsiteY218" fmla="*/ 4862820 h 5314642"/>
              <a:gd name="connsiteX219" fmla="*/ 7101582 w 9021037"/>
              <a:gd name="connsiteY219" fmla="*/ 4905851 h 5314642"/>
              <a:gd name="connsiteX220" fmla="*/ 7037036 w 9021037"/>
              <a:gd name="connsiteY220" fmla="*/ 4927366 h 5314642"/>
              <a:gd name="connsiteX221" fmla="*/ 7004763 w 9021037"/>
              <a:gd name="connsiteY221" fmla="*/ 4938124 h 5314642"/>
              <a:gd name="connsiteX222" fmla="*/ 6907944 w 9021037"/>
              <a:gd name="connsiteY222" fmla="*/ 4948882 h 5314642"/>
              <a:gd name="connsiteX223" fmla="*/ 6843398 w 9021037"/>
              <a:gd name="connsiteY223" fmla="*/ 4970397 h 5314642"/>
              <a:gd name="connsiteX224" fmla="*/ 6757337 w 9021037"/>
              <a:gd name="connsiteY224" fmla="*/ 4959639 h 5314642"/>
              <a:gd name="connsiteX225" fmla="*/ 6725064 w 9021037"/>
              <a:gd name="connsiteY225" fmla="*/ 4948882 h 5314642"/>
              <a:gd name="connsiteX226" fmla="*/ 6682034 w 9021037"/>
              <a:gd name="connsiteY226" fmla="*/ 4905851 h 5314642"/>
              <a:gd name="connsiteX227" fmla="*/ 6639003 w 9021037"/>
              <a:gd name="connsiteY227" fmla="*/ 4948882 h 5314642"/>
              <a:gd name="connsiteX228" fmla="*/ 6628245 w 9021037"/>
              <a:gd name="connsiteY228" fmla="*/ 4981155 h 5314642"/>
              <a:gd name="connsiteX229" fmla="*/ 6595973 w 9021037"/>
              <a:gd name="connsiteY229" fmla="*/ 4991912 h 5314642"/>
              <a:gd name="connsiteX230" fmla="*/ 6509911 w 9021037"/>
              <a:gd name="connsiteY230" fmla="*/ 5002670 h 5314642"/>
              <a:gd name="connsiteX231" fmla="*/ 6445365 w 9021037"/>
              <a:gd name="connsiteY231" fmla="*/ 5013427 h 5314642"/>
              <a:gd name="connsiteX232" fmla="*/ 6391577 w 9021037"/>
              <a:gd name="connsiteY232" fmla="*/ 5045700 h 5314642"/>
              <a:gd name="connsiteX233" fmla="*/ 6327031 w 9021037"/>
              <a:gd name="connsiteY233" fmla="*/ 5077973 h 5314642"/>
              <a:gd name="connsiteX234" fmla="*/ 6305516 w 9021037"/>
              <a:gd name="connsiteY234" fmla="*/ 5099489 h 5314642"/>
              <a:gd name="connsiteX235" fmla="*/ 6262485 w 9021037"/>
              <a:gd name="connsiteY235" fmla="*/ 5110246 h 5314642"/>
              <a:gd name="connsiteX236" fmla="*/ 6230213 w 9021037"/>
              <a:gd name="connsiteY236" fmla="*/ 5121004 h 5314642"/>
              <a:gd name="connsiteX237" fmla="*/ 6187182 w 9021037"/>
              <a:gd name="connsiteY237" fmla="*/ 5164035 h 5314642"/>
              <a:gd name="connsiteX238" fmla="*/ 6165667 w 9021037"/>
              <a:gd name="connsiteY238" fmla="*/ 5196307 h 5314642"/>
              <a:gd name="connsiteX239" fmla="*/ 6133394 w 9021037"/>
              <a:gd name="connsiteY239" fmla="*/ 5207065 h 5314642"/>
              <a:gd name="connsiteX240" fmla="*/ 6111878 w 9021037"/>
              <a:gd name="connsiteY240" fmla="*/ 5228580 h 5314642"/>
              <a:gd name="connsiteX241" fmla="*/ 6047333 w 9021037"/>
              <a:gd name="connsiteY241" fmla="*/ 5271611 h 5314642"/>
              <a:gd name="connsiteX242" fmla="*/ 5982787 w 9021037"/>
              <a:gd name="connsiteY242" fmla="*/ 5282369 h 5314642"/>
              <a:gd name="connsiteX243" fmla="*/ 5928998 w 9021037"/>
              <a:gd name="connsiteY243" fmla="*/ 5293126 h 5314642"/>
              <a:gd name="connsiteX244" fmla="*/ 5896725 w 9021037"/>
              <a:gd name="connsiteY244" fmla="*/ 5303884 h 5314642"/>
              <a:gd name="connsiteX245" fmla="*/ 5842937 w 9021037"/>
              <a:gd name="connsiteY245" fmla="*/ 5314642 h 5314642"/>
              <a:gd name="connsiteX246" fmla="*/ 5767634 w 9021037"/>
              <a:gd name="connsiteY246" fmla="*/ 5303884 h 5314642"/>
              <a:gd name="connsiteX247" fmla="*/ 5703088 w 9021037"/>
              <a:gd name="connsiteY247" fmla="*/ 5282369 h 5314642"/>
              <a:gd name="connsiteX248" fmla="*/ 5638542 w 9021037"/>
              <a:gd name="connsiteY248" fmla="*/ 5271611 h 5314642"/>
              <a:gd name="connsiteX249" fmla="*/ 5595511 w 9021037"/>
              <a:gd name="connsiteY249" fmla="*/ 5174792 h 5314642"/>
              <a:gd name="connsiteX250" fmla="*/ 5638542 w 9021037"/>
              <a:gd name="connsiteY250" fmla="*/ 5056458 h 5314642"/>
              <a:gd name="connsiteX251" fmla="*/ 5660057 w 9021037"/>
              <a:gd name="connsiteY251" fmla="*/ 4895093 h 5314642"/>
              <a:gd name="connsiteX252" fmla="*/ 5584754 w 9021037"/>
              <a:gd name="connsiteY252" fmla="*/ 4819790 h 5314642"/>
              <a:gd name="connsiteX253" fmla="*/ 5530965 w 9021037"/>
              <a:gd name="connsiteY253" fmla="*/ 4787517 h 5314642"/>
              <a:gd name="connsiteX254" fmla="*/ 5423389 w 9021037"/>
              <a:gd name="connsiteY254" fmla="*/ 4766002 h 5314642"/>
              <a:gd name="connsiteX255" fmla="*/ 5358843 w 9021037"/>
              <a:gd name="connsiteY255" fmla="*/ 4733729 h 5314642"/>
              <a:gd name="connsiteX256" fmla="*/ 5326570 w 9021037"/>
              <a:gd name="connsiteY256" fmla="*/ 4722971 h 5314642"/>
              <a:gd name="connsiteX257" fmla="*/ 5294297 w 9021037"/>
              <a:gd name="connsiteY257" fmla="*/ 4701456 h 5314642"/>
              <a:gd name="connsiteX258" fmla="*/ 5175776 w 9021037"/>
              <a:gd name="connsiteY258" fmla="*/ 4704108 h 5314642"/>
              <a:gd name="connsiteX259" fmla="*/ 5166214 w 9021037"/>
              <a:gd name="connsiteY259" fmla="*/ 4655026 h 5314642"/>
              <a:gd name="connsiteX260" fmla="*/ 5197478 w 9021037"/>
              <a:gd name="connsiteY260" fmla="*/ 4572364 h 5314642"/>
              <a:gd name="connsiteX261" fmla="*/ 5264639 w 9021037"/>
              <a:gd name="connsiteY261" fmla="*/ 4543901 h 5314642"/>
              <a:gd name="connsiteX262" fmla="*/ 5339980 w 9021037"/>
              <a:gd name="connsiteY262" fmla="*/ 4489478 h 5314642"/>
              <a:gd name="connsiteX263" fmla="*/ 5401874 w 9021037"/>
              <a:gd name="connsiteY263" fmla="*/ 4432515 h 5314642"/>
              <a:gd name="connsiteX264" fmla="*/ 5466420 w 9021037"/>
              <a:gd name="connsiteY264" fmla="*/ 4421757 h 5314642"/>
              <a:gd name="connsiteX265" fmla="*/ 5617027 w 9021037"/>
              <a:gd name="connsiteY265" fmla="*/ 4378726 h 5314642"/>
              <a:gd name="connsiteX266" fmla="*/ 5712277 w 9021037"/>
              <a:gd name="connsiteY266" fmla="*/ 4285792 h 5314642"/>
              <a:gd name="connsiteX267" fmla="*/ 5573996 w 9021037"/>
              <a:gd name="connsiteY267" fmla="*/ 4195846 h 5314642"/>
              <a:gd name="connsiteX268" fmla="*/ 5467129 w 9021037"/>
              <a:gd name="connsiteY268" fmla="*/ 4187031 h 5314642"/>
              <a:gd name="connsiteX269" fmla="*/ 5404339 w 9021037"/>
              <a:gd name="connsiteY269" fmla="*/ 4245451 h 5314642"/>
              <a:gd name="connsiteX270" fmla="*/ 5296389 w 9021037"/>
              <a:gd name="connsiteY270" fmla="*/ 4229576 h 5314642"/>
              <a:gd name="connsiteX271" fmla="*/ 5223364 w 9021037"/>
              <a:gd name="connsiteY271" fmla="*/ 4223226 h 5314642"/>
              <a:gd name="connsiteX272" fmla="*/ 5154448 w 9021037"/>
              <a:gd name="connsiteY272" fmla="*/ 4185089 h 5314642"/>
              <a:gd name="connsiteX273" fmla="*/ 5122175 w 9021037"/>
              <a:gd name="connsiteY273" fmla="*/ 4195846 h 5314642"/>
              <a:gd name="connsiteX274" fmla="*/ 5025356 w 9021037"/>
              <a:gd name="connsiteY274" fmla="*/ 4185089 h 5314642"/>
              <a:gd name="connsiteX275" fmla="*/ 4960810 w 9021037"/>
              <a:gd name="connsiteY275" fmla="*/ 4152816 h 5314642"/>
              <a:gd name="connsiteX276" fmla="*/ 4907022 w 9021037"/>
              <a:gd name="connsiteY276" fmla="*/ 4099027 h 5314642"/>
              <a:gd name="connsiteX277" fmla="*/ 4836014 w 9021037"/>
              <a:gd name="connsiteY277" fmla="*/ 4093051 h 5314642"/>
              <a:gd name="connsiteX278" fmla="*/ 4804899 w 9021037"/>
              <a:gd name="connsiteY278" fmla="*/ 4048414 h 5314642"/>
              <a:gd name="connsiteX279" fmla="*/ 4902689 w 9021037"/>
              <a:gd name="connsiteY279" fmla="*/ 4007326 h 5314642"/>
              <a:gd name="connsiteX280" fmla="*/ 4880576 w 9021037"/>
              <a:gd name="connsiteY280" fmla="*/ 3944536 h 5314642"/>
              <a:gd name="connsiteX281" fmla="*/ 4739307 w 9021037"/>
              <a:gd name="connsiteY281" fmla="*/ 3953538 h 5314642"/>
              <a:gd name="connsiteX282" fmla="*/ 4639500 w 9021037"/>
              <a:gd name="connsiteY282" fmla="*/ 3859707 h 5314642"/>
              <a:gd name="connsiteX283" fmla="*/ 4502639 w 9021037"/>
              <a:gd name="connsiteY283" fmla="*/ 3870801 h 5314642"/>
              <a:gd name="connsiteX284" fmla="*/ 4421695 w 9021037"/>
              <a:gd name="connsiteY284" fmla="*/ 3860417 h 5314642"/>
              <a:gd name="connsiteX285" fmla="*/ 4328014 w 9021037"/>
              <a:gd name="connsiteY285" fmla="*/ 3873976 h 5314642"/>
              <a:gd name="connsiteX286" fmla="*/ 4302614 w 9021037"/>
              <a:gd name="connsiteY286" fmla="*/ 3899376 h 5314642"/>
              <a:gd name="connsiteX287" fmla="*/ 4305789 w 9021037"/>
              <a:gd name="connsiteY287" fmla="*/ 3947001 h 5314642"/>
              <a:gd name="connsiteX288" fmla="*/ 4272321 w 9021037"/>
              <a:gd name="connsiteY288" fmla="*/ 4045239 h 5314642"/>
              <a:gd name="connsiteX289" fmla="*/ 4229290 w 9021037"/>
              <a:gd name="connsiteY289" fmla="*/ 4109785 h 5314642"/>
              <a:gd name="connsiteX290" fmla="*/ 4207775 w 9021037"/>
              <a:gd name="connsiteY290" fmla="*/ 4142058 h 5314642"/>
              <a:gd name="connsiteX291" fmla="*/ 4175502 w 9021037"/>
              <a:gd name="connsiteY291" fmla="*/ 4174331 h 5314642"/>
              <a:gd name="connsiteX292" fmla="*/ 4121714 w 9021037"/>
              <a:gd name="connsiteY292" fmla="*/ 4217362 h 5314642"/>
              <a:gd name="connsiteX293" fmla="*/ 4096239 w 9021037"/>
              <a:gd name="connsiteY293" fmla="*/ 4270851 h 5314642"/>
              <a:gd name="connsiteX294" fmla="*/ 4046410 w 9021037"/>
              <a:gd name="connsiteY294" fmla="*/ 4335696 h 5314642"/>
              <a:gd name="connsiteX295" fmla="*/ 4014137 w 9021037"/>
              <a:gd name="connsiteY295" fmla="*/ 4367969 h 5314642"/>
              <a:gd name="connsiteX296" fmla="*/ 3924191 w 9021037"/>
              <a:gd name="connsiteY296" fmla="*/ 4468485 h 5314642"/>
              <a:gd name="connsiteX297" fmla="*/ 3838130 w 9021037"/>
              <a:gd name="connsiteY297" fmla="*/ 4537439 h 5314642"/>
              <a:gd name="connsiteX298" fmla="*/ 3780457 w 9021037"/>
              <a:gd name="connsiteY298" fmla="*/ 4563362 h 5314642"/>
              <a:gd name="connsiteX299" fmla="*/ 3813664 w 9021037"/>
              <a:gd name="connsiteY299" fmla="*/ 4639151 h 5314642"/>
              <a:gd name="connsiteX300" fmla="*/ 3810489 w 9021037"/>
              <a:gd name="connsiteY300" fmla="*/ 4728051 h 5314642"/>
              <a:gd name="connsiteX301" fmla="*/ 3745196 w 9021037"/>
              <a:gd name="connsiteY301" fmla="*/ 4755244 h 5314642"/>
              <a:gd name="connsiteX302" fmla="*/ 3699364 w 9021037"/>
              <a:gd name="connsiteY302" fmla="*/ 4693126 h 5314642"/>
              <a:gd name="connsiteX303" fmla="*/ 3621745 w 9021037"/>
              <a:gd name="connsiteY303" fmla="*/ 4641840 h 5314642"/>
              <a:gd name="connsiteX304" fmla="*/ 3499339 w 9021037"/>
              <a:gd name="connsiteY304" fmla="*/ 4664551 h 5314642"/>
              <a:gd name="connsiteX305" fmla="*/ 3423139 w 9021037"/>
              <a:gd name="connsiteY305" fmla="*/ 4728051 h 5314642"/>
              <a:gd name="connsiteX306" fmla="*/ 3342046 w 9021037"/>
              <a:gd name="connsiteY306" fmla="*/ 4725436 h 5314642"/>
              <a:gd name="connsiteX307" fmla="*/ 3286614 w 9021037"/>
              <a:gd name="connsiteY307" fmla="*/ 4785201 h 5314642"/>
              <a:gd name="connsiteX308" fmla="*/ 3212431 w 9021037"/>
              <a:gd name="connsiteY308" fmla="*/ 4788750 h 5314642"/>
              <a:gd name="connsiteX309" fmla="*/ 3153525 w 9021037"/>
              <a:gd name="connsiteY309" fmla="*/ 4755244 h 5314642"/>
              <a:gd name="connsiteX310" fmla="*/ 3099737 w 9021037"/>
              <a:gd name="connsiteY310" fmla="*/ 4712213 h 5314642"/>
              <a:gd name="connsiteX311" fmla="*/ 3032614 w 9021037"/>
              <a:gd name="connsiteY311" fmla="*/ 4591526 h 5314642"/>
              <a:gd name="connsiteX312" fmla="*/ 3054839 w 9021037"/>
              <a:gd name="connsiteY312" fmla="*/ 4556601 h 5314642"/>
              <a:gd name="connsiteX313" fmla="*/ 3088980 w 9021037"/>
              <a:gd name="connsiteY313" fmla="*/ 4561606 h 5314642"/>
              <a:gd name="connsiteX314" fmla="*/ 3131039 w 9021037"/>
              <a:gd name="connsiteY314" fmla="*/ 4585176 h 5314642"/>
              <a:gd name="connsiteX315" fmla="*/ 3173995 w 9021037"/>
              <a:gd name="connsiteY315" fmla="*/ 4560037 h 5314642"/>
              <a:gd name="connsiteX316" fmla="*/ 3172314 w 9021037"/>
              <a:gd name="connsiteY316" fmla="*/ 4505801 h 5314642"/>
              <a:gd name="connsiteX317" fmla="*/ 3142768 w 9021037"/>
              <a:gd name="connsiteY317" fmla="*/ 4443272 h 5314642"/>
              <a:gd name="connsiteX318" fmla="*/ 3192148 w 9021037"/>
              <a:gd name="connsiteY318" fmla="*/ 4404126 h 5314642"/>
              <a:gd name="connsiteX319" fmla="*/ 3268871 w 9021037"/>
              <a:gd name="connsiteY319" fmla="*/ 4377680 h 5314642"/>
              <a:gd name="connsiteX320" fmla="*/ 3299725 w 9021037"/>
              <a:gd name="connsiteY320" fmla="*/ 4261812 h 5314642"/>
              <a:gd name="connsiteX321" fmla="*/ 3411896 w 9021037"/>
              <a:gd name="connsiteY321" fmla="*/ 4243658 h 5314642"/>
              <a:gd name="connsiteX322" fmla="*/ 3423139 w 9021037"/>
              <a:gd name="connsiteY322" fmla="*/ 4140676 h 5314642"/>
              <a:gd name="connsiteX323" fmla="*/ 3380669 w 9021037"/>
              <a:gd name="connsiteY323" fmla="*/ 4050170 h 5314642"/>
              <a:gd name="connsiteX324" fmla="*/ 3401997 w 9021037"/>
              <a:gd name="connsiteY324" fmla="*/ 3941361 h 5314642"/>
              <a:gd name="connsiteX325" fmla="*/ 3490188 w 9021037"/>
              <a:gd name="connsiteY325" fmla="*/ 3891270 h 5314642"/>
              <a:gd name="connsiteX326" fmla="*/ 3589658 w 9021037"/>
              <a:gd name="connsiteY326" fmla="*/ 3897097 h 5314642"/>
              <a:gd name="connsiteX327" fmla="*/ 3669893 w 9021037"/>
              <a:gd name="connsiteY327" fmla="*/ 3948420 h 5314642"/>
              <a:gd name="connsiteX328" fmla="*/ 3737613 w 9021037"/>
              <a:gd name="connsiteY328" fmla="*/ 3984578 h 5314642"/>
              <a:gd name="connsiteX329" fmla="*/ 3813440 w 9021037"/>
              <a:gd name="connsiteY329" fmla="*/ 3954770 h 5314642"/>
              <a:gd name="connsiteX330" fmla="*/ 3913620 w 9021037"/>
              <a:gd name="connsiteY330" fmla="*/ 3963063 h 5314642"/>
              <a:gd name="connsiteX331" fmla="*/ 3899688 w 9021037"/>
              <a:gd name="connsiteY331" fmla="*/ 3865011 h 5314642"/>
              <a:gd name="connsiteX332" fmla="*/ 3911155 w 9021037"/>
              <a:gd name="connsiteY332" fmla="*/ 3759713 h 5314642"/>
              <a:gd name="connsiteX333" fmla="*/ 3829315 w 9021037"/>
              <a:gd name="connsiteY333" fmla="*/ 3709997 h 5314642"/>
              <a:gd name="connsiteX334" fmla="*/ 3750127 w 9021037"/>
              <a:gd name="connsiteY334" fmla="*/ 3651091 h 5314642"/>
              <a:gd name="connsiteX335" fmla="*/ 3702165 w 9021037"/>
              <a:gd name="connsiteY335" fmla="*/ 3571903 h 5314642"/>
              <a:gd name="connsiteX336" fmla="*/ 3659135 w 9021037"/>
              <a:gd name="connsiteY336" fmla="*/ 3518115 h 5314642"/>
              <a:gd name="connsiteX337" fmla="*/ 3655437 w 9021037"/>
              <a:gd name="connsiteY337" fmla="*/ 3410538 h 5314642"/>
              <a:gd name="connsiteX338" fmla="*/ 3558431 w 9021037"/>
              <a:gd name="connsiteY338" fmla="*/ 3368217 h 5314642"/>
              <a:gd name="connsiteX339" fmla="*/ 3474126 w 9021037"/>
              <a:gd name="connsiteY339" fmla="*/ 3263106 h 5314642"/>
              <a:gd name="connsiteX340" fmla="*/ 3508528 w 9021037"/>
              <a:gd name="connsiteY340" fmla="*/ 3173870 h 5314642"/>
              <a:gd name="connsiteX341" fmla="*/ 3531463 w 9021037"/>
              <a:gd name="connsiteY341" fmla="*/ 3083924 h 5314642"/>
              <a:gd name="connsiteX342" fmla="*/ 3465497 w 9021037"/>
              <a:gd name="connsiteY342" fmla="*/ 2990990 h 5314642"/>
              <a:gd name="connsiteX343" fmla="*/ 3381901 w 9021037"/>
              <a:gd name="connsiteY343" fmla="*/ 2973359 h 5314642"/>
              <a:gd name="connsiteX344" fmla="*/ 3316310 w 9021037"/>
              <a:gd name="connsiteY344" fmla="*/ 2894171 h 5314642"/>
              <a:gd name="connsiteX345" fmla="*/ 3249112 w 9021037"/>
              <a:gd name="connsiteY345" fmla="*/ 2840551 h 5314642"/>
              <a:gd name="connsiteX346" fmla="*/ 3196920 w 9021037"/>
              <a:gd name="connsiteY346" fmla="*/ 2838926 h 5314642"/>
              <a:gd name="connsiteX347" fmla="*/ 3146466 w 9021037"/>
              <a:gd name="connsiteY347" fmla="*/ 2886859 h 5314642"/>
              <a:gd name="connsiteX348" fmla="*/ 3099737 w 9021037"/>
              <a:gd name="connsiteY348" fmla="*/ 2829625 h 5314642"/>
              <a:gd name="connsiteX349" fmla="*/ 3023370 w 9021037"/>
              <a:gd name="connsiteY349" fmla="*/ 2820016 h 5314642"/>
              <a:gd name="connsiteX350" fmla="*/ 2955209 w 9021037"/>
              <a:gd name="connsiteY350" fmla="*/ 2788976 h 5314642"/>
              <a:gd name="connsiteX351" fmla="*/ 2938288 w 9021037"/>
              <a:gd name="connsiteY351" fmla="*/ 2705547 h 5314642"/>
              <a:gd name="connsiteX352" fmla="*/ 2872594 w 9021037"/>
              <a:gd name="connsiteY352" fmla="*/ 2718518 h 5314642"/>
              <a:gd name="connsiteX353" fmla="*/ 2773310 w 9021037"/>
              <a:gd name="connsiteY353" fmla="*/ 2629012 h 5314642"/>
              <a:gd name="connsiteX354" fmla="*/ 2658674 w 9021037"/>
              <a:gd name="connsiteY354" fmla="*/ 2646745 h 5314642"/>
              <a:gd name="connsiteX355" fmla="*/ 2565300 w 9021037"/>
              <a:gd name="connsiteY355" fmla="*/ 2702747 h 5314642"/>
              <a:gd name="connsiteX356" fmla="*/ 2443521 w 9021037"/>
              <a:gd name="connsiteY356" fmla="*/ 2711291 h 5314642"/>
              <a:gd name="connsiteX357" fmla="*/ 2314429 w 9021037"/>
              <a:gd name="connsiteY357" fmla="*/ 2743564 h 5314642"/>
              <a:gd name="connsiteX358" fmla="*/ 2217610 w 9021037"/>
              <a:gd name="connsiteY358" fmla="*/ 2775837 h 5314642"/>
              <a:gd name="connsiteX359" fmla="*/ 2164971 w 9021037"/>
              <a:gd name="connsiteY359" fmla="*/ 2850972 h 5314642"/>
              <a:gd name="connsiteX360" fmla="*/ 2105187 w 9021037"/>
              <a:gd name="connsiteY360" fmla="*/ 2910756 h 5314642"/>
              <a:gd name="connsiteX361" fmla="*/ 2034730 w 9021037"/>
              <a:gd name="connsiteY361" fmla="*/ 2937202 h 5314642"/>
              <a:gd name="connsiteX362" fmla="*/ 1980942 w 9021037"/>
              <a:gd name="connsiteY362" fmla="*/ 2958717 h 5314642"/>
              <a:gd name="connsiteX363" fmla="*/ 1872217 w 9021037"/>
              <a:gd name="connsiteY363" fmla="*/ 2986311 h 5314642"/>
              <a:gd name="connsiteX364" fmla="*/ 1734291 w 9021037"/>
              <a:gd name="connsiteY364" fmla="*/ 2998656 h 5314642"/>
              <a:gd name="connsiteX365" fmla="*/ 1598430 w 9021037"/>
              <a:gd name="connsiteY365" fmla="*/ 2999451 h 5314642"/>
              <a:gd name="connsiteX366" fmla="*/ 1524443 w 9021037"/>
              <a:gd name="connsiteY366" fmla="*/ 3066378 h 5314642"/>
              <a:gd name="connsiteX367" fmla="*/ 1484773 w 9021037"/>
              <a:gd name="connsiteY367" fmla="*/ 3120082 h 5314642"/>
              <a:gd name="connsiteX368" fmla="*/ 1421544 w 9021037"/>
              <a:gd name="connsiteY368" fmla="*/ 3130839 h 5314642"/>
              <a:gd name="connsiteX369" fmla="*/ 1364142 w 9021037"/>
              <a:gd name="connsiteY369" fmla="*/ 3105795 h 5314642"/>
              <a:gd name="connsiteX370" fmla="*/ 1313968 w 9021037"/>
              <a:gd name="connsiteY370" fmla="*/ 3066293 h 5314642"/>
              <a:gd name="connsiteX371" fmla="*/ 1292453 w 9021037"/>
              <a:gd name="connsiteY371" fmla="*/ 3034020 h 5314642"/>
              <a:gd name="connsiteX372" fmla="*/ 1224209 w 9021037"/>
              <a:gd name="connsiteY372" fmla="*/ 2974405 h 5314642"/>
              <a:gd name="connsiteX373" fmla="*/ 1120330 w 9021037"/>
              <a:gd name="connsiteY373" fmla="*/ 2980232 h 5314642"/>
              <a:gd name="connsiteX374" fmla="*/ 1051021 w 9021037"/>
              <a:gd name="connsiteY374" fmla="*/ 2999198 h 5314642"/>
              <a:gd name="connsiteX375" fmla="*/ 994264 w 9021037"/>
              <a:gd name="connsiteY375" fmla="*/ 2981801 h 5314642"/>
              <a:gd name="connsiteX376" fmla="*/ 908539 w 9021037"/>
              <a:gd name="connsiteY376" fmla="*/ 2984182 h 5314642"/>
              <a:gd name="connsiteX377" fmla="*/ 849008 w 9021037"/>
              <a:gd name="connsiteY377" fmla="*/ 2960370 h 5314642"/>
              <a:gd name="connsiteX378" fmla="*/ 743813 w 9021037"/>
              <a:gd name="connsiteY378" fmla="*/ 2958717 h 5314642"/>
              <a:gd name="connsiteX379" fmla="*/ 668593 w 9021037"/>
              <a:gd name="connsiteY379" fmla="*/ 2937117 h 5314642"/>
              <a:gd name="connsiteX380" fmla="*/ 608894 w 9021037"/>
              <a:gd name="connsiteY380" fmla="*/ 2912073 h 5314642"/>
              <a:gd name="connsiteX381" fmla="*/ 582448 w 9021037"/>
              <a:gd name="connsiteY381" fmla="*/ 2883413 h 5314642"/>
              <a:gd name="connsiteX382" fmla="*/ 442598 w 9021037"/>
              <a:gd name="connsiteY382" fmla="*/ 2915686 h 5314642"/>
              <a:gd name="connsiteX383" fmla="*/ 431841 w 9021037"/>
              <a:gd name="connsiteY383" fmla="*/ 2947959 h 5314642"/>
              <a:gd name="connsiteX384" fmla="*/ 367995 w 9021037"/>
              <a:gd name="connsiteY384" fmla="*/ 2936557 h 5314642"/>
              <a:gd name="connsiteX385" fmla="*/ 315804 w 9021037"/>
              <a:gd name="connsiteY385" fmla="*/ 2889577 h 5314642"/>
              <a:gd name="connsiteX386" fmla="*/ 238203 w 9021037"/>
              <a:gd name="connsiteY386" fmla="*/ 2883413 h 5314642"/>
              <a:gd name="connsiteX387" fmla="*/ 202148 w 9021037"/>
              <a:gd name="connsiteY387" fmla="*/ 2795055 h 5314642"/>
              <a:gd name="connsiteX388" fmla="*/ 119869 w 9021037"/>
              <a:gd name="connsiteY388" fmla="*/ 2754322 h 5314642"/>
              <a:gd name="connsiteX389" fmla="*/ 42437 w 9021037"/>
              <a:gd name="connsiteY389" fmla="*/ 2693390 h 5314642"/>
              <a:gd name="connsiteX390" fmla="*/ 1703 w 9021037"/>
              <a:gd name="connsiteY390" fmla="*/ 2607497 h 5314642"/>
              <a:gd name="connsiteX391" fmla="*/ 43417 w 9021037"/>
              <a:gd name="connsiteY391" fmla="*/ 2483083 h 5314642"/>
              <a:gd name="connsiteX392" fmla="*/ 119869 w 9021037"/>
              <a:gd name="connsiteY392" fmla="*/ 2420835 h 5314642"/>
              <a:gd name="connsiteX393" fmla="*/ 122503 w 9021037"/>
              <a:gd name="connsiteY393" fmla="*/ 2316956 h 5314642"/>
              <a:gd name="connsiteX394" fmla="*/ 201251 w 9021037"/>
              <a:gd name="connsiteY394" fmla="*/ 2246330 h 5314642"/>
              <a:gd name="connsiteX395" fmla="*/ 233524 w 9021037"/>
              <a:gd name="connsiteY395" fmla="*/ 2191478 h 5314642"/>
              <a:gd name="connsiteX396" fmla="*/ 281234 w 9021037"/>
              <a:gd name="connsiteY396" fmla="*/ 2151893 h 5314642"/>
              <a:gd name="connsiteX397" fmla="*/ 296838 w 9021037"/>
              <a:gd name="connsiteY397" fmla="*/ 2053926 h 5314642"/>
              <a:gd name="connsiteX398" fmla="*/ 265966 w 9021037"/>
              <a:gd name="connsiteY398" fmla="*/ 1923686 h 5314642"/>
              <a:gd name="connsiteX399" fmla="*/ 309977 w 9021037"/>
              <a:gd name="connsiteY399" fmla="*/ 1850847 h 5314642"/>
              <a:gd name="connsiteX400" fmla="*/ 378053 w 9021037"/>
              <a:gd name="connsiteY400" fmla="*/ 1721587 h 5314642"/>
              <a:gd name="connsiteX401" fmla="*/ 464114 w 9021037"/>
              <a:gd name="connsiteY40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520669 w 9021037"/>
              <a:gd name="connsiteY203" fmla="*/ 4550849 h 5314642"/>
              <a:gd name="connsiteX204" fmla="*/ 6585215 w 9021037"/>
              <a:gd name="connsiteY204" fmla="*/ 4615395 h 5314642"/>
              <a:gd name="connsiteX205" fmla="*/ 6617488 w 9021037"/>
              <a:gd name="connsiteY205" fmla="*/ 4626152 h 5314642"/>
              <a:gd name="connsiteX206" fmla="*/ 6649761 w 9021037"/>
              <a:gd name="connsiteY206" fmla="*/ 4647667 h 5314642"/>
              <a:gd name="connsiteX207" fmla="*/ 6671276 w 9021037"/>
              <a:gd name="connsiteY207" fmla="*/ 4669183 h 5314642"/>
              <a:gd name="connsiteX208" fmla="*/ 6703549 w 9021037"/>
              <a:gd name="connsiteY208" fmla="*/ 4679940 h 5314642"/>
              <a:gd name="connsiteX209" fmla="*/ 6811125 w 9021037"/>
              <a:gd name="connsiteY209" fmla="*/ 4647667 h 5314642"/>
              <a:gd name="connsiteX210" fmla="*/ 6918702 w 9021037"/>
              <a:gd name="connsiteY210" fmla="*/ 4636910 h 5314642"/>
              <a:gd name="connsiteX211" fmla="*/ 6950975 w 9021037"/>
              <a:gd name="connsiteY211" fmla="*/ 4615395 h 5314642"/>
              <a:gd name="connsiteX212" fmla="*/ 7166128 w 9021037"/>
              <a:gd name="connsiteY212" fmla="*/ 4615395 h 5314642"/>
              <a:gd name="connsiteX213" fmla="*/ 7198401 w 9021037"/>
              <a:gd name="connsiteY213" fmla="*/ 4626152 h 5314642"/>
              <a:gd name="connsiteX214" fmla="*/ 7230674 w 9021037"/>
              <a:gd name="connsiteY214" fmla="*/ 4733729 h 5314642"/>
              <a:gd name="connsiteX215" fmla="*/ 7219916 w 9021037"/>
              <a:gd name="connsiteY215" fmla="*/ 4776759 h 5314642"/>
              <a:gd name="connsiteX216" fmla="*/ 7176885 w 9021037"/>
              <a:gd name="connsiteY216" fmla="*/ 4830547 h 5314642"/>
              <a:gd name="connsiteX217" fmla="*/ 7155370 w 9021037"/>
              <a:gd name="connsiteY217" fmla="*/ 4862820 h 5314642"/>
              <a:gd name="connsiteX218" fmla="*/ 7101582 w 9021037"/>
              <a:gd name="connsiteY218" fmla="*/ 4905851 h 5314642"/>
              <a:gd name="connsiteX219" fmla="*/ 7037036 w 9021037"/>
              <a:gd name="connsiteY219" fmla="*/ 4927366 h 5314642"/>
              <a:gd name="connsiteX220" fmla="*/ 7004763 w 9021037"/>
              <a:gd name="connsiteY220" fmla="*/ 4938124 h 5314642"/>
              <a:gd name="connsiteX221" fmla="*/ 6907944 w 9021037"/>
              <a:gd name="connsiteY221" fmla="*/ 4948882 h 5314642"/>
              <a:gd name="connsiteX222" fmla="*/ 6843398 w 9021037"/>
              <a:gd name="connsiteY222" fmla="*/ 4970397 h 5314642"/>
              <a:gd name="connsiteX223" fmla="*/ 6757337 w 9021037"/>
              <a:gd name="connsiteY223" fmla="*/ 4959639 h 5314642"/>
              <a:gd name="connsiteX224" fmla="*/ 6725064 w 9021037"/>
              <a:gd name="connsiteY224" fmla="*/ 4948882 h 5314642"/>
              <a:gd name="connsiteX225" fmla="*/ 6682034 w 9021037"/>
              <a:gd name="connsiteY225" fmla="*/ 4905851 h 5314642"/>
              <a:gd name="connsiteX226" fmla="*/ 6639003 w 9021037"/>
              <a:gd name="connsiteY226" fmla="*/ 4948882 h 5314642"/>
              <a:gd name="connsiteX227" fmla="*/ 6628245 w 9021037"/>
              <a:gd name="connsiteY227" fmla="*/ 4981155 h 5314642"/>
              <a:gd name="connsiteX228" fmla="*/ 6595973 w 9021037"/>
              <a:gd name="connsiteY228" fmla="*/ 4991912 h 5314642"/>
              <a:gd name="connsiteX229" fmla="*/ 6509911 w 9021037"/>
              <a:gd name="connsiteY229" fmla="*/ 5002670 h 5314642"/>
              <a:gd name="connsiteX230" fmla="*/ 6445365 w 9021037"/>
              <a:gd name="connsiteY230" fmla="*/ 5013427 h 5314642"/>
              <a:gd name="connsiteX231" fmla="*/ 6391577 w 9021037"/>
              <a:gd name="connsiteY231" fmla="*/ 5045700 h 5314642"/>
              <a:gd name="connsiteX232" fmla="*/ 6327031 w 9021037"/>
              <a:gd name="connsiteY232" fmla="*/ 5077973 h 5314642"/>
              <a:gd name="connsiteX233" fmla="*/ 6305516 w 9021037"/>
              <a:gd name="connsiteY233" fmla="*/ 5099489 h 5314642"/>
              <a:gd name="connsiteX234" fmla="*/ 6262485 w 9021037"/>
              <a:gd name="connsiteY234" fmla="*/ 5110246 h 5314642"/>
              <a:gd name="connsiteX235" fmla="*/ 6230213 w 9021037"/>
              <a:gd name="connsiteY235" fmla="*/ 5121004 h 5314642"/>
              <a:gd name="connsiteX236" fmla="*/ 6187182 w 9021037"/>
              <a:gd name="connsiteY236" fmla="*/ 5164035 h 5314642"/>
              <a:gd name="connsiteX237" fmla="*/ 6165667 w 9021037"/>
              <a:gd name="connsiteY237" fmla="*/ 5196307 h 5314642"/>
              <a:gd name="connsiteX238" fmla="*/ 6133394 w 9021037"/>
              <a:gd name="connsiteY238" fmla="*/ 5207065 h 5314642"/>
              <a:gd name="connsiteX239" fmla="*/ 6111878 w 9021037"/>
              <a:gd name="connsiteY239" fmla="*/ 5228580 h 5314642"/>
              <a:gd name="connsiteX240" fmla="*/ 6047333 w 9021037"/>
              <a:gd name="connsiteY240" fmla="*/ 5271611 h 5314642"/>
              <a:gd name="connsiteX241" fmla="*/ 5982787 w 9021037"/>
              <a:gd name="connsiteY241" fmla="*/ 5282369 h 5314642"/>
              <a:gd name="connsiteX242" fmla="*/ 5928998 w 9021037"/>
              <a:gd name="connsiteY242" fmla="*/ 5293126 h 5314642"/>
              <a:gd name="connsiteX243" fmla="*/ 5896725 w 9021037"/>
              <a:gd name="connsiteY243" fmla="*/ 5303884 h 5314642"/>
              <a:gd name="connsiteX244" fmla="*/ 5842937 w 9021037"/>
              <a:gd name="connsiteY244" fmla="*/ 5314642 h 5314642"/>
              <a:gd name="connsiteX245" fmla="*/ 5767634 w 9021037"/>
              <a:gd name="connsiteY245" fmla="*/ 5303884 h 5314642"/>
              <a:gd name="connsiteX246" fmla="*/ 5703088 w 9021037"/>
              <a:gd name="connsiteY246" fmla="*/ 5282369 h 5314642"/>
              <a:gd name="connsiteX247" fmla="*/ 5638542 w 9021037"/>
              <a:gd name="connsiteY247" fmla="*/ 5271611 h 5314642"/>
              <a:gd name="connsiteX248" fmla="*/ 5595511 w 9021037"/>
              <a:gd name="connsiteY248" fmla="*/ 5174792 h 5314642"/>
              <a:gd name="connsiteX249" fmla="*/ 5638542 w 9021037"/>
              <a:gd name="connsiteY249" fmla="*/ 5056458 h 5314642"/>
              <a:gd name="connsiteX250" fmla="*/ 5660057 w 9021037"/>
              <a:gd name="connsiteY250" fmla="*/ 4895093 h 5314642"/>
              <a:gd name="connsiteX251" fmla="*/ 5584754 w 9021037"/>
              <a:gd name="connsiteY251" fmla="*/ 4819790 h 5314642"/>
              <a:gd name="connsiteX252" fmla="*/ 5530965 w 9021037"/>
              <a:gd name="connsiteY252" fmla="*/ 4787517 h 5314642"/>
              <a:gd name="connsiteX253" fmla="*/ 5423389 w 9021037"/>
              <a:gd name="connsiteY253" fmla="*/ 4766002 h 5314642"/>
              <a:gd name="connsiteX254" fmla="*/ 5358843 w 9021037"/>
              <a:gd name="connsiteY254" fmla="*/ 4733729 h 5314642"/>
              <a:gd name="connsiteX255" fmla="*/ 5326570 w 9021037"/>
              <a:gd name="connsiteY255" fmla="*/ 4722971 h 5314642"/>
              <a:gd name="connsiteX256" fmla="*/ 5294297 w 9021037"/>
              <a:gd name="connsiteY256" fmla="*/ 4701456 h 5314642"/>
              <a:gd name="connsiteX257" fmla="*/ 5175776 w 9021037"/>
              <a:gd name="connsiteY257" fmla="*/ 4704108 h 5314642"/>
              <a:gd name="connsiteX258" fmla="*/ 5166214 w 9021037"/>
              <a:gd name="connsiteY258" fmla="*/ 4655026 h 5314642"/>
              <a:gd name="connsiteX259" fmla="*/ 5197478 w 9021037"/>
              <a:gd name="connsiteY259" fmla="*/ 4572364 h 5314642"/>
              <a:gd name="connsiteX260" fmla="*/ 5264639 w 9021037"/>
              <a:gd name="connsiteY260" fmla="*/ 4543901 h 5314642"/>
              <a:gd name="connsiteX261" fmla="*/ 5339980 w 9021037"/>
              <a:gd name="connsiteY261" fmla="*/ 4489478 h 5314642"/>
              <a:gd name="connsiteX262" fmla="*/ 5401874 w 9021037"/>
              <a:gd name="connsiteY262" fmla="*/ 4432515 h 5314642"/>
              <a:gd name="connsiteX263" fmla="*/ 5466420 w 9021037"/>
              <a:gd name="connsiteY263" fmla="*/ 4421757 h 5314642"/>
              <a:gd name="connsiteX264" fmla="*/ 5617027 w 9021037"/>
              <a:gd name="connsiteY264" fmla="*/ 4378726 h 5314642"/>
              <a:gd name="connsiteX265" fmla="*/ 5712277 w 9021037"/>
              <a:gd name="connsiteY265" fmla="*/ 4285792 h 5314642"/>
              <a:gd name="connsiteX266" fmla="*/ 5573996 w 9021037"/>
              <a:gd name="connsiteY266" fmla="*/ 4195846 h 5314642"/>
              <a:gd name="connsiteX267" fmla="*/ 5467129 w 9021037"/>
              <a:gd name="connsiteY267" fmla="*/ 4187031 h 5314642"/>
              <a:gd name="connsiteX268" fmla="*/ 5404339 w 9021037"/>
              <a:gd name="connsiteY268" fmla="*/ 4245451 h 5314642"/>
              <a:gd name="connsiteX269" fmla="*/ 5296389 w 9021037"/>
              <a:gd name="connsiteY269" fmla="*/ 4229576 h 5314642"/>
              <a:gd name="connsiteX270" fmla="*/ 5223364 w 9021037"/>
              <a:gd name="connsiteY270" fmla="*/ 4223226 h 5314642"/>
              <a:gd name="connsiteX271" fmla="*/ 5154448 w 9021037"/>
              <a:gd name="connsiteY271" fmla="*/ 4185089 h 5314642"/>
              <a:gd name="connsiteX272" fmla="*/ 5122175 w 9021037"/>
              <a:gd name="connsiteY272" fmla="*/ 4195846 h 5314642"/>
              <a:gd name="connsiteX273" fmla="*/ 5025356 w 9021037"/>
              <a:gd name="connsiteY273" fmla="*/ 4185089 h 5314642"/>
              <a:gd name="connsiteX274" fmla="*/ 4960810 w 9021037"/>
              <a:gd name="connsiteY274" fmla="*/ 4152816 h 5314642"/>
              <a:gd name="connsiteX275" fmla="*/ 4907022 w 9021037"/>
              <a:gd name="connsiteY275" fmla="*/ 4099027 h 5314642"/>
              <a:gd name="connsiteX276" fmla="*/ 4836014 w 9021037"/>
              <a:gd name="connsiteY276" fmla="*/ 4093051 h 5314642"/>
              <a:gd name="connsiteX277" fmla="*/ 4804899 w 9021037"/>
              <a:gd name="connsiteY277" fmla="*/ 4048414 h 5314642"/>
              <a:gd name="connsiteX278" fmla="*/ 4902689 w 9021037"/>
              <a:gd name="connsiteY278" fmla="*/ 4007326 h 5314642"/>
              <a:gd name="connsiteX279" fmla="*/ 4880576 w 9021037"/>
              <a:gd name="connsiteY279" fmla="*/ 3944536 h 5314642"/>
              <a:gd name="connsiteX280" fmla="*/ 4739307 w 9021037"/>
              <a:gd name="connsiteY280" fmla="*/ 3953538 h 5314642"/>
              <a:gd name="connsiteX281" fmla="*/ 4639500 w 9021037"/>
              <a:gd name="connsiteY281" fmla="*/ 3859707 h 5314642"/>
              <a:gd name="connsiteX282" fmla="*/ 4502639 w 9021037"/>
              <a:gd name="connsiteY282" fmla="*/ 3870801 h 5314642"/>
              <a:gd name="connsiteX283" fmla="*/ 4421695 w 9021037"/>
              <a:gd name="connsiteY283" fmla="*/ 3860417 h 5314642"/>
              <a:gd name="connsiteX284" fmla="*/ 4328014 w 9021037"/>
              <a:gd name="connsiteY284" fmla="*/ 3873976 h 5314642"/>
              <a:gd name="connsiteX285" fmla="*/ 4302614 w 9021037"/>
              <a:gd name="connsiteY285" fmla="*/ 3899376 h 5314642"/>
              <a:gd name="connsiteX286" fmla="*/ 4305789 w 9021037"/>
              <a:gd name="connsiteY286" fmla="*/ 3947001 h 5314642"/>
              <a:gd name="connsiteX287" fmla="*/ 4272321 w 9021037"/>
              <a:gd name="connsiteY287" fmla="*/ 4045239 h 5314642"/>
              <a:gd name="connsiteX288" fmla="*/ 4229290 w 9021037"/>
              <a:gd name="connsiteY288" fmla="*/ 4109785 h 5314642"/>
              <a:gd name="connsiteX289" fmla="*/ 4207775 w 9021037"/>
              <a:gd name="connsiteY289" fmla="*/ 4142058 h 5314642"/>
              <a:gd name="connsiteX290" fmla="*/ 4175502 w 9021037"/>
              <a:gd name="connsiteY290" fmla="*/ 4174331 h 5314642"/>
              <a:gd name="connsiteX291" fmla="*/ 4121714 w 9021037"/>
              <a:gd name="connsiteY291" fmla="*/ 4217362 h 5314642"/>
              <a:gd name="connsiteX292" fmla="*/ 4096239 w 9021037"/>
              <a:gd name="connsiteY292" fmla="*/ 4270851 h 5314642"/>
              <a:gd name="connsiteX293" fmla="*/ 4046410 w 9021037"/>
              <a:gd name="connsiteY293" fmla="*/ 4335696 h 5314642"/>
              <a:gd name="connsiteX294" fmla="*/ 4014137 w 9021037"/>
              <a:gd name="connsiteY294" fmla="*/ 4367969 h 5314642"/>
              <a:gd name="connsiteX295" fmla="*/ 3924191 w 9021037"/>
              <a:gd name="connsiteY295" fmla="*/ 4468485 h 5314642"/>
              <a:gd name="connsiteX296" fmla="*/ 3838130 w 9021037"/>
              <a:gd name="connsiteY296" fmla="*/ 4537439 h 5314642"/>
              <a:gd name="connsiteX297" fmla="*/ 3780457 w 9021037"/>
              <a:gd name="connsiteY297" fmla="*/ 4563362 h 5314642"/>
              <a:gd name="connsiteX298" fmla="*/ 3813664 w 9021037"/>
              <a:gd name="connsiteY298" fmla="*/ 4639151 h 5314642"/>
              <a:gd name="connsiteX299" fmla="*/ 3810489 w 9021037"/>
              <a:gd name="connsiteY299" fmla="*/ 4728051 h 5314642"/>
              <a:gd name="connsiteX300" fmla="*/ 3745196 w 9021037"/>
              <a:gd name="connsiteY300" fmla="*/ 4755244 h 5314642"/>
              <a:gd name="connsiteX301" fmla="*/ 3699364 w 9021037"/>
              <a:gd name="connsiteY301" fmla="*/ 4693126 h 5314642"/>
              <a:gd name="connsiteX302" fmla="*/ 3621745 w 9021037"/>
              <a:gd name="connsiteY302" fmla="*/ 4641840 h 5314642"/>
              <a:gd name="connsiteX303" fmla="*/ 3499339 w 9021037"/>
              <a:gd name="connsiteY303" fmla="*/ 4664551 h 5314642"/>
              <a:gd name="connsiteX304" fmla="*/ 3423139 w 9021037"/>
              <a:gd name="connsiteY304" fmla="*/ 4728051 h 5314642"/>
              <a:gd name="connsiteX305" fmla="*/ 3342046 w 9021037"/>
              <a:gd name="connsiteY305" fmla="*/ 4725436 h 5314642"/>
              <a:gd name="connsiteX306" fmla="*/ 3286614 w 9021037"/>
              <a:gd name="connsiteY306" fmla="*/ 4785201 h 5314642"/>
              <a:gd name="connsiteX307" fmla="*/ 3212431 w 9021037"/>
              <a:gd name="connsiteY307" fmla="*/ 4788750 h 5314642"/>
              <a:gd name="connsiteX308" fmla="*/ 3153525 w 9021037"/>
              <a:gd name="connsiteY308" fmla="*/ 4755244 h 5314642"/>
              <a:gd name="connsiteX309" fmla="*/ 3099737 w 9021037"/>
              <a:gd name="connsiteY309" fmla="*/ 4712213 h 5314642"/>
              <a:gd name="connsiteX310" fmla="*/ 3032614 w 9021037"/>
              <a:gd name="connsiteY310" fmla="*/ 4591526 h 5314642"/>
              <a:gd name="connsiteX311" fmla="*/ 3054839 w 9021037"/>
              <a:gd name="connsiteY311" fmla="*/ 4556601 h 5314642"/>
              <a:gd name="connsiteX312" fmla="*/ 3088980 w 9021037"/>
              <a:gd name="connsiteY312" fmla="*/ 4561606 h 5314642"/>
              <a:gd name="connsiteX313" fmla="*/ 3131039 w 9021037"/>
              <a:gd name="connsiteY313" fmla="*/ 4585176 h 5314642"/>
              <a:gd name="connsiteX314" fmla="*/ 3173995 w 9021037"/>
              <a:gd name="connsiteY314" fmla="*/ 4560037 h 5314642"/>
              <a:gd name="connsiteX315" fmla="*/ 3172314 w 9021037"/>
              <a:gd name="connsiteY315" fmla="*/ 4505801 h 5314642"/>
              <a:gd name="connsiteX316" fmla="*/ 3142768 w 9021037"/>
              <a:gd name="connsiteY316" fmla="*/ 4443272 h 5314642"/>
              <a:gd name="connsiteX317" fmla="*/ 3192148 w 9021037"/>
              <a:gd name="connsiteY317" fmla="*/ 4404126 h 5314642"/>
              <a:gd name="connsiteX318" fmla="*/ 3268871 w 9021037"/>
              <a:gd name="connsiteY318" fmla="*/ 4377680 h 5314642"/>
              <a:gd name="connsiteX319" fmla="*/ 3299725 w 9021037"/>
              <a:gd name="connsiteY319" fmla="*/ 4261812 h 5314642"/>
              <a:gd name="connsiteX320" fmla="*/ 3411896 w 9021037"/>
              <a:gd name="connsiteY320" fmla="*/ 4243658 h 5314642"/>
              <a:gd name="connsiteX321" fmla="*/ 3423139 w 9021037"/>
              <a:gd name="connsiteY321" fmla="*/ 4140676 h 5314642"/>
              <a:gd name="connsiteX322" fmla="*/ 3380669 w 9021037"/>
              <a:gd name="connsiteY322" fmla="*/ 4050170 h 5314642"/>
              <a:gd name="connsiteX323" fmla="*/ 3401997 w 9021037"/>
              <a:gd name="connsiteY323" fmla="*/ 3941361 h 5314642"/>
              <a:gd name="connsiteX324" fmla="*/ 3490188 w 9021037"/>
              <a:gd name="connsiteY324" fmla="*/ 3891270 h 5314642"/>
              <a:gd name="connsiteX325" fmla="*/ 3589658 w 9021037"/>
              <a:gd name="connsiteY325" fmla="*/ 3897097 h 5314642"/>
              <a:gd name="connsiteX326" fmla="*/ 3669893 w 9021037"/>
              <a:gd name="connsiteY326" fmla="*/ 3948420 h 5314642"/>
              <a:gd name="connsiteX327" fmla="*/ 3737613 w 9021037"/>
              <a:gd name="connsiteY327" fmla="*/ 3984578 h 5314642"/>
              <a:gd name="connsiteX328" fmla="*/ 3813440 w 9021037"/>
              <a:gd name="connsiteY328" fmla="*/ 3954770 h 5314642"/>
              <a:gd name="connsiteX329" fmla="*/ 3913620 w 9021037"/>
              <a:gd name="connsiteY329" fmla="*/ 3963063 h 5314642"/>
              <a:gd name="connsiteX330" fmla="*/ 3899688 w 9021037"/>
              <a:gd name="connsiteY330" fmla="*/ 3865011 h 5314642"/>
              <a:gd name="connsiteX331" fmla="*/ 3911155 w 9021037"/>
              <a:gd name="connsiteY331" fmla="*/ 3759713 h 5314642"/>
              <a:gd name="connsiteX332" fmla="*/ 3829315 w 9021037"/>
              <a:gd name="connsiteY332" fmla="*/ 3709997 h 5314642"/>
              <a:gd name="connsiteX333" fmla="*/ 3750127 w 9021037"/>
              <a:gd name="connsiteY333" fmla="*/ 3651091 h 5314642"/>
              <a:gd name="connsiteX334" fmla="*/ 3702165 w 9021037"/>
              <a:gd name="connsiteY334" fmla="*/ 3571903 h 5314642"/>
              <a:gd name="connsiteX335" fmla="*/ 3659135 w 9021037"/>
              <a:gd name="connsiteY335" fmla="*/ 3518115 h 5314642"/>
              <a:gd name="connsiteX336" fmla="*/ 3655437 w 9021037"/>
              <a:gd name="connsiteY336" fmla="*/ 3410538 h 5314642"/>
              <a:gd name="connsiteX337" fmla="*/ 3558431 w 9021037"/>
              <a:gd name="connsiteY337" fmla="*/ 3368217 h 5314642"/>
              <a:gd name="connsiteX338" fmla="*/ 3474126 w 9021037"/>
              <a:gd name="connsiteY338" fmla="*/ 3263106 h 5314642"/>
              <a:gd name="connsiteX339" fmla="*/ 3508528 w 9021037"/>
              <a:gd name="connsiteY339" fmla="*/ 3173870 h 5314642"/>
              <a:gd name="connsiteX340" fmla="*/ 3531463 w 9021037"/>
              <a:gd name="connsiteY340" fmla="*/ 3083924 h 5314642"/>
              <a:gd name="connsiteX341" fmla="*/ 3465497 w 9021037"/>
              <a:gd name="connsiteY341" fmla="*/ 2990990 h 5314642"/>
              <a:gd name="connsiteX342" fmla="*/ 3381901 w 9021037"/>
              <a:gd name="connsiteY342" fmla="*/ 2973359 h 5314642"/>
              <a:gd name="connsiteX343" fmla="*/ 3316310 w 9021037"/>
              <a:gd name="connsiteY343" fmla="*/ 2894171 h 5314642"/>
              <a:gd name="connsiteX344" fmla="*/ 3249112 w 9021037"/>
              <a:gd name="connsiteY344" fmla="*/ 2840551 h 5314642"/>
              <a:gd name="connsiteX345" fmla="*/ 3196920 w 9021037"/>
              <a:gd name="connsiteY345" fmla="*/ 2838926 h 5314642"/>
              <a:gd name="connsiteX346" fmla="*/ 3146466 w 9021037"/>
              <a:gd name="connsiteY346" fmla="*/ 2886859 h 5314642"/>
              <a:gd name="connsiteX347" fmla="*/ 3099737 w 9021037"/>
              <a:gd name="connsiteY347" fmla="*/ 2829625 h 5314642"/>
              <a:gd name="connsiteX348" fmla="*/ 3023370 w 9021037"/>
              <a:gd name="connsiteY348" fmla="*/ 2820016 h 5314642"/>
              <a:gd name="connsiteX349" fmla="*/ 2955209 w 9021037"/>
              <a:gd name="connsiteY349" fmla="*/ 2788976 h 5314642"/>
              <a:gd name="connsiteX350" fmla="*/ 2938288 w 9021037"/>
              <a:gd name="connsiteY350" fmla="*/ 2705547 h 5314642"/>
              <a:gd name="connsiteX351" fmla="*/ 2872594 w 9021037"/>
              <a:gd name="connsiteY351" fmla="*/ 2718518 h 5314642"/>
              <a:gd name="connsiteX352" fmla="*/ 2773310 w 9021037"/>
              <a:gd name="connsiteY352" fmla="*/ 2629012 h 5314642"/>
              <a:gd name="connsiteX353" fmla="*/ 2658674 w 9021037"/>
              <a:gd name="connsiteY353" fmla="*/ 2646745 h 5314642"/>
              <a:gd name="connsiteX354" fmla="*/ 2565300 w 9021037"/>
              <a:gd name="connsiteY354" fmla="*/ 2702747 h 5314642"/>
              <a:gd name="connsiteX355" fmla="*/ 2443521 w 9021037"/>
              <a:gd name="connsiteY355" fmla="*/ 2711291 h 5314642"/>
              <a:gd name="connsiteX356" fmla="*/ 2314429 w 9021037"/>
              <a:gd name="connsiteY356" fmla="*/ 2743564 h 5314642"/>
              <a:gd name="connsiteX357" fmla="*/ 2217610 w 9021037"/>
              <a:gd name="connsiteY357" fmla="*/ 2775837 h 5314642"/>
              <a:gd name="connsiteX358" fmla="*/ 2164971 w 9021037"/>
              <a:gd name="connsiteY358" fmla="*/ 2850972 h 5314642"/>
              <a:gd name="connsiteX359" fmla="*/ 2105187 w 9021037"/>
              <a:gd name="connsiteY359" fmla="*/ 2910756 h 5314642"/>
              <a:gd name="connsiteX360" fmla="*/ 2034730 w 9021037"/>
              <a:gd name="connsiteY360" fmla="*/ 2937202 h 5314642"/>
              <a:gd name="connsiteX361" fmla="*/ 1980942 w 9021037"/>
              <a:gd name="connsiteY361" fmla="*/ 2958717 h 5314642"/>
              <a:gd name="connsiteX362" fmla="*/ 1872217 w 9021037"/>
              <a:gd name="connsiteY362" fmla="*/ 2986311 h 5314642"/>
              <a:gd name="connsiteX363" fmla="*/ 1734291 w 9021037"/>
              <a:gd name="connsiteY363" fmla="*/ 2998656 h 5314642"/>
              <a:gd name="connsiteX364" fmla="*/ 1598430 w 9021037"/>
              <a:gd name="connsiteY364" fmla="*/ 2999451 h 5314642"/>
              <a:gd name="connsiteX365" fmla="*/ 1524443 w 9021037"/>
              <a:gd name="connsiteY365" fmla="*/ 3066378 h 5314642"/>
              <a:gd name="connsiteX366" fmla="*/ 1484773 w 9021037"/>
              <a:gd name="connsiteY366" fmla="*/ 3120082 h 5314642"/>
              <a:gd name="connsiteX367" fmla="*/ 1421544 w 9021037"/>
              <a:gd name="connsiteY367" fmla="*/ 3130839 h 5314642"/>
              <a:gd name="connsiteX368" fmla="*/ 1364142 w 9021037"/>
              <a:gd name="connsiteY368" fmla="*/ 3105795 h 5314642"/>
              <a:gd name="connsiteX369" fmla="*/ 1313968 w 9021037"/>
              <a:gd name="connsiteY369" fmla="*/ 3066293 h 5314642"/>
              <a:gd name="connsiteX370" fmla="*/ 1292453 w 9021037"/>
              <a:gd name="connsiteY370" fmla="*/ 3034020 h 5314642"/>
              <a:gd name="connsiteX371" fmla="*/ 1224209 w 9021037"/>
              <a:gd name="connsiteY371" fmla="*/ 2974405 h 5314642"/>
              <a:gd name="connsiteX372" fmla="*/ 1120330 w 9021037"/>
              <a:gd name="connsiteY372" fmla="*/ 2980232 h 5314642"/>
              <a:gd name="connsiteX373" fmla="*/ 1051021 w 9021037"/>
              <a:gd name="connsiteY373" fmla="*/ 2999198 h 5314642"/>
              <a:gd name="connsiteX374" fmla="*/ 994264 w 9021037"/>
              <a:gd name="connsiteY374" fmla="*/ 2981801 h 5314642"/>
              <a:gd name="connsiteX375" fmla="*/ 908539 w 9021037"/>
              <a:gd name="connsiteY375" fmla="*/ 2984182 h 5314642"/>
              <a:gd name="connsiteX376" fmla="*/ 849008 w 9021037"/>
              <a:gd name="connsiteY376" fmla="*/ 2960370 h 5314642"/>
              <a:gd name="connsiteX377" fmla="*/ 743813 w 9021037"/>
              <a:gd name="connsiteY377" fmla="*/ 2958717 h 5314642"/>
              <a:gd name="connsiteX378" fmla="*/ 668593 w 9021037"/>
              <a:gd name="connsiteY378" fmla="*/ 2937117 h 5314642"/>
              <a:gd name="connsiteX379" fmla="*/ 608894 w 9021037"/>
              <a:gd name="connsiteY379" fmla="*/ 2912073 h 5314642"/>
              <a:gd name="connsiteX380" fmla="*/ 582448 w 9021037"/>
              <a:gd name="connsiteY380" fmla="*/ 2883413 h 5314642"/>
              <a:gd name="connsiteX381" fmla="*/ 442598 w 9021037"/>
              <a:gd name="connsiteY381" fmla="*/ 2915686 h 5314642"/>
              <a:gd name="connsiteX382" fmla="*/ 431841 w 9021037"/>
              <a:gd name="connsiteY382" fmla="*/ 2947959 h 5314642"/>
              <a:gd name="connsiteX383" fmla="*/ 367995 w 9021037"/>
              <a:gd name="connsiteY383" fmla="*/ 2936557 h 5314642"/>
              <a:gd name="connsiteX384" fmla="*/ 315804 w 9021037"/>
              <a:gd name="connsiteY384" fmla="*/ 2889577 h 5314642"/>
              <a:gd name="connsiteX385" fmla="*/ 238203 w 9021037"/>
              <a:gd name="connsiteY385" fmla="*/ 2883413 h 5314642"/>
              <a:gd name="connsiteX386" fmla="*/ 202148 w 9021037"/>
              <a:gd name="connsiteY386" fmla="*/ 2795055 h 5314642"/>
              <a:gd name="connsiteX387" fmla="*/ 119869 w 9021037"/>
              <a:gd name="connsiteY387" fmla="*/ 2754322 h 5314642"/>
              <a:gd name="connsiteX388" fmla="*/ 42437 w 9021037"/>
              <a:gd name="connsiteY388" fmla="*/ 2693390 h 5314642"/>
              <a:gd name="connsiteX389" fmla="*/ 1703 w 9021037"/>
              <a:gd name="connsiteY389" fmla="*/ 2607497 h 5314642"/>
              <a:gd name="connsiteX390" fmla="*/ 43417 w 9021037"/>
              <a:gd name="connsiteY390" fmla="*/ 2483083 h 5314642"/>
              <a:gd name="connsiteX391" fmla="*/ 119869 w 9021037"/>
              <a:gd name="connsiteY391" fmla="*/ 2420835 h 5314642"/>
              <a:gd name="connsiteX392" fmla="*/ 122503 w 9021037"/>
              <a:gd name="connsiteY392" fmla="*/ 2316956 h 5314642"/>
              <a:gd name="connsiteX393" fmla="*/ 201251 w 9021037"/>
              <a:gd name="connsiteY393" fmla="*/ 2246330 h 5314642"/>
              <a:gd name="connsiteX394" fmla="*/ 233524 w 9021037"/>
              <a:gd name="connsiteY394" fmla="*/ 2191478 h 5314642"/>
              <a:gd name="connsiteX395" fmla="*/ 281234 w 9021037"/>
              <a:gd name="connsiteY395" fmla="*/ 2151893 h 5314642"/>
              <a:gd name="connsiteX396" fmla="*/ 296838 w 9021037"/>
              <a:gd name="connsiteY396" fmla="*/ 2053926 h 5314642"/>
              <a:gd name="connsiteX397" fmla="*/ 265966 w 9021037"/>
              <a:gd name="connsiteY397" fmla="*/ 1923686 h 5314642"/>
              <a:gd name="connsiteX398" fmla="*/ 309977 w 9021037"/>
              <a:gd name="connsiteY398" fmla="*/ 1850847 h 5314642"/>
              <a:gd name="connsiteX399" fmla="*/ 378053 w 9021037"/>
              <a:gd name="connsiteY399" fmla="*/ 1721587 h 5314642"/>
              <a:gd name="connsiteX400" fmla="*/ 464114 w 9021037"/>
              <a:gd name="connsiteY40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85215 w 9021037"/>
              <a:gd name="connsiteY204" fmla="*/ 4615395 h 5314642"/>
              <a:gd name="connsiteX205" fmla="*/ 6617488 w 9021037"/>
              <a:gd name="connsiteY205" fmla="*/ 4626152 h 5314642"/>
              <a:gd name="connsiteX206" fmla="*/ 6649761 w 9021037"/>
              <a:gd name="connsiteY206" fmla="*/ 4647667 h 5314642"/>
              <a:gd name="connsiteX207" fmla="*/ 6671276 w 9021037"/>
              <a:gd name="connsiteY207" fmla="*/ 4669183 h 5314642"/>
              <a:gd name="connsiteX208" fmla="*/ 6703549 w 9021037"/>
              <a:gd name="connsiteY208" fmla="*/ 4679940 h 5314642"/>
              <a:gd name="connsiteX209" fmla="*/ 6811125 w 9021037"/>
              <a:gd name="connsiteY209" fmla="*/ 4647667 h 5314642"/>
              <a:gd name="connsiteX210" fmla="*/ 6918702 w 9021037"/>
              <a:gd name="connsiteY210" fmla="*/ 4636910 h 5314642"/>
              <a:gd name="connsiteX211" fmla="*/ 6950975 w 9021037"/>
              <a:gd name="connsiteY211" fmla="*/ 4615395 h 5314642"/>
              <a:gd name="connsiteX212" fmla="*/ 7166128 w 9021037"/>
              <a:gd name="connsiteY212" fmla="*/ 4615395 h 5314642"/>
              <a:gd name="connsiteX213" fmla="*/ 7198401 w 9021037"/>
              <a:gd name="connsiteY213" fmla="*/ 4626152 h 5314642"/>
              <a:gd name="connsiteX214" fmla="*/ 7230674 w 9021037"/>
              <a:gd name="connsiteY214" fmla="*/ 4733729 h 5314642"/>
              <a:gd name="connsiteX215" fmla="*/ 7219916 w 9021037"/>
              <a:gd name="connsiteY215" fmla="*/ 4776759 h 5314642"/>
              <a:gd name="connsiteX216" fmla="*/ 7176885 w 9021037"/>
              <a:gd name="connsiteY216" fmla="*/ 4830547 h 5314642"/>
              <a:gd name="connsiteX217" fmla="*/ 7155370 w 9021037"/>
              <a:gd name="connsiteY217" fmla="*/ 4862820 h 5314642"/>
              <a:gd name="connsiteX218" fmla="*/ 7101582 w 9021037"/>
              <a:gd name="connsiteY218" fmla="*/ 4905851 h 5314642"/>
              <a:gd name="connsiteX219" fmla="*/ 7037036 w 9021037"/>
              <a:gd name="connsiteY219" fmla="*/ 4927366 h 5314642"/>
              <a:gd name="connsiteX220" fmla="*/ 7004763 w 9021037"/>
              <a:gd name="connsiteY220" fmla="*/ 4938124 h 5314642"/>
              <a:gd name="connsiteX221" fmla="*/ 6907944 w 9021037"/>
              <a:gd name="connsiteY221" fmla="*/ 4948882 h 5314642"/>
              <a:gd name="connsiteX222" fmla="*/ 6843398 w 9021037"/>
              <a:gd name="connsiteY222" fmla="*/ 4970397 h 5314642"/>
              <a:gd name="connsiteX223" fmla="*/ 6757337 w 9021037"/>
              <a:gd name="connsiteY223" fmla="*/ 4959639 h 5314642"/>
              <a:gd name="connsiteX224" fmla="*/ 6725064 w 9021037"/>
              <a:gd name="connsiteY224" fmla="*/ 4948882 h 5314642"/>
              <a:gd name="connsiteX225" fmla="*/ 6682034 w 9021037"/>
              <a:gd name="connsiteY225" fmla="*/ 4905851 h 5314642"/>
              <a:gd name="connsiteX226" fmla="*/ 6639003 w 9021037"/>
              <a:gd name="connsiteY226" fmla="*/ 4948882 h 5314642"/>
              <a:gd name="connsiteX227" fmla="*/ 6628245 w 9021037"/>
              <a:gd name="connsiteY227" fmla="*/ 4981155 h 5314642"/>
              <a:gd name="connsiteX228" fmla="*/ 6595973 w 9021037"/>
              <a:gd name="connsiteY228" fmla="*/ 4991912 h 5314642"/>
              <a:gd name="connsiteX229" fmla="*/ 6509911 w 9021037"/>
              <a:gd name="connsiteY229" fmla="*/ 5002670 h 5314642"/>
              <a:gd name="connsiteX230" fmla="*/ 6445365 w 9021037"/>
              <a:gd name="connsiteY230" fmla="*/ 5013427 h 5314642"/>
              <a:gd name="connsiteX231" fmla="*/ 6391577 w 9021037"/>
              <a:gd name="connsiteY231" fmla="*/ 5045700 h 5314642"/>
              <a:gd name="connsiteX232" fmla="*/ 6327031 w 9021037"/>
              <a:gd name="connsiteY232" fmla="*/ 5077973 h 5314642"/>
              <a:gd name="connsiteX233" fmla="*/ 6305516 w 9021037"/>
              <a:gd name="connsiteY233" fmla="*/ 5099489 h 5314642"/>
              <a:gd name="connsiteX234" fmla="*/ 6262485 w 9021037"/>
              <a:gd name="connsiteY234" fmla="*/ 5110246 h 5314642"/>
              <a:gd name="connsiteX235" fmla="*/ 6230213 w 9021037"/>
              <a:gd name="connsiteY235" fmla="*/ 5121004 h 5314642"/>
              <a:gd name="connsiteX236" fmla="*/ 6187182 w 9021037"/>
              <a:gd name="connsiteY236" fmla="*/ 5164035 h 5314642"/>
              <a:gd name="connsiteX237" fmla="*/ 6165667 w 9021037"/>
              <a:gd name="connsiteY237" fmla="*/ 5196307 h 5314642"/>
              <a:gd name="connsiteX238" fmla="*/ 6133394 w 9021037"/>
              <a:gd name="connsiteY238" fmla="*/ 5207065 h 5314642"/>
              <a:gd name="connsiteX239" fmla="*/ 6111878 w 9021037"/>
              <a:gd name="connsiteY239" fmla="*/ 5228580 h 5314642"/>
              <a:gd name="connsiteX240" fmla="*/ 6047333 w 9021037"/>
              <a:gd name="connsiteY240" fmla="*/ 5271611 h 5314642"/>
              <a:gd name="connsiteX241" fmla="*/ 5982787 w 9021037"/>
              <a:gd name="connsiteY241" fmla="*/ 5282369 h 5314642"/>
              <a:gd name="connsiteX242" fmla="*/ 5928998 w 9021037"/>
              <a:gd name="connsiteY242" fmla="*/ 5293126 h 5314642"/>
              <a:gd name="connsiteX243" fmla="*/ 5896725 w 9021037"/>
              <a:gd name="connsiteY243" fmla="*/ 5303884 h 5314642"/>
              <a:gd name="connsiteX244" fmla="*/ 5842937 w 9021037"/>
              <a:gd name="connsiteY244" fmla="*/ 5314642 h 5314642"/>
              <a:gd name="connsiteX245" fmla="*/ 5767634 w 9021037"/>
              <a:gd name="connsiteY245" fmla="*/ 5303884 h 5314642"/>
              <a:gd name="connsiteX246" fmla="*/ 5703088 w 9021037"/>
              <a:gd name="connsiteY246" fmla="*/ 5282369 h 5314642"/>
              <a:gd name="connsiteX247" fmla="*/ 5638542 w 9021037"/>
              <a:gd name="connsiteY247" fmla="*/ 5271611 h 5314642"/>
              <a:gd name="connsiteX248" fmla="*/ 5595511 w 9021037"/>
              <a:gd name="connsiteY248" fmla="*/ 5174792 h 5314642"/>
              <a:gd name="connsiteX249" fmla="*/ 5638542 w 9021037"/>
              <a:gd name="connsiteY249" fmla="*/ 5056458 h 5314642"/>
              <a:gd name="connsiteX250" fmla="*/ 5660057 w 9021037"/>
              <a:gd name="connsiteY250" fmla="*/ 4895093 h 5314642"/>
              <a:gd name="connsiteX251" fmla="*/ 5584754 w 9021037"/>
              <a:gd name="connsiteY251" fmla="*/ 4819790 h 5314642"/>
              <a:gd name="connsiteX252" fmla="*/ 5530965 w 9021037"/>
              <a:gd name="connsiteY252" fmla="*/ 4787517 h 5314642"/>
              <a:gd name="connsiteX253" fmla="*/ 5423389 w 9021037"/>
              <a:gd name="connsiteY253" fmla="*/ 4766002 h 5314642"/>
              <a:gd name="connsiteX254" fmla="*/ 5358843 w 9021037"/>
              <a:gd name="connsiteY254" fmla="*/ 4733729 h 5314642"/>
              <a:gd name="connsiteX255" fmla="*/ 5326570 w 9021037"/>
              <a:gd name="connsiteY255" fmla="*/ 4722971 h 5314642"/>
              <a:gd name="connsiteX256" fmla="*/ 5294297 w 9021037"/>
              <a:gd name="connsiteY256" fmla="*/ 4701456 h 5314642"/>
              <a:gd name="connsiteX257" fmla="*/ 5175776 w 9021037"/>
              <a:gd name="connsiteY257" fmla="*/ 4704108 h 5314642"/>
              <a:gd name="connsiteX258" fmla="*/ 5166214 w 9021037"/>
              <a:gd name="connsiteY258" fmla="*/ 4655026 h 5314642"/>
              <a:gd name="connsiteX259" fmla="*/ 5197478 w 9021037"/>
              <a:gd name="connsiteY259" fmla="*/ 4572364 h 5314642"/>
              <a:gd name="connsiteX260" fmla="*/ 5264639 w 9021037"/>
              <a:gd name="connsiteY260" fmla="*/ 4543901 h 5314642"/>
              <a:gd name="connsiteX261" fmla="*/ 5339980 w 9021037"/>
              <a:gd name="connsiteY261" fmla="*/ 4489478 h 5314642"/>
              <a:gd name="connsiteX262" fmla="*/ 5401874 w 9021037"/>
              <a:gd name="connsiteY262" fmla="*/ 4432515 h 5314642"/>
              <a:gd name="connsiteX263" fmla="*/ 5466420 w 9021037"/>
              <a:gd name="connsiteY263" fmla="*/ 4421757 h 5314642"/>
              <a:gd name="connsiteX264" fmla="*/ 5617027 w 9021037"/>
              <a:gd name="connsiteY264" fmla="*/ 4378726 h 5314642"/>
              <a:gd name="connsiteX265" fmla="*/ 5712277 w 9021037"/>
              <a:gd name="connsiteY265" fmla="*/ 4285792 h 5314642"/>
              <a:gd name="connsiteX266" fmla="*/ 5573996 w 9021037"/>
              <a:gd name="connsiteY266" fmla="*/ 4195846 h 5314642"/>
              <a:gd name="connsiteX267" fmla="*/ 5467129 w 9021037"/>
              <a:gd name="connsiteY267" fmla="*/ 4187031 h 5314642"/>
              <a:gd name="connsiteX268" fmla="*/ 5404339 w 9021037"/>
              <a:gd name="connsiteY268" fmla="*/ 4245451 h 5314642"/>
              <a:gd name="connsiteX269" fmla="*/ 5296389 w 9021037"/>
              <a:gd name="connsiteY269" fmla="*/ 4229576 h 5314642"/>
              <a:gd name="connsiteX270" fmla="*/ 5223364 w 9021037"/>
              <a:gd name="connsiteY270" fmla="*/ 4223226 h 5314642"/>
              <a:gd name="connsiteX271" fmla="*/ 5154448 w 9021037"/>
              <a:gd name="connsiteY271" fmla="*/ 4185089 h 5314642"/>
              <a:gd name="connsiteX272" fmla="*/ 5122175 w 9021037"/>
              <a:gd name="connsiteY272" fmla="*/ 4195846 h 5314642"/>
              <a:gd name="connsiteX273" fmla="*/ 5025356 w 9021037"/>
              <a:gd name="connsiteY273" fmla="*/ 4185089 h 5314642"/>
              <a:gd name="connsiteX274" fmla="*/ 4960810 w 9021037"/>
              <a:gd name="connsiteY274" fmla="*/ 4152816 h 5314642"/>
              <a:gd name="connsiteX275" fmla="*/ 4907022 w 9021037"/>
              <a:gd name="connsiteY275" fmla="*/ 4099027 h 5314642"/>
              <a:gd name="connsiteX276" fmla="*/ 4836014 w 9021037"/>
              <a:gd name="connsiteY276" fmla="*/ 4093051 h 5314642"/>
              <a:gd name="connsiteX277" fmla="*/ 4804899 w 9021037"/>
              <a:gd name="connsiteY277" fmla="*/ 4048414 h 5314642"/>
              <a:gd name="connsiteX278" fmla="*/ 4902689 w 9021037"/>
              <a:gd name="connsiteY278" fmla="*/ 4007326 h 5314642"/>
              <a:gd name="connsiteX279" fmla="*/ 4880576 w 9021037"/>
              <a:gd name="connsiteY279" fmla="*/ 3944536 h 5314642"/>
              <a:gd name="connsiteX280" fmla="*/ 4739307 w 9021037"/>
              <a:gd name="connsiteY280" fmla="*/ 3953538 h 5314642"/>
              <a:gd name="connsiteX281" fmla="*/ 4639500 w 9021037"/>
              <a:gd name="connsiteY281" fmla="*/ 3859707 h 5314642"/>
              <a:gd name="connsiteX282" fmla="*/ 4502639 w 9021037"/>
              <a:gd name="connsiteY282" fmla="*/ 3870801 h 5314642"/>
              <a:gd name="connsiteX283" fmla="*/ 4421695 w 9021037"/>
              <a:gd name="connsiteY283" fmla="*/ 3860417 h 5314642"/>
              <a:gd name="connsiteX284" fmla="*/ 4328014 w 9021037"/>
              <a:gd name="connsiteY284" fmla="*/ 3873976 h 5314642"/>
              <a:gd name="connsiteX285" fmla="*/ 4302614 w 9021037"/>
              <a:gd name="connsiteY285" fmla="*/ 3899376 h 5314642"/>
              <a:gd name="connsiteX286" fmla="*/ 4305789 w 9021037"/>
              <a:gd name="connsiteY286" fmla="*/ 3947001 h 5314642"/>
              <a:gd name="connsiteX287" fmla="*/ 4272321 w 9021037"/>
              <a:gd name="connsiteY287" fmla="*/ 4045239 h 5314642"/>
              <a:gd name="connsiteX288" fmla="*/ 4229290 w 9021037"/>
              <a:gd name="connsiteY288" fmla="*/ 4109785 h 5314642"/>
              <a:gd name="connsiteX289" fmla="*/ 4207775 w 9021037"/>
              <a:gd name="connsiteY289" fmla="*/ 4142058 h 5314642"/>
              <a:gd name="connsiteX290" fmla="*/ 4175502 w 9021037"/>
              <a:gd name="connsiteY290" fmla="*/ 4174331 h 5314642"/>
              <a:gd name="connsiteX291" fmla="*/ 4121714 w 9021037"/>
              <a:gd name="connsiteY291" fmla="*/ 4217362 h 5314642"/>
              <a:gd name="connsiteX292" fmla="*/ 4096239 w 9021037"/>
              <a:gd name="connsiteY292" fmla="*/ 4270851 h 5314642"/>
              <a:gd name="connsiteX293" fmla="*/ 4046410 w 9021037"/>
              <a:gd name="connsiteY293" fmla="*/ 4335696 h 5314642"/>
              <a:gd name="connsiteX294" fmla="*/ 4014137 w 9021037"/>
              <a:gd name="connsiteY294" fmla="*/ 4367969 h 5314642"/>
              <a:gd name="connsiteX295" fmla="*/ 3924191 w 9021037"/>
              <a:gd name="connsiteY295" fmla="*/ 4468485 h 5314642"/>
              <a:gd name="connsiteX296" fmla="*/ 3838130 w 9021037"/>
              <a:gd name="connsiteY296" fmla="*/ 4537439 h 5314642"/>
              <a:gd name="connsiteX297" fmla="*/ 3780457 w 9021037"/>
              <a:gd name="connsiteY297" fmla="*/ 4563362 h 5314642"/>
              <a:gd name="connsiteX298" fmla="*/ 3813664 w 9021037"/>
              <a:gd name="connsiteY298" fmla="*/ 4639151 h 5314642"/>
              <a:gd name="connsiteX299" fmla="*/ 3810489 w 9021037"/>
              <a:gd name="connsiteY299" fmla="*/ 4728051 h 5314642"/>
              <a:gd name="connsiteX300" fmla="*/ 3745196 w 9021037"/>
              <a:gd name="connsiteY300" fmla="*/ 4755244 h 5314642"/>
              <a:gd name="connsiteX301" fmla="*/ 3699364 w 9021037"/>
              <a:gd name="connsiteY301" fmla="*/ 4693126 h 5314642"/>
              <a:gd name="connsiteX302" fmla="*/ 3621745 w 9021037"/>
              <a:gd name="connsiteY302" fmla="*/ 4641840 h 5314642"/>
              <a:gd name="connsiteX303" fmla="*/ 3499339 w 9021037"/>
              <a:gd name="connsiteY303" fmla="*/ 4664551 h 5314642"/>
              <a:gd name="connsiteX304" fmla="*/ 3423139 w 9021037"/>
              <a:gd name="connsiteY304" fmla="*/ 4728051 h 5314642"/>
              <a:gd name="connsiteX305" fmla="*/ 3342046 w 9021037"/>
              <a:gd name="connsiteY305" fmla="*/ 4725436 h 5314642"/>
              <a:gd name="connsiteX306" fmla="*/ 3286614 w 9021037"/>
              <a:gd name="connsiteY306" fmla="*/ 4785201 h 5314642"/>
              <a:gd name="connsiteX307" fmla="*/ 3212431 w 9021037"/>
              <a:gd name="connsiteY307" fmla="*/ 4788750 h 5314642"/>
              <a:gd name="connsiteX308" fmla="*/ 3153525 w 9021037"/>
              <a:gd name="connsiteY308" fmla="*/ 4755244 h 5314642"/>
              <a:gd name="connsiteX309" fmla="*/ 3099737 w 9021037"/>
              <a:gd name="connsiteY309" fmla="*/ 4712213 h 5314642"/>
              <a:gd name="connsiteX310" fmla="*/ 3032614 w 9021037"/>
              <a:gd name="connsiteY310" fmla="*/ 4591526 h 5314642"/>
              <a:gd name="connsiteX311" fmla="*/ 3054839 w 9021037"/>
              <a:gd name="connsiteY311" fmla="*/ 4556601 h 5314642"/>
              <a:gd name="connsiteX312" fmla="*/ 3088980 w 9021037"/>
              <a:gd name="connsiteY312" fmla="*/ 4561606 h 5314642"/>
              <a:gd name="connsiteX313" fmla="*/ 3131039 w 9021037"/>
              <a:gd name="connsiteY313" fmla="*/ 4585176 h 5314642"/>
              <a:gd name="connsiteX314" fmla="*/ 3173995 w 9021037"/>
              <a:gd name="connsiteY314" fmla="*/ 4560037 h 5314642"/>
              <a:gd name="connsiteX315" fmla="*/ 3172314 w 9021037"/>
              <a:gd name="connsiteY315" fmla="*/ 4505801 h 5314642"/>
              <a:gd name="connsiteX316" fmla="*/ 3142768 w 9021037"/>
              <a:gd name="connsiteY316" fmla="*/ 4443272 h 5314642"/>
              <a:gd name="connsiteX317" fmla="*/ 3192148 w 9021037"/>
              <a:gd name="connsiteY317" fmla="*/ 4404126 h 5314642"/>
              <a:gd name="connsiteX318" fmla="*/ 3268871 w 9021037"/>
              <a:gd name="connsiteY318" fmla="*/ 4377680 h 5314642"/>
              <a:gd name="connsiteX319" fmla="*/ 3299725 w 9021037"/>
              <a:gd name="connsiteY319" fmla="*/ 4261812 h 5314642"/>
              <a:gd name="connsiteX320" fmla="*/ 3411896 w 9021037"/>
              <a:gd name="connsiteY320" fmla="*/ 4243658 h 5314642"/>
              <a:gd name="connsiteX321" fmla="*/ 3423139 w 9021037"/>
              <a:gd name="connsiteY321" fmla="*/ 4140676 h 5314642"/>
              <a:gd name="connsiteX322" fmla="*/ 3380669 w 9021037"/>
              <a:gd name="connsiteY322" fmla="*/ 4050170 h 5314642"/>
              <a:gd name="connsiteX323" fmla="*/ 3401997 w 9021037"/>
              <a:gd name="connsiteY323" fmla="*/ 3941361 h 5314642"/>
              <a:gd name="connsiteX324" fmla="*/ 3490188 w 9021037"/>
              <a:gd name="connsiteY324" fmla="*/ 3891270 h 5314642"/>
              <a:gd name="connsiteX325" fmla="*/ 3589658 w 9021037"/>
              <a:gd name="connsiteY325" fmla="*/ 3897097 h 5314642"/>
              <a:gd name="connsiteX326" fmla="*/ 3669893 w 9021037"/>
              <a:gd name="connsiteY326" fmla="*/ 3948420 h 5314642"/>
              <a:gd name="connsiteX327" fmla="*/ 3737613 w 9021037"/>
              <a:gd name="connsiteY327" fmla="*/ 3984578 h 5314642"/>
              <a:gd name="connsiteX328" fmla="*/ 3813440 w 9021037"/>
              <a:gd name="connsiteY328" fmla="*/ 3954770 h 5314642"/>
              <a:gd name="connsiteX329" fmla="*/ 3913620 w 9021037"/>
              <a:gd name="connsiteY329" fmla="*/ 3963063 h 5314642"/>
              <a:gd name="connsiteX330" fmla="*/ 3899688 w 9021037"/>
              <a:gd name="connsiteY330" fmla="*/ 3865011 h 5314642"/>
              <a:gd name="connsiteX331" fmla="*/ 3911155 w 9021037"/>
              <a:gd name="connsiteY331" fmla="*/ 3759713 h 5314642"/>
              <a:gd name="connsiteX332" fmla="*/ 3829315 w 9021037"/>
              <a:gd name="connsiteY332" fmla="*/ 3709997 h 5314642"/>
              <a:gd name="connsiteX333" fmla="*/ 3750127 w 9021037"/>
              <a:gd name="connsiteY333" fmla="*/ 3651091 h 5314642"/>
              <a:gd name="connsiteX334" fmla="*/ 3702165 w 9021037"/>
              <a:gd name="connsiteY334" fmla="*/ 3571903 h 5314642"/>
              <a:gd name="connsiteX335" fmla="*/ 3659135 w 9021037"/>
              <a:gd name="connsiteY335" fmla="*/ 3518115 h 5314642"/>
              <a:gd name="connsiteX336" fmla="*/ 3655437 w 9021037"/>
              <a:gd name="connsiteY336" fmla="*/ 3410538 h 5314642"/>
              <a:gd name="connsiteX337" fmla="*/ 3558431 w 9021037"/>
              <a:gd name="connsiteY337" fmla="*/ 3368217 h 5314642"/>
              <a:gd name="connsiteX338" fmla="*/ 3474126 w 9021037"/>
              <a:gd name="connsiteY338" fmla="*/ 3263106 h 5314642"/>
              <a:gd name="connsiteX339" fmla="*/ 3508528 w 9021037"/>
              <a:gd name="connsiteY339" fmla="*/ 3173870 h 5314642"/>
              <a:gd name="connsiteX340" fmla="*/ 3531463 w 9021037"/>
              <a:gd name="connsiteY340" fmla="*/ 3083924 h 5314642"/>
              <a:gd name="connsiteX341" fmla="*/ 3465497 w 9021037"/>
              <a:gd name="connsiteY341" fmla="*/ 2990990 h 5314642"/>
              <a:gd name="connsiteX342" fmla="*/ 3381901 w 9021037"/>
              <a:gd name="connsiteY342" fmla="*/ 2973359 h 5314642"/>
              <a:gd name="connsiteX343" fmla="*/ 3316310 w 9021037"/>
              <a:gd name="connsiteY343" fmla="*/ 2894171 h 5314642"/>
              <a:gd name="connsiteX344" fmla="*/ 3249112 w 9021037"/>
              <a:gd name="connsiteY344" fmla="*/ 2840551 h 5314642"/>
              <a:gd name="connsiteX345" fmla="*/ 3196920 w 9021037"/>
              <a:gd name="connsiteY345" fmla="*/ 2838926 h 5314642"/>
              <a:gd name="connsiteX346" fmla="*/ 3146466 w 9021037"/>
              <a:gd name="connsiteY346" fmla="*/ 2886859 h 5314642"/>
              <a:gd name="connsiteX347" fmla="*/ 3099737 w 9021037"/>
              <a:gd name="connsiteY347" fmla="*/ 2829625 h 5314642"/>
              <a:gd name="connsiteX348" fmla="*/ 3023370 w 9021037"/>
              <a:gd name="connsiteY348" fmla="*/ 2820016 h 5314642"/>
              <a:gd name="connsiteX349" fmla="*/ 2955209 w 9021037"/>
              <a:gd name="connsiteY349" fmla="*/ 2788976 h 5314642"/>
              <a:gd name="connsiteX350" fmla="*/ 2938288 w 9021037"/>
              <a:gd name="connsiteY350" fmla="*/ 2705547 h 5314642"/>
              <a:gd name="connsiteX351" fmla="*/ 2872594 w 9021037"/>
              <a:gd name="connsiteY351" fmla="*/ 2718518 h 5314642"/>
              <a:gd name="connsiteX352" fmla="*/ 2773310 w 9021037"/>
              <a:gd name="connsiteY352" fmla="*/ 2629012 h 5314642"/>
              <a:gd name="connsiteX353" fmla="*/ 2658674 w 9021037"/>
              <a:gd name="connsiteY353" fmla="*/ 2646745 h 5314642"/>
              <a:gd name="connsiteX354" fmla="*/ 2565300 w 9021037"/>
              <a:gd name="connsiteY354" fmla="*/ 2702747 h 5314642"/>
              <a:gd name="connsiteX355" fmla="*/ 2443521 w 9021037"/>
              <a:gd name="connsiteY355" fmla="*/ 2711291 h 5314642"/>
              <a:gd name="connsiteX356" fmla="*/ 2314429 w 9021037"/>
              <a:gd name="connsiteY356" fmla="*/ 2743564 h 5314642"/>
              <a:gd name="connsiteX357" fmla="*/ 2217610 w 9021037"/>
              <a:gd name="connsiteY357" fmla="*/ 2775837 h 5314642"/>
              <a:gd name="connsiteX358" fmla="*/ 2164971 w 9021037"/>
              <a:gd name="connsiteY358" fmla="*/ 2850972 h 5314642"/>
              <a:gd name="connsiteX359" fmla="*/ 2105187 w 9021037"/>
              <a:gd name="connsiteY359" fmla="*/ 2910756 h 5314642"/>
              <a:gd name="connsiteX360" fmla="*/ 2034730 w 9021037"/>
              <a:gd name="connsiteY360" fmla="*/ 2937202 h 5314642"/>
              <a:gd name="connsiteX361" fmla="*/ 1980942 w 9021037"/>
              <a:gd name="connsiteY361" fmla="*/ 2958717 h 5314642"/>
              <a:gd name="connsiteX362" fmla="*/ 1872217 w 9021037"/>
              <a:gd name="connsiteY362" fmla="*/ 2986311 h 5314642"/>
              <a:gd name="connsiteX363" fmla="*/ 1734291 w 9021037"/>
              <a:gd name="connsiteY363" fmla="*/ 2998656 h 5314642"/>
              <a:gd name="connsiteX364" fmla="*/ 1598430 w 9021037"/>
              <a:gd name="connsiteY364" fmla="*/ 2999451 h 5314642"/>
              <a:gd name="connsiteX365" fmla="*/ 1524443 w 9021037"/>
              <a:gd name="connsiteY365" fmla="*/ 3066378 h 5314642"/>
              <a:gd name="connsiteX366" fmla="*/ 1484773 w 9021037"/>
              <a:gd name="connsiteY366" fmla="*/ 3120082 h 5314642"/>
              <a:gd name="connsiteX367" fmla="*/ 1421544 w 9021037"/>
              <a:gd name="connsiteY367" fmla="*/ 3130839 h 5314642"/>
              <a:gd name="connsiteX368" fmla="*/ 1364142 w 9021037"/>
              <a:gd name="connsiteY368" fmla="*/ 3105795 h 5314642"/>
              <a:gd name="connsiteX369" fmla="*/ 1313968 w 9021037"/>
              <a:gd name="connsiteY369" fmla="*/ 3066293 h 5314642"/>
              <a:gd name="connsiteX370" fmla="*/ 1292453 w 9021037"/>
              <a:gd name="connsiteY370" fmla="*/ 3034020 h 5314642"/>
              <a:gd name="connsiteX371" fmla="*/ 1224209 w 9021037"/>
              <a:gd name="connsiteY371" fmla="*/ 2974405 h 5314642"/>
              <a:gd name="connsiteX372" fmla="*/ 1120330 w 9021037"/>
              <a:gd name="connsiteY372" fmla="*/ 2980232 h 5314642"/>
              <a:gd name="connsiteX373" fmla="*/ 1051021 w 9021037"/>
              <a:gd name="connsiteY373" fmla="*/ 2999198 h 5314642"/>
              <a:gd name="connsiteX374" fmla="*/ 994264 w 9021037"/>
              <a:gd name="connsiteY374" fmla="*/ 2981801 h 5314642"/>
              <a:gd name="connsiteX375" fmla="*/ 908539 w 9021037"/>
              <a:gd name="connsiteY375" fmla="*/ 2984182 h 5314642"/>
              <a:gd name="connsiteX376" fmla="*/ 849008 w 9021037"/>
              <a:gd name="connsiteY376" fmla="*/ 2960370 h 5314642"/>
              <a:gd name="connsiteX377" fmla="*/ 743813 w 9021037"/>
              <a:gd name="connsiteY377" fmla="*/ 2958717 h 5314642"/>
              <a:gd name="connsiteX378" fmla="*/ 668593 w 9021037"/>
              <a:gd name="connsiteY378" fmla="*/ 2937117 h 5314642"/>
              <a:gd name="connsiteX379" fmla="*/ 608894 w 9021037"/>
              <a:gd name="connsiteY379" fmla="*/ 2912073 h 5314642"/>
              <a:gd name="connsiteX380" fmla="*/ 582448 w 9021037"/>
              <a:gd name="connsiteY380" fmla="*/ 2883413 h 5314642"/>
              <a:gd name="connsiteX381" fmla="*/ 442598 w 9021037"/>
              <a:gd name="connsiteY381" fmla="*/ 2915686 h 5314642"/>
              <a:gd name="connsiteX382" fmla="*/ 431841 w 9021037"/>
              <a:gd name="connsiteY382" fmla="*/ 2947959 h 5314642"/>
              <a:gd name="connsiteX383" fmla="*/ 367995 w 9021037"/>
              <a:gd name="connsiteY383" fmla="*/ 2936557 h 5314642"/>
              <a:gd name="connsiteX384" fmla="*/ 315804 w 9021037"/>
              <a:gd name="connsiteY384" fmla="*/ 2889577 h 5314642"/>
              <a:gd name="connsiteX385" fmla="*/ 238203 w 9021037"/>
              <a:gd name="connsiteY385" fmla="*/ 2883413 h 5314642"/>
              <a:gd name="connsiteX386" fmla="*/ 202148 w 9021037"/>
              <a:gd name="connsiteY386" fmla="*/ 2795055 h 5314642"/>
              <a:gd name="connsiteX387" fmla="*/ 119869 w 9021037"/>
              <a:gd name="connsiteY387" fmla="*/ 2754322 h 5314642"/>
              <a:gd name="connsiteX388" fmla="*/ 42437 w 9021037"/>
              <a:gd name="connsiteY388" fmla="*/ 2693390 h 5314642"/>
              <a:gd name="connsiteX389" fmla="*/ 1703 w 9021037"/>
              <a:gd name="connsiteY389" fmla="*/ 2607497 h 5314642"/>
              <a:gd name="connsiteX390" fmla="*/ 43417 w 9021037"/>
              <a:gd name="connsiteY390" fmla="*/ 2483083 h 5314642"/>
              <a:gd name="connsiteX391" fmla="*/ 119869 w 9021037"/>
              <a:gd name="connsiteY391" fmla="*/ 2420835 h 5314642"/>
              <a:gd name="connsiteX392" fmla="*/ 122503 w 9021037"/>
              <a:gd name="connsiteY392" fmla="*/ 2316956 h 5314642"/>
              <a:gd name="connsiteX393" fmla="*/ 201251 w 9021037"/>
              <a:gd name="connsiteY393" fmla="*/ 2246330 h 5314642"/>
              <a:gd name="connsiteX394" fmla="*/ 233524 w 9021037"/>
              <a:gd name="connsiteY394" fmla="*/ 2191478 h 5314642"/>
              <a:gd name="connsiteX395" fmla="*/ 281234 w 9021037"/>
              <a:gd name="connsiteY395" fmla="*/ 2151893 h 5314642"/>
              <a:gd name="connsiteX396" fmla="*/ 296838 w 9021037"/>
              <a:gd name="connsiteY396" fmla="*/ 2053926 h 5314642"/>
              <a:gd name="connsiteX397" fmla="*/ 265966 w 9021037"/>
              <a:gd name="connsiteY397" fmla="*/ 1923686 h 5314642"/>
              <a:gd name="connsiteX398" fmla="*/ 309977 w 9021037"/>
              <a:gd name="connsiteY398" fmla="*/ 1850847 h 5314642"/>
              <a:gd name="connsiteX399" fmla="*/ 378053 w 9021037"/>
              <a:gd name="connsiteY399" fmla="*/ 1721587 h 5314642"/>
              <a:gd name="connsiteX400" fmla="*/ 464114 w 9021037"/>
              <a:gd name="connsiteY40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17488 w 9021037"/>
              <a:gd name="connsiteY205" fmla="*/ 4626152 h 5314642"/>
              <a:gd name="connsiteX206" fmla="*/ 6649761 w 9021037"/>
              <a:gd name="connsiteY206" fmla="*/ 4647667 h 5314642"/>
              <a:gd name="connsiteX207" fmla="*/ 6671276 w 9021037"/>
              <a:gd name="connsiteY207" fmla="*/ 4669183 h 5314642"/>
              <a:gd name="connsiteX208" fmla="*/ 6703549 w 9021037"/>
              <a:gd name="connsiteY208" fmla="*/ 4679940 h 5314642"/>
              <a:gd name="connsiteX209" fmla="*/ 6811125 w 9021037"/>
              <a:gd name="connsiteY209" fmla="*/ 4647667 h 5314642"/>
              <a:gd name="connsiteX210" fmla="*/ 6918702 w 9021037"/>
              <a:gd name="connsiteY210" fmla="*/ 4636910 h 5314642"/>
              <a:gd name="connsiteX211" fmla="*/ 6950975 w 9021037"/>
              <a:gd name="connsiteY211" fmla="*/ 4615395 h 5314642"/>
              <a:gd name="connsiteX212" fmla="*/ 7166128 w 9021037"/>
              <a:gd name="connsiteY212" fmla="*/ 4615395 h 5314642"/>
              <a:gd name="connsiteX213" fmla="*/ 7198401 w 9021037"/>
              <a:gd name="connsiteY213" fmla="*/ 4626152 h 5314642"/>
              <a:gd name="connsiteX214" fmla="*/ 7230674 w 9021037"/>
              <a:gd name="connsiteY214" fmla="*/ 4733729 h 5314642"/>
              <a:gd name="connsiteX215" fmla="*/ 7219916 w 9021037"/>
              <a:gd name="connsiteY215" fmla="*/ 4776759 h 5314642"/>
              <a:gd name="connsiteX216" fmla="*/ 7176885 w 9021037"/>
              <a:gd name="connsiteY216" fmla="*/ 4830547 h 5314642"/>
              <a:gd name="connsiteX217" fmla="*/ 7155370 w 9021037"/>
              <a:gd name="connsiteY217" fmla="*/ 4862820 h 5314642"/>
              <a:gd name="connsiteX218" fmla="*/ 7101582 w 9021037"/>
              <a:gd name="connsiteY218" fmla="*/ 4905851 h 5314642"/>
              <a:gd name="connsiteX219" fmla="*/ 7037036 w 9021037"/>
              <a:gd name="connsiteY219" fmla="*/ 4927366 h 5314642"/>
              <a:gd name="connsiteX220" fmla="*/ 7004763 w 9021037"/>
              <a:gd name="connsiteY220" fmla="*/ 4938124 h 5314642"/>
              <a:gd name="connsiteX221" fmla="*/ 6907944 w 9021037"/>
              <a:gd name="connsiteY221" fmla="*/ 4948882 h 5314642"/>
              <a:gd name="connsiteX222" fmla="*/ 6843398 w 9021037"/>
              <a:gd name="connsiteY222" fmla="*/ 4970397 h 5314642"/>
              <a:gd name="connsiteX223" fmla="*/ 6757337 w 9021037"/>
              <a:gd name="connsiteY223" fmla="*/ 4959639 h 5314642"/>
              <a:gd name="connsiteX224" fmla="*/ 6725064 w 9021037"/>
              <a:gd name="connsiteY224" fmla="*/ 4948882 h 5314642"/>
              <a:gd name="connsiteX225" fmla="*/ 6682034 w 9021037"/>
              <a:gd name="connsiteY225" fmla="*/ 4905851 h 5314642"/>
              <a:gd name="connsiteX226" fmla="*/ 6639003 w 9021037"/>
              <a:gd name="connsiteY226" fmla="*/ 4948882 h 5314642"/>
              <a:gd name="connsiteX227" fmla="*/ 6628245 w 9021037"/>
              <a:gd name="connsiteY227" fmla="*/ 4981155 h 5314642"/>
              <a:gd name="connsiteX228" fmla="*/ 6595973 w 9021037"/>
              <a:gd name="connsiteY228" fmla="*/ 4991912 h 5314642"/>
              <a:gd name="connsiteX229" fmla="*/ 6509911 w 9021037"/>
              <a:gd name="connsiteY229" fmla="*/ 5002670 h 5314642"/>
              <a:gd name="connsiteX230" fmla="*/ 6445365 w 9021037"/>
              <a:gd name="connsiteY230" fmla="*/ 5013427 h 5314642"/>
              <a:gd name="connsiteX231" fmla="*/ 6391577 w 9021037"/>
              <a:gd name="connsiteY231" fmla="*/ 5045700 h 5314642"/>
              <a:gd name="connsiteX232" fmla="*/ 6327031 w 9021037"/>
              <a:gd name="connsiteY232" fmla="*/ 5077973 h 5314642"/>
              <a:gd name="connsiteX233" fmla="*/ 6305516 w 9021037"/>
              <a:gd name="connsiteY233" fmla="*/ 5099489 h 5314642"/>
              <a:gd name="connsiteX234" fmla="*/ 6262485 w 9021037"/>
              <a:gd name="connsiteY234" fmla="*/ 5110246 h 5314642"/>
              <a:gd name="connsiteX235" fmla="*/ 6230213 w 9021037"/>
              <a:gd name="connsiteY235" fmla="*/ 5121004 h 5314642"/>
              <a:gd name="connsiteX236" fmla="*/ 6187182 w 9021037"/>
              <a:gd name="connsiteY236" fmla="*/ 5164035 h 5314642"/>
              <a:gd name="connsiteX237" fmla="*/ 6165667 w 9021037"/>
              <a:gd name="connsiteY237" fmla="*/ 5196307 h 5314642"/>
              <a:gd name="connsiteX238" fmla="*/ 6133394 w 9021037"/>
              <a:gd name="connsiteY238" fmla="*/ 5207065 h 5314642"/>
              <a:gd name="connsiteX239" fmla="*/ 6111878 w 9021037"/>
              <a:gd name="connsiteY239" fmla="*/ 5228580 h 5314642"/>
              <a:gd name="connsiteX240" fmla="*/ 6047333 w 9021037"/>
              <a:gd name="connsiteY240" fmla="*/ 5271611 h 5314642"/>
              <a:gd name="connsiteX241" fmla="*/ 5982787 w 9021037"/>
              <a:gd name="connsiteY241" fmla="*/ 5282369 h 5314642"/>
              <a:gd name="connsiteX242" fmla="*/ 5928998 w 9021037"/>
              <a:gd name="connsiteY242" fmla="*/ 5293126 h 5314642"/>
              <a:gd name="connsiteX243" fmla="*/ 5896725 w 9021037"/>
              <a:gd name="connsiteY243" fmla="*/ 5303884 h 5314642"/>
              <a:gd name="connsiteX244" fmla="*/ 5842937 w 9021037"/>
              <a:gd name="connsiteY244" fmla="*/ 5314642 h 5314642"/>
              <a:gd name="connsiteX245" fmla="*/ 5767634 w 9021037"/>
              <a:gd name="connsiteY245" fmla="*/ 5303884 h 5314642"/>
              <a:gd name="connsiteX246" fmla="*/ 5703088 w 9021037"/>
              <a:gd name="connsiteY246" fmla="*/ 5282369 h 5314642"/>
              <a:gd name="connsiteX247" fmla="*/ 5638542 w 9021037"/>
              <a:gd name="connsiteY247" fmla="*/ 5271611 h 5314642"/>
              <a:gd name="connsiteX248" fmla="*/ 5595511 w 9021037"/>
              <a:gd name="connsiteY248" fmla="*/ 5174792 h 5314642"/>
              <a:gd name="connsiteX249" fmla="*/ 5638542 w 9021037"/>
              <a:gd name="connsiteY249" fmla="*/ 5056458 h 5314642"/>
              <a:gd name="connsiteX250" fmla="*/ 5660057 w 9021037"/>
              <a:gd name="connsiteY250" fmla="*/ 4895093 h 5314642"/>
              <a:gd name="connsiteX251" fmla="*/ 5584754 w 9021037"/>
              <a:gd name="connsiteY251" fmla="*/ 4819790 h 5314642"/>
              <a:gd name="connsiteX252" fmla="*/ 5530965 w 9021037"/>
              <a:gd name="connsiteY252" fmla="*/ 4787517 h 5314642"/>
              <a:gd name="connsiteX253" fmla="*/ 5423389 w 9021037"/>
              <a:gd name="connsiteY253" fmla="*/ 4766002 h 5314642"/>
              <a:gd name="connsiteX254" fmla="*/ 5358843 w 9021037"/>
              <a:gd name="connsiteY254" fmla="*/ 4733729 h 5314642"/>
              <a:gd name="connsiteX255" fmla="*/ 5326570 w 9021037"/>
              <a:gd name="connsiteY255" fmla="*/ 4722971 h 5314642"/>
              <a:gd name="connsiteX256" fmla="*/ 5294297 w 9021037"/>
              <a:gd name="connsiteY256" fmla="*/ 4701456 h 5314642"/>
              <a:gd name="connsiteX257" fmla="*/ 5175776 w 9021037"/>
              <a:gd name="connsiteY257" fmla="*/ 4704108 h 5314642"/>
              <a:gd name="connsiteX258" fmla="*/ 5166214 w 9021037"/>
              <a:gd name="connsiteY258" fmla="*/ 4655026 h 5314642"/>
              <a:gd name="connsiteX259" fmla="*/ 5197478 w 9021037"/>
              <a:gd name="connsiteY259" fmla="*/ 4572364 h 5314642"/>
              <a:gd name="connsiteX260" fmla="*/ 5264639 w 9021037"/>
              <a:gd name="connsiteY260" fmla="*/ 4543901 h 5314642"/>
              <a:gd name="connsiteX261" fmla="*/ 5339980 w 9021037"/>
              <a:gd name="connsiteY261" fmla="*/ 4489478 h 5314642"/>
              <a:gd name="connsiteX262" fmla="*/ 5401874 w 9021037"/>
              <a:gd name="connsiteY262" fmla="*/ 4432515 h 5314642"/>
              <a:gd name="connsiteX263" fmla="*/ 5466420 w 9021037"/>
              <a:gd name="connsiteY263" fmla="*/ 4421757 h 5314642"/>
              <a:gd name="connsiteX264" fmla="*/ 5617027 w 9021037"/>
              <a:gd name="connsiteY264" fmla="*/ 4378726 h 5314642"/>
              <a:gd name="connsiteX265" fmla="*/ 5712277 w 9021037"/>
              <a:gd name="connsiteY265" fmla="*/ 4285792 h 5314642"/>
              <a:gd name="connsiteX266" fmla="*/ 5573996 w 9021037"/>
              <a:gd name="connsiteY266" fmla="*/ 4195846 h 5314642"/>
              <a:gd name="connsiteX267" fmla="*/ 5467129 w 9021037"/>
              <a:gd name="connsiteY267" fmla="*/ 4187031 h 5314642"/>
              <a:gd name="connsiteX268" fmla="*/ 5404339 w 9021037"/>
              <a:gd name="connsiteY268" fmla="*/ 4245451 h 5314642"/>
              <a:gd name="connsiteX269" fmla="*/ 5296389 w 9021037"/>
              <a:gd name="connsiteY269" fmla="*/ 4229576 h 5314642"/>
              <a:gd name="connsiteX270" fmla="*/ 5223364 w 9021037"/>
              <a:gd name="connsiteY270" fmla="*/ 4223226 h 5314642"/>
              <a:gd name="connsiteX271" fmla="*/ 5154448 w 9021037"/>
              <a:gd name="connsiteY271" fmla="*/ 4185089 h 5314642"/>
              <a:gd name="connsiteX272" fmla="*/ 5122175 w 9021037"/>
              <a:gd name="connsiteY272" fmla="*/ 4195846 h 5314642"/>
              <a:gd name="connsiteX273" fmla="*/ 5025356 w 9021037"/>
              <a:gd name="connsiteY273" fmla="*/ 4185089 h 5314642"/>
              <a:gd name="connsiteX274" fmla="*/ 4960810 w 9021037"/>
              <a:gd name="connsiteY274" fmla="*/ 4152816 h 5314642"/>
              <a:gd name="connsiteX275" fmla="*/ 4907022 w 9021037"/>
              <a:gd name="connsiteY275" fmla="*/ 4099027 h 5314642"/>
              <a:gd name="connsiteX276" fmla="*/ 4836014 w 9021037"/>
              <a:gd name="connsiteY276" fmla="*/ 4093051 h 5314642"/>
              <a:gd name="connsiteX277" fmla="*/ 4804899 w 9021037"/>
              <a:gd name="connsiteY277" fmla="*/ 4048414 h 5314642"/>
              <a:gd name="connsiteX278" fmla="*/ 4902689 w 9021037"/>
              <a:gd name="connsiteY278" fmla="*/ 4007326 h 5314642"/>
              <a:gd name="connsiteX279" fmla="*/ 4880576 w 9021037"/>
              <a:gd name="connsiteY279" fmla="*/ 3944536 h 5314642"/>
              <a:gd name="connsiteX280" fmla="*/ 4739307 w 9021037"/>
              <a:gd name="connsiteY280" fmla="*/ 3953538 h 5314642"/>
              <a:gd name="connsiteX281" fmla="*/ 4639500 w 9021037"/>
              <a:gd name="connsiteY281" fmla="*/ 3859707 h 5314642"/>
              <a:gd name="connsiteX282" fmla="*/ 4502639 w 9021037"/>
              <a:gd name="connsiteY282" fmla="*/ 3870801 h 5314642"/>
              <a:gd name="connsiteX283" fmla="*/ 4421695 w 9021037"/>
              <a:gd name="connsiteY283" fmla="*/ 3860417 h 5314642"/>
              <a:gd name="connsiteX284" fmla="*/ 4328014 w 9021037"/>
              <a:gd name="connsiteY284" fmla="*/ 3873976 h 5314642"/>
              <a:gd name="connsiteX285" fmla="*/ 4302614 w 9021037"/>
              <a:gd name="connsiteY285" fmla="*/ 3899376 h 5314642"/>
              <a:gd name="connsiteX286" fmla="*/ 4305789 w 9021037"/>
              <a:gd name="connsiteY286" fmla="*/ 3947001 h 5314642"/>
              <a:gd name="connsiteX287" fmla="*/ 4272321 w 9021037"/>
              <a:gd name="connsiteY287" fmla="*/ 4045239 h 5314642"/>
              <a:gd name="connsiteX288" fmla="*/ 4229290 w 9021037"/>
              <a:gd name="connsiteY288" fmla="*/ 4109785 h 5314642"/>
              <a:gd name="connsiteX289" fmla="*/ 4207775 w 9021037"/>
              <a:gd name="connsiteY289" fmla="*/ 4142058 h 5314642"/>
              <a:gd name="connsiteX290" fmla="*/ 4175502 w 9021037"/>
              <a:gd name="connsiteY290" fmla="*/ 4174331 h 5314642"/>
              <a:gd name="connsiteX291" fmla="*/ 4121714 w 9021037"/>
              <a:gd name="connsiteY291" fmla="*/ 4217362 h 5314642"/>
              <a:gd name="connsiteX292" fmla="*/ 4096239 w 9021037"/>
              <a:gd name="connsiteY292" fmla="*/ 4270851 h 5314642"/>
              <a:gd name="connsiteX293" fmla="*/ 4046410 w 9021037"/>
              <a:gd name="connsiteY293" fmla="*/ 4335696 h 5314642"/>
              <a:gd name="connsiteX294" fmla="*/ 4014137 w 9021037"/>
              <a:gd name="connsiteY294" fmla="*/ 4367969 h 5314642"/>
              <a:gd name="connsiteX295" fmla="*/ 3924191 w 9021037"/>
              <a:gd name="connsiteY295" fmla="*/ 4468485 h 5314642"/>
              <a:gd name="connsiteX296" fmla="*/ 3838130 w 9021037"/>
              <a:gd name="connsiteY296" fmla="*/ 4537439 h 5314642"/>
              <a:gd name="connsiteX297" fmla="*/ 3780457 w 9021037"/>
              <a:gd name="connsiteY297" fmla="*/ 4563362 h 5314642"/>
              <a:gd name="connsiteX298" fmla="*/ 3813664 w 9021037"/>
              <a:gd name="connsiteY298" fmla="*/ 4639151 h 5314642"/>
              <a:gd name="connsiteX299" fmla="*/ 3810489 w 9021037"/>
              <a:gd name="connsiteY299" fmla="*/ 4728051 h 5314642"/>
              <a:gd name="connsiteX300" fmla="*/ 3745196 w 9021037"/>
              <a:gd name="connsiteY300" fmla="*/ 4755244 h 5314642"/>
              <a:gd name="connsiteX301" fmla="*/ 3699364 w 9021037"/>
              <a:gd name="connsiteY301" fmla="*/ 4693126 h 5314642"/>
              <a:gd name="connsiteX302" fmla="*/ 3621745 w 9021037"/>
              <a:gd name="connsiteY302" fmla="*/ 4641840 h 5314642"/>
              <a:gd name="connsiteX303" fmla="*/ 3499339 w 9021037"/>
              <a:gd name="connsiteY303" fmla="*/ 4664551 h 5314642"/>
              <a:gd name="connsiteX304" fmla="*/ 3423139 w 9021037"/>
              <a:gd name="connsiteY304" fmla="*/ 4728051 h 5314642"/>
              <a:gd name="connsiteX305" fmla="*/ 3342046 w 9021037"/>
              <a:gd name="connsiteY305" fmla="*/ 4725436 h 5314642"/>
              <a:gd name="connsiteX306" fmla="*/ 3286614 w 9021037"/>
              <a:gd name="connsiteY306" fmla="*/ 4785201 h 5314642"/>
              <a:gd name="connsiteX307" fmla="*/ 3212431 w 9021037"/>
              <a:gd name="connsiteY307" fmla="*/ 4788750 h 5314642"/>
              <a:gd name="connsiteX308" fmla="*/ 3153525 w 9021037"/>
              <a:gd name="connsiteY308" fmla="*/ 4755244 h 5314642"/>
              <a:gd name="connsiteX309" fmla="*/ 3099737 w 9021037"/>
              <a:gd name="connsiteY309" fmla="*/ 4712213 h 5314642"/>
              <a:gd name="connsiteX310" fmla="*/ 3032614 w 9021037"/>
              <a:gd name="connsiteY310" fmla="*/ 4591526 h 5314642"/>
              <a:gd name="connsiteX311" fmla="*/ 3054839 w 9021037"/>
              <a:gd name="connsiteY311" fmla="*/ 4556601 h 5314642"/>
              <a:gd name="connsiteX312" fmla="*/ 3088980 w 9021037"/>
              <a:gd name="connsiteY312" fmla="*/ 4561606 h 5314642"/>
              <a:gd name="connsiteX313" fmla="*/ 3131039 w 9021037"/>
              <a:gd name="connsiteY313" fmla="*/ 4585176 h 5314642"/>
              <a:gd name="connsiteX314" fmla="*/ 3173995 w 9021037"/>
              <a:gd name="connsiteY314" fmla="*/ 4560037 h 5314642"/>
              <a:gd name="connsiteX315" fmla="*/ 3172314 w 9021037"/>
              <a:gd name="connsiteY315" fmla="*/ 4505801 h 5314642"/>
              <a:gd name="connsiteX316" fmla="*/ 3142768 w 9021037"/>
              <a:gd name="connsiteY316" fmla="*/ 4443272 h 5314642"/>
              <a:gd name="connsiteX317" fmla="*/ 3192148 w 9021037"/>
              <a:gd name="connsiteY317" fmla="*/ 4404126 h 5314642"/>
              <a:gd name="connsiteX318" fmla="*/ 3268871 w 9021037"/>
              <a:gd name="connsiteY318" fmla="*/ 4377680 h 5314642"/>
              <a:gd name="connsiteX319" fmla="*/ 3299725 w 9021037"/>
              <a:gd name="connsiteY319" fmla="*/ 4261812 h 5314642"/>
              <a:gd name="connsiteX320" fmla="*/ 3411896 w 9021037"/>
              <a:gd name="connsiteY320" fmla="*/ 4243658 h 5314642"/>
              <a:gd name="connsiteX321" fmla="*/ 3423139 w 9021037"/>
              <a:gd name="connsiteY321" fmla="*/ 4140676 h 5314642"/>
              <a:gd name="connsiteX322" fmla="*/ 3380669 w 9021037"/>
              <a:gd name="connsiteY322" fmla="*/ 4050170 h 5314642"/>
              <a:gd name="connsiteX323" fmla="*/ 3401997 w 9021037"/>
              <a:gd name="connsiteY323" fmla="*/ 3941361 h 5314642"/>
              <a:gd name="connsiteX324" fmla="*/ 3490188 w 9021037"/>
              <a:gd name="connsiteY324" fmla="*/ 3891270 h 5314642"/>
              <a:gd name="connsiteX325" fmla="*/ 3589658 w 9021037"/>
              <a:gd name="connsiteY325" fmla="*/ 3897097 h 5314642"/>
              <a:gd name="connsiteX326" fmla="*/ 3669893 w 9021037"/>
              <a:gd name="connsiteY326" fmla="*/ 3948420 h 5314642"/>
              <a:gd name="connsiteX327" fmla="*/ 3737613 w 9021037"/>
              <a:gd name="connsiteY327" fmla="*/ 3984578 h 5314642"/>
              <a:gd name="connsiteX328" fmla="*/ 3813440 w 9021037"/>
              <a:gd name="connsiteY328" fmla="*/ 3954770 h 5314642"/>
              <a:gd name="connsiteX329" fmla="*/ 3913620 w 9021037"/>
              <a:gd name="connsiteY329" fmla="*/ 3963063 h 5314642"/>
              <a:gd name="connsiteX330" fmla="*/ 3899688 w 9021037"/>
              <a:gd name="connsiteY330" fmla="*/ 3865011 h 5314642"/>
              <a:gd name="connsiteX331" fmla="*/ 3911155 w 9021037"/>
              <a:gd name="connsiteY331" fmla="*/ 3759713 h 5314642"/>
              <a:gd name="connsiteX332" fmla="*/ 3829315 w 9021037"/>
              <a:gd name="connsiteY332" fmla="*/ 3709997 h 5314642"/>
              <a:gd name="connsiteX333" fmla="*/ 3750127 w 9021037"/>
              <a:gd name="connsiteY333" fmla="*/ 3651091 h 5314642"/>
              <a:gd name="connsiteX334" fmla="*/ 3702165 w 9021037"/>
              <a:gd name="connsiteY334" fmla="*/ 3571903 h 5314642"/>
              <a:gd name="connsiteX335" fmla="*/ 3659135 w 9021037"/>
              <a:gd name="connsiteY335" fmla="*/ 3518115 h 5314642"/>
              <a:gd name="connsiteX336" fmla="*/ 3655437 w 9021037"/>
              <a:gd name="connsiteY336" fmla="*/ 3410538 h 5314642"/>
              <a:gd name="connsiteX337" fmla="*/ 3558431 w 9021037"/>
              <a:gd name="connsiteY337" fmla="*/ 3368217 h 5314642"/>
              <a:gd name="connsiteX338" fmla="*/ 3474126 w 9021037"/>
              <a:gd name="connsiteY338" fmla="*/ 3263106 h 5314642"/>
              <a:gd name="connsiteX339" fmla="*/ 3508528 w 9021037"/>
              <a:gd name="connsiteY339" fmla="*/ 3173870 h 5314642"/>
              <a:gd name="connsiteX340" fmla="*/ 3531463 w 9021037"/>
              <a:gd name="connsiteY340" fmla="*/ 3083924 h 5314642"/>
              <a:gd name="connsiteX341" fmla="*/ 3465497 w 9021037"/>
              <a:gd name="connsiteY341" fmla="*/ 2990990 h 5314642"/>
              <a:gd name="connsiteX342" fmla="*/ 3381901 w 9021037"/>
              <a:gd name="connsiteY342" fmla="*/ 2973359 h 5314642"/>
              <a:gd name="connsiteX343" fmla="*/ 3316310 w 9021037"/>
              <a:gd name="connsiteY343" fmla="*/ 2894171 h 5314642"/>
              <a:gd name="connsiteX344" fmla="*/ 3249112 w 9021037"/>
              <a:gd name="connsiteY344" fmla="*/ 2840551 h 5314642"/>
              <a:gd name="connsiteX345" fmla="*/ 3196920 w 9021037"/>
              <a:gd name="connsiteY345" fmla="*/ 2838926 h 5314642"/>
              <a:gd name="connsiteX346" fmla="*/ 3146466 w 9021037"/>
              <a:gd name="connsiteY346" fmla="*/ 2886859 h 5314642"/>
              <a:gd name="connsiteX347" fmla="*/ 3099737 w 9021037"/>
              <a:gd name="connsiteY347" fmla="*/ 2829625 h 5314642"/>
              <a:gd name="connsiteX348" fmla="*/ 3023370 w 9021037"/>
              <a:gd name="connsiteY348" fmla="*/ 2820016 h 5314642"/>
              <a:gd name="connsiteX349" fmla="*/ 2955209 w 9021037"/>
              <a:gd name="connsiteY349" fmla="*/ 2788976 h 5314642"/>
              <a:gd name="connsiteX350" fmla="*/ 2938288 w 9021037"/>
              <a:gd name="connsiteY350" fmla="*/ 2705547 h 5314642"/>
              <a:gd name="connsiteX351" fmla="*/ 2872594 w 9021037"/>
              <a:gd name="connsiteY351" fmla="*/ 2718518 h 5314642"/>
              <a:gd name="connsiteX352" fmla="*/ 2773310 w 9021037"/>
              <a:gd name="connsiteY352" fmla="*/ 2629012 h 5314642"/>
              <a:gd name="connsiteX353" fmla="*/ 2658674 w 9021037"/>
              <a:gd name="connsiteY353" fmla="*/ 2646745 h 5314642"/>
              <a:gd name="connsiteX354" fmla="*/ 2565300 w 9021037"/>
              <a:gd name="connsiteY354" fmla="*/ 2702747 h 5314642"/>
              <a:gd name="connsiteX355" fmla="*/ 2443521 w 9021037"/>
              <a:gd name="connsiteY355" fmla="*/ 2711291 h 5314642"/>
              <a:gd name="connsiteX356" fmla="*/ 2314429 w 9021037"/>
              <a:gd name="connsiteY356" fmla="*/ 2743564 h 5314642"/>
              <a:gd name="connsiteX357" fmla="*/ 2217610 w 9021037"/>
              <a:gd name="connsiteY357" fmla="*/ 2775837 h 5314642"/>
              <a:gd name="connsiteX358" fmla="*/ 2164971 w 9021037"/>
              <a:gd name="connsiteY358" fmla="*/ 2850972 h 5314642"/>
              <a:gd name="connsiteX359" fmla="*/ 2105187 w 9021037"/>
              <a:gd name="connsiteY359" fmla="*/ 2910756 h 5314642"/>
              <a:gd name="connsiteX360" fmla="*/ 2034730 w 9021037"/>
              <a:gd name="connsiteY360" fmla="*/ 2937202 h 5314642"/>
              <a:gd name="connsiteX361" fmla="*/ 1980942 w 9021037"/>
              <a:gd name="connsiteY361" fmla="*/ 2958717 h 5314642"/>
              <a:gd name="connsiteX362" fmla="*/ 1872217 w 9021037"/>
              <a:gd name="connsiteY362" fmla="*/ 2986311 h 5314642"/>
              <a:gd name="connsiteX363" fmla="*/ 1734291 w 9021037"/>
              <a:gd name="connsiteY363" fmla="*/ 2998656 h 5314642"/>
              <a:gd name="connsiteX364" fmla="*/ 1598430 w 9021037"/>
              <a:gd name="connsiteY364" fmla="*/ 2999451 h 5314642"/>
              <a:gd name="connsiteX365" fmla="*/ 1524443 w 9021037"/>
              <a:gd name="connsiteY365" fmla="*/ 3066378 h 5314642"/>
              <a:gd name="connsiteX366" fmla="*/ 1484773 w 9021037"/>
              <a:gd name="connsiteY366" fmla="*/ 3120082 h 5314642"/>
              <a:gd name="connsiteX367" fmla="*/ 1421544 w 9021037"/>
              <a:gd name="connsiteY367" fmla="*/ 3130839 h 5314642"/>
              <a:gd name="connsiteX368" fmla="*/ 1364142 w 9021037"/>
              <a:gd name="connsiteY368" fmla="*/ 3105795 h 5314642"/>
              <a:gd name="connsiteX369" fmla="*/ 1313968 w 9021037"/>
              <a:gd name="connsiteY369" fmla="*/ 3066293 h 5314642"/>
              <a:gd name="connsiteX370" fmla="*/ 1292453 w 9021037"/>
              <a:gd name="connsiteY370" fmla="*/ 3034020 h 5314642"/>
              <a:gd name="connsiteX371" fmla="*/ 1224209 w 9021037"/>
              <a:gd name="connsiteY371" fmla="*/ 2974405 h 5314642"/>
              <a:gd name="connsiteX372" fmla="*/ 1120330 w 9021037"/>
              <a:gd name="connsiteY372" fmla="*/ 2980232 h 5314642"/>
              <a:gd name="connsiteX373" fmla="*/ 1051021 w 9021037"/>
              <a:gd name="connsiteY373" fmla="*/ 2999198 h 5314642"/>
              <a:gd name="connsiteX374" fmla="*/ 994264 w 9021037"/>
              <a:gd name="connsiteY374" fmla="*/ 2981801 h 5314642"/>
              <a:gd name="connsiteX375" fmla="*/ 908539 w 9021037"/>
              <a:gd name="connsiteY375" fmla="*/ 2984182 h 5314642"/>
              <a:gd name="connsiteX376" fmla="*/ 849008 w 9021037"/>
              <a:gd name="connsiteY376" fmla="*/ 2960370 h 5314642"/>
              <a:gd name="connsiteX377" fmla="*/ 743813 w 9021037"/>
              <a:gd name="connsiteY377" fmla="*/ 2958717 h 5314642"/>
              <a:gd name="connsiteX378" fmla="*/ 668593 w 9021037"/>
              <a:gd name="connsiteY378" fmla="*/ 2937117 h 5314642"/>
              <a:gd name="connsiteX379" fmla="*/ 608894 w 9021037"/>
              <a:gd name="connsiteY379" fmla="*/ 2912073 h 5314642"/>
              <a:gd name="connsiteX380" fmla="*/ 582448 w 9021037"/>
              <a:gd name="connsiteY380" fmla="*/ 2883413 h 5314642"/>
              <a:gd name="connsiteX381" fmla="*/ 442598 w 9021037"/>
              <a:gd name="connsiteY381" fmla="*/ 2915686 h 5314642"/>
              <a:gd name="connsiteX382" fmla="*/ 431841 w 9021037"/>
              <a:gd name="connsiteY382" fmla="*/ 2947959 h 5314642"/>
              <a:gd name="connsiteX383" fmla="*/ 367995 w 9021037"/>
              <a:gd name="connsiteY383" fmla="*/ 2936557 h 5314642"/>
              <a:gd name="connsiteX384" fmla="*/ 315804 w 9021037"/>
              <a:gd name="connsiteY384" fmla="*/ 2889577 h 5314642"/>
              <a:gd name="connsiteX385" fmla="*/ 238203 w 9021037"/>
              <a:gd name="connsiteY385" fmla="*/ 2883413 h 5314642"/>
              <a:gd name="connsiteX386" fmla="*/ 202148 w 9021037"/>
              <a:gd name="connsiteY386" fmla="*/ 2795055 h 5314642"/>
              <a:gd name="connsiteX387" fmla="*/ 119869 w 9021037"/>
              <a:gd name="connsiteY387" fmla="*/ 2754322 h 5314642"/>
              <a:gd name="connsiteX388" fmla="*/ 42437 w 9021037"/>
              <a:gd name="connsiteY388" fmla="*/ 2693390 h 5314642"/>
              <a:gd name="connsiteX389" fmla="*/ 1703 w 9021037"/>
              <a:gd name="connsiteY389" fmla="*/ 2607497 h 5314642"/>
              <a:gd name="connsiteX390" fmla="*/ 43417 w 9021037"/>
              <a:gd name="connsiteY390" fmla="*/ 2483083 h 5314642"/>
              <a:gd name="connsiteX391" fmla="*/ 119869 w 9021037"/>
              <a:gd name="connsiteY391" fmla="*/ 2420835 h 5314642"/>
              <a:gd name="connsiteX392" fmla="*/ 122503 w 9021037"/>
              <a:gd name="connsiteY392" fmla="*/ 2316956 h 5314642"/>
              <a:gd name="connsiteX393" fmla="*/ 201251 w 9021037"/>
              <a:gd name="connsiteY393" fmla="*/ 2246330 h 5314642"/>
              <a:gd name="connsiteX394" fmla="*/ 233524 w 9021037"/>
              <a:gd name="connsiteY394" fmla="*/ 2191478 h 5314642"/>
              <a:gd name="connsiteX395" fmla="*/ 281234 w 9021037"/>
              <a:gd name="connsiteY395" fmla="*/ 2151893 h 5314642"/>
              <a:gd name="connsiteX396" fmla="*/ 296838 w 9021037"/>
              <a:gd name="connsiteY396" fmla="*/ 2053926 h 5314642"/>
              <a:gd name="connsiteX397" fmla="*/ 265966 w 9021037"/>
              <a:gd name="connsiteY397" fmla="*/ 1923686 h 5314642"/>
              <a:gd name="connsiteX398" fmla="*/ 309977 w 9021037"/>
              <a:gd name="connsiteY398" fmla="*/ 1850847 h 5314642"/>
              <a:gd name="connsiteX399" fmla="*/ 378053 w 9021037"/>
              <a:gd name="connsiteY399" fmla="*/ 1721587 h 5314642"/>
              <a:gd name="connsiteX400" fmla="*/ 464114 w 9021037"/>
              <a:gd name="connsiteY40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49761 w 9021037"/>
              <a:gd name="connsiteY205" fmla="*/ 4647667 h 5314642"/>
              <a:gd name="connsiteX206" fmla="*/ 6671276 w 9021037"/>
              <a:gd name="connsiteY206" fmla="*/ 4669183 h 5314642"/>
              <a:gd name="connsiteX207" fmla="*/ 6703549 w 9021037"/>
              <a:gd name="connsiteY207" fmla="*/ 4679940 h 5314642"/>
              <a:gd name="connsiteX208" fmla="*/ 6811125 w 9021037"/>
              <a:gd name="connsiteY208" fmla="*/ 4647667 h 5314642"/>
              <a:gd name="connsiteX209" fmla="*/ 6918702 w 9021037"/>
              <a:gd name="connsiteY209" fmla="*/ 4636910 h 5314642"/>
              <a:gd name="connsiteX210" fmla="*/ 6950975 w 9021037"/>
              <a:gd name="connsiteY210" fmla="*/ 4615395 h 5314642"/>
              <a:gd name="connsiteX211" fmla="*/ 7166128 w 9021037"/>
              <a:gd name="connsiteY211" fmla="*/ 4615395 h 5314642"/>
              <a:gd name="connsiteX212" fmla="*/ 7198401 w 9021037"/>
              <a:gd name="connsiteY212" fmla="*/ 4626152 h 5314642"/>
              <a:gd name="connsiteX213" fmla="*/ 7230674 w 9021037"/>
              <a:gd name="connsiteY213" fmla="*/ 4733729 h 5314642"/>
              <a:gd name="connsiteX214" fmla="*/ 7219916 w 9021037"/>
              <a:gd name="connsiteY214" fmla="*/ 4776759 h 5314642"/>
              <a:gd name="connsiteX215" fmla="*/ 7176885 w 9021037"/>
              <a:gd name="connsiteY215" fmla="*/ 4830547 h 5314642"/>
              <a:gd name="connsiteX216" fmla="*/ 7155370 w 9021037"/>
              <a:gd name="connsiteY216" fmla="*/ 4862820 h 5314642"/>
              <a:gd name="connsiteX217" fmla="*/ 7101582 w 9021037"/>
              <a:gd name="connsiteY217" fmla="*/ 4905851 h 5314642"/>
              <a:gd name="connsiteX218" fmla="*/ 7037036 w 9021037"/>
              <a:gd name="connsiteY218" fmla="*/ 4927366 h 5314642"/>
              <a:gd name="connsiteX219" fmla="*/ 7004763 w 9021037"/>
              <a:gd name="connsiteY219" fmla="*/ 4938124 h 5314642"/>
              <a:gd name="connsiteX220" fmla="*/ 6907944 w 9021037"/>
              <a:gd name="connsiteY220" fmla="*/ 4948882 h 5314642"/>
              <a:gd name="connsiteX221" fmla="*/ 6843398 w 9021037"/>
              <a:gd name="connsiteY221" fmla="*/ 4970397 h 5314642"/>
              <a:gd name="connsiteX222" fmla="*/ 6757337 w 9021037"/>
              <a:gd name="connsiteY222" fmla="*/ 4959639 h 5314642"/>
              <a:gd name="connsiteX223" fmla="*/ 6725064 w 9021037"/>
              <a:gd name="connsiteY223" fmla="*/ 4948882 h 5314642"/>
              <a:gd name="connsiteX224" fmla="*/ 6682034 w 9021037"/>
              <a:gd name="connsiteY224" fmla="*/ 4905851 h 5314642"/>
              <a:gd name="connsiteX225" fmla="*/ 6639003 w 9021037"/>
              <a:gd name="connsiteY225" fmla="*/ 4948882 h 5314642"/>
              <a:gd name="connsiteX226" fmla="*/ 6628245 w 9021037"/>
              <a:gd name="connsiteY226" fmla="*/ 4981155 h 5314642"/>
              <a:gd name="connsiteX227" fmla="*/ 6595973 w 9021037"/>
              <a:gd name="connsiteY227" fmla="*/ 4991912 h 5314642"/>
              <a:gd name="connsiteX228" fmla="*/ 6509911 w 9021037"/>
              <a:gd name="connsiteY228" fmla="*/ 5002670 h 5314642"/>
              <a:gd name="connsiteX229" fmla="*/ 6445365 w 9021037"/>
              <a:gd name="connsiteY229" fmla="*/ 5013427 h 5314642"/>
              <a:gd name="connsiteX230" fmla="*/ 6391577 w 9021037"/>
              <a:gd name="connsiteY230" fmla="*/ 5045700 h 5314642"/>
              <a:gd name="connsiteX231" fmla="*/ 6327031 w 9021037"/>
              <a:gd name="connsiteY231" fmla="*/ 5077973 h 5314642"/>
              <a:gd name="connsiteX232" fmla="*/ 6305516 w 9021037"/>
              <a:gd name="connsiteY232" fmla="*/ 5099489 h 5314642"/>
              <a:gd name="connsiteX233" fmla="*/ 6262485 w 9021037"/>
              <a:gd name="connsiteY233" fmla="*/ 5110246 h 5314642"/>
              <a:gd name="connsiteX234" fmla="*/ 6230213 w 9021037"/>
              <a:gd name="connsiteY234" fmla="*/ 5121004 h 5314642"/>
              <a:gd name="connsiteX235" fmla="*/ 6187182 w 9021037"/>
              <a:gd name="connsiteY235" fmla="*/ 5164035 h 5314642"/>
              <a:gd name="connsiteX236" fmla="*/ 6165667 w 9021037"/>
              <a:gd name="connsiteY236" fmla="*/ 5196307 h 5314642"/>
              <a:gd name="connsiteX237" fmla="*/ 6133394 w 9021037"/>
              <a:gd name="connsiteY237" fmla="*/ 5207065 h 5314642"/>
              <a:gd name="connsiteX238" fmla="*/ 6111878 w 9021037"/>
              <a:gd name="connsiteY238" fmla="*/ 5228580 h 5314642"/>
              <a:gd name="connsiteX239" fmla="*/ 6047333 w 9021037"/>
              <a:gd name="connsiteY239" fmla="*/ 5271611 h 5314642"/>
              <a:gd name="connsiteX240" fmla="*/ 5982787 w 9021037"/>
              <a:gd name="connsiteY240" fmla="*/ 5282369 h 5314642"/>
              <a:gd name="connsiteX241" fmla="*/ 5928998 w 9021037"/>
              <a:gd name="connsiteY241" fmla="*/ 5293126 h 5314642"/>
              <a:gd name="connsiteX242" fmla="*/ 5896725 w 9021037"/>
              <a:gd name="connsiteY242" fmla="*/ 5303884 h 5314642"/>
              <a:gd name="connsiteX243" fmla="*/ 5842937 w 9021037"/>
              <a:gd name="connsiteY243" fmla="*/ 5314642 h 5314642"/>
              <a:gd name="connsiteX244" fmla="*/ 5767634 w 9021037"/>
              <a:gd name="connsiteY244" fmla="*/ 5303884 h 5314642"/>
              <a:gd name="connsiteX245" fmla="*/ 5703088 w 9021037"/>
              <a:gd name="connsiteY245" fmla="*/ 5282369 h 5314642"/>
              <a:gd name="connsiteX246" fmla="*/ 5638542 w 9021037"/>
              <a:gd name="connsiteY246" fmla="*/ 5271611 h 5314642"/>
              <a:gd name="connsiteX247" fmla="*/ 5595511 w 9021037"/>
              <a:gd name="connsiteY247" fmla="*/ 5174792 h 5314642"/>
              <a:gd name="connsiteX248" fmla="*/ 5638542 w 9021037"/>
              <a:gd name="connsiteY248" fmla="*/ 5056458 h 5314642"/>
              <a:gd name="connsiteX249" fmla="*/ 5660057 w 9021037"/>
              <a:gd name="connsiteY249" fmla="*/ 4895093 h 5314642"/>
              <a:gd name="connsiteX250" fmla="*/ 5584754 w 9021037"/>
              <a:gd name="connsiteY250" fmla="*/ 4819790 h 5314642"/>
              <a:gd name="connsiteX251" fmla="*/ 5530965 w 9021037"/>
              <a:gd name="connsiteY251" fmla="*/ 4787517 h 5314642"/>
              <a:gd name="connsiteX252" fmla="*/ 5423389 w 9021037"/>
              <a:gd name="connsiteY252" fmla="*/ 4766002 h 5314642"/>
              <a:gd name="connsiteX253" fmla="*/ 5358843 w 9021037"/>
              <a:gd name="connsiteY253" fmla="*/ 4733729 h 5314642"/>
              <a:gd name="connsiteX254" fmla="*/ 5326570 w 9021037"/>
              <a:gd name="connsiteY254" fmla="*/ 4722971 h 5314642"/>
              <a:gd name="connsiteX255" fmla="*/ 5294297 w 9021037"/>
              <a:gd name="connsiteY255" fmla="*/ 4701456 h 5314642"/>
              <a:gd name="connsiteX256" fmla="*/ 5175776 w 9021037"/>
              <a:gd name="connsiteY256" fmla="*/ 4704108 h 5314642"/>
              <a:gd name="connsiteX257" fmla="*/ 5166214 w 9021037"/>
              <a:gd name="connsiteY257" fmla="*/ 4655026 h 5314642"/>
              <a:gd name="connsiteX258" fmla="*/ 5197478 w 9021037"/>
              <a:gd name="connsiteY258" fmla="*/ 4572364 h 5314642"/>
              <a:gd name="connsiteX259" fmla="*/ 5264639 w 9021037"/>
              <a:gd name="connsiteY259" fmla="*/ 4543901 h 5314642"/>
              <a:gd name="connsiteX260" fmla="*/ 5339980 w 9021037"/>
              <a:gd name="connsiteY260" fmla="*/ 4489478 h 5314642"/>
              <a:gd name="connsiteX261" fmla="*/ 5401874 w 9021037"/>
              <a:gd name="connsiteY261" fmla="*/ 4432515 h 5314642"/>
              <a:gd name="connsiteX262" fmla="*/ 5466420 w 9021037"/>
              <a:gd name="connsiteY262" fmla="*/ 4421757 h 5314642"/>
              <a:gd name="connsiteX263" fmla="*/ 5617027 w 9021037"/>
              <a:gd name="connsiteY263" fmla="*/ 4378726 h 5314642"/>
              <a:gd name="connsiteX264" fmla="*/ 5712277 w 9021037"/>
              <a:gd name="connsiteY264" fmla="*/ 4285792 h 5314642"/>
              <a:gd name="connsiteX265" fmla="*/ 5573996 w 9021037"/>
              <a:gd name="connsiteY265" fmla="*/ 4195846 h 5314642"/>
              <a:gd name="connsiteX266" fmla="*/ 5467129 w 9021037"/>
              <a:gd name="connsiteY266" fmla="*/ 4187031 h 5314642"/>
              <a:gd name="connsiteX267" fmla="*/ 5404339 w 9021037"/>
              <a:gd name="connsiteY267" fmla="*/ 4245451 h 5314642"/>
              <a:gd name="connsiteX268" fmla="*/ 5296389 w 9021037"/>
              <a:gd name="connsiteY268" fmla="*/ 4229576 h 5314642"/>
              <a:gd name="connsiteX269" fmla="*/ 5223364 w 9021037"/>
              <a:gd name="connsiteY269" fmla="*/ 4223226 h 5314642"/>
              <a:gd name="connsiteX270" fmla="*/ 5154448 w 9021037"/>
              <a:gd name="connsiteY270" fmla="*/ 4185089 h 5314642"/>
              <a:gd name="connsiteX271" fmla="*/ 5122175 w 9021037"/>
              <a:gd name="connsiteY271" fmla="*/ 4195846 h 5314642"/>
              <a:gd name="connsiteX272" fmla="*/ 5025356 w 9021037"/>
              <a:gd name="connsiteY272" fmla="*/ 4185089 h 5314642"/>
              <a:gd name="connsiteX273" fmla="*/ 4960810 w 9021037"/>
              <a:gd name="connsiteY273" fmla="*/ 4152816 h 5314642"/>
              <a:gd name="connsiteX274" fmla="*/ 4907022 w 9021037"/>
              <a:gd name="connsiteY274" fmla="*/ 4099027 h 5314642"/>
              <a:gd name="connsiteX275" fmla="*/ 4836014 w 9021037"/>
              <a:gd name="connsiteY275" fmla="*/ 4093051 h 5314642"/>
              <a:gd name="connsiteX276" fmla="*/ 4804899 w 9021037"/>
              <a:gd name="connsiteY276" fmla="*/ 4048414 h 5314642"/>
              <a:gd name="connsiteX277" fmla="*/ 4902689 w 9021037"/>
              <a:gd name="connsiteY277" fmla="*/ 4007326 h 5314642"/>
              <a:gd name="connsiteX278" fmla="*/ 4880576 w 9021037"/>
              <a:gd name="connsiteY278" fmla="*/ 3944536 h 5314642"/>
              <a:gd name="connsiteX279" fmla="*/ 4739307 w 9021037"/>
              <a:gd name="connsiteY279" fmla="*/ 3953538 h 5314642"/>
              <a:gd name="connsiteX280" fmla="*/ 4639500 w 9021037"/>
              <a:gd name="connsiteY280" fmla="*/ 3859707 h 5314642"/>
              <a:gd name="connsiteX281" fmla="*/ 4502639 w 9021037"/>
              <a:gd name="connsiteY281" fmla="*/ 3870801 h 5314642"/>
              <a:gd name="connsiteX282" fmla="*/ 4421695 w 9021037"/>
              <a:gd name="connsiteY282" fmla="*/ 3860417 h 5314642"/>
              <a:gd name="connsiteX283" fmla="*/ 4328014 w 9021037"/>
              <a:gd name="connsiteY283" fmla="*/ 3873976 h 5314642"/>
              <a:gd name="connsiteX284" fmla="*/ 4302614 w 9021037"/>
              <a:gd name="connsiteY284" fmla="*/ 3899376 h 5314642"/>
              <a:gd name="connsiteX285" fmla="*/ 4305789 w 9021037"/>
              <a:gd name="connsiteY285" fmla="*/ 3947001 h 5314642"/>
              <a:gd name="connsiteX286" fmla="*/ 4272321 w 9021037"/>
              <a:gd name="connsiteY286" fmla="*/ 4045239 h 5314642"/>
              <a:gd name="connsiteX287" fmla="*/ 4229290 w 9021037"/>
              <a:gd name="connsiteY287" fmla="*/ 4109785 h 5314642"/>
              <a:gd name="connsiteX288" fmla="*/ 4207775 w 9021037"/>
              <a:gd name="connsiteY288" fmla="*/ 4142058 h 5314642"/>
              <a:gd name="connsiteX289" fmla="*/ 4175502 w 9021037"/>
              <a:gd name="connsiteY289" fmla="*/ 4174331 h 5314642"/>
              <a:gd name="connsiteX290" fmla="*/ 4121714 w 9021037"/>
              <a:gd name="connsiteY290" fmla="*/ 4217362 h 5314642"/>
              <a:gd name="connsiteX291" fmla="*/ 4096239 w 9021037"/>
              <a:gd name="connsiteY291" fmla="*/ 4270851 h 5314642"/>
              <a:gd name="connsiteX292" fmla="*/ 4046410 w 9021037"/>
              <a:gd name="connsiteY292" fmla="*/ 4335696 h 5314642"/>
              <a:gd name="connsiteX293" fmla="*/ 4014137 w 9021037"/>
              <a:gd name="connsiteY293" fmla="*/ 4367969 h 5314642"/>
              <a:gd name="connsiteX294" fmla="*/ 3924191 w 9021037"/>
              <a:gd name="connsiteY294" fmla="*/ 4468485 h 5314642"/>
              <a:gd name="connsiteX295" fmla="*/ 3838130 w 9021037"/>
              <a:gd name="connsiteY295" fmla="*/ 4537439 h 5314642"/>
              <a:gd name="connsiteX296" fmla="*/ 3780457 w 9021037"/>
              <a:gd name="connsiteY296" fmla="*/ 4563362 h 5314642"/>
              <a:gd name="connsiteX297" fmla="*/ 3813664 w 9021037"/>
              <a:gd name="connsiteY297" fmla="*/ 4639151 h 5314642"/>
              <a:gd name="connsiteX298" fmla="*/ 3810489 w 9021037"/>
              <a:gd name="connsiteY298" fmla="*/ 4728051 h 5314642"/>
              <a:gd name="connsiteX299" fmla="*/ 3745196 w 9021037"/>
              <a:gd name="connsiteY299" fmla="*/ 4755244 h 5314642"/>
              <a:gd name="connsiteX300" fmla="*/ 3699364 w 9021037"/>
              <a:gd name="connsiteY300" fmla="*/ 4693126 h 5314642"/>
              <a:gd name="connsiteX301" fmla="*/ 3621745 w 9021037"/>
              <a:gd name="connsiteY301" fmla="*/ 4641840 h 5314642"/>
              <a:gd name="connsiteX302" fmla="*/ 3499339 w 9021037"/>
              <a:gd name="connsiteY302" fmla="*/ 4664551 h 5314642"/>
              <a:gd name="connsiteX303" fmla="*/ 3423139 w 9021037"/>
              <a:gd name="connsiteY303" fmla="*/ 4728051 h 5314642"/>
              <a:gd name="connsiteX304" fmla="*/ 3342046 w 9021037"/>
              <a:gd name="connsiteY304" fmla="*/ 4725436 h 5314642"/>
              <a:gd name="connsiteX305" fmla="*/ 3286614 w 9021037"/>
              <a:gd name="connsiteY305" fmla="*/ 4785201 h 5314642"/>
              <a:gd name="connsiteX306" fmla="*/ 3212431 w 9021037"/>
              <a:gd name="connsiteY306" fmla="*/ 4788750 h 5314642"/>
              <a:gd name="connsiteX307" fmla="*/ 3153525 w 9021037"/>
              <a:gd name="connsiteY307" fmla="*/ 4755244 h 5314642"/>
              <a:gd name="connsiteX308" fmla="*/ 3099737 w 9021037"/>
              <a:gd name="connsiteY308" fmla="*/ 4712213 h 5314642"/>
              <a:gd name="connsiteX309" fmla="*/ 3032614 w 9021037"/>
              <a:gd name="connsiteY309" fmla="*/ 4591526 h 5314642"/>
              <a:gd name="connsiteX310" fmla="*/ 3054839 w 9021037"/>
              <a:gd name="connsiteY310" fmla="*/ 4556601 h 5314642"/>
              <a:gd name="connsiteX311" fmla="*/ 3088980 w 9021037"/>
              <a:gd name="connsiteY311" fmla="*/ 4561606 h 5314642"/>
              <a:gd name="connsiteX312" fmla="*/ 3131039 w 9021037"/>
              <a:gd name="connsiteY312" fmla="*/ 4585176 h 5314642"/>
              <a:gd name="connsiteX313" fmla="*/ 3173995 w 9021037"/>
              <a:gd name="connsiteY313" fmla="*/ 4560037 h 5314642"/>
              <a:gd name="connsiteX314" fmla="*/ 3172314 w 9021037"/>
              <a:gd name="connsiteY314" fmla="*/ 4505801 h 5314642"/>
              <a:gd name="connsiteX315" fmla="*/ 3142768 w 9021037"/>
              <a:gd name="connsiteY315" fmla="*/ 4443272 h 5314642"/>
              <a:gd name="connsiteX316" fmla="*/ 3192148 w 9021037"/>
              <a:gd name="connsiteY316" fmla="*/ 4404126 h 5314642"/>
              <a:gd name="connsiteX317" fmla="*/ 3268871 w 9021037"/>
              <a:gd name="connsiteY317" fmla="*/ 4377680 h 5314642"/>
              <a:gd name="connsiteX318" fmla="*/ 3299725 w 9021037"/>
              <a:gd name="connsiteY318" fmla="*/ 4261812 h 5314642"/>
              <a:gd name="connsiteX319" fmla="*/ 3411896 w 9021037"/>
              <a:gd name="connsiteY319" fmla="*/ 4243658 h 5314642"/>
              <a:gd name="connsiteX320" fmla="*/ 3423139 w 9021037"/>
              <a:gd name="connsiteY320" fmla="*/ 4140676 h 5314642"/>
              <a:gd name="connsiteX321" fmla="*/ 3380669 w 9021037"/>
              <a:gd name="connsiteY321" fmla="*/ 4050170 h 5314642"/>
              <a:gd name="connsiteX322" fmla="*/ 3401997 w 9021037"/>
              <a:gd name="connsiteY322" fmla="*/ 3941361 h 5314642"/>
              <a:gd name="connsiteX323" fmla="*/ 3490188 w 9021037"/>
              <a:gd name="connsiteY323" fmla="*/ 3891270 h 5314642"/>
              <a:gd name="connsiteX324" fmla="*/ 3589658 w 9021037"/>
              <a:gd name="connsiteY324" fmla="*/ 3897097 h 5314642"/>
              <a:gd name="connsiteX325" fmla="*/ 3669893 w 9021037"/>
              <a:gd name="connsiteY325" fmla="*/ 3948420 h 5314642"/>
              <a:gd name="connsiteX326" fmla="*/ 3737613 w 9021037"/>
              <a:gd name="connsiteY326" fmla="*/ 3984578 h 5314642"/>
              <a:gd name="connsiteX327" fmla="*/ 3813440 w 9021037"/>
              <a:gd name="connsiteY327" fmla="*/ 3954770 h 5314642"/>
              <a:gd name="connsiteX328" fmla="*/ 3913620 w 9021037"/>
              <a:gd name="connsiteY328" fmla="*/ 3963063 h 5314642"/>
              <a:gd name="connsiteX329" fmla="*/ 3899688 w 9021037"/>
              <a:gd name="connsiteY329" fmla="*/ 3865011 h 5314642"/>
              <a:gd name="connsiteX330" fmla="*/ 3911155 w 9021037"/>
              <a:gd name="connsiteY330" fmla="*/ 3759713 h 5314642"/>
              <a:gd name="connsiteX331" fmla="*/ 3829315 w 9021037"/>
              <a:gd name="connsiteY331" fmla="*/ 3709997 h 5314642"/>
              <a:gd name="connsiteX332" fmla="*/ 3750127 w 9021037"/>
              <a:gd name="connsiteY332" fmla="*/ 3651091 h 5314642"/>
              <a:gd name="connsiteX333" fmla="*/ 3702165 w 9021037"/>
              <a:gd name="connsiteY333" fmla="*/ 3571903 h 5314642"/>
              <a:gd name="connsiteX334" fmla="*/ 3659135 w 9021037"/>
              <a:gd name="connsiteY334" fmla="*/ 3518115 h 5314642"/>
              <a:gd name="connsiteX335" fmla="*/ 3655437 w 9021037"/>
              <a:gd name="connsiteY335" fmla="*/ 3410538 h 5314642"/>
              <a:gd name="connsiteX336" fmla="*/ 3558431 w 9021037"/>
              <a:gd name="connsiteY336" fmla="*/ 3368217 h 5314642"/>
              <a:gd name="connsiteX337" fmla="*/ 3474126 w 9021037"/>
              <a:gd name="connsiteY337" fmla="*/ 3263106 h 5314642"/>
              <a:gd name="connsiteX338" fmla="*/ 3508528 w 9021037"/>
              <a:gd name="connsiteY338" fmla="*/ 3173870 h 5314642"/>
              <a:gd name="connsiteX339" fmla="*/ 3531463 w 9021037"/>
              <a:gd name="connsiteY339" fmla="*/ 3083924 h 5314642"/>
              <a:gd name="connsiteX340" fmla="*/ 3465497 w 9021037"/>
              <a:gd name="connsiteY340" fmla="*/ 2990990 h 5314642"/>
              <a:gd name="connsiteX341" fmla="*/ 3381901 w 9021037"/>
              <a:gd name="connsiteY341" fmla="*/ 2973359 h 5314642"/>
              <a:gd name="connsiteX342" fmla="*/ 3316310 w 9021037"/>
              <a:gd name="connsiteY342" fmla="*/ 2894171 h 5314642"/>
              <a:gd name="connsiteX343" fmla="*/ 3249112 w 9021037"/>
              <a:gd name="connsiteY343" fmla="*/ 2840551 h 5314642"/>
              <a:gd name="connsiteX344" fmla="*/ 3196920 w 9021037"/>
              <a:gd name="connsiteY344" fmla="*/ 2838926 h 5314642"/>
              <a:gd name="connsiteX345" fmla="*/ 3146466 w 9021037"/>
              <a:gd name="connsiteY345" fmla="*/ 2886859 h 5314642"/>
              <a:gd name="connsiteX346" fmla="*/ 3099737 w 9021037"/>
              <a:gd name="connsiteY346" fmla="*/ 2829625 h 5314642"/>
              <a:gd name="connsiteX347" fmla="*/ 3023370 w 9021037"/>
              <a:gd name="connsiteY347" fmla="*/ 2820016 h 5314642"/>
              <a:gd name="connsiteX348" fmla="*/ 2955209 w 9021037"/>
              <a:gd name="connsiteY348" fmla="*/ 2788976 h 5314642"/>
              <a:gd name="connsiteX349" fmla="*/ 2938288 w 9021037"/>
              <a:gd name="connsiteY349" fmla="*/ 2705547 h 5314642"/>
              <a:gd name="connsiteX350" fmla="*/ 2872594 w 9021037"/>
              <a:gd name="connsiteY350" fmla="*/ 2718518 h 5314642"/>
              <a:gd name="connsiteX351" fmla="*/ 2773310 w 9021037"/>
              <a:gd name="connsiteY351" fmla="*/ 2629012 h 5314642"/>
              <a:gd name="connsiteX352" fmla="*/ 2658674 w 9021037"/>
              <a:gd name="connsiteY352" fmla="*/ 2646745 h 5314642"/>
              <a:gd name="connsiteX353" fmla="*/ 2565300 w 9021037"/>
              <a:gd name="connsiteY353" fmla="*/ 2702747 h 5314642"/>
              <a:gd name="connsiteX354" fmla="*/ 2443521 w 9021037"/>
              <a:gd name="connsiteY354" fmla="*/ 2711291 h 5314642"/>
              <a:gd name="connsiteX355" fmla="*/ 2314429 w 9021037"/>
              <a:gd name="connsiteY355" fmla="*/ 2743564 h 5314642"/>
              <a:gd name="connsiteX356" fmla="*/ 2217610 w 9021037"/>
              <a:gd name="connsiteY356" fmla="*/ 2775837 h 5314642"/>
              <a:gd name="connsiteX357" fmla="*/ 2164971 w 9021037"/>
              <a:gd name="connsiteY357" fmla="*/ 2850972 h 5314642"/>
              <a:gd name="connsiteX358" fmla="*/ 2105187 w 9021037"/>
              <a:gd name="connsiteY358" fmla="*/ 2910756 h 5314642"/>
              <a:gd name="connsiteX359" fmla="*/ 2034730 w 9021037"/>
              <a:gd name="connsiteY359" fmla="*/ 2937202 h 5314642"/>
              <a:gd name="connsiteX360" fmla="*/ 1980942 w 9021037"/>
              <a:gd name="connsiteY360" fmla="*/ 2958717 h 5314642"/>
              <a:gd name="connsiteX361" fmla="*/ 1872217 w 9021037"/>
              <a:gd name="connsiteY361" fmla="*/ 2986311 h 5314642"/>
              <a:gd name="connsiteX362" fmla="*/ 1734291 w 9021037"/>
              <a:gd name="connsiteY362" fmla="*/ 2998656 h 5314642"/>
              <a:gd name="connsiteX363" fmla="*/ 1598430 w 9021037"/>
              <a:gd name="connsiteY363" fmla="*/ 2999451 h 5314642"/>
              <a:gd name="connsiteX364" fmla="*/ 1524443 w 9021037"/>
              <a:gd name="connsiteY364" fmla="*/ 3066378 h 5314642"/>
              <a:gd name="connsiteX365" fmla="*/ 1484773 w 9021037"/>
              <a:gd name="connsiteY365" fmla="*/ 3120082 h 5314642"/>
              <a:gd name="connsiteX366" fmla="*/ 1421544 w 9021037"/>
              <a:gd name="connsiteY366" fmla="*/ 3130839 h 5314642"/>
              <a:gd name="connsiteX367" fmla="*/ 1364142 w 9021037"/>
              <a:gd name="connsiteY367" fmla="*/ 3105795 h 5314642"/>
              <a:gd name="connsiteX368" fmla="*/ 1313968 w 9021037"/>
              <a:gd name="connsiteY368" fmla="*/ 3066293 h 5314642"/>
              <a:gd name="connsiteX369" fmla="*/ 1292453 w 9021037"/>
              <a:gd name="connsiteY369" fmla="*/ 3034020 h 5314642"/>
              <a:gd name="connsiteX370" fmla="*/ 1224209 w 9021037"/>
              <a:gd name="connsiteY370" fmla="*/ 2974405 h 5314642"/>
              <a:gd name="connsiteX371" fmla="*/ 1120330 w 9021037"/>
              <a:gd name="connsiteY371" fmla="*/ 2980232 h 5314642"/>
              <a:gd name="connsiteX372" fmla="*/ 1051021 w 9021037"/>
              <a:gd name="connsiteY372" fmla="*/ 2999198 h 5314642"/>
              <a:gd name="connsiteX373" fmla="*/ 994264 w 9021037"/>
              <a:gd name="connsiteY373" fmla="*/ 2981801 h 5314642"/>
              <a:gd name="connsiteX374" fmla="*/ 908539 w 9021037"/>
              <a:gd name="connsiteY374" fmla="*/ 2984182 h 5314642"/>
              <a:gd name="connsiteX375" fmla="*/ 849008 w 9021037"/>
              <a:gd name="connsiteY375" fmla="*/ 2960370 h 5314642"/>
              <a:gd name="connsiteX376" fmla="*/ 743813 w 9021037"/>
              <a:gd name="connsiteY376" fmla="*/ 2958717 h 5314642"/>
              <a:gd name="connsiteX377" fmla="*/ 668593 w 9021037"/>
              <a:gd name="connsiteY377" fmla="*/ 2937117 h 5314642"/>
              <a:gd name="connsiteX378" fmla="*/ 608894 w 9021037"/>
              <a:gd name="connsiteY378" fmla="*/ 2912073 h 5314642"/>
              <a:gd name="connsiteX379" fmla="*/ 582448 w 9021037"/>
              <a:gd name="connsiteY379" fmla="*/ 2883413 h 5314642"/>
              <a:gd name="connsiteX380" fmla="*/ 442598 w 9021037"/>
              <a:gd name="connsiteY380" fmla="*/ 2915686 h 5314642"/>
              <a:gd name="connsiteX381" fmla="*/ 431841 w 9021037"/>
              <a:gd name="connsiteY381" fmla="*/ 2947959 h 5314642"/>
              <a:gd name="connsiteX382" fmla="*/ 367995 w 9021037"/>
              <a:gd name="connsiteY382" fmla="*/ 2936557 h 5314642"/>
              <a:gd name="connsiteX383" fmla="*/ 315804 w 9021037"/>
              <a:gd name="connsiteY383" fmla="*/ 2889577 h 5314642"/>
              <a:gd name="connsiteX384" fmla="*/ 238203 w 9021037"/>
              <a:gd name="connsiteY384" fmla="*/ 2883413 h 5314642"/>
              <a:gd name="connsiteX385" fmla="*/ 202148 w 9021037"/>
              <a:gd name="connsiteY385" fmla="*/ 2795055 h 5314642"/>
              <a:gd name="connsiteX386" fmla="*/ 119869 w 9021037"/>
              <a:gd name="connsiteY386" fmla="*/ 2754322 h 5314642"/>
              <a:gd name="connsiteX387" fmla="*/ 42437 w 9021037"/>
              <a:gd name="connsiteY387" fmla="*/ 2693390 h 5314642"/>
              <a:gd name="connsiteX388" fmla="*/ 1703 w 9021037"/>
              <a:gd name="connsiteY388" fmla="*/ 2607497 h 5314642"/>
              <a:gd name="connsiteX389" fmla="*/ 43417 w 9021037"/>
              <a:gd name="connsiteY389" fmla="*/ 2483083 h 5314642"/>
              <a:gd name="connsiteX390" fmla="*/ 119869 w 9021037"/>
              <a:gd name="connsiteY390" fmla="*/ 2420835 h 5314642"/>
              <a:gd name="connsiteX391" fmla="*/ 122503 w 9021037"/>
              <a:gd name="connsiteY391" fmla="*/ 2316956 h 5314642"/>
              <a:gd name="connsiteX392" fmla="*/ 201251 w 9021037"/>
              <a:gd name="connsiteY392" fmla="*/ 2246330 h 5314642"/>
              <a:gd name="connsiteX393" fmla="*/ 233524 w 9021037"/>
              <a:gd name="connsiteY393" fmla="*/ 2191478 h 5314642"/>
              <a:gd name="connsiteX394" fmla="*/ 281234 w 9021037"/>
              <a:gd name="connsiteY394" fmla="*/ 2151893 h 5314642"/>
              <a:gd name="connsiteX395" fmla="*/ 296838 w 9021037"/>
              <a:gd name="connsiteY395" fmla="*/ 2053926 h 5314642"/>
              <a:gd name="connsiteX396" fmla="*/ 265966 w 9021037"/>
              <a:gd name="connsiteY396" fmla="*/ 1923686 h 5314642"/>
              <a:gd name="connsiteX397" fmla="*/ 309977 w 9021037"/>
              <a:gd name="connsiteY397" fmla="*/ 1850847 h 5314642"/>
              <a:gd name="connsiteX398" fmla="*/ 378053 w 9021037"/>
              <a:gd name="connsiteY398" fmla="*/ 1721587 h 5314642"/>
              <a:gd name="connsiteX399" fmla="*/ 464114 w 9021037"/>
              <a:gd name="connsiteY399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49761 w 9021037"/>
              <a:gd name="connsiteY205" fmla="*/ 4647667 h 5314642"/>
              <a:gd name="connsiteX206" fmla="*/ 6703549 w 9021037"/>
              <a:gd name="connsiteY206" fmla="*/ 4679940 h 5314642"/>
              <a:gd name="connsiteX207" fmla="*/ 6811125 w 9021037"/>
              <a:gd name="connsiteY207" fmla="*/ 4647667 h 5314642"/>
              <a:gd name="connsiteX208" fmla="*/ 6918702 w 9021037"/>
              <a:gd name="connsiteY208" fmla="*/ 4636910 h 5314642"/>
              <a:gd name="connsiteX209" fmla="*/ 6950975 w 9021037"/>
              <a:gd name="connsiteY209" fmla="*/ 4615395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03549 w 9021037"/>
              <a:gd name="connsiteY206" fmla="*/ 4679940 h 5314642"/>
              <a:gd name="connsiteX207" fmla="*/ 6811125 w 9021037"/>
              <a:gd name="connsiteY207" fmla="*/ 4647667 h 5314642"/>
              <a:gd name="connsiteX208" fmla="*/ 6918702 w 9021037"/>
              <a:gd name="connsiteY208" fmla="*/ 4636910 h 5314642"/>
              <a:gd name="connsiteX209" fmla="*/ 6950975 w 9021037"/>
              <a:gd name="connsiteY209" fmla="*/ 4615395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1125 w 9021037"/>
              <a:gd name="connsiteY207" fmla="*/ 4647667 h 5314642"/>
              <a:gd name="connsiteX208" fmla="*/ 6918702 w 9021037"/>
              <a:gd name="connsiteY208" fmla="*/ 4636910 h 5314642"/>
              <a:gd name="connsiteX209" fmla="*/ 6950975 w 9021037"/>
              <a:gd name="connsiteY209" fmla="*/ 4615395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18702 w 9021037"/>
              <a:gd name="connsiteY208" fmla="*/ 4636910 h 5314642"/>
              <a:gd name="connsiteX209" fmla="*/ 6950975 w 9021037"/>
              <a:gd name="connsiteY209" fmla="*/ 4615395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50975 w 9021037"/>
              <a:gd name="connsiteY209" fmla="*/ 4615395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198401 w 9021037"/>
              <a:gd name="connsiteY211" fmla="*/ 4626152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230674 w 9021037"/>
              <a:gd name="connsiteY212" fmla="*/ 473372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219916 w 9021037"/>
              <a:gd name="connsiteY213" fmla="*/ 4776759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76885 w 9021037"/>
              <a:gd name="connsiteY214" fmla="*/ 4830547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55370 w 9021037"/>
              <a:gd name="connsiteY215" fmla="*/ 4862820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907944 w 9021037"/>
              <a:gd name="connsiteY219" fmla="*/ 4948882 h 5314642"/>
              <a:gd name="connsiteX220" fmla="*/ 6843398 w 9021037"/>
              <a:gd name="connsiteY220" fmla="*/ 4970397 h 5314642"/>
              <a:gd name="connsiteX221" fmla="*/ 6757337 w 9021037"/>
              <a:gd name="connsiteY221" fmla="*/ 4959639 h 5314642"/>
              <a:gd name="connsiteX222" fmla="*/ 6725064 w 9021037"/>
              <a:gd name="connsiteY222" fmla="*/ 4948882 h 5314642"/>
              <a:gd name="connsiteX223" fmla="*/ 6682034 w 9021037"/>
              <a:gd name="connsiteY223" fmla="*/ 4905851 h 5314642"/>
              <a:gd name="connsiteX224" fmla="*/ 6639003 w 9021037"/>
              <a:gd name="connsiteY224" fmla="*/ 4948882 h 5314642"/>
              <a:gd name="connsiteX225" fmla="*/ 6628245 w 9021037"/>
              <a:gd name="connsiteY225" fmla="*/ 4981155 h 5314642"/>
              <a:gd name="connsiteX226" fmla="*/ 6595973 w 9021037"/>
              <a:gd name="connsiteY226" fmla="*/ 4991912 h 5314642"/>
              <a:gd name="connsiteX227" fmla="*/ 6509911 w 9021037"/>
              <a:gd name="connsiteY227" fmla="*/ 5002670 h 5314642"/>
              <a:gd name="connsiteX228" fmla="*/ 6445365 w 9021037"/>
              <a:gd name="connsiteY228" fmla="*/ 5013427 h 5314642"/>
              <a:gd name="connsiteX229" fmla="*/ 6391577 w 9021037"/>
              <a:gd name="connsiteY229" fmla="*/ 5045700 h 5314642"/>
              <a:gd name="connsiteX230" fmla="*/ 6327031 w 9021037"/>
              <a:gd name="connsiteY230" fmla="*/ 5077973 h 5314642"/>
              <a:gd name="connsiteX231" fmla="*/ 6305516 w 9021037"/>
              <a:gd name="connsiteY231" fmla="*/ 5099489 h 5314642"/>
              <a:gd name="connsiteX232" fmla="*/ 6262485 w 9021037"/>
              <a:gd name="connsiteY232" fmla="*/ 5110246 h 5314642"/>
              <a:gd name="connsiteX233" fmla="*/ 6230213 w 9021037"/>
              <a:gd name="connsiteY233" fmla="*/ 5121004 h 5314642"/>
              <a:gd name="connsiteX234" fmla="*/ 6187182 w 9021037"/>
              <a:gd name="connsiteY234" fmla="*/ 5164035 h 5314642"/>
              <a:gd name="connsiteX235" fmla="*/ 6165667 w 9021037"/>
              <a:gd name="connsiteY235" fmla="*/ 5196307 h 5314642"/>
              <a:gd name="connsiteX236" fmla="*/ 6133394 w 9021037"/>
              <a:gd name="connsiteY236" fmla="*/ 5207065 h 5314642"/>
              <a:gd name="connsiteX237" fmla="*/ 6111878 w 9021037"/>
              <a:gd name="connsiteY237" fmla="*/ 5228580 h 5314642"/>
              <a:gd name="connsiteX238" fmla="*/ 6047333 w 9021037"/>
              <a:gd name="connsiteY238" fmla="*/ 5271611 h 5314642"/>
              <a:gd name="connsiteX239" fmla="*/ 5982787 w 9021037"/>
              <a:gd name="connsiteY239" fmla="*/ 5282369 h 5314642"/>
              <a:gd name="connsiteX240" fmla="*/ 5928998 w 9021037"/>
              <a:gd name="connsiteY240" fmla="*/ 5293126 h 5314642"/>
              <a:gd name="connsiteX241" fmla="*/ 5896725 w 9021037"/>
              <a:gd name="connsiteY241" fmla="*/ 5303884 h 5314642"/>
              <a:gd name="connsiteX242" fmla="*/ 5842937 w 9021037"/>
              <a:gd name="connsiteY242" fmla="*/ 5314642 h 5314642"/>
              <a:gd name="connsiteX243" fmla="*/ 5767634 w 9021037"/>
              <a:gd name="connsiteY243" fmla="*/ 5303884 h 5314642"/>
              <a:gd name="connsiteX244" fmla="*/ 5703088 w 9021037"/>
              <a:gd name="connsiteY244" fmla="*/ 5282369 h 5314642"/>
              <a:gd name="connsiteX245" fmla="*/ 5638542 w 9021037"/>
              <a:gd name="connsiteY245" fmla="*/ 5271611 h 5314642"/>
              <a:gd name="connsiteX246" fmla="*/ 5595511 w 9021037"/>
              <a:gd name="connsiteY246" fmla="*/ 5174792 h 5314642"/>
              <a:gd name="connsiteX247" fmla="*/ 5638542 w 9021037"/>
              <a:gd name="connsiteY247" fmla="*/ 5056458 h 5314642"/>
              <a:gd name="connsiteX248" fmla="*/ 5660057 w 9021037"/>
              <a:gd name="connsiteY248" fmla="*/ 4895093 h 5314642"/>
              <a:gd name="connsiteX249" fmla="*/ 5584754 w 9021037"/>
              <a:gd name="connsiteY249" fmla="*/ 4819790 h 5314642"/>
              <a:gd name="connsiteX250" fmla="*/ 5530965 w 9021037"/>
              <a:gd name="connsiteY250" fmla="*/ 4787517 h 5314642"/>
              <a:gd name="connsiteX251" fmla="*/ 5423389 w 9021037"/>
              <a:gd name="connsiteY251" fmla="*/ 4766002 h 5314642"/>
              <a:gd name="connsiteX252" fmla="*/ 5358843 w 9021037"/>
              <a:gd name="connsiteY252" fmla="*/ 4733729 h 5314642"/>
              <a:gd name="connsiteX253" fmla="*/ 5326570 w 9021037"/>
              <a:gd name="connsiteY253" fmla="*/ 4722971 h 5314642"/>
              <a:gd name="connsiteX254" fmla="*/ 5294297 w 9021037"/>
              <a:gd name="connsiteY254" fmla="*/ 4701456 h 5314642"/>
              <a:gd name="connsiteX255" fmla="*/ 5175776 w 9021037"/>
              <a:gd name="connsiteY255" fmla="*/ 4704108 h 5314642"/>
              <a:gd name="connsiteX256" fmla="*/ 5166214 w 9021037"/>
              <a:gd name="connsiteY256" fmla="*/ 4655026 h 5314642"/>
              <a:gd name="connsiteX257" fmla="*/ 5197478 w 9021037"/>
              <a:gd name="connsiteY257" fmla="*/ 4572364 h 5314642"/>
              <a:gd name="connsiteX258" fmla="*/ 5264639 w 9021037"/>
              <a:gd name="connsiteY258" fmla="*/ 4543901 h 5314642"/>
              <a:gd name="connsiteX259" fmla="*/ 5339980 w 9021037"/>
              <a:gd name="connsiteY259" fmla="*/ 4489478 h 5314642"/>
              <a:gd name="connsiteX260" fmla="*/ 5401874 w 9021037"/>
              <a:gd name="connsiteY260" fmla="*/ 4432515 h 5314642"/>
              <a:gd name="connsiteX261" fmla="*/ 5466420 w 9021037"/>
              <a:gd name="connsiteY261" fmla="*/ 4421757 h 5314642"/>
              <a:gd name="connsiteX262" fmla="*/ 5617027 w 9021037"/>
              <a:gd name="connsiteY262" fmla="*/ 4378726 h 5314642"/>
              <a:gd name="connsiteX263" fmla="*/ 5712277 w 9021037"/>
              <a:gd name="connsiteY263" fmla="*/ 4285792 h 5314642"/>
              <a:gd name="connsiteX264" fmla="*/ 5573996 w 9021037"/>
              <a:gd name="connsiteY264" fmla="*/ 4195846 h 5314642"/>
              <a:gd name="connsiteX265" fmla="*/ 5467129 w 9021037"/>
              <a:gd name="connsiteY265" fmla="*/ 4187031 h 5314642"/>
              <a:gd name="connsiteX266" fmla="*/ 5404339 w 9021037"/>
              <a:gd name="connsiteY266" fmla="*/ 4245451 h 5314642"/>
              <a:gd name="connsiteX267" fmla="*/ 5296389 w 9021037"/>
              <a:gd name="connsiteY267" fmla="*/ 4229576 h 5314642"/>
              <a:gd name="connsiteX268" fmla="*/ 5223364 w 9021037"/>
              <a:gd name="connsiteY268" fmla="*/ 4223226 h 5314642"/>
              <a:gd name="connsiteX269" fmla="*/ 5154448 w 9021037"/>
              <a:gd name="connsiteY269" fmla="*/ 4185089 h 5314642"/>
              <a:gd name="connsiteX270" fmla="*/ 5122175 w 9021037"/>
              <a:gd name="connsiteY270" fmla="*/ 4195846 h 5314642"/>
              <a:gd name="connsiteX271" fmla="*/ 5025356 w 9021037"/>
              <a:gd name="connsiteY271" fmla="*/ 4185089 h 5314642"/>
              <a:gd name="connsiteX272" fmla="*/ 4960810 w 9021037"/>
              <a:gd name="connsiteY272" fmla="*/ 4152816 h 5314642"/>
              <a:gd name="connsiteX273" fmla="*/ 4907022 w 9021037"/>
              <a:gd name="connsiteY273" fmla="*/ 4099027 h 5314642"/>
              <a:gd name="connsiteX274" fmla="*/ 4836014 w 9021037"/>
              <a:gd name="connsiteY274" fmla="*/ 4093051 h 5314642"/>
              <a:gd name="connsiteX275" fmla="*/ 4804899 w 9021037"/>
              <a:gd name="connsiteY275" fmla="*/ 4048414 h 5314642"/>
              <a:gd name="connsiteX276" fmla="*/ 4902689 w 9021037"/>
              <a:gd name="connsiteY276" fmla="*/ 4007326 h 5314642"/>
              <a:gd name="connsiteX277" fmla="*/ 4880576 w 9021037"/>
              <a:gd name="connsiteY277" fmla="*/ 3944536 h 5314642"/>
              <a:gd name="connsiteX278" fmla="*/ 4739307 w 9021037"/>
              <a:gd name="connsiteY278" fmla="*/ 3953538 h 5314642"/>
              <a:gd name="connsiteX279" fmla="*/ 4639500 w 9021037"/>
              <a:gd name="connsiteY279" fmla="*/ 3859707 h 5314642"/>
              <a:gd name="connsiteX280" fmla="*/ 4502639 w 9021037"/>
              <a:gd name="connsiteY280" fmla="*/ 3870801 h 5314642"/>
              <a:gd name="connsiteX281" fmla="*/ 4421695 w 9021037"/>
              <a:gd name="connsiteY281" fmla="*/ 3860417 h 5314642"/>
              <a:gd name="connsiteX282" fmla="*/ 4328014 w 9021037"/>
              <a:gd name="connsiteY282" fmla="*/ 3873976 h 5314642"/>
              <a:gd name="connsiteX283" fmla="*/ 4302614 w 9021037"/>
              <a:gd name="connsiteY283" fmla="*/ 3899376 h 5314642"/>
              <a:gd name="connsiteX284" fmla="*/ 4305789 w 9021037"/>
              <a:gd name="connsiteY284" fmla="*/ 3947001 h 5314642"/>
              <a:gd name="connsiteX285" fmla="*/ 4272321 w 9021037"/>
              <a:gd name="connsiteY285" fmla="*/ 4045239 h 5314642"/>
              <a:gd name="connsiteX286" fmla="*/ 4229290 w 9021037"/>
              <a:gd name="connsiteY286" fmla="*/ 4109785 h 5314642"/>
              <a:gd name="connsiteX287" fmla="*/ 4207775 w 9021037"/>
              <a:gd name="connsiteY287" fmla="*/ 4142058 h 5314642"/>
              <a:gd name="connsiteX288" fmla="*/ 4175502 w 9021037"/>
              <a:gd name="connsiteY288" fmla="*/ 4174331 h 5314642"/>
              <a:gd name="connsiteX289" fmla="*/ 4121714 w 9021037"/>
              <a:gd name="connsiteY289" fmla="*/ 4217362 h 5314642"/>
              <a:gd name="connsiteX290" fmla="*/ 4096239 w 9021037"/>
              <a:gd name="connsiteY290" fmla="*/ 4270851 h 5314642"/>
              <a:gd name="connsiteX291" fmla="*/ 4046410 w 9021037"/>
              <a:gd name="connsiteY291" fmla="*/ 4335696 h 5314642"/>
              <a:gd name="connsiteX292" fmla="*/ 4014137 w 9021037"/>
              <a:gd name="connsiteY292" fmla="*/ 4367969 h 5314642"/>
              <a:gd name="connsiteX293" fmla="*/ 3924191 w 9021037"/>
              <a:gd name="connsiteY293" fmla="*/ 4468485 h 5314642"/>
              <a:gd name="connsiteX294" fmla="*/ 3838130 w 9021037"/>
              <a:gd name="connsiteY294" fmla="*/ 4537439 h 5314642"/>
              <a:gd name="connsiteX295" fmla="*/ 3780457 w 9021037"/>
              <a:gd name="connsiteY295" fmla="*/ 4563362 h 5314642"/>
              <a:gd name="connsiteX296" fmla="*/ 3813664 w 9021037"/>
              <a:gd name="connsiteY296" fmla="*/ 4639151 h 5314642"/>
              <a:gd name="connsiteX297" fmla="*/ 3810489 w 9021037"/>
              <a:gd name="connsiteY297" fmla="*/ 4728051 h 5314642"/>
              <a:gd name="connsiteX298" fmla="*/ 3745196 w 9021037"/>
              <a:gd name="connsiteY298" fmla="*/ 4755244 h 5314642"/>
              <a:gd name="connsiteX299" fmla="*/ 3699364 w 9021037"/>
              <a:gd name="connsiteY299" fmla="*/ 4693126 h 5314642"/>
              <a:gd name="connsiteX300" fmla="*/ 3621745 w 9021037"/>
              <a:gd name="connsiteY300" fmla="*/ 4641840 h 5314642"/>
              <a:gd name="connsiteX301" fmla="*/ 3499339 w 9021037"/>
              <a:gd name="connsiteY301" fmla="*/ 4664551 h 5314642"/>
              <a:gd name="connsiteX302" fmla="*/ 3423139 w 9021037"/>
              <a:gd name="connsiteY302" fmla="*/ 4728051 h 5314642"/>
              <a:gd name="connsiteX303" fmla="*/ 3342046 w 9021037"/>
              <a:gd name="connsiteY303" fmla="*/ 4725436 h 5314642"/>
              <a:gd name="connsiteX304" fmla="*/ 3286614 w 9021037"/>
              <a:gd name="connsiteY304" fmla="*/ 4785201 h 5314642"/>
              <a:gd name="connsiteX305" fmla="*/ 3212431 w 9021037"/>
              <a:gd name="connsiteY305" fmla="*/ 4788750 h 5314642"/>
              <a:gd name="connsiteX306" fmla="*/ 3153525 w 9021037"/>
              <a:gd name="connsiteY306" fmla="*/ 4755244 h 5314642"/>
              <a:gd name="connsiteX307" fmla="*/ 3099737 w 9021037"/>
              <a:gd name="connsiteY307" fmla="*/ 4712213 h 5314642"/>
              <a:gd name="connsiteX308" fmla="*/ 3032614 w 9021037"/>
              <a:gd name="connsiteY308" fmla="*/ 4591526 h 5314642"/>
              <a:gd name="connsiteX309" fmla="*/ 3054839 w 9021037"/>
              <a:gd name="connsiteY309" fmla="*/ 4556601 h 5314642"/>
              <a:gd name="connsiteX310" fmla="*/ 3088980 w 9021037"/>
              <a:gd name="connsiteY310" fmla="*/ 4561606 h 5314642"/>
              <a:gd name="connsiteX311" fmla="*/ 3131039 w 9021037"/>
              <a:gd name="connsiteY311" fmla="*/ 4585176 h 5314642"/>
              <a:gd name="connsiteX312" fmla="*/ 3173995 w 9021037"/>
              <a:gd name="connsiteY312" fmla="*/ 4560037 h 5314642"/>
              <a:gd name="connsiteX313" fmla="*/ 3172314 w 9021037"/>
              <a:gd name="connsiteY313" fmla="*/ 4505801 h 5314642"/>
              <a:gd name="connsiteX314" fmla="*/ 3142768 w 9021037"/>
              <a:gd name="connsiteY314" fmla="*/ 4443272 h 5314642"/>
              <a:gd name="connsiteX315" fmla="*/ 3192148 w 9021037"/>
              <a:gd name="connsiteY315" fmla="*/ 4404126 h 5314642"/>
              <a:gd name="connsiteX316" fmla="*/ 3268871 w 9021037"/>
              <a:gd name="connsiteY316" fmla="*/ 4377680 h 5314642"/>
              <a:gd name="connsiteX317" fmla="*/ 3299725 w 9021037"/>
              <a:gd name="connsiteY317" fmla="*/ 4261812 h 5314642"/>
              <a:gd name="connsiteX318" fmla="*/ 3411896 w 9021037"/>
              <a:gd name="connsiteY318" fmla="*/ 4243658 h 5314642"/>
              <a:gd name="connsiteX319" fmla="*/ 3423139 w 9021037"/>
              <a:gd name="connsiteY319" fmla="*/ 4140676 h 5314642"/>
              <a:gd name="connsiteX320" fmla="*/ 3380669 w 9021037"/>
              <a:gd name="connsiteY320" fmla="*/ 4050170 h 5314642"/>
              <a:gd name="connsiteX321" fmla="*/ 3401997 w 9021037"/>
              <a:gd name="connsiteY321" fmla="*/ 3941361 h 5314642"/>
              <a:gd name="connsiteX322" fmla="*/ 3490188 w 9021037"/>
              <a:gd name="connsiteY322" fmla="*/ 3891270 h 5314642"/>
              <a:gd name="connsiteX323" fmla="*/ 3589658 w 9021037"/>
              <a:gd name="connsiteY323" fmla="*/ 3897097 h 5314642"/>
              <a:gd name="connsiteX324" fmla="*/ 3669893 w 9021037"/>
              <a:gd name="connsiteY324" fmla="*/ 3948420 h 5314642"/>
              <a:gd name="connsiteX325" fmla="*/ 3737613 w 9021037"/>
              <a:gd name="connsiteY325" fmla="*/ 3984578 h 5314642"/>
              <a:gd name="connsiteX326" fmla="*/ 3813440 w 9021037"/>
              <a:gd name="connsiteY326" fmla="*/ 3954770 h 5314642"/>
              <a:gd name="connsiteX327" fmla="*/ 3913620 w 9021037"/>
              <a:gd name="connsiteY327" fmla="*/ 3963063 h 5314642"/>
              <a:gd name="connsiteX328" fmla="*/ 3899688 w 9021037"/>
              <a:gd name="connsiteY328" fmla="*/ 3865011 h 5314642"/>
              <a:gd name="connsiteX329" fmla="*/ 3911155 w 9021037"/>
              <a:gd name="connsiteY329" fmla="*/ 3759713 h 5314642"/>
              <a:gd name="connsiteX330" fmla="*/ 3829315 w 9021037"/>
              <a:gd name="connsiteY330" fmla="*/ 3709997 h 5314642"/>
              <a:gd name="connsiteX331" fmla="*/ 3750127 w 9021037"/>
              <a:gd name="connsiteY331" fmla="*/ 3651091 h 5314642"/>
              <a:gd name="connsiteX332" fmla="*/ 3702165 w 9021037"/>
              <a:gd name="connsiteY332" fmla="*/ 3571903 h 5314642"/>
              <a:gd name="connsiteX333" fmla="*/ 3659135 w 9021037"/>
              <a:gd name="connsiteY333" fmla="*/ 3518115 h 5314642"/>
              <a:gd name="connsiteX334" fmla="*/ 3655437 w 9021037"/>
              <a:gd name="connsiteY334" fmla="*/ 3410538 h 5314642"/>
              <a:gd name="connsiteX335" fmla="*/ 3558431 w 9021037"/>
              <a:gd name="connsiteY335" fmla="*/ 3368217 h 5314642"/>
              <a:gd name="connsiteX336" fmla="*/ 3474126 w 9021037"/>
              <a:gd name="connsiteY336" fmla="*/ 3263106 h 5314642"/>
              <a:gd name="connsiteX337" fmla="*/ 3508528 w 9021037"/>
              <a:gd name="connsiteY337" fmla="*/ 3173870 h 5314642"/>
              <a:gd name="connsiteX338" fmla="*/ 3531463 w 9021037"/>
              <a:gd name="connsiteY338" fmla="*/ 3083924 h 5314642"/>
              <a:gd name="connsiteX339" fmla="*/ 3465497 w 9021037"/>
              <a:gd name="connsiteY339" fmla="*/ 2990990 h 5314642"/>
              <a:gd name="connsiteX340" fmla="*/ 3381901 w 9021037"/>
              <a:gd name="connsiteY340" fmla="*/ 2973359 h 5314642"/>
              <a:gd name="connsiteX341" fmla="*/ 3316310 w 9021037"/>
              <a:gd name="connsiteY341" fmla="*/ 2894171 h 5314642"/>
              <a:gd name="connsiteX342" fmla="*/ 3249112 w 9021037"/>
              <a:gd name="connsiteY342" fmla="*/ 2840551 h 5314642"/>
              <a:gd name="connsiteX343" fmla="*/ 3196920 w 9021037"/>
              <a:gd name="connsiteY343" fmla="*/ 2838926 h 5314642"/>
              <a:gd name="connsiteX344" fmla="*/ 3146466 w 9021037"/>
              <a:gd name="connsiteY344" fmla="*/ 2886859 h 5314642"/>
              <a:gd name="connsiteX345" fmla="*/ 3099737 w 9021037"/>
              <a:gd name="connsiteY345" fmla="*/ 2829625 h 5314642"/>
              <a:gd name="connsiteX346" fmla="*/ 3023370 w 9021037"/>
              <a:gd name="connsiteY346" fmla="*/ 2820016 h 5314642"/>
              <a:gd name="connsiteX347" fmla="*/ 2955209 w 9021037"/>
              <a:gd name="connsiteY347" fmla="*/ 2788976 h 5314642"/>
              <a:gd name="connsiteX348" fmla="*/ 2938288 w 9021037"/>
              <a:gd name="connsiteY348" fmla="*/ 2705547 h 5314642"/>
              <a:gd name="connsiteX349" fmla="*/ 2872594 w 9021037"/>
              <a:gd name="connsiteY349" fmla="*/ 2718518 h 5314642"/>
              <a:gd name="connsiteX350" fmla="*/ 2773310 w 9021037"/>
              <a:gd name="connsiteY350" fmla="*/ 2629012 h 5314642"/>
              <a:gd name="connsiteX351" fmla="*/ 2658674 w 9021037"/>
              <a:gd name="connsiteY351" fmla="*/ 2646745 h 5314642"/>
              <a:gd name="connsiteX352" fmla="*/ 2565300 w 9021037"/>
              <a:gd name="connsiteY352" fmla="*/ 2702747 h 5314642"/>
              <a:gd name="connsiteX353" fmla="*/ 2443521 w 9021037"/>
              <a:gd name="connsiteY353" fmla="*/ 2711291 h 5314642"/>
              <a:gd name="connsiteX354" fmla="*/ 2314429 w 9021037"/>
              <a:gd name="connsiteY354" fmla="*/ 2743564 h 5314642"/>
              <a:gd name="connsiteX355" fmla="*/ 2217610 w 9021037"/>
              <a:gd name="connsiteY355" fmla="*/ 2775837 h 5314642"/>
              <a:gd name="connsiteX356" fmla="*/ 2164971 w 9021037"/>
              <a:gd name="connsiteY356" fmla="*/ 2850972 h 5314642"/>
              <a:gd name="connsiteX357" fmla="*/ 2105187 w 9021037"/>
              <a:gd name="connsiteY357" fmla="*/ 2910756 h 5314642"/>
              <a:gd name="connsiteX358" fmla="*/ 2034730 w 9021037"/>
              <a:gd name="connsiteY358" fmla="*/ 2937202 h 5314642"/>
              <a:gd name="connsiteX359" fmla="*/ 1980942 w 9021037"/>
              <a:gd name="connsiteY359" fmla="*/ 2958717 h 5314642"/>
              <a:gd name="connsiteX360" fmla="*/ 1872217 w 9021037"/>
              <a:gd name="connsiteY360" fmla="*/ 2986311 h 5314642"/>
              <a:gd name="connsiteX361" fmla="*/ 1734291 w 9021037"/>
              <a:gd name="connsiteY361" fmla="*/ 2998656 h 5314642"/>
              <a:gd name="connsiteX362" fmla="*/ 1598430 w 9021037"/>
              <a:gd name="connsiteY362" fmla="*/ 2999451 h 5314642"/>
              <a:gd name="connsiteX363" fmla="*/ 1524443 w 9021037"/>
              <a:gd name="connsiteY363" fmla="*/ 3066378 h 5314642"/>
              <a:gd name="connsiteX364" fmla="*/ 1484773 w 9021037"/>
              <a:gd name="connsiteY364" fmla="*/ 3120082 h 5314642"/>
              <a:gd name="connsiteX365" fmla="*/ 1421544 w 9021037"/>
              <a:gd name="connsiteY365" fmla="*/ 3130839 h 5314642"/>
              <a:gd name="connsiteX366" fmla="*/ 1364142 w 9021037"/>
              <a:gd name="connsiteY366" fmla="*/ 3105795 h 5314642"/>
              <a:gd name="connsiteX367" fmla="*/ 1313968 w 9021037"/>
              <a:gd name="connsiteY367" fmla="*/ 3066293 h 5314642"/>
              <a:gd name="connsiteX368" fmla="*/ 1292453 w 9021037"/>
              <a:gd name="connsiteY368" fmla="*/ 3034020 h 5314642"/>
              <a:gd name="connsiteX369" fmla="*/ 1224209 w 9021037"/>
              <a:gd name="connsiteY369" fmla="*/ 2974405 h 5314642"/>
              <a:gd name="connsiteX370" fmla="*/ 1120330 w 9021037"/>
              <a:gd name="connsiteY370" fmla="*/ 2980232 h 5314642"/>
              <a:gd name="connsiteX371" fmla="*/ 1051021 w 9021037"/>
              <a:gd name="connsiteY371" fmla="*/ 2999198 h 5314642"/>
              <a:gd name="connsiteX372" fmla="*/ 994264 w 9021037"/>
              <a:gd name="connsiteY372" fmla="*/ 2981801 h 5314642"/>
              <a:gd name="connsiteX373" fmla="*/ 908539 w 9021037"/>
              <a:gd name="connsiteY373" fmla="*/ 2984182 h 5314642"/>
              <a:gd name="connsiteX374" fmla="*/ 849008 w 9021037"/>
              <a:gd name="connsiteY374" fmla="*/ 2960370 h 5314642"/>
              <a:gd name="connsiteX375" fmla="*/ 743813 w 9021037"/>
              <a:gd name="connsiteY375" fmla="*/ 2958717 h 5314642"/>
              <a:gd name="connsiteX376" fmla="*/ 668593 w 9021037"/>
              <a:gd name="connsiteY376" fmla="*/ 2937117 h 5314642"/>
              <a:gd name="connsiteX377" fmla="*/ 608894 w 9021037"/>
              <a:gd name="connsiteY377" fmla="*/ 2912073 h 5314642"/>
              <a:gd name="connsiteX378" fmla="*/ 582448 w 9021037"/>
              <a:gd name="connsiteY378" fmla="*/ 2883413 h 5314642"/>
              <a:gd name="connsiteX379" fmla="*/ 442598 w 9021037"/>
              <a:gd name="connsiteY379" fmla="*/ 2915686 h 5314642"/>
              <a:gd name="connsiteX380" fmla="*/ 431841 w 9021037"/>
              <a:gd name="connsiteY380" fmla="*/ 2947959 h 5314642"/>
              <a:gd name="connsiteX381" fmla="*/ 367995 w 9021037"/>
              <a:gd name="connsiteY381" fmla="*/ 2936557 h 5314642"/>
              <a:gd name="connsiteX382" fmla="*/ 315804 w 9021037"/>
              <a:gd name="connsiteY382" fmla="*/ 2889577 h 5314642"/>
              <a:gd name="connsiteX383" fmla="*/ 238203 w 9021037"/>
              <a:gd name="connsiteY383" fmla="*/ 2883413 h 5314642"/>
              <a:gd name="connsiteX384" fmla="*/ 202148 w 9021037"/>
              <a:gd name="connsiteY384" fmla="*/ 2795055 h 5314642"/>
              <a:gd name="connsiteX385" fmla="*/ 119869 w 9021037"/>
              <a:gd name="connsiteY385" fmla="*/ 2754322 h 5314642"/>
              <a:gd name="connsiteX386" fmla="*/ 42437 w 9021037"/>
              <a:gd name="connsiteY386" fmla="*/ 2693390 h 5314642"/>
              <a:gd name="connsiteX387" fmla="*/ 1703 w 9021037"/>
              <a:gd name="connsiteY387" fmla="*/ 2607497 h 5314642"/>
              <a:gd name="connsiteX388" fmla="*/ 43417 w 9021037"/>
              <a:gd name="connsiteY388" fmla="*/ 2483083 h 5314642"/>
              <a:gd name="connsiteX389" fmla="*/ 119869 w 9021037"/>
              <a:gd name="connsiteY389" fmla="*/ 2420835 h 5314642"/>
              <a:gd name="connsiteX390" fmla="*/ 122503 w 9021037"/>
              <a:gd name="connsiteY390" fmla="*/ 2316956 h 5314642"/>
              <a:gd name="connsiteX391" fmla="*/ 201251 w 9021037"/>
              <a:gd name="connsiteY391" fmla="*/ 2246330 h 5314642"/>
              <a:gd name="connsiteX392" fmla="*/ 233524 w 9021037"/>
              <a:gd name="connsiteY392" fmla="*/ 2191478 h 5314642"/>
              <a:gd name="connsiteX393" fmla="*/ 281234 w 9021037"/>
              <a:gd name="connsiteY393" fmla="*/ 2151893 h 5314642"/>
              <a:gd name="connsiteX394" fmla="*/ 296838 w 9021037"/>
              <a:gd name="connsiteY394" fmla="*/ 2053926 h 5314642"/>
              <a:gd name="connsiteX395" fmla="*/ 265966 w 9021037"/>
              <a:gd name="connsiteY395" fmla="*/ 1923686 h 5314642"/>
              <a:gd name="connsiteX396" fmla="*/ 309977 w 9021037"/>
              <a:gd name="connsiteY396" fmla="*/ 1850847 h 5314642"/>
              <a:gd name="connsiteX397" fmla="*/ 378053 w 9021037"/>
              <a:gd name="connsiteY397" fmla="*/ 1721587 h 5314642"/>
              <a:gd name="connsiteX398" fmla="*/ 464114 w 9021037"/>
              <a:gd name="connsiteY398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7004763 w 9021037"/>
              <a:gd name="connsiteY218" fmla="*/ 4938124 h 5314642"/>
              <a:gd name="connsiteX219" fmla="*/ 6843398 w 9021037"/>
              <a:gd name="connsiteY219" fmla="*/ 4970397 h 5314642"/>
              <a:gd name="connsiteX220" fmla="*/ 6757337 w 9021037"/>
              <a:gd name="connsiteY220" fmla="*/ 4959639 h 5314642"/>
              <a:gd name="connsiteX221" fmla="*/ 6725064 w 9021037"/>
              <a:gd name="connsiteY221" fmla="*/ 4948882 h 5314642"/>
              <a:gd name="connsiteX222" fmla="*/ 6682034 w 9021037"/>
              <a:gd name="connsiteY222" fmla="*/ 4905851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43398 w 9021037"/>
              <a:gd name="connsiteY219" fmla="*/ 4970397 h 5314642"/>
              <a:gd name="connsiteX220" fmla="*/ 6757337 w 9021037"/>
              <a:gd name="connsiteY220" fmla="*/ 4959639 h 5314642"/>
              <a:gd name="connsiteX221" fmla="*/ 6725064 w 9021037"/>
              <a:gd name="connsiteY221" fmla="*/ 4948882 h 5314642"/>
              <a:gd name="connsiteX222" fmla="*/ 6682034 w 9021037"/>
              <a:gd name="connsiteY222" fmla="*/ 4905851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57337 w 9021037"/>
              <a:gd name="connsiteY220" fmla="*/ 4959639 h 5314642"/>
              <a:gd name="connsiteX221" fmla="*/ 6725064 w 9021037"/>
              <a:gd name="connsiteY221" fmla="*/ 4948882 h 5314642"/>
              <a:gd name="connsiteX222" fmla="*/ 6682034 w 9021037"/>
              <a:gd name="connsiteY222" fmla="*/ 4905851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97818 w 9021037"/>
              <a:gd name="connsiteY220" fmla="*/ 4904871 h 5314642"/>
              <a:gd name="connsiteX221" fmla="*/ 6725064 w 9021037"/>
              <a:gd name="connsiteY221" fmla="*/ 4948882 h 5314642"/>
              <a:gd name="connsiteX222" fmla="*/ 6682034 w 9021037"/>
              <a:gd name="connsiteY222" fmla="*/ 4905851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97818 w 9021037"/>
              <a:gd name="connsiteY220" fmla="*/ 4904871 h 5314642"/>
              <a:gd name="connsiteX221" fmla="*/ 6682034 w 9021037"/>
              <a:gd name="connsiteY221" fmla="*/ 4905851 h 5314642"/>
              <a:gd name="connsiteX222" fmla="*/ 6639003 w 9021037"/>
              <a:gd name="connsiteY222" fmla="*/ 4948882 h 5314642"/>
              <a:gd name="connsiteX223" fmla="*/ 6628245 w 9021037"/>
              <a:gd name="connsiteY223" fmla="*/ 4981155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97818 w 9021037"/>
              <a:gd name="connsiteY220" fmla="*/ 4904871 h 5314642"/>
              <a:gd name="connsiteX221" fmla="*/ 6677271 w 9021037"/>
              <a:gd name="connsiteY221" fmla="*/ 4843938 h 5314642"/>
              <a:gd name="connsiteX222" fmla="*/ 6639003 w 9021037"/>
              <a:gd name="connsiteY222" fmla="*/ 4948882 h 5314642"/>
              <a:gd name="connsiteX223" fmla="*/ 6628245 w 9021037"/>
              <a:gd name="connsiteY223" fmla="*/ 4981155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97818 w 9021037"/>
              <a:gd name="connsiteY220" fmla="*/ 4904871 h 5314642"/>
              <a:gd name="connsiteX221" fmla="*/ 6677271 w 9021037"/>
              <a:gd name="connsiteY221" fmla="*/ 4843938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52923 w 9021037"/>
              <a:gd name="connsiteY219" fmla="*/ 4937059 h 5314642"/>
              <a:gd name="connsiteX220" fmla="*/ 6797818 w 9021037"/>
              <a:gd name="connsiteY220" fmla="*/ 4904871 h 5314642"/>
              <a:gd name="connsiteX221" fmla="*/ 6637829 w 9021037"/>
              <a:gd name="connsiteY221" fmla="*/ 4860607 h 5314642"/>
              <a:gd name="connsiteX222" fmla="*/ 6639003 w 9021037"/>
              <a:gd name="connsiteY222" fmla="*/ 4948882 h 5314642"/>
              <a:gd name="connsiteX223" fmla="*/ 6628245 w 9021037"/>
              <a:gd name="connsiteY223" fmla="*/ 4981155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637829 w 9021037"/>
              <a:gd name="connsiteY221" fmla="*/ 4860607 h 5314642"/>
              <a:gd name="connsiteX222" fmla="*/ 6639003 w 9021037"/>
              <a:gd name="connsiteY222" fmla="*/ 4948882 h 5314642"/>
              <a:gd name="connsiteX223" fmla="*/ 6628245 w 9021037"/>
              <a:gd name="connsiteY223" fmla="*/ 4981155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628245 w 9021037"/>
              <a:gd name="connsiteY224" fmla="*/ 4981155 h 5314642"/>
              <a:gd name="connsiteX225" fmla="*/ 6595973 w 9021037"/>
              <a:gd name="connsiteY225" fmla="*/ 4991912 h 5314642"/>
              <a:gd name="connsiteX226" fmla="*/ 6509911 w 9021037"/>
              <a:gd name="connsiteY226" fmla="*/ 5002670 h 5314642"/>
              <a:gd name="connsiteX227" fmla="*/ 6445365 w 9021037"/>
              <a:gd name="connsiteY227" fmla="*/ 5013427 h 5314642"/>
              <a:gd name="connsiteX228" fmla="*/ 6391577 w 9021037"/>
              <a:gd name="connsiteY228" fmla="*/ 5045700 h 5314642"/>
              <a:gd name="connsiteX229" fmla="*/ 6327031 w 9021037"/>
              <a:gd name="connsiteY229" fmla="*/ 5077973 h 5314642"/>
              <a:gd name="connsiteX230" fmla="*/ 6305516 w 9021037"/>
              <a:gd name="connsiteY230" fmla="*/ 5099489 h 5314642"/>
              <a:gd name="connsiteX231" fmla="*/ 6262485 w 9021037"/>
              <a:gd name="connsiteY231" fmla="*/ 5110246 h 5314642"/>
              <a:gd name="connsiteX232" fmla="*/ 6230213 w 9021037"/>
              <a:gd name="connsiteY232" fmla="*/ 5121004 h 5314642"/>
              <a:gd name="connsiteX233" fmla="*/ 6187182 w 9021037"/>
              <a:gd name="connsiteY233" fmla="*/ 5164035 h 5314642"/>
              <a:gd name="connsiteX234" fmla="*/ 6165667 w 9021037"/>
              <a:gd name="connsiteY234" fmla="*/ 5196307 h 5314642"/>
              <a:gd name="connsiteX235" fmla="*/ 6133394 w 9021037"/>
              <a:gd name="connsiteY235" fmla="*/ 5207065 h 5314642"/>
              <a:gd name="connsiteX236" fmla="*/ 6111878 w 9021037"/>
              <a:gd name="connsiteY236" fmla="*/ 5228580 h 5314642"/>
              <a:gd name="connsiteX237" fmla="*/ 6047333 w 9021037"/>
              <a:gd name="connsiteY237" fmla="*/ 5271611 h 5314642"/>
              <a:gd name="connsiteX238" fmla="*/ 5982787 w 9021037"/>
              <a:gd name="connsiteY238" fmla="*/ 5282369 h 5314642"/>
              <a:gd name="connsiteX239" fmla="*/ 5928998 w 9021037"/>
              <a:gd name="connsiteY239" fmla="*/ 5293126 h 5314642"/>
              <a:gd name="connsiteX240" fmla="*/ 5896725 w 9021037"/>
              <a:gd name="connsiteY240" fmla="*/ 5303884 h 5314642"/>
              <a:gd name="connsiteX241" fmla="*/ 5842937 w 9021037"/>
              <a:gd name="connsiteY241" fmla="*/ 5314642 h 5314642"/>
              <a:gd name="connsiteX242" fmla="*/ 5767634 w 9021037"/>
              <a:gd name="connsiteY242" fmla="*/ 5303884 h 5314642"/>
              <a:gd name="connsiteX243" fmla="*/ 5703088 w 9021037"/>
              <a:gd name="connsiteY243" fmla="*/ 5282369 h 5314642"/>
              <a:gd name="connsiteX244" fmla="*/ 5638542 w 9021037"/>
              <a:gd name="connsiteY244" fmla="*/ 5271611 h 5314642"/>
              <a:gd name="connsiteX245" fmla="*/ 5595511 w 9021037"/>
              <a:gd name="connsiteY245" fmla="*/ 5174792 h 5314642"/>
              <a:gd name="connsiteX246" fmla="*/ 5638542 w 9021037"/>
              <a:gd name="connsiteY246" fmla="*/ 5056458 h 5314642"/>
              <a:gd name="connsiteX247" fmla="*/ 5660057 w 9021037"/>
              <a:gd name="connsiteY247" fmla="*/ 4895093 h 5314642"/>
              <a:gd name="connsiteX248" fmla="*/ 5584754 w 9021037"/>
              <a:gd name="connsiteY248" fmla="*/ 4819790 h 5314642"/>
              <a:gd name="connsiteX249" fmla="*/ 5530965 w 9021037"/>
              <a:gd name="connsiteY249" fmla="*/ 4787517 h 5314642"/>
              <a:gd name="connsiteX250" fmla="*/ 5423389 w 9021037"/>
              <a:gd name="connsiteY250" fmla="*/ 4766002 h 5314642"/>
              <a:gd name="connsiteX251" fmla="*/ 5358843 w 9021037"/>
              <a:gd name="connsiteY251" fmla="*/ 4733729 h 5314642"/>
              <a:gd name="connsiteX252" fmla="*/ 5326570 w 9021037"/>
              <a:gd name="connsiteY252" fmla="*/ 4722971 h 5314642"/>
              <a:gd name="connsiteX253" fmla="*/ 5294297 w 9021037"/>
              <a:gd name="connsiteY253" fmla="*/ 4701456 h 5314642"/>
              <a:gd name="connsiteX254" fmla="*/ 5175776 w 9021037"/>
              <a:gd name="connsiteY254" fmla="*/ 4704108 h 5314642"/>
              <a:gd name="connsiteX255" fmla="*/ 5166214 w 9021037"/>
              <a:gd name="connsiteY255" fmla="*/ 4655026 h 5314642"/>
              <a:gd name="connsiteX256" fmla="*/ 5197478 w 9021037"/>
              <a:gd name="connsiteY256" fmla="*/ 4572364 h 5314642"/>
              <a:gd name="connsiteX257" fmla="*/ 5264639 w 9021037"/>
              <a:gd name="connsiteY257" fmla="*/ 4543901 h 5314642"/>
              <a:gd name="connsiteX258" fmla="*/ 5339980 w 9021037"/>
              <a:gd name="connsiteY258" fmla="*/ 4489478 h 5314642"/>
              <a:gd name="connsiteX259" fmla="*/ 5401874 w 9021037"/>
              <a:gd name="connsiteY259" fmla="*/ 4432515 h 5314642"/>
              <a:gd name="connsiteX260" fmla="*/ 5466420 w 9021037"/>
              <a:gd name="connsiteY260" fmla="*/ 4421757 h 5314642"/>
              <a:gd name="connsiteX261" fmla="*/ 5617027 w 9021037"/>
              <a:gd name="connsiteY261" fmla="*/ 4378726 h 5314642"/>
              <a:gd name="connsiteX262" fmla="*/ 5712277 w 9021037"/>
              <a:gd name="connsiteY262" fmla="*/ 4285792 h 5314642"/>
              <a:gd name="connsiteX263" fmla="*/ 5573996 w 9021037"/>
              <a:gd name="connsiteY263" fmla="*/ 4195846 h 5314642"/>
              <a:gd name="connsiteX264" fmla="*/ 5467129 w 9021037"/>
              <a:gd name="connsiteY264" fmla="*/ 4187031 h 5314642"/>
              <a:gd name="connsiteX265" fmla="*/ 5404339 w 9021037"/>
              <a:gd name="connsiteY265" fmla="*/ 4245451 h 5314642"/>
              <a:gd name="connsiteX266" fmla="*/ 5296389 w 9021037"/>
              <a:gd name="connsiteY266" fmla="*/ 4229576 h 5314642"/>
              <a:gd name="connsiteX267" fmla="*/ 5223364 w 9021037"/>
              <a:gd name="connsiteY267" fmla="*/ 4223226 h 5314642"/>
              <a:gd name="connsiteX268" fmla="*/ 5154448 w 9021037"/>
              <a:gd name="connsiteY268" fmla="*/ 4185089 h 5314642"/>
              <a:gd name="connsiteX269" fmla="*/ 5122175 w 9021037"/>
              <a:gd name="connsiteY269" fmla="*/ 4195846 h 5314642"/>
              <a:gd name="connsiteX270" fmla="*/ 5025356 w 9021037"/>
              <a:gd name="connsiteY270" fmla="*/ 4185089 h 5314642"/>
              <a:gd name="connsiteX271" fmla="*/ 4960810 w 9021037"/>
              <a:gd name="connsiteY271" fmla="*/ 4152816 h 5314642"/>
              <a:gd name="connsiteX272" fmla="*/ 4907022 w 9021037"/>
              <a:gd name="connsiteY272" fmla="*/ 4099027 h 5314642"/>
              <a:gd name="connsiteX273" fmla="*/ 4836014 w 9021037"/>
              <a:gd name="connsiteY273" fmla="*/ 4093051 h 5314642"/>
              <a:gd name="connsiteX274" fmla="*/ 4804899 w 9021037"/>
              <a:gd name="connsiteY274" fmla="*/ 4048414 h 5314642"/>
              <a:gd name="connsiteX275" fmla="*/ 4902689 w 9021037"/>
              <a:gd name="connsiteY275" fmla="*/ 4007326 h 5314642"/>
              <a:gd name="connsiteX276" fmla="*/ 4880576 w 9021037"/>
              <a:gd name="connsiteY276" fmla="*/ 3944536 h 5314642"/>
              <a:gd name="connsiteX277" fmla="*/ 4739307 w 9021037"/>
              <a:gd name="connsiteY277" fmla="*/ 3953538 h 5314642"/>
              <a:gd name="connsiteX278" fmla="*/ 4639500 w 9021037"/>
              <a:gd name="connsiteY278" fmla="*/ 3859707 h 5314642"/>
              <a:gd name="connsiteX279" fmla="*/ 4502639 w 9021037"/>
              <a:gd name="connsiteY279" fmla="*/ 3870801 h 5314642"/>
              <a:gd name="connsiteX280" fmla="*/ 4421695 w 9021037"/>
              <a:gd name="connsiteY280" fmla="*/ 3860417 h 5314642"/>
              <a:gd name="connsiteX281" fmla="*/ 4328014 w 9021037"/>
              <a:gd name="connsiteY281" fmla="*/ 3873976 h 5314642"/>
              <a:gd name="connsiteX282" fmla="*/ 4302614 w 9021037"/>
              <a:gd name="connsiteY282" fmla="*/ 3899376 h 5314642"/>
              <a:gd name="connsiteX283" fmla="*/ 4305789 w 9021037"/>
              <a:gd name="connsiteY283" fmla="*/ 3947001 h 5314642"/>
              <a:gd name="connsiteX284" fmla="*/ 4272321 w 9021037"/>
              <a:gd name="connsiteY284" fmla="*/ 4045239 h 5314642"/>
              <a:gd name="connsiteX285" fmla="*/ 4229290 w 9021037"/>
              <a:gd name="connsiteY285" fmla="*/ 4109785 h 5314642"/>
              <a:gd name="connsiteX286" fmla="*/ 4207775 w 9021037"/>
              <a:gd name="connsiteY286" fmla="*/ 4142058 h 5314642"/>
              <a:gd name="connsiteX287" fmla="*/ 4175502 w 9021037"/>
              <a:gd name="connsiteY287" fmla="*/ 4174331 h 5314642"/>
              <a:gd name="connsiteX288" fmla="*/ 4121714 w 9021037"/>
              <a:gd name="connsiteY288" fmla="*/ 4217362 h 5314642"/>
              <a:gd name="connsiteX289" fmla="*/ 4096239 w 9021037"/>
              <a:gd name="connsiteY289" fmla="*/ 4270851 h 5314642"/>
              <a:gd name="connsiteX290" fmla="*/ 4046410 w 9021037"/>
              <a:gd name="connsiteY290" fmla="*/ 4335696 h 5314642"/>
              <a:gd name="connsiteX291" fmla="*/ 4014137 w 9021037"/>
              <a:gd name="connsiteY291" fmla="*/ 4367969 h 5314642"/>
              <a:gd name="connsiteX292" fmla="*/ 3924191 w 9021037"/>
              <a:gd name="connsiteY292" fmla="*/ 4468485 h 5314642"/>
              <a:gd name="connsiteX293" fmla="*/ 3838130 w 9021037"/>
              <a:gd name="connsiteY293" fmla="*/ 4537439 h 5314642"/>
              <a:gd name="connsiteX294" fmla="*/ 3780457 w 9021037"/>
              <a:gd name="connsiteY294" fmla="*/ 4563362 h 5314642"/>
              <a:gd name="connsiteX295" fmla="*/ 3813664 w 9021037"/>
              <a:gd name="connsiteY295" fmla="*/ 4639151 h 5314642"/>
              <a:gd name="connsiteX296" fmla="*/ 3810489 w 9021037"/>
              <a:gd name="connsiteY296" fmla="*/ 4728051 h 5314642"/>
              <a:gd name="connsiteX297" fmla="*/ 3745196 w 9021037"/>
              <a:gd name="connsiteY297" fmla="*/ 4755244 h 5314642"/>
              <a:gd name="connsiteX298" fmla="*/ 3699364 w 9021037"/>
              <a:gd name="connsiteY298" fmla="*/ 4693126 h 5314642"/>
              <a:gd name="connsiteX299" fmla="*/ 3621745 w 9021037"/>
              <a:gd name="connsiteY299" fmla="*/ 4641840 h 5314642"/>
              <a:gd name="connsiteX300" fmla="*/ 3499339 w 9021037"/>
              <a:gd name="connsiteY300" fmla="*/ 4664551 h 5314642"/>
              <a:gd name="connsiteX301" fmla="*/ 3423139 w 9021037"/>
              <a:gd name="connsiteY301" fmla="*/ 4728051 h 5314642"/>
              <a:gd name="connsiteX302" fmla="*/ 3342046 w 9021037"/>
              <a:gd name="connsiteY302" fmla="*/ 4725436 h 5314642"/>
              <a:gd name="connsiteX303" fmla="*/ 3286614 w 9021037"/>
              <a:gd name="connsiteY303" fmla="*/ 4785201 h 5314642"/>
              <a:gd name="connsiteX304" fmla="*/ 3212431 w 9021037"/>
              <a:gd name="connsiteY304" fmla="*/ 4788750 h 5314642"/>
              <a:gd name="connsiteX305" fmla="*/ 3153525 w 9021037"/>
              <a:gd name="connsiteY305" fmla="*/ 4755244 h 5314642"/>
              <a:gd name="connsiteX306" fmla="*/ 3099737 w 9021037"/>
              <a:gd name="connsiteY306" fmla="*/ 4712213 h 5314642"/>
              <a:gd name="connsiteX307" fmla="*/ 3032614 w 9021037"/>
              <a:gd name="connsiteY307" fmla="*/ 4591526 h 5314642"/>
              <a:gd name="connsiteX308" fmla="*/ 3054839 w 9021037"/>
              <a:gd name="connsiteY308" fmla="*/ 4556601 h 5314642"/>
              <a:gd name="connsiteX309" fmla="*/ 3088980 w 9021037"/>
              <a:gd name="connsiteY309" fmla="*/ 4561606 h 5314642"/>
              <a:gd name="connsiteX310" fmla="*/ 3131039 w 9021037"/>
              <a:gd name="connsiteY310" fmla="*/ 4585176 h 5314642"/>
              <a:gd name="connsiteX311" fmla="*/ 3173995 w 9021037"/>
              <a:gd name="connsiteY311" fmla="*/ 4560037 h 5314642"/>
              <a:gd name="connsiteX312" fmla="*/ 3172314 w 9021037"/>
              <a:gd name="connsiteY312" fmla="*/ 4505801 h 5314642"/>
              <a:gd name="connsiteX313" fmla="*/ 3142768 w 9021037"/>
              <a:gd name="connsiteY313" fmla="*/ 4443272 h 5314642"/>
              <a:gd name="connsiteX314" fmla="*/ 3192148 w 9021037"/>
              <a:gd name="connsiteY314" fmla="*/ 4404126 h 5314642"/>
              <a:gd name="connsiteX315" fmla="*/ 3268871 w 9021037"/>
              <a:gd name="connsiteY315" fmla="*/ 4377680 h 5314642"/>
              <a:gd name="connsiteX316" fmla="*/ 3299725 w 9021037"/>
              <a:gd name="connsiteY316" fmla="*/ 4261812 h 5314642"/>
              <a:gd name="connsiteX317" fmla="*/ 3411896 w 9021037"/>
              <a:gd name="connsiteY317" fmla="*/ 4243658 h 5314642"/>
              <a:gd name="connsiteX318" fmla="*/ 3423139 w 9021037"/>
              <a:gd name="connsiteY318" fmla="*/ 4140676 h 5314642"/>
              <a:gd name="connsiteX319" fmla="*/ 3380669 w 9021037"/>
              <a:gd name="connsiteY319" fmla="*/ 4050170 h 5314642"/>
              <a:gd name="connsiteX320" fmla="*/ 3401997 w 9021037"/>
              <a:gd name="connsiteY320" fmla="*/ 3941361 h 5314642"/>
              <a:gd name="connsiteX321" fmla="*/ 3490188 w 9021037"/>
              <a:gd name="connsiteY321" fmla="*/ 3891270 h 5314642"/>
              <a:gd name="connsiteX322" fmla="*/ 3589658 w 9021037"/>
              <a:gd name="connsiteY322" fmla="*/ 3897097 h 5314642"/>
              <a:gd name="connsiteX323" fmla="*/ 3669893 w 9021037"/>
              <a:gd name="connsiteY323" fmla="*/ 3948420 h 5314642"/>
              <a:gd name="connsiteX324" fmla="*/ 3737613 w 9021037"/>
              <a:gd name="connsiteY324" fmla="*/ 3984578 h 5314642"/>
              <a:gd name="connsiteX325" fmla="*/ 3813440 w 9021037"/>
              <a:gd name="connsiteY325" fmla="*/ 3954770 h 5314642"/>
              <a:gd name="connsiteX326" fmla="*/ 3913620 w 9021037"/>
              <a:gd name="connsiteY326" fmla="*/ 3963063 h 5314642"/>
              <a:gd name="connsiteX327" fmla="*/ 3899688 w 9021037"/>
              <a:gd name="connsiteY327" fmla="*/ 3865011 h 5314642"/>
              <a:gd name="connsiteX328" fmla="*/ 3911155 w 9021037"/>
              <a:gd name="connsiteY328" fmla="*/ 3759713 h 5314642"/>
              <a:gd name="connsiteX329" fmla="*/ 3829315 w 9021037"/>
              <a:gd name="connsiteY329" fmla="*/ 3709997 h 5314642"/>
              <a:gd name="connsiteX330" fmla="*/ 3750127 w 9021037"/>
              <a:gd name="connsiteY330" fmla="*/ 3651091 h 5314642"/>
              <a:gd name="connsiteX331" fmla="*/ 3702165 w 9021037"/>
              <a:gd name="connsiteY331" fmla="*/ 3571903 h 5314642"/>
              <a:gd name="connsiteX332" fmla="*/ 3659135 w 9021037"/>
              <a:gd name="connsiteY332" fmla="*/ 3518115 h 5314642"/>
              <a:gd name="connsiteX333" fmla="*/ 3655437 w 9021037"/>
              <a:gd name="connsiteY333" fmla="*/ 3410538 h 5314642"/>
              <a:gd name="connsiteX334" fmla="*/ 3558431 w 9021037"/>
              <a:gd name="connsiteY334" fmla="*/ 3368217 h 5314642"/>
              <a:gd name="connsiteX335" fmla="*/ 3474126 w 9021037"/>
              <a:gd name="connsiteY335" fmla="*/ 3263106 h 5314642"/>
              <a:gd name="connsiteX336" fmla="*/ 3508528 w 9021037"/>
              <a:gd name="connsiteY336" fmla="*/ 3173870 h 5314642"/>
              <a:gd name="connsiteX337" fmla="*/ 3531463 w 9021037"/>
              <a:gd name="connsiteY337" fmla="*/ 3083924 h 5314642"/>
              <a:gd name="connsiteX338" fmla="*/ 3465497 w 9021037"/>
              <a:gd name="connsiteY338" fmla="*/ 2990990 h 5314642"/>
              <a:gd name="connsiteX339" fmla="*/ 3381901 w 9021037"/>
              <a:gd name="connsiteY339" fmla="*/ 2973359 h 5314642"/>
              <a:gd name="connsiteX340" fmla="*/ 3316310 w 9021037"/>
              <a:gd name="connsiteY340" fmla="*/ 2894171 h 5314642"/>
              <a:gd name="connsiteX341" fmla="*/ 3249112 w 9021037"/>
              <a:gd name="connsiteY341" fmla="*/ 2840551 h 5314642"/>
              <a:gd name="connsiteX342" fmla="*/ 3196920 w 9021037"/>
              <a:gd name="connsiteY342" fmla="*/ 2838926 h 5314642"/>
              <a:gd name="connsiteX343" fmla="*/ 3146466 w 9021037"/>
              <a:gd name="connsiteY343" fmla="*/ 2886859 h 5314642"/>
              <a:gd name="connsiteX344" fmla="*/ 3099737 w 9021037"/>
              <a:gd name="connsiteY344" fmla="*/ 2829625 h 5314642"/>
              <a:gd name="connsiteX345" fmla="*/ 3023370 w 9021037"/>
              <a:gd name="connsiteY345" fmla="*/ 2820016 h 5314642"/>
              <a:gd name="connsiteX346" fmla="*/ 2955209 w 9021037"/>
              <a:gd name="connsiteY346" fmla="*/ 2788976 h 5314642"/>
              <a:gd name="connsiteX347" fmla="*/ 2938288 w 9021037"/>
              <a:gd name="connsiteY347" fmla="*/ 2705547 h 5314642"/>
              <a:gd name="connsiteX348" fmla="*/ 2872594 w 9021037"/>
              <a:gd name="connsiteY348" fmla="*/ 2718518 h 5314642"/>
              <a:gd name="connsiteX349" fmla="*/ 2773310 w 9021037"/>
              <a:gd name="connsiteY349" fmla="*/ 2629012 h 5314642"/>
              <a:gd name="connsiteX350" fmla="*/ 2658674 w 9021037"/>
              <a:gd name="connsiteY350" fmla="*/ 2646745 h 5314642"/>
              <a:gd name="connsiteX351" fmla="*/ 2565300 w 9021037"/>
              <a:gd name="connsiteY351" fmla="*/ 2702747 h 5314642"/>
              <a:gd name="connsiteX352" fmla="*/ 2443521 w 9021037"/>
              <a:gd name="connsiteY352" fmla="*/ 2711291 h 5314642"/>
              <a:gd name="connsiteX353" fmla="*/ 2314429 w 9021037"/>
              <a:gd name="connsiteY353" fmla="*/ 2743564 h 5314642"/>
              <a:gd name="connsiteX354" fmla="*/ 2217610 w 9021037"/>
              <a:gd name="connsiteY354" fmla="*/ 2775837 h 5314642"/>
              <a:gd name="connsiteX355" fmla="*/ 2164971 w 9021037"/>
              <a:gd name="connsiteY355" fmla="*/ 2850972 h 5314642"/>
              <a:gd name="connsiteX356" fmla="*/ 2105187 w 9021037"/>
              <a:gd name="connsiteY356" fmla="*/ 2910756 h 5314642"/>
              <a:gd name="connsiteX357" fmla="*/ 2034730 w 9021037"/>
              <a:gd name="connsiteY357" fmla="*/ 2937202 h 5314642"/>
              <a:gd name="connsiteX358" fmla="*/ 1980942 w 9021037"/>
              <a:gd name="connsiteY358" fmla="*/ 2958717 h 5314642"/>
              <a:gd name="connsiteX359" fmla="*/ 1872217 w 9021037"/>
              <a:gd name="connsiteY359" fmla="*/ 2986311 h 5314642"/>
              <a:gd name="connsiteX360" fmla="*/ 1734291 w 9021037"/>
              <a:gd name="connsiteY360" fmla="*/ 2998656 h 5314642"/>
              <a:gd name="connsiteX361" fmla="*/ 1598430 w 9021037"/>
              <a:gd name="connsiteY361" fmla="*/ 2999451 h 5314642"/>
              <a:gd name="connsiteX362" fmla="*/ 1524443 w 9021037"/>
              <a:gd name="connsiteY362" fmla="*/ 3066378 h 5314642"/>
              <a:gd name="connsiteX363" fmla="*/ 1484773 w 9021037"/>
              <a:gd name="connsiteY363" fmla="*/ 3120082 h 5314642"/>
              <a:gd name="connsiteX364" fmla="*/ 1421544 w 9021037"/>
              <a:gd name="connsiteY364" fmla="*/ 3130839 h 5314642"/>
              <a:gd name="connsiteX365" fmla="*/ 1364142 w 9021037"/>
              <a:gd name="connsiteY365" fmla="*/ 3105795 h 5314642"/>
              <a:gd name="connsiteX366" fmla="*/ 1313968 w 9021037"/>
              <a:gd name="connsiteY366" fmla="*/ 3066293 h 5314642"/>
              <a:gd name="connsiteX367" fmla="*/ 1292453 w 9021037"/>
              <a:gd name="connsiteY367" fmla="*/ 3034020 h 5314642"/>
              <a:gd name="connsiteX368" fmla="*/ 1224209 w 9021037"/>
              <a:gd name="connsiteY368" fmla="*/ 2974405 h 5314642"/>
              <a:gd name="connsiteX369" fmla="*/ 1120330 w 9021037"/>
              <a:gd name="connsiteY369" fmla="*/ 2980232 h 5314642"/>
              <a:gd name="connsiteX370" fmla="*/ 1051021 w 9021037"/>
              <a:gd name="connsiteY370" fmla="*/ 2999198 h 5314642"/>
              <a:gd name="connsiteX371" fmla="*/ 994264 w 9021037"/>
              <a:gd name="connsiteY371" fmla="*/ 2981801 h 5314642"/>
              <a:gd name="connsiteX372" fmla="*/ 908539 w 9021037"/>
              <a:gd name="connsiteY372" fmla="*/ 2984182 h 5314642"/>
              <a:gd name="connsiteX373" fmla="*/ 849008 w 9021037"/>
              <a:gd name="connsiteY373" fmla="*/ 2960370 h 5314642"/>
              <a:gd name="connsiteX374" fmla="*/ 743813 w 9021037"/>
              <a:gd name="connsiteY374" fmla="*/ 2958717 h 5314642"/>
              <a:gd name="connsiteX375" fmla="*/ 668593 w 9021037"/>
              <a:gd name="connsiteY375" fmla="*/ 2937117 h 5314642"/>
              <a:gd name="connsiteX376" fmla="*/ 608894 w 9021037"/>
              <a:gd name="connsiteY376" fmla="*/ 2912073 h 5314642"/>
              <a:gd name="connsiteX377" fmla="*/ 582448 w 9021037"/>
              <a:gd name="connsiteY377" fmla="*/ 2883413 h 5314642"/>
              <a:gd name="connsiteX378" fmla="*/ 442598 w 9021037"/>
              <a:gd name="connsiteY378" fmla="*/ 2915686 h 5314642"/>
              <a:gd name="connsiteX379" fmla="*/ 431841 w 9021037"/>
              <a:gd name="connsiteY379" fmla="*/ 2947959 h 5314642"/>
              <a:gd name="connsiteX380" fmla="*/ 367995 w 9021037"/>
              <a:gd name="connsiteY380" fmla="*/ 2936557 h 5314642"/>
              <a:gd name="connsiteX381" fmla="*/ 315804 w 9021037"/>
              <a:gd name="connsiteY381" fmla="*/ 2889577 h 5314642"/>
              <a:gd name="connsiteX382" fmla="*/ 238203 w 9021037"/>
              <a:gd name="connsiteY382" fmla="*/ 2883413 h 5314642"/>
              <a:gd name="connsiteX383" fmla="*/ 202148 w 9021037"/>
              <a:gd name="connsiteY383" fmla="*/ 2795055 h 5314642"/>
              <a:gd name="connsiteX384" fmla="*/ 119869 w 9021037"/>
              <a:gd name="connsiteY384" fmla="*/ 2754322 h 5314642"/>
              <a:gd name="connsiteX385" fmla="*/ 42437 w 9021037"/>
              <a:gd name="connsiteY385" fmla="*/ 2693390 h 5314642"/>
              <a:gd name="connsiteX386" fmla="*/ 1703 w 9021037"/>
              <a:gd name="connsiteY386" fmla="*/ 2607497 h 5314642"/>
              <a:gd name="connsiteX387" fmla="*/ 43417 w 9021037"/>
              <a:gd name="connsiteY387" fmla="*/ 2483083 h 5314642"/>
              <a:gd name="connsiteX388" fmla="*/ 119869 w 9021037"/>
              <a:gd name="connsiteY388" fmla="*/ 2420835 h 5314642"/>
              <a:gd name="connsiteX389" fmla="*/ 122503 w 9021037"/>
              <a:gd name="connsiteY389" fmla="*/ 2316956 h 5314642"/>
              <a:gd name="connsiteX390" fmla="*/ 201251 w 9021037"/>
              <a:gd name="connsiteY390" fmla="*/ 2246330 h 5314642"/>
              <a:gd name="connsiteX391" fmla="*/ 233524 w 9021037"/>
              <a:gd name="connsiteY391" fmla="*/ 2191478 h 5314642"/>
              <a:gd name="connsiteX392" fmla="*/ 281234 w 9021037"/>
              <a:gd name="connsiteY392" fmla="*/ 2151893 h 5314642"/>
              <a:gd name="connsiteX393" fmla="*/ 296838 w 9021037"/>
              <a:gd name="connsiteY393" fmla="*/ 2053926 h 5314642"/>
              <a:gd name="connsiteX394" fmla="*/ 265966 w 9021037"/>
              <a:gd name="connsiteY394" fmla="*/ 1923686 h 5314642"/>
              <a:gd name="connsiteX395" fmla="*/ 309977 w 9021037"/>
              <a:gd name="connsiteY395" fmla="*/ 1850847 h 5314642"/>
              <a:gd name="connsiteX396" fmla="*/ 378053 w 9021037"/>
              <a:gd name="connsiteY396" fmla="*/ 1721587 h 5314642"/>
              <a:gd name="connsiteX397" fmla="*/ 464114 w 9021037"/>
              <a:gd name="connsiteY397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7036 w 9021037"/>
              <a:gd name="connsiteY217" fmla="*/ 4927366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101582 w 9021037"/>
              <a:gd name="connsiteY216" fmla="*/ 4905851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33939 w 9021037"/>
              <a:gd name="connsiteY215" fmla="*/ 4867582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43716 w 9021037"/>
              <a:gd name="connsiteY213" fmla="*/ 4771997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39003 w 9021037"/>
              <a:gd name="connsiteY223" fmla="*/ 4948882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95973 w 9021037"/>
              <a:gd name="connsiteY224" fmla="*/ 499191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45365 w 9021037"/>
              <a:gd name="connsiteY226" fmla="*/ 5013427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91577 w 9021037"/>
              <a:gd name="connsiteY227" fmla="*/ 5045700 h 5314642"/>
              <a:gd name="connsiteX228" fmla="*/ 6327031 w 9021037"/>
              <a:gd name="connsiteY228" fmla="*/ 5077973 h 5314642"/>
              <a:gd name="connsiteX229" fmla="*/ 6305516 w 9021037"/>
              <a:gd name="connsiteY229" fmla="*/ 5099489 h 5314642"/>
              <a:gd name="connsiteX230" fmla="*/ 6262485 w 9021037"/>
              <a:gd name="connsiteY230" fmla="*/ 5110246 h 5314642"/>
              <a:gd name="connsiteX231" fmla="*/ 6230213 w 9021037"/>
              <a:gd name="connsiteY231" fmla="*/ 5121004 h 5314642"/>
              <a:gd name="connsiteX232" fmla="*/ 6187182 w 9021037"/>
              <a:gd name="connsiteY232" fmla="*/ 5164035 h 5314642"/>
              <a:gd name="connsiteX233" fmla="*/ 6165667 w 9021037"/>
              <a:gd name="connsiteY233" fmla="*/ 5196307 h 5314642"/>
              <a:gd name="connsiteX234" fmla="*/ 6133394 w 9021037"/>
              <a:gd name="connsiteY234" fmla="*/ 5207065 h 5314642"/>
              <a:gd name="connsiteX235" fmla="*/ 6111878 w 9021037"/>
              <a:gd name="connsiteY235" fmla="*/ 5228580 h 5314642"/>
              <a:gd name="connsiteX236" fmla="*/ 6047333 w 9021037"/>
              <a:gd name="connsiteY236" fmla="*/ 5271611 h 5314642"/>
              <a:gd name="connsiteX237" fmla="*/ 5982787 w 9021037"/>
              <a:gd name="connsiteY237" fmla="*/ 5282369 h 5314642"/>
              <a:gd name="connsiteX238" fmla="*/ 5928998 w 9021037"/>
              <a:gd name="connsiteY238" fmla="*/ 5293126 h 5314642"/>
              <a:gd name="connsiteX239" fmla="*/ 5896725 w 9021037"/>
              <a:gd name="connsiteY239" fmla="*/ 5303884 h 5314642"/>
              <a:gd name="connsiteX240" fmla="*/ 5842937 w 9021037"/>
              <a:gd name="connsiteY240" fmla="*/ 5314642 h 5314642"/>
              <a:gd name="connsiteX241" fmla="*/ 5767634 w 9021037"/>
              <a:gd name="connsiteY241" fmla="*/ 5303884 h 5314642"/>
              <a:gd name="connsiteX242" fmla="*/ 5703088 w 9021037"/>
              <a:gd name="connsiteY242" fmla="*/ 5282369 h 5314642"/>
              <a:gd name="connsiteX243" fmla="*/ 5638542 w 9021037"/>
              <a:gd name="connsiteY243" fmla="*/ 5271611 h 5314642"/>
              <a:gd name="connsiteX244" fmla="*/ 5595511 w 9021037"/>
              <a:gd name="connsiteY244" fmla="*/ 5174792 h 5314642"/>
              <a:gd name="connsiteX245" fmla="*/ 5638542 w 9021037"/>
              <a:gd name="connsiteY245" fmla="*/ 5056458 h 5314642"/>
              <a:gd name="connsiteX246" fmla="*/ 5660057 w 9021037"/>
              <a:gd name="connsiteY246" fmla="*/ 4895093 h 5314642"/>
              <a:gd name="connsiteX247" fmla="*/ 5584754 w 9021037"/>
              <a:gd name="connsiteY247" fmla="*/ 4819790 h 5314642"/>
              <a:gd name="connsiteX248" fmla="*/ 5530965 w 9021037"/>
              <a:gd name="connsiteY248" fmla="*/ 4787517 h 5314642"/>
              <a:gd name="connsiteX249" fmla="*/ 5423389 w 9021037"/>
              <a:gd name="connsiteY249" fmla="*/ 4766002 h 5314642"/>
              <a:gd name="connsiteX250" fmla="*/ 5358843 w 9021037"/>
              <a:gd name="connsiteY250" fmla="*/ 4733729 h 5314642"/>
              <a:gd name="connsiteX251" fmla="*/ 5326570 w 9021037"/>
              <a:gd name="connsiteY251" fmla="*/ 4722971 h 5314642"/>
              <a:gd name="connsiteX252" fmla="*/ 5294297 w 9021037"/>
              <a:gd name="connsiteY252" fmla="*/ 4701456 h 5314642"/>
              <a:gd name="connsiteX253" fmla="*/ 5175776 w 9021037"/>
              <a:gd name="connsiteY253" fmla="*/ 4704108 h 5314642"/>
              <a:gd name="connsiteX254" fmla="*/ 5166214 w 9021037"/>
              <a:gd name="connsiteY254" fmla="*/ 4655026 h 5314642"/>
              <a:gd name="connsiteX255" fmla="*/ 5197478 w 9021037"/>
              <a:gd name="connsiteY255" fmla="*/ 4572364 h 5314642"/>
              <a:gd name="connsiteX256" fmla="*/ 5264639 w 9021037"/>
              <a:gd name="connsiteY256" fmla="*/ 4543901 h 5314642"/>
              <a:gd name="connsiteX257" fmla="*/ 5339980 w 9021037"/>
              <a:gd name="connsiteY257" fmla="*/ 4489478 h 5314642"/>
              <a:gd name="connsiteX258" fmla="*/ 5401874 w 9021037"/>
              <a:gd name="connsiteY258" fmla="*/ 4432515 h 5314642"/>
              <a:gd name="connsiteX259" fmla="*/ 5466420 w 9021037"/>
              <a:gd name="connsiteY259" fmla="*/ 4421757 h 5314642"/>
              <a:gd name="connsiteX260" fmla="*/ 5617027 w 9021037"/>
              <a:gd name="connsiteY260" fmla="*/ 4378726 h 5314642"/>
              <a:gd name="connsiteX261" fmla="*/ 5712277 w 9021037"/>
              <a:gd name="connsiteY261" fmla="*/ 4285792 h 5314642"/>
              <a:gd name="connsiteX262" fmla="*/ 5573996 w 9021037"/>
              <a:gd name="connsiteY262" fmla="*/ 4195846 h 5314642"/>
              <a:gd name="connsiteX263" fmla="*/ 5467129 w 9021037"/>
              <a:gd name="connsiteY263" fmla="*/ 4187031 h 5314642"/>
              <a:gd name="connsiteX264" fmla="*/ 5404339 w 9021037"/>
              <a:gd name="connsiteY264" fmla="*/ 4245451 h 5314642"/>
              <a:gd name="connsiteX265" fmla="*/ 5296389 w 9021037"/>
              <a:gd name="connsiteY265" fmla="*/ 4229576 h 5314642"/>
              <a:gd name="connsiteX266" fmla="*/ 5223364 w 9021037"/>
              <a:gd name="connsiteY266" fmla="*/ 4223226 h 5314642"/>
              <a:gd name="connsiteX267" fmla="*/ 5154448 w 9021037"/>
              <a:gd name="connsiteY267" fmla="*/ 4185089 h 5314642"/>
              <a:gd name="connsiteX268" fmla="*/ 5122175 w 9021037"/>
              <a:gd name="connsiteY268" fmla="*/ 4195846 h 5314642"/>
              <a:gd name="connsiteX269" fmla="*/ 5025356 w 9021037"/>
              <a:gd name="connsiteY269" fmla="*/ 4185089 h 5314642"/>
              <a:gd name="connsiteX270" fmla="*/ 4960810 w 9021037"/>
              <a:gd name="connsiteY270" fmla="*/ 4152816 h 5314642"/>
              <a:gd name="connsiteX271" fmla="*/ 4907022 w 9021037"/>
              <a:gd name="connsiteY271" fmla="*/ 4099027 h 5314642"/>
              <a:gd name="connsiteX272" fmla="*/ 4836014 w 9021037"/>
              <a:gd name="connsiteY272" fmla="*/ 4093051 h 5314642"/>
              <a:gd name="connsiteX273" fmla="*/ 4804899 w 9021037"/>
              <a:gd name="connsiteY273" fmla="*/ 4048414 h 5314642"/>
              <a:gd name="connsiteX274" fmla="*/ 4902689 w 9021037"/>
              <a:gd name="connsiteY274" fmla="*/ 4007326 h 5314642"/>
              <a:gd name="connsiteX275" fmla="*/ 4880576 w 9021037"/>
              <a:gd name="connsiteY275" fmla="*/ 3944536 h 5314642"/>
              <a:gd name="connsiteX276" fmla="*/ 4739307 w 9021037"/>
              <a:gd name="connsiteY276" fmla="*/ 3953538 h 5314642"/>
              <a:gd name="connsiteX277" fmla="*/ 4639500 w 9021037"/>
              <a:gd name="connsiteY277" fmla="*/ 3859707 h 5314642"/>
              <a:gd name="connsiteX278" fmla="*/ 4502639 w 9021037"/>
              <a:gd name="connsiteY278" fmla="*/ 3870801 h 5314642"/>
              <a:gd name="connsiteX279" fmla="*/ 4421695 w 9021037"/>
              <a:gd name="connsiteY279" fmla="*/ 3860417 h 5314642"/>
              <a:gd name="connsiteX280" fmla="*/ 4328014 w 9021037"/>
              <a:gd name="connsiteY280" fmla="*/ 3873976 h 5314642"/>
              <a:gd name="connsiteX281" fmla="*/ 4302614 w 9021037"/>
              <a:gd name="connsiteY281" fmla="*/ 3899376 h 5314642"/>
              <a:gd name="connsiteX282" fmla="*/ 4305789 w 9021037"/>
              <a:gd name="connsiteY282" fmla="*/ 3947001 h 5314642"/>
              <a:gd name="connsiteX283" fmla="*/ 4272321 w 9021037"/>
              <a:gd name="connsiteY283" fmla="*/ 4045239 h 5314642"/>
              <a:gd name="connsiteX284" fmla="*/ 4229290 w 9021037"/>
              <a:gd name="connsiteY284" fmla="*/ 4109785 h 5314642"/>
              <a:gd name="connsiteX285" fmla="*/ 4207775 w 9021037"/>
              <a:gd name="connsiteY285" fmla="*/ 4142058 h 5314642"/>
              <a:gd name="connsiteX286" fmla="*/ 4175502 w 9021037"/>
              <a:gd name="connsiteY286" fmla="*/ 4174331 h 5314642"/>
              <a:gd name="connsiteX287" fmla="*/ 4121714 w 9021037"/>
              <a:gd name="connsiteY287" fmla="*/ 4217362 h 5314642"/>
              <a:gd name="connsiteX288" fmla="*/ 4096239 w 9021037"/>
              <a:gd name="connsiteY288" fmla="*/ 4270851 h 5314642"/>
              <a:gd name="connsiteX289" fmla="*/ 4046410 w 9021037"/>
              <a:gd name="connsiteY289" fmla="*/ 4335696 h 5314642"/>
              <a:gd name="connsiteX290" fmla="*/ 4014137 w 9021037"/>
              <a:gd name="connsiteY290" fmla="*/ 4367969 h 5314642"/>
              <a:gd name="connsiteX291" fmla="*/ 3924191 w 9021037"/>
              <a:gd name="connsiteY291" fmla="*/ 4468485 h 5314642"/>
              <a:gd name="connsiteX292" fmla="*/ 3838130 w 9021037"/>
              <a:gd name="connsiteY292" fmla="*/ 4537439 h 5314642"/>
              <a:gd name="connsiteX293" fmla="*/ 3780457 w 9021037"/>
              <a:gd name="connsiteY293" fmla="*/ 4563362 h 5314642"/>
              <a:gd name="connsiteX294" fmla="*/ 3813664 w 9021037"/>
              <a:gd name="connsiteY294" fmla="*/ 4639151 h 5314642"/>
              <a:gd name="connsiteX295" fmla="*/ 3810489 w 9021037"/>
              <a:gd name="connsiteY295" fmla="*/ 4728051 h 5314642"/>
              <a:gd name="connsiteX296" fmla="*/ 3745196 w 9021037"/>
              <a:gd name="connsiteY296" fmla="*/ 4755244 h 5314642"/>
              <a:gd name="connsiteX297" fmla="*/ 3699364 w 9021037"/>
              <a:gd name="connsiteY297" fmla="*/ 4693126 h 5314642"/>
              <a:gd name="connsiteX298" fmla="*/ 3621745 w 9021037"/>
              <a:gd name="connsiteY298" fmla="*/ 4641840 h 5314642"/>
              <a:gd name="connsiteX299" fmla="*/ 3499339 w 9021037"/>
              <a:gd name="connsiteY299" fmla="*/ 4664551 h 5314642"/>
              <a:gd name="connsiteX300" fmla="*/ 3423139 w 9021037"/>
              <a:gd name="connsiteY300" fmla="*/ 4728051 h 5314642"/>
              <a:gd name="connsiteX301" fmla="*/ 3342046 w 9021037"/>
              <a:gd name="connsiteY301" fmla="*/ 4725436 h 5314642"/>
              <a:gd name="connsiteX302" fmla="*/ 3286614 w 9021037"/>
              <a:gd name="connsiteY302" fmla="*/ 4785201 h 5314642"/>
              <a:gd name="connsiteX303" fmla="*/ 3212431 w 9021037"/>
              <a:gd name="connsiteY303" fmla="*/ 4788750 h 5314642"/>
              <a:gd name="connsiteX304" fmla="*/ 3153525 w 9021037"/>
              <a:gd name="connsiteY304" fmla="*/ 4755244 h 5314642"/>
              <a:gd name="connsiteX305" fmla="*/ 3099737 w 9021037"/>
              <a:gd name="connsiteY305" fmla="*/ 4712213 h 5314642"/>
              <a:gd name="connsiteX306" fmla="*/ 3032614 w 9021037"/>
              <a:gd name="connsiteY306" fmla="*/ 4591526 h 5314642"/>
              <a:gd name="connsiteX307" fmla="*/ 3054839 w 9021037"/>
              <a:gd name="connsiteY307" fmla="*/ 4556601 h 5314642"/>
              <a:gd name="connsiteX308" fmla="*/ 3088980 w 9021037"/>
              <a:gd name="connsiteY308" fmla="*/ 4561606 h 5314642"/>
              <a:gd name="connsiteX309" fmla="*/ 3131039 w 9021037"/>
              <a:gd name="connsiteY309" fmla="*/ 4585176 h 5314642"/>
              <a:gd name="connsiteX310" fmla="*/ 3173995 w 9021037"/>
              <a:gd name="connsiteY310" fmla="*/ 4560037 h 5314642"/>
              <a:gd name="connsiteX311" fmla="*/ 3172314 w 9021037"/>
              <a:gd name="connsiteY311" fmla="*/ 4505801 h 5314642"/>
              <a:gd name="connsiteX312" fmla="*/ 3142768 w 9021037"/>
              <a:gd name="connsiteY312" fmla="*/ 4443272 h 5314642"/>
              <a:gd name="connsiteX313" fmla="*/ 3192148 w 9021037"/>
              <a:gd name="connsiteY313" fmla="*/ 4404126 h 5314642"/>
              <a:gd name="connsiteX314" fmla="*/ 3268871 w 9021037"/>
              <a:gd name="connsiteY314" fmla="*/ 4377680 h 5314642"/>
              <a:gd name="connsiteX315" fmla="*/ 3299725 w 9021037"/>
              <a:gd name="connsiteY315" fmla="*/ 4261812 h 5314642"/>
              <a:gd name="connsiteX316" fmla="*/ 3411896 w 9021037"/>
              <a:gd name="connsiteY316" fmla="*/ 4243658 h 5314642"/>
              <a:gd name="connsiteX317" fmla="*/ 3423139 w 9021037"/>
              <a:gd name="connsiteY317" fmla="*/ 4140676 h 5314642"/>
              <a:gd name="connsiteX318" fmla="*/ 3380669 w 9021037"/>
              <a:gd name="connsiteY318" fmla="*/ 4050170 h 5314642"/>
              <a:gd name="connsiteX319" fmla="*/ 3401997 w 9021037"/>
              <a:gd name="connsiteY319" fmla="*/ 3941361 h 5314642"/>
              <a:gd name="connsiteX320" fmla="*/ 3490188 w 9021037"/>
              <a:gd name="connsiteY320" fmla="*/ 3891270 h 5314642"/>
              <a:gd name="connsiteX321" fmla="*/ 3589658 w 9021037"/>
              <a:gd name="connsiteY321" fmla="*/ 3897097 h 5314642"/>
              <a:gd name="connsiteX322" fmla="*/ 3669893 w 9021037"/>
              <a:gd name="connsiteY322" fmla="*/ 3948420 h 5314642"/>
              <a:gd name="connsiteX323" fmla="*/ 3737613 w 9021037"/>
              <a:gd name="connsiteY323" fmla="*/ 3984578 h 5314642"/>
              <a:gd name="connsiteX324" fmla="*/ 3813440 w 9021037"/>
              <a:gd name="connsiteY324" fmla="*/ 3954770 h 5314642"/>
              <a:gd name="connsiteX325" fmla="*/ 3913620 w 9021037"/>
              <a:gd name="connsiteY325" fmla="*/ 3963063 h 5314642"/>
              <a:gd name="connsiteX326" fmla="*/ 3899688 w 9021037"/>
              <a:gd name="connsiteY326" fmla="*/ 3865011 h 5314642"/>
              <a:gd name="connsiteX327" fmla="*/ 3911155 w 9021037"/>
              <a:gd name="connsiteY327" fmla="*/ 3759713 h 5314642"/>
              <a:gd name="connsiteX328" fmla="*/ 3829315 w 9021037"/>
              <a:gd name="connsiteY328" fmla="*/ 3709997 h 5314642"/>
              <a:gd name="connsiteX329" fmla="*/ 3750127 w 9021037"/>
              <a:gd name="connsiteY329" fmla="*/ 3651091 h 5314642"/>
              <a:gd name="connsiteX330" fmla="*/ 3702165 w 9021037"/>
              <a:gd name="connsiteY330" fmla="*/ 3571903 h 5314642"/>
              <a:gd name="connsiteX331" fmla="*/ 3659135 w 9021037"/>
              <a:gd name="connsiteY331" fmla="*/ 3518115 h 5314642"/>
              <a:gd name="connsiteX332" fmla="*/ 3655437 w 9021037"/>
              <a:gd name="connsiteY332" fmla="*/ 3410538 h 5314642"/>
              <a:gd name="connsiteX333" fmla="*/ 3558431 w 9021037"/>
              <a:gd name="connsiteY333" fmla="*/ 3368217 h 5314642"/>
              <a:gd name="connsiteX334" fmla="*/ 3474126 w 9021037"/>
              <a:gd name="connsiteY334" fmla="*/ 3263106 h 5314642"/>
              <a:gd name="connsiteX335" fmla="*/ 3508528 w 9021037"/>
              <a:gd name="connsiteY335" fmla="*/ 3173870 h 5314642"/>
              <a:gd name="connsiteX336" fmla="*/ 3531463 w 9021037"/>
              <a:gd name="connsiteY336" fmla="*/ 3083924 h 5314642"/>
              <a:gd name="connsiteX337" fmla="*/ 3465497 w 9021037"/>
              <a:gd name="connsiteY337" fmla="*/ 2990990 h 5314642"/>
              <a:gd name="connsiteX338" fmla="*/ 3381901 w 9021037"/>
              <a:gd name="connsiteY338" fmla="*/ 2973359 h 5314642"/>
              <a:gd name="connsiteX339" fmla="*/ 3316310 w 9021037"/>
              <a:gd name="connsiteY339" fmla="*/ 2894171 h 5314642"/>
              <a:gd name="connsiteX340" fmla="*/ 3249112 w 9021037"/>
              <a:gd name="connsiteY340" fmla="*/ 2840551 h 5314642"/>
              <a:gd name="connsiteX341" fmla="*/ 3196920 w 9021037"/>
              <a:gd name="connsiteY341" fmla="*/ 2838926 h 5314642"/>
              <a:gd name="connsiteX342" fmla="*/ 3146466 w 9021037"/>
              <a:gd name="connsiteY342" fmla="*/ 2886859 h 5314642"/>
              <a:gd name="connsiteX343" fmla="*/ 3099737 w 9021037"/>
              <a:gd name="connsiteY343" fmla="*/ 2829625 h 5314642"/>
              <a:gd name="connsiteX344" fmla="*/ 3023370 w 9021037"/>
              <a:gd name="connsiteY344" fmla="*/ 2820016 h 5314642"/>
              <a:gd name="connsiteX345" fmla="*/ 2955209 w 9021037"/>
              <a:gd name="connsiteY345" fmla="*/ 2788976 h 5314642"/>
              <a:gd name="connsiteX346" fmla="*/ 2938288 w 9021037"/>
              <a:gd name="connsiteY346" fmla="*/ 2705547 h 5314642"/>
              <a:gd name="connsiteX347" fmla="*/ 2872594 w 9021037"/>
              <a:gd name="connsiteY347" fmla="*/ 2718518 h 5314642"/>
              <a:gd name="connsiteX348" fmla="*/ 2773310 w 9021037"/>
              <a:gd name="connsiteY348" fmla="*/ 2629012 h 5314642"/>
              <a:gd name="connsiteX349" fmla="*/ 2658674 w 9021037"/>
              <a:gd name="connsiteY349" fmla="*/ 2646745 h 5314642"/>
              <a:gd name="connsiteX350" fmla="*/ 2565300 w 9021037"/>
              <a:gd name="connsiteY350" fmla="*/ 2702747 h 5314642"/>
              <a:gd name="connsiteX351" fmla="*/ 2443521 w 9021037"/>
              <a:gd name="connsiteY351" fmla="*/ 2711291 h 5314642"/>
              <a:gd name="connsiteX352" fmla="*/ 2314429 w 9021037"/>
              <a:gd name="connsiteY352" fmla="*/ 2743564 h 5314642"/>
              <a:gd name="connsiteX353" fmla="*/ 2217610 w 9021037"/>
              <a:gd name="connsiteY353" fmla="*/ 2775837 h 5314642"/>
              <a:gd name="connsiteX354" fmla="*/ 2164971 w 9021037"/>
              <a:gd name="connsiteY354" fmla="*/ 2850972 h 5314642"/>
              <a:gd name="connsiteX355" fmla="*/ 2105187 w 9021037"/>
              <a:gd name="connsiteY355" fmla="*/ 2910756 h 5314642"/>
              <a:gd name="connsiteX356" fmla="*/ 2034730 w 9021037"/>
              <a:gd name="connsiteY356" fmla="*/ 2937202 h 5314642"/>
              <a:gd name="connsiteX357" fmla="*/ 1980942 w 9021037"/>
              <a:gd name="connsiteY357" fmla="*/ 2958717 h 5314642"/>
              <a:gd name="connsiteX358" fmla="*/ 1872217 w 9021037"/>
              <a:gd name="connsiteY358" fmla="*/ 2986311 h 5314642"/>
              <a:gd name="connsiteX359" fmla="*/ 1734291 w 9021037"/>
              <a:gd name="connsiteY359" fmla="*/ 2998656 h 5314642"/>
              <a:gd name="connsiteX360" fmla="*/ 1598430 w 9021037"/>
              <a:gd name="connsiteY360" fmla="*/ 2999451 h 5314642"/>
              <a:gd name="connsiteX361" fmla="*/ 1524443 w 9021037"/>
              <a:gd name="connsiteY361" fmla="*/ 3066378 h 5314642"/>
              <a:gd name="connsiteX362" fmla="*/ 1484773 w 9021037"/>
              <a:gd name="connsiteY362" fmla="*/ 3120082 h 5314642"/>
              <a:gd name="connsiteX363" fmla="*/ 1421544 w 9021037"/>
              <a:gd name="connsiteY363" fmla="*/ 3130839 h 5314642"/>
              <a:gd name="connsiteX364" fmla="*/ 1364142 w 9021037"/>
              <a:gd name="connsiteY364" fmla="*/ 3105795 h 5314642"/>
              <a:gd name="connsiteX365" fmla="*/ 1313968 w 9021037"/>
              <a:gd name="connsiteY365" fmla="*/ 3066293 h 5314642"/>
              <a:gd name="connsiteX366" fmla="*/ 1292453 w 9021037"/>
              <a:gd name="connsiteY366" fmla="*/ 3034020 h 5314642"/>
              <a:gd name="connsiteX367" fmla="*/ 1224209 w 9021037"/>
              <a:gd name="connsiteY367" fmla="*/ 2974405 h 5314642"/>
              <a:gd name="connsiteX368" fmla="*/ 1120330 w 9021037"/>
              <a:gd name="connsiteY368" fmla="*/ 2980232 h 5314642"/>
              <a:gd name="connsiteX369" fmla="*/ 1051021 w 9021037"/>
              <a:gd name="connsiteY369" fmla="*/ 2999198 h 5314642"/>
              <a:gd name="connsiteX370" fmla="*/ 994264 w 9021037"/>
              <a:gd name="connsiteY370" fmla="*/ 2981801 h 5314642"/>
              <a:gd name="connsiteX371" fmla="*/ 908539 w 9021037"/>
              <a:gd name="connsiteY371" fmla="*/ 2984182 h 5314642"/>
              <a:gd name="connsiteX372" fmla="*/ 849008 w 9021037"/>
              <a:gd name="connsiteY372" fmla="*/ 2960370 h 5314642"/>
              <a:gd name="connsiteX373" fmla="*/ 743813 w 9021037"/>
              <a:gd name="connsiteY373" fmla="*/ 2958717 h 5314642"/>
              <a:gd name="connsiteX374" fmla="*/ 668593 w 9021037"/>
              <a:gd name="connsiteY374" fmla="*/ 2937117 h 5314642"/>
              <a:gd name="connsiteX375" fmla="*/ 608894 w 9021037"/>
              <a:gd name="connsiteY375" fmla="*/ 2912073 h 5314642"/>
              <a:gd name="connsiteX376" fmla="*/ 582448 w 9021037"/>
              <a:gd name="connsiteY376" fmla="*/ 2883413 h 5314642"/>
              <a:gd name="connsiteX377" fmla="*/ 442598 w 9021037"/>
              <a:gd name="connsiteY377" fmla="*/ 2915686 h 5314642"/>
              <a:gd name="connsiteX378" fmla="*/ 431841 w 9021037"/>
              <a:gd name="connsiteY378" fmla="*/ 2947959 h 5314642"/>
              <a:gd name="connsiteX379" fmla="*/ 367995 w 9021037"/>
              <a:gd name="connsiteY379" fmla="*/ 2936557 h 5314642"/>
              <a:gd name="connsiteX380" fmla="*/ 315804 w 9021037"/>
              <a:gd name="connsiteY380" fmla="*/ 2889577 h 5314642"/>
              <a:gd name="connsiteX381" fmla="*/ 238203 w 9021037"/>
              <a:gd name="connsiteY381" fmla="*/ 2883413 h 5314642"/>
              <a:gd name="connsiteX382" fmla="*/ 202148 w 9021037"/>
              <a:gd name="connsiteY382" fmla="*/ 2795055 h 5314642"/>
              <a:gd name="connsiteX383" fmla="*/ 119869 w 9021037"/>
              <a:gd name="connsiteY383" fmla="*/ 2754322 h 5314642"/>
              <a:gd name="connsiteX384" fmla="*/ 42437 w 9021037"/>
              <a:gd name="connsiteY384" fmla="*/ 2693390 h 5314642"/>
              <a:gd name="connsiteX385" fmla="*/ 1703 w 9021037"/>
              <a:gd name="connsiteY385" fmla="*/ 2607497 h 5314642"/>
              <a:gd name="connsiteX386" fmla="*/ 43417 w 9021037"/>
              <a:gd name="connsiteY386" fmla="*/ 2483083 h 5314642"/>
              <a:gd name="connsiteX387" fmla="*/ 119869 w 9021037"/>
              <a:gd name="connsiteY387" fmla="*/ 2420835 h 5314642"/>
              <a:gd name="connsiteX388" fmla="*/ 122503 w 9021037"/>
              <a:gd name="connsiteY388" fmla="*/ 2316956 h 5314642"/>
              <a:gd name="connsiteX389" fmla="*/ 201251 w 9021037"/>
              <a:gd name="connsiteY389" fmla="*/ 2246330 h 5314642"/>
              <a:gd name="connsiteX390" fmla="*/ 233524 w 9021037"/>
              <a:gd name="connsiteY390" fmla="*/ 2191478 h 5314642"/>
              <a:gd name="connsiteX391" fmla="*/ 281234 w 9021037"/>
              <a:gd name="connsiteY391" fmla="*/ 2151893 h 5314642"/>
              <a:gd name="connsiteX392" fmla="*/ 296838 w 9021037"/>
              <a:gd name="connsiteY392" fmla="*/ 2053926 h 5314642"/>
              <a:gd name="connsiteX393" fmla="*/ 265966 w 9021037"/>
              <a:gd name="connsiteY393" fmla="*/ 1923686 h 5314642"/>
              <a:gd name="connsiteX394" fmla="*/ 309977 w 9021037"/>
              <a:gd name="connsiteY394" fmla="*/ 1850847 h 5314642"/>
              <a:gd name="connsiteX395" fmla="*/ 378053 w 9021037"/>
              <a:gd name="connsiteY395" fmla="*/ 1721587 h 5314642"/>
              <a:gd name="connsiteX396" fmla="*/ 464114 w 9021037"/>
              <a:gd name="connsiteY396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27031 w 9021037"/>
              <a:gd name="connsiteY227" fmla="*/ 5077973 h 5314642"/>
              <a:gd name="connsiteX228" fmla="*/ 6305516 w 9021037"/>
              <a:gd name="connsiteY228" fmla="*/ 5099489 h 5314642"/>
              <a:gd name="connsiteX229" fmla="*/ 6262485 w 9021037"/>
              <a:gd name="connsiteY229" fmla="*/ 5110246 h 5314642"/>
              <a:gd name="connsiteX230" fmla="*/ 6230213 w 9021037"/>
              <a:gd name="connsiteY230" fmla="*/ 5121004 h 5314642"/>
              <a:gd name="connsiteX231" fmla="*/ 6187182 w 9021037"/>
              <a:gd name="connsiteY231" fmla="*/ 5164035 h 5314642"/>
              <a:gd name="connsiteX232" fmla="*/ 6165667 w 9021037"/>
              <a:gd name="connsiteY232" fmla="*/ 5196307 h 5314642"/>
              <a:gd name="connsiteX233" fmla="*/ 6133394 w 9021037"/>
              <a:gd name="connsiteY233" fmla="*/ 5207065 h 5314642"/>
              <a:gd name="connsiteX234" fmla="*/ 6111878 w 9021037"/>
              <a:gd name="connsiteY234" fmla="*/ 5228580 h 5314642"/>
              <a:gd name="connsiteX235" fmla="*/ 6047333 w 9021037"/>
              <a:gd name="connsiteY235" fmla="*/ 5271611 h 5314642"/>
              <a:gd name="connsiteX236" fmla="*/ 5982787 w 9021037"/>
              <a:gd name="connsiteY236" fmla="*/ 5282369 h 5314642"/>
              <a:gd name="connsiteX237" fmla="*/ 5928998 w 9021037"/>
              <a:gd name="connsiteY237" fmla="*/ 5293126 h 5314642"/>
              <a:gd name="connsiteX238" fmla="*/ 5896725 w 9021037"/>
              <a:gd name="connsiteY238" fmla="*/ 5303884 h 5314642"/>
              <a:gd name="connsiteX239" fmla="*/ 5842937 w 9021037"/>
              <a:gd name="connsiteY239" fmla="*/ 5314642 h 5314642"/>
              <a:gd name="connsiteX240" fmla="*/ 5767634 w 9021037"/>
              <a:gd name="connsiteY240" fmla="*/ 5303884 h 5314642"/>
              <a:gd name="connsiteX241" fmla="*/ 5703088 w 9021037"/>
              <a:gd name="connsiteY241" fmla="*/ 5282369 h 5314642"/>
              <a:gd name="connsiteX242" fmla="*/ 5638542 w 9021037"/>
              <a:gd name="connsiteY242" fmla="*/ 5271611 h 5314642"/>
              <a:gd name="connsiteX243" fmla="*/ 5595511 w 9021037"/>
              <a:gd name="connsiteY243" fmla="*/ 5174792 h 5314642"/>
              <a:gd name="connsiteX244" fmla="*/ 5638542 w 9021037"/>
              <a:gd name="connsiteY244" fmla="*/ 5056458 h 5314642"/>
              <a:gd name="connsiteX245" fmla="*/ 5660057 w 9021037"/>
              <a:gd name="connsiteY245" fmla="*/ 4895093 h 5314642"/>
              <a:gd name="connsiteX246" fmla="*/ 5584754 w 9021037"/>
              <a:gd name="connsiteY246" fmla="*/ 4819790 h 5314642"/>
              <a:gd name="connsiteX247" fmla="*/ 5530965 w 9021037"/>
              <a:gd name="connsiteY247" fmla="*/ 4787517 h 5314642"/>
              <a:gd name="connsiteX248" fmla="*/ 5423389 w 9021037"/>
              <a:gd name="connsiteY248" fmla="*/ 4766002 h 5314642"/>
              <a:gd name="connsiteX249" fmla="*/ 5358843 w 9021037"/>
              <a:gd name="connsiteY249" fmla="*/ 4733729 h 5314642"/>
              <a:gd name="connsiteX250" fmla="*/ 5326570 w 9021037"/>
              <a:gd name="connsiteY250" fmla="*/ 4722971 h 5314642"/>
              <a:gd name="connsiteX251" fmla="*/ 5294297 w 9021037"/>
              <a:gd name="connsiteY251" fmla="*/ 4701456 h 5314642"/>
              <a:gd name="connsiteX252" fmla="*/ 5175776 w 9021037"/>
              <a:gd name="connsiteY252" fmla="*/ 4704108 h 5314642"/>
              <a:gd name="connsiteX253" fmla="*/ 5166214 w 9021037"/>
              <a:gd name="connsiteY253" fmla="*/ 4655026 h 5314642"/>
              <a:gd name="connsiteX254" fmla="*/ 5197478 w 9021037"/>
              <a:gd name="connsiteY254" fmla="*/ 4572364 h 5314642"/>
              <a:gd name="connsiteX255" fmla="*/ 5264639 w 9021037"/>
              <a:gd name="connsiteY255" fmla="*/ 4543901 h 5314642"/>
              <a:gd name="connsiteX256" fmla="*/ 5339980 w 9021037"/>
              <a:gd name="connsiteY256" fmla="*/ 4489478 h 5314642"/>
              <a:gd name="connsiteX257" fmla="*/ 5401874 w 9021037"/>
              <a:gd name="connsiteY257" fmla="*/ 4432515 h 5314642"/>
              <a:gd name="connsiteX258" fmla="*/ 5466420 w 9021037"/>
              <a:gd name="connsiteY258" fmla="*/ 4421757 h 5314642"/>
              <a:gd name="connsiteX259" fmla="*/ 5617027 w 9021037"/>
              <a:gd name="connsiteY259" fmla="*/ 4378726 h 5314642"/>
              <a:gd name="connsiteX260" fmla="*/ 5712277 w 9021037"/>
              <a:gd name="connsiteY260" fmla="*/ 4285792 h 5314642"/>
              <a:gd name="connsiteX261" fmla="*/ 5573996 w 9021037"/>
              <a:gd name="connsiteY261" fmla="*/ 4195846 h 5314642"/>
              <a:gd name="connsiteX262" fmla="*/ 5467129 w 9021037"/>
              <a:gd name="connsiteY262" fmla="*/ 4187031 h 5314642"/>
              <a:gd name="connsiteX263" fmla="*/ 5404339 w 9021037"/>
              <a:gd name="connsiteY263" fmla="*/ 4245451 h 5314642"/>
              <a:gd name="connsiteX264" fmla="*/ 5296389 w 9021037"/>
              <a:gd name="connsiteY264" fmla="*/ 4229576 h 5314642"/>
              <a:gd name="connsiteX265" fmla="*/ 5223364 w 9021037"/>
              <a:gd name="connsiteY265" fmla="*/ 4223226 h 5314642"/>
              <a:gd name="connsiteX266" fmla="*/ 5154448 w 9021037"/>
              <a:gd name="connsiteY266" fmla="*/ 4185089 h 5314642"/>
              <a:gd name="connsiteX267" fmla="*/ 5122175 w 9021037"/>
              <a:gd name="connsiteY267" fmla="*/ 4195846 h 5314642"/>
              <a:gd name="connsiteX268" fmla="*/ 5025356 w 9021037"/>
              <a:gd name="connsiteY268" fmla="*/ 4185089 h 5314642"/>
              <a:gd name="connsiteX269" fmla="*/ 4960810 w 9021037"/>
              <a:gd name="connsiteY269" fmla="*/ 4152816 h 5314642"/>
              <a:gd name="connsiteX270" fmla="*/ 4907022 w 9021037"/>
              <a:gd name="connsiteY270" fmla="*/ 4099027 h 5314642"/>
              <a:gd name="connsiteX271" fmla="*/ 4836014 w 9021037"/>
              <a:gd name="connsiteY271" fmla="*/ 4093051 h 5314642"/>
              <a:gd name="connsiteX272" fmla="*/ 4804899 w 9021037"/>
              <a:gd name="connsiteY272" fmla="*/ 4048414 h 5314642"/>
              <a:gd name="connsiteX273" fmla="*/ 4902689 w 9021037"/>
              <a:gd name="connsiteY273" fmla="*/ 4007326 h 5314642"/>
              <a:gd name="connsiteX274" fmla="*/ 4880576 w 9021037"/>
              <a:gd name="connsiteY274" fmla="*/ 3944536 h 5314642"/>
              <a:gd name="connsiteX275" fmla="*/ 4739307 w 9021037"/>
              <a:gd name="connsiteY275" fmla="*/ 3953538 h 5314642"/>
              <a:gd name="connsiteX276" fmla="*/ 4639500 w 9021037"/>
              <a:gd name="connsiteY276" fmla="*/ 3859707 h 5314642"/>
              <a:gd name="connsiteX277" fmla="*/ 4502639 w 9021037"/>
              <a:gd name="connsiteY277" fmla="*/ 3870801 h 5314642"/>
              <a:gd name="connsiteX278" fmla="*/ 4421695 w 9021037"/>
              <a:gd name="connsiteY278" fmla="*/ 3860417 h 5314642"/>
              <a:gd name="connsiteX279" fmla="*/ 4328014 w 9021037"/>
              <a:gd name="connsiteY279" fmla="*/ 3873976 h 5314642"/>
              <a:gd name="connsiteX280" fmla="*/ 4302614 w 9021037"/>
              <a:gd name="connsiteY280" fmla="*/ 3899376 h 5314642"/>
              <a:gd name="connsiteX281" fmla="*/ 4305789 w 9021037"/>
              <a:gd name="connsiteY281" fmla="*/ 3947001 h 5314642"/>
              <a:gd name="connsiteX282" fmla="*/ 4272321 w 9021037"/>
              <a:gd name="connsiteY282" fmla="*/ 4045239 h 5314642"/>
              <a:gd name="connsiteX283" fmla="*/ 4229290 w 9021037"/>
              <a:gd name="connsiteY283" fmla="*/ 4109785 h 5314642"/>
              <a:gd name="connsiteX284" fmla="*/ 4207775 w 9021037"/>
              <a:gd name="connsiteY284" fmla="*/ 4142058 h 5314642"/>
              <a:gd name="connsiteX285" fmla="*/ 4175502 w 9021037"/>
              <a:gd name="connsiteY285" fmla="*/ 4174331 h 5314642"/>
              <a:gd name="connsiteX286" fmla="*/ 4121714 w 9021037"/>
              <a:gd name="connsiteY286" fmla="*/ 4217362 h 5314642"/>
              <a:gd name="connsiteX287" fmla="*/ 4096239 w 9021037"/>
              <a:gd name="connsiteY287" fmla="*/ 4270851 h 5314642"/>
              <a:gd name="connsiteX288" fmla="*/ 4046410 w 9021037"/>
              <a:gd name="connsiteY288" fmla="*/ 4335696 h 5314642"/>
              <a:gd name="connsiteX289" fmla="*/ 4014137 w 9021037"/>
              <a:gd name="connsiteY289" fmla="*/ 4367969 h 5314642"/>
              <a:gd name="connsiteX290" fmla="*/ 3924191 w 9021037"/>
              <a:gd name="connsiteY290" fmla="*/ 4468485 h 5314642"/>
              <a:gd name="connsiteX291" fmla="*/ 3838130 w 9021037"/>
              <a:gd name="connsiteY291" fmla="*/ 4537439 h 5314642"/>
              <a:gd name="connsiteX292" fmla="*/ 3780457 w 9021037"/>
              <a:gd name="connsiteY292" fmla="*/ 4563362 h 5314642"/>
              <a:gd name="connsiteX293" fmla="*/ 3813664 w 9021037"/>
              <a:gd name="connsiteY293" fmla="*/ 4639151 h 5314642"/>
              <a:gd name="connsiteX294" fmla="*/ 3810489 w 9021037"/>
              <a:gd name="connsiteY294" fmla="*/ 4728051 h 5314642"/>
              <a:gd name="connsiteX295" fmla="*/ 3745196 w 9021037"/>
              <a:gd name="connsiteY295" fmla="*/ 4755244 h 5314642"/>
              <a:gd name="connsiteX296" fmla="*/ 3699364 w 9021037"/>
              <a:gd name="connsiteY296" fmla="*/ 4693126 h 5314642"/>
              <a:gd name="connsiteX297" fmla="*/ 3621745 w 9021037"/>
              <a:gd name="connsiteY297" fmla="*/ 4641840 h 5314642"/>
              <a:gd name="connsiteX298" fmla="*/ 3499339 w 9021037"/>
              <a:gd name="connsiteY298" fmla="*/ 4664551 h 5314642"/>
              <a:gd name="connsiteX299" fmla="*/ 3423139 w 9021037"/>
              <a:gd name="connsiteY299" fmla="*/ 4728051 h 5314642"/>
              <a:gd name="connsiteX300" fmla="*/ 3342046 w 9021037"/>
              <a:gd name="connsiteY300" fmla="*/ 4725436 h 5314642"/>
              <a:gd name="connsiteX301" fmla="*/ 3286614 w 9021037"/>
              <a:gd name="connsiteY301" fmla="*/ 4785201 h 5314642"/>
              <a:gd name="connsiteX302" fmla="*/ 3212431 w 9021037"/>
              <a:gd name="connsiteY302" fmla="*/ 4788750 h 5314642"/>
              <a:gd name="connsiteX303" fmla="*/ 3153525 w 9021037"/>
              <a:gd name="connsiteY303" fmla="*/ 4755244 h 5314642"/>
              <a:gd name="connsiteX304" fmla="*/ 3099737 w 9021037"/>
              <a:gd name="connsiteY304" fmla="*/ 4712213 h 5314642"/>
              <a:gd name="connsiteX305" fmla="*/ 3032614 w 9021037"/>
              <a:gd name="connsiteY305" fmla="*/ 4591526 h 5314642"/>
              <a:gd name="connsiteX306" fmla="*/ 3054839 w 9021037"/>
              <a:gd name="connsiteY306" fmla="*/ 4556601 h 5314642"/>
              <a:gd name="connsiteX307" fmla="*/ 3088980 w 9021037"/>
              <a:gd name="connsiteY307" fmla="*/ 4561606 h 5314642"/>
              <a:gd name="connsiteX308" fmla="*/ 3131039 w 9021037"/>
              <a:gd name="connsiteY308" fmla="*/ 4585176 h 5314642"/>
              <a:gd name="connsiteX309" fmla="*/ 3173995 w 9021037"/>
              <a:gd name="connsiteY309" fmla="*/ 4560037 h 5314642"/>
              <a:gd name="connsiteX310" fmla="*/ 3172314 w 9021037"/>
              <a:gd name="connsiteY310" fmla="*/ 4505801 h 5314642"/>
              <a:gd name="connsiteX311" fmla="*/ 3142768 w 9021037"/>
              <a:gd name="connsiteY311" fmla="*/ 4443272 h 5314642"/>
              <a:gd name="connsiteX312" fmla="*/ 3192148 w 9021037"/>
              <a:gd name="connsiteY312" fmla="*/ 4404126 h 5314642"/>
              <a:gd name="connsiteX313" fmla="*/ 3268871 w 9021037"/>
              <a:gd name="connsiteY313" fmla="*/ 4377680 h 5314642"/>
              <a:gd name="connsiteX314" fmla="*/ 3299725 w 9021037"/>
              <a:gd name="connsiteY314" fmla="*/ 4261812 h 5314642"/>
              <a:gd name="connsiteX315" fmla="*/ 3411896 w 9021037"/>
              <a:gd name="connsiteY315" fmla="*/ 4243658 h 5314642"/>
              <a:gd name="connsiteX316" fmla="*/ 3423139 w 9021037"/>
              <a:gd name="connsiteY316" fmla="*/ 4140676 h 5314642"/>
              <a:gd name="connsiteX317" fmla="*/ 3380669 w 9021037"/>
              <a:gd name="connsiteY317" fmla="*/ 4050170 h 5314642"/>
              <a:gd name="connsiteX318" fmla="*/ 3401997 w 9021037"/>
              <a:gd name="connsiteY318" fmla="*/ 3941361 h 5314642"/>
              <a:gd name="connsiteX319" fmla="*/ 3490188 w 9021037"/>
              <a:gd name="connsiteY319" fmla="*/ 3891270 h 5314642"/>
              <a:gd name="connsiteX320" fmla="*/ 3589658 w 9021037"/>
              <a:gd name="connsiteY320" fmla="*/ 3897097 h 5314642"/>
              <a:gd name="connsiteX321" fmla="*/ 3669893 w 9021037"/>
              <a:gd name="connsiteY321" fmla="*/ 3948420 h 5314642"/>
              <a:gd name="connsiteX322" fmla="*/ 3737613 w 9021037"/>
              <a:gd name="connsiteY322" fmla="*/ 3984578 h 5314642"/>
              <a:gd name="connsiteX323" fmla="*/ 3813440 w 9021037"/>
              <a:gd name="connsiteY323" fmla="*/ 3954770 h 5314642"/>
              <a:gd name="connsiteX324" fmla="*/ 3913620 w 9021037"/>
              <a:gd name="connsiteY324" fmla="*/ 3963063 h 5314642"/>
              <a:gd name="connsiteX325" fmla="*/ 3899688 w 9021037"/>
              <a:gd name="connsiteY325" fmla="*/ 3865011 h 5314642"/>
              <a:gd name="connsiteX326" fmla="*/ 3911155 w 9021037"/>
              <a:gd name="connsiteY326" fmla="*/ 3759713 h 5314642"/>
              <a:gd name="connsiteX327" fmla="*/ 3829315 w 9021037"/>
              <a:gd name="connsiteY327" fmla="*/ 3709997 h 5314642"/>
              <a:gd name="connsiteX328" fmla="*/ 3750127 w 9021037"/>
              <a:gd name="connsiteY328" fmla="*/ 3651091 h 5314642"/>
              <a:gd name="connsiteX329" fmla="*/ 3702165 w 9021037"/>
              <a:gd name="connsiteY329" fmla="*/ 3571903 h 5314642"/>
              <a:gd name="connsiteX330" fmla="*/ 3659135 w 9021037"/>
              <a:gd name="connsiteY330" fmla="*/ 3518115 h 5314642"/>
              <a:gd name="connsiteX331" fmla="*/ 3655437 w 9021037"/>
              <a:gd name="connsiteY331" fmla="*/ 3410538 h 5314642"/>
              <a:gd name="connsiteX332" fmla="*/ 3558431 w 9021037"/>
              <a:gd name="connsiteY332" fmla="*/ 3368217 h 5314642"/>
              <a:gd name="connsiteX333" fmla="*/ 3474126 w 9021037"/>
              <a:gd name="connsiteY333" fmla="*/ 3263106 h 5314642"/>
              <a:gd name="connsiteX334" fmla="*/ 3508528 w 9021037"/>
              <a:gd name="connsiteY334" fmla="*/ 3173870 h 5314642"/>
              <a:gd name="connsiteX335" fmla="*/ 3531463 w 9021037"/>
              <a:gd name="connsiteY335" fmla="*/ 3083924 h 5314642"/>
              <a:gd name="connsiteX336" fmla="*/ 3465497 w 9021037"/>
              <a:gd name="connsiteY336" fmla="*/ 2990990 h 5314642"/>
              <a:gd name="connsiteX337" fmla="*/ 3381901 w 9021037"/>
              <a:gd name="connsiteY337" fmla="*/ 2973359 h 5314642"/>
              <a:gd name="connsiteX338" fmla="*/ 3316310 w 9021037"/>
              <a:gd name="connsiteY338" fmla="*/ 2894171 h 5314642"/>
              <a:gd name="connsiteX339" fmla="*/ 3249112 w 9021037"/>
              <a:gd name="connsiteY339" fmla="*/ 2840551 h 5314642"/>
              <a:gd name="connsiteX340" fmla="*/ 3196920 w 9021037"/>
              <a:gd name="connsiteY340" fmla="*/ 2838926 h 5314642"/>
              <a:gd name="connsiteX341" fmla="*/ 3146466 w 9021037"/>
              <a:gd name="connsiteY341" fmla="*/ 2886859 h 5314642"/>
              <a:gd name="connsiteX342" fmla="*/ 3099737 w 9021037"/>
              <a:gd name="connsiteY342" fmla="*/ 2829625 h 5314642"/>
              <a:gd name="connsiteX343" fmla="*/ 3023370 w 9021037"/>
              <a:gd name="connsiteY343" fmla="*/ 2820016 h 5314642"/>
              <a:gd name="connsiteX344" fmla="*/ 2955209 w 9021037"/>
              <a:gd name="connsiteY344" fmla="*/ 2788976 h 5314642"/>
              <a:gd name="connsiteX345" fmla="*/ 2938288 w 9021037"/>
              <a:gd name="connsiteY345" fmla="*/ 2705547 h 5314642"/>
              <a:gd name="connsiteX346" fmla="*/ 2872594 w 9021037"/>
              <a:gd name="connsiteY346" fmla="*/ 2718518 h 5314642"/>
              <a:gd name="connsiteX347" fmla="*/ 2773310 w 9021037"/>
              <a:gd name="connsiteY347" fmla="*/ 2629012 h 5314642"/>
              <a:gd name="connsiteX348" fmla="*/ 2658674 w 9021037"/>
              <a:gd name="connsiteY348" fmla="*/ 2646745 h 5314642"/>
              <a:gd name="connsiteX349" fmla="*/ 2565300 w 9021037"/>
              <a:gd name="connsiteY349" fmla="*/ 2702747 h 5314642"/>
              <a:gd name="connsiteX350" fmla="*/ 2443521 w 9021037"/>
              <a:gd name="connsiteY350" fmla="*/ 2711291 h 5314642"/>
              <a:gd name="connsiteX351" fmla="*/ 2314429 w 9021037"/>
              <a:gd name="connsiteY351" fmla="*/ 2743564 h 5314642"/>
              <a:gd name="connsiteX352" fmla="*/ 2217610 w 9021037"/>
              <a:gd name="connsiteY352" fmla="*/ 2775837 h 5314642"/>
              <a:gd name="connsiteX353" fmla="*/ 2164971 w 9021037"/>
              <a:gd name="connsiteY353" fmla="*/ 2850972 h 5314642"/>
              <a:gd name="connsiteX354" fmla="*/ 2105187 w 9021037"/>
              <a:gd name="connsiteY354" fmla="*/ 2910756 h 5314642"/>
              <a:gd name="connsiteX355" fmla="*/ 2034730 w 9021037"/>
              <a:gd name="connsiteY355" fmla="*/ 2937202 h 5314642"/>
              <a:gd name="connsiteX356" fmla="*/ 1980942 w 9021037"/>
              <a:gd name="connsiteY356" fmla="*/ 2958717 h 5314642"/>
              <a:gd name="connsiteX357" fmla="*/ 1872217 w 9021037"/>
              <a:gd name="connsiteY357" fmla="*/ 2986311 h 5314642"/>
              <a:gd name="connsiteX358" fmla="*/ 1734291 w 9021037"/>
              <a:gd name="connsiteY358" fmla="*/ 2998656 h 5314642"/>
              <a:gd name="connsiteX359" fmla="*/ 1598430 w 9021037"/>
              <a:gd name="connsiteY359" fmla="*/ 2999451 h 5314642"/>
              <a:gd name="connsiteX360" fmla="*/ 1524443 w 9021037"/>
              <a:gd name="connsiteY360" fmla="*/ 3066378 h 5314642"/>
              <a:gd name="connsiteX361" fmla="*/ 1484773 w 9021037"/>
              <a:gd name="connsiteY361" fmla="*/ 3120082 h 5314642"/>
              <a:gd name="connsiteX362" fmla="*/ 1421544 w 9021037"/>
              <a:gd name="connsiteY362" fmla="*/ 3130839 h 5314642"/>
              <a:gd name="connsiteX363" fmla="*/ 1364142 w 9021037"/>
              <a:gd name="connsiteY363" fmla="*/ 3105795 h 5314642"/>
              <a:gd name="connsiteX364" fmla="*/ 1313968 w 9021037"/>
              <a:gd name="connsiteY364" fmla="*/ 3066293 h 5314642"/>
              <a:gd name="connsiteX365" fmla="*/ 1292453 w 9021037"/>
              <a:gd name="connsiteY365" fmla="*/ 3034020 h 5314642"/>
              <a:gd name="connsiteX366" fmla="*/ 1224209 w 9021037"/>
              <a:gd name="connsiteY366" fmla="*/ 2974405 h 5314642"/>
              <a:gd name="connsiteX367" fmla="*/ 1120330 w 9021037"/>
              <a:gd name="connsiteY367" fmla="*/ 2980232 h 5314642"/>
              <a:gd name="connsiteX368" fmla="*/ 1051021 w 9021037"/>
              <a:gd name="connsiteY368" fmla="*/ 2999198 h 5314642"/>
              <a:gd name="connsiteX369" fmla="*/ 994264 w 9021037"/>
              <a:gd name="connsiteY369" fmla="*/ 2981801 h 5314642"/>
              <a:gd name="connsiteX370" fmla="*/ 908539 w 9021037"/>
              <a:gd name="connsiteY370" fmla="*/ 2984182 h 5314642"/>
              <a:gd name="connsiteX371" fmla="*/ 849008 w 9021037"/>
              <a:gd name="connsiteY371" fmla="*/ 2960370 h 5314642"/>
              <a:gd name="connsiteX372" fmla="*/ 743813 w 9021037"/>
              <a:gd name="connsiteY372" fmla="*/ 2958717 h 5314642"/>
              <a:gd name="connsiteX373" fmla="*/ 668593 w 9021037"/>
              <a:gd name="connsiteY373" fmla="*/ 2937117 h 5314642"/>
              <a:gd name="connsiteX374" fmla="*/ 608894 w 9021037"/>
              <a:gd name="connsiteY374" fmla="*/ 2912073 h 5314642"/>
              <a:gd name="connsiteX375" fmla="*/ 582448 w 9021037"/>
              <a:gd name="connsiteY375" fmla="*/ 2883413 h 5314642"/>
              <a:gd name="connsiteX376" fmla="*/ 442598 w 9021037"/>
              <a:gd name="connsiteY376" fmla="*/ 2915686 h 5314642"/>
              <a:gd name="connsiteX377" fmla="*/ 431841 w 9021037"/>
              <a:gd name="connsiteY377" fmla="*/ 2947959 h 5314642"/>
              <a:gd name="connsiteX378" fmla="*/ 367995 w 9021037"/>
              <a:gd name="connsiteY378" fmla="*/ 2936557 h 5314642"/>
              <a:gd name="connsiteX379" fmla="*/ 315804 w 9021037"/>
              <a:gd name="connsiteY379" fmla="*/ 2889577 h 5314642"/>
              <a:gd name="connsiteX380" fmla="*/ 238203 w 9021037"/>
              <a:gd name="connsiteY380" fmla="*/ 2883413 h 5314642"/>
              <a:gd name="connsiteX381" fmla="*/ 202148 w 9021037"/>
              <a:gd name="connsiteY381" fmla="*/ 2795055 h 5314642"/>
              <a:gd name="connsiteX382" fmla="*/ 119869 w 9021037"/>
              <a:gd name="connsiteY382" fmla="*/ 2754322 h 5314642"/>
              <a:gd name="connsiteX383" fmla="*/ 42437 w 9021037"/>
              <a:gd name="connsiteY383" fmla="*/ 2693390 h 5314642"/>
              <a:gd name="connsiteX384" fmla="*/ 1703 w 9021037"/>
              <a:gd name="connsiteY384" fmla="*/ 2607497 h 5314642"/>
              <a:gd name="connsiteX385" fmla="*/ 43417 w 9021037"/>
              <a:gd name="connsiteY385" fmla="*/ 2483083 h 5314642"/>
              <a:gd name="connsiteX386" fmla="*/ 119869 w 9021037"/>
              <a:gd name="connsiteY386" fmla="*/ 2420835 h 5314642"/>
              <a:gd name="connsiteX387" fmla="*/ 122503 w 9021037"/>
              <a:gd name="connsiteY387" fmla="*/ 2316956 h 5314642"/>
              <a:gd name="connsiteX388" fmla="*/ 201251 w 9021037"/>
              <a:gd name="connsiteY388" fmla="*/ 2246330 h 5314642"/>
              <a:gd name="connsiteX389" fmla="*/ 233524 w 9021037"/>
              <a:gd name="connsiteY389" fmla="*/ 2191478 h 5314642"/>
              <a:gd name="connsiteX390" fmla="*/ 281234 w 9021037"/>
              <a:gd name="connsiteY390" fmla="*/ 2151893 h 5314642"/>
              <a:gd name="connsiteX391" fmla="*/ 296838 w 9021037"/>
              <a:gd name="connsiteY391" fmla="*/ 2053926 h 5314642"/>
              <a:gd name="connsiteX392" fmla="*/ 265966 w 9021037"/>
              <a:gd name="connsiteY392" fmla="*/ 1923686 h 5314642"/>
              <a:gd name="connsiteX393" fmla="*/ 309977 w 9021037"/>
              <a:gd name="connsiteY393" fmla="*/ 1850847 h 5314642"/>
              <a:gd name="connsiteX394" fmla="*/ 378053 w 9021037"/>
              <a:gd name="connsiteY394" fmla="*/ 1721587 h 5314642"/>
              <a:gd name="connsiteX395" fmla="*/ 464114 w 9021037"/>
              <a:gd name="connsiteY395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27031 w 9021037"/>
              <a:gd name="connsiteY227" fmla="*/ 5077973 h 5314642"/>
              <a:gd name="connsiteX228" fmla="*/ 6262485 w 9021037"/>
              <a:gd name="connsiteY228" fmla="*/ 5110246 h 5314642"/>
              <a:gd name="connsiteX229" fmla="*/ 6230213 w 9021037"/>
              <a:gd name="connsiteY229" fmla="*/ 5121004 h 5314642"/>
              <a:gd name="connsiteX230" fmla="*/ 6187182 w 9021037"/>
              <a:gd name="connsiteY230" fmla="*/ 5164035 h 5314642"/>
              <a:gd name="connsiteX231" fmla="*/ 6165667 w 9021037"/>
              <a:gd name="connsiteY231" fmla="*/ 5196307 h 5314642"/>
              <a:gd name="connsiteX232" fmla="*/ 6133394 w 9021037"/>
              <a:gd name="connsiteY232" fmla="*/ 5207065 h 5314642"/>
              <a:gd name="connsiteX233" fmla="*/ 6111878 w 9021037"/>
              <a:gd name="connsiteY233" fmla="*/ 5228580 h 5314642"/>
              <a:gd name="connsiteX234" fmla="*/ 6047333 w 9021037"/>
              <a:gd name="connsiteY234" fmla="*/ 5271611 h 5314642"/>
              <a:gd name="connsiteX235" fmla="*/ 5982787 w 9021037"/>
              <a:gd name="connsiteY235" fmla="*/ 5282369 h 5314642"/>
              <a:gd name="connsiteX236" fmla="*/ 5928998 w 9021037"/>
              <a:gd name="connsiteY236" fmla="*/ 5293126 h 5314642"/>
              <a:gd name="connsiteX237" fmla="*/ 5896725 w 9021037"/>
              <a:gd name="connsiteY237" fmla="*/ 5303884 h 5314642"/>
              <a:gd name="connsiteX238" fmla="*/ 5842937 w 9021037"/>
              <a:gd name="connsiteY238" fmla="*/ 5314642 h 5314642"/>
              <a:gd name="connsiteX239" fmla="*/ 5767634 w 9021037"/>
              <a:gd name="connsiteY239" fmla="*/ 5303884 h 5314642"/>
              <a:gd name="connsiteX240" fmla="*/ 5703088 w 9021037"/>
              <a:gd name="connsiteY240" fmla="*/ 5282369 h 5314642"/>
              <a:gd name="connsiteX241" fmla="*/ 5638542 w 9021037"/>
              <a:gd name="connsiteY241" fmla="*/ 5271611 h 5314642"/>
              <a:gd name="connsiteX242" fmla="*/ 5595511 w 9021037"/>
              <a:gd name="connsiteY242" fmla="*/ 5174792 h 5314642"/>
              <a:gd name="connsiteX243" fmla="*/ 5638542 w 9021037"/>
              <a:gd name="connsiteY243" fmla="*/ 5056458 h 5314642"/>
              <a:gd name="connsiteX244" fmla="*/ 5660057 w 9021037"/>
              <a:gd name="connsiteY244" fmla="*/ 4895093 h 5314642"/>
              <a:gd name="connsiteX245" fmla="*/ 5584754 w 9021037"/>
              <a:gd name="connsiteY245" fmla="*/ 4819790 h 5314642"/>
              <a:gd name="connsiteX246" fmla="*/ 5530965 w 9021037"/>
              <a:gd name="connsiteY246" fmla="*/ 4787517 h 5314642"/>
              <a:gd name="connsiteX247" fmla="*/ 5423389 w 9021037"/>
              <a:gd name="connsiteY247" fmla="*/ 4766002 h 5314642"/>
              <a:gd name="connsiteX248" fmla="*/ 5358843 w 9021037"/>
              <a:gd name="connsiteY248" fmla="*/ 4733729 h 5314642"/>
              <a:gd name="connsiteX249" fmla="*/ 5326570 w 9021037"/>
              <a:gd name="connsiteY249" fmla="*/ 4722971 h 5314642"/>
              <a:gd name="connsiteX250" fmla="*/ 5294297 w 9021037"/>
              <a:gd name="connsiteY250" fmla="*/ 4701456 h 5314642"/>
              <a:gd name="connsiteX251" fmla="*/ 5175776 w 9021037"/>
              <a:gd name="connsiteY251" fmla="*/ 4704108 h 5314642"/>
              <a:gd name="connsiteX252" fmla="*/ 5166214 w 9021037"/>
              <a:gd name="connsiteY252" fmla="*/ 4655026 h 5314642"/>
              <a:gd name="connsiteX253" fmla="*/ 5197478 w 9021037"/>
              <a:gd name="connsiteY253" fmla="*/ 4572364 h 5314642"/>
              <a:gd name="connsiteX254" fmla="*/ 5264639 w 9021037"/>
              <a:gd name="connsiteY254" fmla="*/ 4543901 h 5314642"/>
              <a:gd name="connsiteX255" fmla="*/ 5339980 w 9021037"/>
              <a:gd name="connsiteY255" fmla="*/ 4489478 h 5314642"/>
              <a:gd name="connsiteX256" fmla="*/ 5401874 w 9021037"/>
              <a:gd name="connsiteY256" fmla="*/ 4432515 h 5314642"/>
              <a:gd name="connsiteX257" fmla="*/ 5466420 w 9021037"/>
              <a:gd name="connsiteY257" fmla="*/ 4421757 h 5314642"/>
              <a:gd name="connsiteX258" fmla="*/ 5617027 w 9021037"/>
              <a:gd name="connsiteY258" fmla="*/ 4378726 h 5314642"/>
              <a:gd name="connsiteX259" fmla="*/ 5712277 w 9021037"/>
              <a:gd name="connsiteY259" fmla="*/ 4285792 h 5314642"/>
              <a:gd name="connsiteX260" fmla="*/ 5573996 w 9021037"/>
              <a:gd name="connsiteY260" fmla="*/ 4195846 h 5314642"/>
              <a:gd name="connsiteX261" fmla="*/ 5467129 w 9021037"/>
              <a:gd name="connsiteY261" fmla="*/ 4187031 h 5314642"/>
              <a:gd name="connsiteX262" fmla="*/ 5404339 w 9021037"/>
              <a:gd name="connsiteY262" fmla="*/ 4245451 h 5314642"/>
              <a:gd name="connsiteX263" fmla="*/ 5296389 w 9021037"/>
              <a:gd name="connsiteY263" fmla="*/ 4229576 h 5314642"/>
              <a:gd name="connsiteX264" fmla="*/ 5223364 w 9021037"/>
              <a:gd name="connsiteY264" fmla="*/ 4223226 h 5314642"/>
              <a:gd name="connsiteX265" fmla="*/ 5154448 w 9021037"/>
              <a:gd name="connsiteY265" fmla="*/ 4185089 h 5314642"/>
              <a:gd name="connsiteX266" fmla="*/ 5122175 w 9021037"/>
              <a:gd name="connsiteY266" fmla="*/ 4195846 h 5314642"/>
              <a:gd name="connsiteX267" fmla="*/ 5025356 w 9021037"/>
              <a:gd name="connsiteY267" fmla="*/ 4185089 h 5314642"/>
              <a:gd name="connsiteX268" fmla="*/ 4960810 w 9021037"/>
              <a:gd name="connsiteY268" fmla="*/ 4152816 h 5314642"/>
              <a:gd name="connsiteX269" fmla="*/ 4907022 w 9021037"/>
              <a:gd name="connsiteY269" fmla="*/ 4099027 h 5314642"/>
              <a:gd name="connsiteX270" fmla="*/ 4836014 w 9021037"/>
              <a:gd name="connsiteY270" fmla="*/ 4093051 h 5314642"/>
              <a:gd name="connsiteX271" fmla="*/ 4804899 w 9021037"/>
              <a:gd name="connsiteY271" fmla="*/ 4048414 h 5314642"/>
              <a:gd name="connsiteX272" fmla="*/ 4902689 w 9021037"/>
              <a:gd name="connsiteY272" fmla="*/ 4007326 h 5314642"/>
              <a:gd name="connsiteX273" fmla="*/ 4880576 w 9021037"/>
              <a:gd name="connsiteY273" fmla="*/ 3944536 h 5314642"/>
              <a:gd name="connsiteX274" fmla="*/ 4739307 w 9021037"/>
              <a:gd name="connsiteY274" fmla="*/ 3953538 h 5314642"/>
              <a:gd name="connsiteX275" fmla="*/ 4639500 w 9021037"/>
              <a:gd name="connsiteY275" fmla="*/ 3859707 h 5314642"/>
              <a:gd name="connsiteX276" fmla="*/ 4502639 w 9021037"/>
              <a:gd name="connsiteY276" fmla="*/ 3870801 h 5314642"/>
              <a:gd name="connsiteX277" fmla="*/ 4421695 w 9021037"/>
              <a:gd name="connsiteY277" fmla="*/ 3860417 h 5314642"/>
              <a:gd name="connsiteX278" fmla="*/ 4328014 w 9021037"/>
              <a:gd name="connsiteY278" fmla="*/ 3873976 h 5314642"/>
              <a:gd name="connsiteX279" fmla="*/ 4302614 w 9021037"/>
              <a:gd name="connsiteY279" fmla="*/ 3899376 h 5314642"/>
              <a:gd name="connsiteX280" fmla="*/ 4305789 w 9021037"/>
              <a:gd name="connsiteY280" fmla="*/ 3947001 h 5314642"/>
              <a:gd name="connsiteX281" fmla="*/ 4272321 w 9021037"/>
              <a:gd name="connsiteY281" fmla="*/ 4045239 h 5314642"/>
              <a:gd name="connsiteX282" fmla="*/ 4229290 w 9021037"/>
              <a:gd name="connsiteY282" fmla="*/ 4109785 h 5314642"/>
              <a:gd name="connsiteX283" fmla="*/ 4207775 w 9021037"/>
              <a:gd name="connsiteY283" fmla="*/ 4142058 h 5314642"/>
              <a:gd name="connsiteX284" fmla="*/ 4175502 w 9021037"/>
              <a:gd name="connsiteY284" fmla="*/ 4174331 h 5314642"/>
              <a:gd name="connsiteX285" fmla="*/ 4121714 w 9021037"/>
              <a:gd name="connsiteY285" fmla="*/ 4217362 h 5314642"/>
              <a:gd name="connsiteX286" fmla="*/ 4096239 w 9021037"/>
              <a:gd name="connsiteY286" fmla="*/ 4270851 h 5314642"/>
              <a:gd name="connsiteX287" fmla="*/ 4046410 w 9021037"/>
              <a:gd name="connsiteY287" fmla="*/ 4335696 h 5314642"/>
              <a:gd name="connsiteX288" fmla="*/ 4014137 w 9021037"/>
              <a:gd name="connsiteY288" fmla="*/ 4367969 h 5314642"/>
              <a:gd name="connsiteX289" fmla="*/ 3924191 w 9021037"/>
              <a:gd name="connsiteY289" fmla="*/ 4468485 h 5314642"/>
              <a:gd name="connsiteX290" fmla="*/ 3838130 w 9021037"/>
              <a:gd name="connsiteY290" fmla="*/ 4537439 h 5314642"/>
              <a:gd name="connsiteX291" fmla="*/ 3780457 w 9021037"/>
              <a:gd name="connsiteY291" fmla="*/ 4563362 h 5314642"/>
              <a:gd name="connsiteX292" fmla="*/ 3813664 w 9021037"/>
              <a:gd name="connsiteY292" fmla="*/ 4639151 h 5314642"/>
              <a:gd name="connsiteX293" fmla="*/ 3810489 w 9021037"/>
              <a:gd name="connsiteY293" fmla="*/ 4728051 h 5314642"/>
              <a:gd name="connsiteX294" fmla="*/ 3745196 w 9021037"/>
              <a:gd name="connsiteY294" fmla="*/ 4755244 h 5314642"/>
              <a:gd name="connsiteX295" fmla="*/ 3699364 w 9021037"/>
              <a:gd name="connsiteY295" fmla="*/ 4693126 h 5314642"/>
              <a:gd name="connsiteX296" fmla="*/ 3621745 w 9021037"/>
              <a:gd name="connsiteY296" fmla="*/ 4641840 h 5314642"/>
              <a:gd name="connsiteX297" fmla="*/ 3499339 w 9021037"/>
              <a:gd name="connsiteY297" fmla="*/ 4664551 h 5314642"/>
              <a:gd name="connsiteX298" fmla="*/ 3423139 w 9021037"/>
              <a:gd name="connsiteY298" fmla="*/ 4728051 h 5314642"/>
              <a:gd name="connsiteX299" fmla="*/ 3342046 w 9021037"/>
              <a:gd name="connsiteY299" fmla="*/ 4725436 h 5314642"/>
              <a:gd name="connsiteX300" fmla="*/ 3286614 w 9021037"/>
              <a:gd name="connsiteY300" fmla="*/ 4785201 h 5314642"/>
              <a:gd name="connsiteX301" fmla="*/ 3212431 w 9021037"/>
              <a:gd name="connsiteY301" fmla="*/ 4788750 h 5314642"/>
              <a:gd name="connsiteX302" fmla="*/ 3153525 w 9021037"/>
              <a:gd name="connsiteY302" fmla="*/ 4755244 h 5314642"/>
              <a:gd name="connsiteX303" fmla="*/ 3099737 w 9021037"/>
              <a:gd name="connsiteY303" fmla="*/ 4712213 h 5314642"/>
              <a:gd name="connsiteX304" fmla="*/ 3032614 w 9021037"/>
              <a:gd name="connsiteY304" fmla="*/ 4591526 h 5314642"/>
              <a:gd name="connsiteX305" fmla="*/ 3054839 w 9021037"/>
              <a:gd name="connsiteY305" fmla="*/ 4556601 h 5314642"/>
              <a:gd name="connsiteX306" fmla="*/ 3088980 w 9021037"/>
              <a:gd name="connsiteY306" fmla="*/ 4561606 h 5314642"/>
              <a:gd name="connsiteX307" fmla="*/ 3131039 w 9021037"/>
              <a:gd name="connsiteY307" fmla="*/ 4585176 h 5314642"/>
              <a:gd name="connsiteX308" fmla="*/ 3173995 w 9021037"/>
              <a:gd name="connsiteY308" fmla="*/ 4560037 h 5314642"/>
              <a:gd name="connsiteX309" fmla="*/ 3172314 w 9021037"/>
              <a:gd name="connsiteY309" fmla="*/ 4505801 h 5314642"/>
              <a:gd name="connsiteX310" fmla="*/ 3142768 w 9021037"/>
              <a:gd name="connsiteY310" fmla="*/ 4443272 h 5314642"/>
              <a:gd name="connsiteX311" fmla="*/ 3192148 w 9021037"/>
              <a:gd name="connsiteY311" fmla="*/ 4404126 h 5314642"/>
              <a:gd name="connsiteX312" fmla="*/ 3268871 w 9021037"/>
              <a:gd name="connsiteY312" fmla="*/ 4377680 h 5314642"/>
              <a:gd name="connsiteX313" fmla="*/ 3299725 w 9021037"/>
              <a:gd name="connsiteY313" fmla="*/ 4261812 h 5314642"/>
              <a:gd name="connsiteX314" fmla="*/ 3411896 w 9021037"/>
              <a:gd name="connsiteY314" fmla="*/ 4243658 h 5314642"/>
              <a:gd name="connsiteX315" fmla="*/ 3423139 w 9021037"/>
              <a:gd name="connsiteY315" fmla="*/ 4140676 h 5314642"/>
              <a:gd name="connsiteX316" fmla="*/ 3380669 w 9021037"/>
              <a:gd name="connsiteY316" fmla="*/ 4050170 h 5314642"/>
              <a:gd name="connsiteX317" fmla="*/ 3401997 w 9021037"/>
              <a:gd name="connsiteY317" fmla="*/ 3941361 h 5314642"/>
              <a:gd name="connsiteX318" fmla="*/ 3490188 w 9021037"/>
              <a:gd name="connsiteY318" fmla="*/ 3891270 h 5314642"/>
              <a:gd name="connsiteX319" fmla="*/ 3589658 w 9021037"/>
              <a:gd name="connsiteY319" fmla="*/ 3897097 h 5314642"/>
              <a:gd name="connsiteX320" fmla="*/ 3669893 w 9021037"/>
              <a:gd name="connsiteY320" fmla="*/ 3948420 h 5314642"/>
              <a:gd name="connsiteX321" fmla="*/ 3737613 w 9021037"/>
              <a:gd name="connsiteY321" fmla="*/ 3984578 h 5314642"/>
              <a:gd name="connsiteX322" fmla="*/ 3813440 w 9021037"/>
              <a:gd name="connsiteY322" fmla="*/ 3954770 h 5314642"/>
              <a:gd name="connsiteX323" fmla="*/ 3913620 w 9021037"/>
              <a:gd name="connsiteY323" fmla="*/ 3963063 h 5314642"/>
              <a:gd name="connsiteX324" fmla="*/ 3899688 w 9021037"/>
              <a:gd name="connsiteY324" fmla="*/ 3865011 h 5314642"/>
              <a:gd name="connsiteX325" fmla="*/ 3911155 w 9021037"/>
              <a:gd name="connsiteY325" fmla="*/ 3759713 h 5314642"/>
              <a:gd name="connsiteX326" fmla="*/ 3829315 w 9021037"/>
              <a:gd name="connsiteY326" fmla="*/ 3709997 h 5314642"/>
              <a:gd name="connsiteX327" fmla="*/ 3750127 w 9021037"/>
              <a:gd name="connsiteY327" fmla="*/ 3651091 h 5314642"/>
              <a:gd name="connsiteX328" fmla="*/ 3702165 w 9021037"/>
              <a:gd name="connsiteY328" fmla="*/ 3571903 h 5314642"/>
              <a:gd name="connsiteX329" fmla="*/ 3659135 w 9021037"/>
              <a:gd name="connsiteY329" fmla="*/ 3518115 h 5314642"/>
              <a:gd name="connsiteX330" fmla="*/ 3655437 w 9021037"/>
              <a:gd name="connsiteY330" fmla="*/ 3410538 h 5314642"/>
              <a:gd name="connsiteX331" fmla="*/ 3558431 w 9021037"/>
              <a:gd name="connsiteY331" fmla="*/ 3368217 h 5314642"/>
              <a:gd name="connsiteX332" fmla="*/ 3474126 w 9021037"/>
              <a:gd name="connsiteY332" fmla="*/ 3263106 h 5314642"/>
              <a:gd name="connsiteX333" fmla="*/ 3508528 w 9021037"/>
              <a:gd name="connsiteY333" fmla="*/ 3173870 h 5314642"/>
              <a:gd name="connsiteX334" fmla="*/ 3531463 w 9021037"/>
              <a:gd name="connsiteY334" fmla="*/ 3083924 h 5314642"/>
              <a:gd name="connsiteX335" fmla="*/ 3465497 w 9021037"/>
              <a:gd name="connsiteY335" fmla="*/ 2990990 h 5314642"/>
              <a:gd name="connsiteX336" fmla="*/ 3381901 w 9021037"/>
              <a:gd name="connsiteY336" fmla="*/ 2973359 h 5314642"/>
              <a:gd name="connsiteX337" fmla="*/ 3316310 w 9021037"/>
              <a:gd name="connsiteY337" fmla="*/ 2894171 h 5314642"/>
              <a:gd name="connsiteX338" fmla="*/ 3249112 w 9021037"/>
              <a:gd name="connsiteY338" fmla="*/ 2840551 h 5314642"/>
              <a:gd name="connsiteX339" fmla="*/ 3196920 w 9021037"/>
              <a:gd name="connsiteY339" fmla="*/ 2838926 h 5314642"/>
              <a:gd name="connsiteX340" fmla="*/ 3146466 w 9021037"/>
              <a:gd name="connsiteY340" fmla="*/ 2886859 h 5314642"/>
              <a:gd name="connsiteX341" fmla="*/ 3099737 w 9021037"/>
              <a:gd name="connsiteY341" fmla="*/ 2829625 h 5314642"/>
              <a:gd name="connsiteX342" fmla="*/ 3023370 w 9021037"/>
              <a:gd name="connsiteY342" fmla="*/ 2820016 h 5314642"/>
              <a:gd name="connsiteX343" fmla="*/ 2955209 w 9021037"/>
              <a:gd name="connsiteY343" fmla="*/ 2788976 h 5314642"/>
              <a:gd name="connsiteX344" fmla="*/ 2938288 w 9021037"/>
              <a:gd name="connsiteY344" fmla="*/ 2705547 h 5314642"/>
              <a:gd name="connsiteX345" fmla="*/ 2872594 w 9021037"/>
              <a:gd name="connsiteY345" fmla="*/ 2718518 h 5314642"/>
              <a:gd name="connsiteX346" fmla="*/ 2773310 w 9021037"/>
              <a:gd name="connsiteY346" fmla="*/ 2629012 h 5314642"/>
              <a:gd name="connsiteX347" fmla="*/ 2658674 w 9021037"/>
              <a:gd name="connsiteY347" fmla="*/ 2646745 h 5314642"/>
              <a:gd name="connsiteX348" fmla="*/ 2565300 w 9021037"/>
              <a:gd name="connsiteY348" fmla="*/ 2702747 h 5314642"/>
              <a:gd name="connsiteX349" fmla="*/ 2443521 w 9021037"/>
              <a:gd name="connsiteY349" fmla="*/ 2711291 h 5314642"/>
              <a:gd name="connsiteX350" fmla="*/ 2314429 w 9021037"/>
              <a:gd name="connsiteY350" fmla="*/ 2743564 h 5314642"/>
              <a:gd name="connsiteX351" fmla="*/ 2217610 w 9021037"/>
              <a:gd name="connsiteY351" fmla="*/ 2775837 h 5314642"/>
              <a:gd name="connsiteX352" fmla="*/ 2164971 w 9021037"/>
              <a:gd name="connsiteY352" fmla="*/ 2850972 h 5314642"/>
              <a:gd name="connsiteX353" fmla="*/ 2105187 w 9021037"/>
              <a:gd name="connsiteY353" fmla="*/ 2910756 h 5314642"/>
              <a:gd name="connsiteX354" fmla="*/ 2034730 w 9021037"/>
              <a:gd name="connsiteY354" fmla="*/ 2937202 h 5314642"/>
              <a:gd name="connsiteX355" fmla="*/ 1980942 w 9021037"/>
              <a:gd name="connsiteY355" fmla="*/ 2958717 h 5314642"/>
              <a:gd name="connsiteX356" fmla="*/ 1872217 w 9021037"/>
              <a:gd name="connsiteY356" fmla="*/ 2986311 h 5314642"/>
              <a:gd name="connsiteX357" fmla="*/ 1734291 w 9021037"/>
              <a:gd name="connsiteY357" fmla="*/ 2998656 h 5314642"/>
              <a:gd name="connsiteX358" fmla="*/ 1598430 w 9021037"/>
              <a:gd name="connsiteY358" fmla="*/ 2999451 h 5314642"/>
              <a:gd name="connsiteX359" fmla="*/ 1524443 w 9021037"/>
              <a:gd name="connsiteY359" fmla="*/ 3066378 h 5314642"/>
              <a:gd name="connsiteX360" fmla="*/ 1484773 w 9021037"/>
              <a:gd name="connsiteY360" fmla="*/ 3120082 h 5314642"/>
              <a:gd name="connsiteX361" fmla="*/ 1421544 w 9021037"/>
              <a:gd name="connsiteY361" fmla="*/ 3130839 h 5314642"/>
              <a:gd name="connsiteX362" fmla="*/ 1364142 w 9021037"/>
              <a:gd name="connsiteY362" fmla="*/ 3105795 h 5314642"/>
              <a:gd name="connsiteX363" fmla="*/ 1313968 w 9021037"/>
              <a:gd name="connsiteY363" fmla="*/ 3066293 h 5314642"/>
              <a:gd name="connsiteX364" fmla="*/ 1292453 w 9021037"/>
              <a:gd name="connsiteY364" fmla="*/ 3034020 h 5314642"/>
              <a:gd name="connsiteX365" fmla="*/ 1224209 w 9021037"/>
              <a:gd name="connsiteY365" fmla="*/ 2974405 h 5314642"/>
              <a:gd name="connsiteX366" fmla="*/ 1120330 w 9021037"/>
              <a:gd name="connsiteY366" fmla="*/ 2980232 h 5314642"/>
              <a:gd name="connsiteX367" fmla="*/ 1051021 w 9021037"/>
              <a:gd name="connsiteY367" fmla="*/ 2999198 h 5314642"/>
              <a:gd name="connsiteX368" fmla="*/ 994264 w 9021037"/>
              <a:gd name="connsiteY368" fmla="*/ 2981801 h 5314642"/>
              <a:gd name="connsiteX369" fmla="*/ 908539 w 9021037"/>
              <a:gd name="connsiteY369" fmla="*/ 2984182 h 5314642"/>
              <a:gd name="connsiteX370" fmla="*/ 849008 w 9021037"/>
              <a:gd name="connsiteY370" fmla="*/ 2960370 h 5314642"/>
              <a:gd name="connsiteX371" fmla="*/ 743813 w 9021037"/>
              <a:gd name="connsiteY371" fmla="*/ 2958717 h 5314642"/>
              <a:gd name="connsiteX372" fmla="*/ 668593 w 9021037"/>
              <a:gd name="connsiteY372" fmla="*/ 2937117 h 5314642"/>
              <a:gd name="connsiteX373" fmla="*/ 608894 w 9021037"/>
              <a:gd name="connsiteY373" fmla="*/ 2912073 h 5314642"/>
              <a:gd name="connsiteX374" fmla="*/ 582448 w 9021037"/>
              <a:gd name="connsiteY374" fmla="*/ 2883413 h 5314642"/>
              <a:gd name="connsiteX375" fmla="*/ 442598 w 9021037"/>
              <a:gd name="connsiteY375" fmla="*/ 2915686 h 5314642"/>
              <a:gd name="connsiteX376" fmla="*/ 431841 w 9021037"/>
              <a:gd name="connsiteY376" fmla="*/ 2947959 h 5314642"/>
              <a:gd name="connsiteX377" fmla="*/ 367995 w 9021037"/>
              <a:gd name="connsiteY377" fmla="*/ 2936557 h 5314642"/>
              <a:gd name="connsiteX378" fmla="*/ 315804 w 9021037"/>
              <a:gd name="connsiteY378" fmla="*/ 2889577 h 5314642"/>
              <a:gd name="connsiteX379" fmla="*/ 238203 w 9021037"/>
              <a:gd name="connsiteY379" fmla="*/ 2883413 h 5314642"/>
              <a:gd name="connsiteX380" fmla="*/ 202148 w 9021037"/>
              <a:gd name="connsiteY380" fmla="*/ 2795055 h 5314642"/>
              <a:gd name="connsiteX381" fmla="*/ 119869 w 9021037"/>
              <a:gd name="connsiteY381" fmla="*/ 2754322 h 5314642"/>
              <a:gd name="connsiteX382" fmla="*/ 42437 w 9021037"/>
              <a:gd name="connsiteY382" fmla="*/ 2693390 h 5314642"/>
              <a:gd name="connsiteX383" fmla="*/ 1703 w 9021037"/>
              <a:gd name="connsiteY383" fmla="*/ 2607497 h 5314642"/>
              <a:gd name="connsiteX384" fmla="*/ 43417 w 9021037"/>
              <a:gd name="connsiteY384" fmla="*/ 2483083 h 5314642"/>
              <a:gd name="connsiteX385" fmla="*/ 119869 w 9021037"/>
              <a:gd name="connsiteY385" fmla="*/ 2420835 h 5314642"/>
              <a:gd name="connsiteX386" fmla="*/ 122503 w 9021037"/>
              <a:gd name="connsiteY386" fmla="*/ 2316956 h 5314642"/>
              <a:gd name="connsiteX387" fmla="*/ 201251 w 9021037"/>
              <a:gd name="connsiteY387" fmla="*/ 2246330 h 5314642"/>
              <a:gd name="connsiteX388" fmla="*/ 233524 w 9021037"/>
              <a:gd name="connsiteY388" fmla="*/ 2191478 h 5314642"/>
              <a:gd name="connsiteX389" fmla="*/ 281234 w 9021037"/>
              <a:gd name="connsiteY389" fmla="*/ 2151893 h 5314642"/>
              <a:gd name="connsiteX390" fmla="*/ 296838 w 9021037"/>
              <a:gd name="connsiteY390" fmla="*/ 2053926 h 5314642"/>
              <a:gd name="connsiteX391" fmla="*/ 265966 w 9021037"/>
              <a:gd name="connsiteY391" fmla="*/ 1923686 h 5314642"/>
              <a:gd name="connsiteX392" fmla="*/ 309977 w 9021037"/>
              <a:gd name="connsiteY392" fmla="*/ 1850847 h 5314642"/>
              <a:gd name="connsiteX393" fmla="*/ 378053 w 9021037"/>
              <a:gd name="connsiteY393" fmla="*/ 1721587 h 5314642"/>
              <a:gd name="connsiteX394" fmla="*/ 464114 w 9021037"/>
              <a:gd name="connsiteY394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27031 w 9021037"/>
              <a:gd name="connsiteY227" fmla="*/ 5077973 h 5314642"/>
              <a:gd name="connsiteX228" fmla="*/ 6230213 w 9021037"/>
              <a:gd name="connsiteY228" fmla="*/ 5121004 h 5314642"/>
              <a:gd name="connsiteX229" fmla="*/ 6187182 w 9021037"/>
              <a:gd name="connsiteY229" fmla="*/ 5164035 h 5314642"/>
              <a:gd name="connsiteX230" fmla="*/ 6165667 w 9021037"/>
              <a:gd name="connsiteY230" fmla="*/ 5196307 h 5314642"/>
              <a:gd name="connsiteX231" fmla="*/ 6133394 w 9021037"/>
              <a:gd name="connsiteY231" fmla="*/ 5207065 h 5314642"/>
              <a:gd name="connsiteX232" fmla="*/ 6111878 w 9021037"/>
              <a:gd name="connsiteY232" fmla="*/ 5228580 h 5314642"/>
              <a:gd name="connsiteX233" fmla="*/ 6047333 w 9021037"/>
              <a:gd name="connsiteY233" fmla="*/ 5271611 h 5314642"/>
              <a:gd name="connsiteX234" fmla="*/ 5982787 w 9021037"/>
              <a:gd name="connsiteY234" fmla="*/ 5282369 h 5314642"/>
              <a:gd name="connsiteX235" fmla="*/ 5928998 w 9021037"/>
              <a:gd name="connsiteY235" fmla="*/ 5293126 h 5314642"/>
              <a:gd name="connsiteX236" fmla="*/ 5896725 w 9021037"/>
              <a:gd name="connsiteY236" fmla="*/ 5303884 h 5314642"/>
              <a:gd name="connsiteX237" fmla="*/ 5842937 w 9021037"/>
              <a:gd name="connsiteY237" fmla="*/ 5314642 h 5314642"/>
              <a:gd name="connsiteX238" fmla="*/ 5767634 w 9021037"/>
              <a:gd name="connsiteY238" fmla="*/ 5303884 h 5314642"/>
              <a:gd name="connsiteX239" fmla="*/ 5703088 w 9021037"/>
              <a:gd name="connsiteY239" fmla="*/ 5282369 h 5314642"/>
              <a:gd name="connsiteX240" fmla="*/ 5638542 w 9021037"/>
              <a:gd name="connsiteY240" fmla="*/ 5271611 h 5314642"/>
              <a:gd name="connsiteX241" fmla="*/ 5595511 w 9021037"/>
              <a:gd name="connsiteY241" fmla="*/ 5174792 h 5314642"/>
              <a:gd name="connsiteX242" fmla="*/ 5638542 w 9021037"/>
              <a:gd name="connsiteY242" fmla="*/ 5056458 h 5314642"/>
              <a:gd name="connsiteX243" fmla="*/ 5660057 w 9021037"/>
              <a:gd name="connsiteY243" fmla="*/ 4895093 h 5314642"/>
              <a:gd name="connsiteX244" fmla="*/ 5584754 w 9021037"/>
              <a:gd name="connsiteY244" fmla="*/ 4819790 h 5314642"/>
              <a:gd name="connsiteX245" fmla="*/ 5530965 w 9021037"/>
              <a:gd name="connsiteY245" fmla="*/ 4787517 h 5314642"/>
              <a:gd name="connsiteX246" fmla="*/ 5423389 w 9021037"/>
              <a:gd name="connsiteY246" fmla="*/ 4766002 h 5314642"/>
              <a:gd name="connsiteX247" fmla="*/ 5358843 w 9021037"/>
              <a:gd name="connsiteY247" fmla="*/ 4733729 h 5314642"/>
              <a:gd name="connsiteX248" fmla="*/ 5326570 w 9021037"/>
              <a:gd name="connsiteY248" fmla="*/ 4722971 h 5314642"/>
              <a:gd name="connsiteX249" fmla="*/ 5294297 w 9021037"/>
              <a:gd name="connsiteY249" fmla="*/ 4701456 h 5314642"/>
              <a:gd name="connsiteX250" fmla="*/ 5175776 w 9021037"/>
              <a:gd name="connsiteY250" fmla="*/ 4704108 h 5314642"/>
              <a:gd name="connsiteX251" fmla="*/ 5166214 w 9021037"/>
              <a:gd name="connsiteY251" fmla="*/ 4655026 h 5314642"/>
              <a:gd name="connsiteX252" fmla="*/ 5197478 w 9021037"/>
              <a:gd name="connsiteY252" fmla="*/ 4572364 h 5314642"/>
              <a:gd name="connsiteX253" fmla="*/ 5264639 w 9021037"/>
              <a:gd name="connsiteY253" fmla="*/ 4543901 h 5314642"/>
              <a:gd name="connsiteX254" fmla="*/ 5339980 w 9021037"/>
              <a:gd name="connsiteY254" fmla="*/ 4489478 h 5314642"/>
              <a:gd name="connsiteX255" fmla="*/ 5401874 w 9021037"/>
              <a:gd name="connsiteY255" fmla="*/ 4432515 h 5314642"/>
              <a:gd name="connsiteX256" fmla="*/ 5466420 w 9021037"/>
              <a:gd name="connsiteY256" fmla="*/ 4421757 h 5314642"/>
              <a:gd name="connsiteX257" fmla="*/ 5617027 w 9021037"/>
              <a:gd name="connsiteY257" fmla="*/ 4378726 h 5314642"/>
              <a:gd name="connsiteX258" fmla="*/ 5712277 w 9021037"/>
              <a:gd name="connsiteY258" fmla="*/ 4285792 h 5314642"/>
              <a:gd name="connsiteX259" fmla="*/ 5573996 w 9021037"/>
              <a:gd name="connsiteY259" fmla="*/ 4195846 h 5314642"/>
              <a:gd name="connsiteX260" fmla="*/ 5467129 w 9021037"/>
              <a:gd name="connsiteY260" fmla="*/ 4187031 h 5314642"/>
              <a:gd name="connsiteX261" fmla="*/ 5404339 w 9021037"/>
              <a:gd name="connsiteY261" fmla="*/ 4245451 h 5314642"/>
              <a:gd name="connsiteX262" fmla="*/ 5296389 w 9021037"/>
              <a:gd name="connsiteY262" fmla="*/ 4229576 h 5314642"/>
              <a:gd name="connsiteX263" fmla="*/ 5223364 w 9021037"/>
              <a:gd name="connsiteY263" fmla="*/ 4223226 h 5314642"/>
              <a:gd name="connsiteX264" fmla="*/ 5154448 w 9021037"/>
              <a:gd name="connsiteY264" fmla="*/ 4185089 h 5314642"/>
              <a:gd name="connsiteX265" fmla="*/ 5122175 w 9021037"/>
              <a:gd name="connsiteY265" fmla="*/ 4195846 h 5314642"/>
              <a:gd name="connsiteX266" fmla="*/ 5025356 w 9021037"/>
              <a:gd name="connsiteY266" fmla="*/ 4185089 h 5314642"/>
              <a:gd name="connsiteX267" fmla="*/ 4960810 w 9021037"/>
              <a:gd name="connsiteY267" fmla="*/ 4152816 h 5314642"/>
              <a:gd name="connsiteX268" fmla="*/ 4907022 w 9021037"/>
              <a:gd name="connsiteY268" fmla="*/ 4099027 h 5314642"/>
              <a:gd name="connsiteX269" fmla="*/ 4836014 w 9021037"/>
              <a:gd name="connsiteY269" fmla="*/ 4093051 h 5314642"/>
              <a:gd name="connsiteX270" fmla="*/ 4804899 w 9021037"/>
              <a:gd name="connsiteY270" fmla="*/ 4048414 h 5314642"/>
              <a:gd name="connsiteX271" fmla="*/ 4902689 w 9021037"/>
              <a:gd name="connsiteY271" fmla="*/ 4007326 h 5314642"/>
              <a:gd name="connsiteX272" fmla="*/ 4880576 w 9021037"/>
              <a:gd name="connsiteY272" fmla="*/ 3944536 h 5314642"/>
              <a:gd name="connsiteX273" fmla="*/ 4739307 w 9021037"/>
              <a:gd name="connsiteY273" fmla="*/ 3953538 h 5314642"/>
              <a:gd name="connsiteX274" fmla="*/ 4639500 w 9021037"/>
              <a:gd name="connsiteY274" fmla="*/ 3859707 h 5314642"/>
              <a:gd name="connsiteX275" fmla="*/ 4502639 w 9021037"/>
              <a:gd name="connsiteY275" fmla="*/ 3870801 h 5314642"/>
              <a:gd name="connsiteX276" fmla="*/ 4421695 w 9021037"/>
              <a:gd name="connsiteY276" fmla="*/ 3860417 h 5314642"/>
              <a:gd name="connsiteX277" fmla="*/ 4328014 w 9021037"/>
              <a:gd name="connsiteY277" fmla="*/ 3873976 h 5314642"/>
              <a:gd name="connsiteX278" fmla="*/ 4302614 w 9021037"/>
              <a:gd name="connsiteY278" fmla="*/ 3899376 h 5314642"/>
              <a:gd name="connsiteX279" fmla="*/ 4305789 w 9021037"/>
              <a:gd name="connsiteY279" fmla="*/ 3947001 h 5314642"/>
              <a:gd name="connsiteX280" fmla="*/ 4272321 w 9021037"/>
              <a:gd name="connsiteY280" fmla="*/ 4045239 h 5314642"/>
              <a:gd name="connsiteX281" fmla="*/ 4229290 w 9021037"/>
              <a:gd name="connsiteY281" fmla="*/ 4109785 h 5314642"/>
              <a:gd name="connsiteX282" fmla="*/ 4207775 w 9021037"/>
              <a:gd name="connsiteY282" fmla="*/ 4142058 h 5314642"/>
              <a:gd name="connsiteX283" fmla="*/ 4175502 w 9021037"/>
              <a:gd name="connsiteY283" fmla="*/ 4174331 h 5314642"/>
              <a:gd name="connsiteX284" fmla="*/ 4121714 w 9021037"/>
              <a:gd name="connsiteY284" fmla="*/ 4217362 h 5314642"/>
              <a:gd name="connsiteX285" fmla="*/ 4096239 w 9021037"/>
              <a:gd name="connsiteY285" fmla="*/ 4270851 h 5314642"/>
              <a:gd name="connsiteX286" fmla="*/ 4046410 w 9021037"/>
              <a:gd name="connsiteY286" fmla="*/ 4335696 h 5314642"/>
              <a:gd name="connsiteX287" fmla="*/ 4014137 w 9021037"/>
              <a:gd name="connsiteY287" fmla="*/ 4367969 h 5314642"/>
              <a:gd name="connsiteX288" fmla="*/ 3924191 w 9021037"/>
              <a:gd name="connsiteY288" fmla="*/ 4468485 h 5314642"/>
              <a:gd name="connsiteX289" fmla="*/ 3838130 w 9021037"/>
              <a:gd name="connsiteY289" fmla="*/ 4537439 h 5314642"/>
              <a:gd name="connsiteX290" fmla="*/ 3780457 w 9021037"/>
              <a:gd name="connsiteY290" fmla="*/ 4563362 h 5314642"/>
              <a:gd name="connsiteX291" fmla="*/ 3813664 w 9021037"/>
              <a:gd name="connsiteY291" fmla="*/ 4639151 h 5314642"/>
              <a:gd name="connsiteX292" fmla="*/ 3810489 w 9021037"/>
              <a:gd name="connsiteY292" fmla="*/ 4728051 h 5314642"/>
              <a:gd name="connsiteX293" fmla="*/ 3745196 w 9021037"/>
              <a:gd name="connsiteY293" fmla="*/ 4755244 h 5314642"/>
              <a:gd name="connsiteX294" fmla="*/ 3699364 w 9021037"/>
              <a:gd name="connsiteY294" fmla="*/ 4693126 h 5314642"/>
              <a:gd name="connsiteX295" fmla="*/ 3621745 w 9021037"/>
              <a:gd name="connsiteY295" fmla="*/ 4641840 h 5314642"/>
              <a:gd name="connsiteX296" fmla="*/ 3499339 w 9021037"/>
              <a:gd name="connsiteY296" fmla="*/ 4664551 h 5314642"/>
              <a:gd name="connsiteX297" fmla="*/ 3423139 w 9021037"/>
              <a:gd name="connsiteY297" fmla="*/ 4728051 h 5314642"/>
              <a:gd name="connsiteX298" fmla="*/ 3342046 w 9021037"/>
              <a:gd name="connsiteY298" fmla="*/ 4725436 h 5314642"/>
              <a:gd name="connsiteX299" fmla="*/ 3286614 w 9021037"/>
              <a:gd name="connsiteY299" fmla="*/ 4785201 h 5314642"/>
              <a:gd name="connsiteX300" fmla="*/ 3212431 w 9021037"/>
              <a:gd name="connsiteY300" fmla="*/ 4788750 h 5314642"/>
              <a:gd name="connsiteX301" fmla="*/ 3153525 w 9021037"/>
              <a:gd name="connsiteY301" fmla="*/ 4755244 h 5314642"/>
              <a:gd name="connsiteX302" fmla="*/ 3099737 w 9021037"/>
              <a:gd name="connsiteY302" fmla="*/ 4712213 h 5314642"/>
              <a:gd name="connsiteX303" fmla="*/ 3032614 w 9021037"/>
              <a:gd name="connsiteY303" fmla="*/ 4591526 h 5314642"/>
              <a:gd name="connsiteX304" fmla="*/ 3054839 w 9021037"/>
              <a:gd name="connsiteY304" fmla="*/ 4556601 h 5314642"/>
              <a:gd name="connsiteX305" fmla="*/ 3088980 w 9021037"/>
              <a:gd name="connsiteY305" fmla="*/ 4561606 h 5314642"/>
              <a:gd name="connsiteX306" fmla="*/ 3131039 w 9021037"/>
              <a:gd name="connsiteY306" fmla="*/ 4585176 h 5314642"/>
              <a:gd name="connsiteX307" fmla="*/ 3173995 w 9021037"/>
              <a:gd name="connsiteY307" fmla="*/ 4560037 h 5314642"/>
              <a:gd name="connsiteX308" fmla="*/ 3172314 w 9021037"/>
              <a:gd name="connsiteY308" fmla="*/ 4505801 h 5314642"/>
              <a:gd name="connsiteX309" fmla="*/ 3142768 w 9021037"/>
              <a:gd name="connsiteY309" fmla="*/ 4443272 h 5314642"/>
              <a:gd name="connsiteX310" fmla="*/ 3192148 w 9021037"/>
              <a:gd name="connsiteY310" fmla="*/ 4404126 h 5314642"/>
              <a:gd name="connsiteX311" fmla="*/ 3268871 w 9021037"/>
              <a:gd name="connsiteY311" fmla="*/ 4377680 h 5314642"/>
              <a:gd name="connsiteX312" fmla="*/ 3299725 w 9021037"/>
              <a:gd name="connsiteY312" fmla="*/ 4261812 h 5314642"/>
              <a:gd name="connsiteX313" fmla="*/ 3411896 w 9021037"/>
              <a:gd name="connsiteY313" fmla="*/ 4243658 h 5314642"/>
              <a:gd name="connsiteX314" fmla="*/ 3423139 w 9021037"/>
              <a:gd name="connsiteY314" fmla="*/ 4140676 h 5314642"/>
              <a:gd name="connsiteX315" fmla="*/ 3380669 w 9021037"/>
              <a:gd name="connsiteY315" fmla="*/ 4050170 h 5314642"/>
              <a:gd name="connsiteX316" fmla="*/ 3401997 w 9021037"/>
              <a:gd name="connsiteY316" fmla="*/ 3941361 h 5314642"/>
              <a:gd name="connsiteX317" fmla="*/ 3490188 w 9021037"/>
              <a:gd name="connsiteY317" fmla="*/ 3891270 h 5314642"/>
              <a:gd name="connsiteX318" fmla="*/ 3589658 w 9021037"/>
              <a:gd name="connsiteY318" fmla="*/ 3897097 h 5314642"/>
              <a:gd name="connsiteX319" fmla="*/ 3669893 w 9021037"/>
              <a:gd name="connsiteY319" fmla="*/ 3948420 h 5314642"/>
              <a:gd name="connsiteX320" fmla="*/ 3737613 w 9021037"/>
              <a:gd name="connsiteY320" fmla="*/ 3984578 h 5314642"/>
              <a:gd name="connsiteX321" fmla="*/ 3813440 w 9021037"/>
              <a:gd name="connsiteY321" fmla="*/ 3954770 h 5314642"/>
              <a:gd name="connsiteX322" fmla="*/ 3913620 w 9021037"/>
              <a:gd name="connsiteY322" fmla="*/ 3963063 h 5314642"/>
              <a:gd name="connsiteX323" fmla="*/ 3899688 w 9021037"/>
              <a:gd name="connsiteY323" fmla="*/ 3865011 h 5314642"/>
              <a:gd name="connsiteX324" fmla="*/ 3911155 w 9021037"/>
              <a:gd name="connsiteY324" fmla="*/ 3759713 h 5314642"/>
              <a:gd name="connsiteX325" fmla="*/ 3829315 w 9021037"/>
              <a:gd name="connsiteY325" fmla="*/ 3709997 h 5314642"/>
              <a:gd name="connsiteX326" fmla="*/ 3750127 w 9021037"/>
              <a:gd name="connsiteY326" fmla="*/ 3651091 h 5314642"/>
              <a:gd name="connsiteX327" fmla="*/ 3702165 w 9021037"/>
              <a:gd name="connsiteY327" fmla="*/ 3571903 h 5314642"/>
              <a:gd name="connsiteX328" fmla="*/ 3659135 w 9021037"/>
              <a:gd name="connsiteY328" fmla="*/ 3518115 h 5314642"/>
              <a:gd name="connsiteX329" fmla="*/ 3655437 w 9021037"/>
              <a:gd name="connsiteY329" fmla="*/ 3410538 h 5314642"/>
              <a:gd name="connsiteX330" fmla="*/ 3558431 w 9021037"/>
              <a:gd name="connsiteY330" fmla="*/ 3368217 h 5314642"/>
              <a:gd name="connsiteX331" fmla="*/ 3474126 w 9021037"/>
              <a:gd name="connsiteY331" fmla="*/ 3263106 h 5314642"/>
              <a:gd name="connsiteX332" fmla="*/ 3508528 w 9021037"/>
              <a:gd name="connsiteY332" fmla="*/ 3173870 h 5314642"/>
              <a:gd name="connsiteX333" fmla="*/ 3531463 w 9021037"/>
              <a:gd name="connsiteY333" fmla="*/ 3083924 h 5314642"/>
              <a:gd name="connsiteX334" fmla="*/ 3465497 w 9021037"/>
              <a:gd name="connsiteY334" fmla="*/ 2990990 h 5314642"/>
              <a:gd name="connsiteX335" fmla="*/ 3381901 w 9021037"/>
              <a:gd name="connsiteY335" fmla="*/ 2973359 h 5314642"/>
              <a:gd name="connsiteX336" fmla="*/ 3316310 w 9021037"/>
              <a:gd name="connsiteY336" fmla="*/ 2894171 h 5314642"/>
              <a:gd name="connsiteX337" fmla="*/ 3249112 w 9021037"/>
              <a:gd name="connsiteY337" fmla="*/ 2840551 h 5314642"/>
              <a:gd name="connsiteX338" fmla="*/ 3196920 w 9021037"/>
              <a:gd name="connsiteY338" fmla="*/ 2838926 h 5314642"/>
              <a:gd name="connsiteX339" fmla="*/ 3146466 w 9021037"/>
              <a:gd name="connsiteY339" fmla="*/ 2886859 h 5314642"/>
              <a:gd name="connsiteX340" fmla="*/ 3099737 w 9021037"/>
              <a:gd name="connsiteY340" fmla="*/ 2829625 h 5314642"/>
              <a:gd name="connsiteX341" fmla="*/ 3023370 w 9021037"/>
              <a:gd name="connsiteY341" fmla="*/ 2820016 h 5314642"/>
              <a:gd name="connsiteX342" fmla="*/ 2955209 w 9021037"/>
              <a:gd name="connsiteY342" fmla="*/ 2788976 h 5314642"/>
              <a:gd name="connsiteX343" fmla="*/ 2938288 w 9021037"/>
              <a:gd name="connsiteY343" fmla="*/ 2705547 h 5314642"/>
              <a:gd name="connsiteX344" fmla="*/ 2872594 w 9021037"/>
              <a:gd name="connsiteY344" fmla="*/ 2718518 h 5314642"/>
              <a:gd name="connsiteX345" fmla="*/ 2773310 w 9021037"/>
              <a:gd name="connsiteY345" fmla="*/ 2629012 h 5314642"/>
              <a:gd name="connsiteX346" fmla="*/ 2658674 w 9021037"/>
              <a:gd name="connsiteY346" fmla="*/ 2646745 h 5314642"/>
              <a:gd name="connsiteX347" fmla="*/ 2565300 w 9021037"/>
              <a:gd name="connsiteY347" fmla="*/ 2702747 h 5314642"/>
              <a:gd name="connsiteX348" fmla="*/ 2443521 w 9021037"/>
              <a:gd name="connsiteY348" fmla="*/ 2711291 h 5314642"/>
              <a:gd name="connsiteX349" fmla="*/ 2314429 w 9021037"/>
              <a:gd name="connsiteY349" fmla="*/ 2743564 h 5314642"/>
              <a:gd name="connsiteX350" fmla="*/ 2217610 w 9021037"/>
              <a:gd name="connsiteY350" fmla="*/ 2775837 h 5314642"/>
              <a:gd name="connsiteX351" fmla="*/ 2164971 w 9021037"/>
              <a:gd name="connsiteY351" fmla="*/ 2850972 h 5314642"/>
              <a:gd name="connsiteX352" fmla="*/ 2105187 w 9021037"/>
              <a:gd name="connsiteY352" fmla="*/ 2910756 h 5314642"/>
              <a:gd name="connsiteX353" fmla="*/ 2034730 w 9021037"/>
              <a:gd name="connsiteY353" fmla="*/ 2937202 h 5314642"/>
              <a:gd name="connsiteX354" fmla="*/ 1980942 w 9021037"/>
              <a:gd name="connsiteY354" fmla="*/ 2958717 h 5314642"/>
              <a:gd name="connsiteX355" fmla="*/ 1872217 w 9021037"/>
              <a:gd name="connsiteY355" fmla="*/ 2986311 h 5314642"/>
              <a:gd name="connsiteX356" fmla="*/ 1734291 w 9021037"/>
              <a:gd name="connsiteY356" fmla="*/ 2998656 h 5314642"/>
              <a:gd name="connsiteX357" fmla="*/ 1598430 w 9021037"/>
              <a:gd name="connsiteY357" fmla="*/ 2999451 h 5314642"/>
              <a:gd name="connsiteX358" fmla="*/ 1524443 w 9021037"/>
              <a:gd name="connsiteY358" fmla="*/ 3066378 h 5314642"/>
              <a:gd name="connsiteX359" fmla="*/ 1484773 w 9021037"/>
              <a:gd name="connsiteY359" fmla="*/ 3120082 h 5314642"/>
              <a:gd name="connsiteX360" fmla="*/ 1421544 w 9021037"/>
              <a:gd name="connsiteY360" fmla="*/ 3130839 h 5314642"/>
              <a:gd name="connsiteX361" fmla="*/ 1364142 w 9021037"/>
              <a:gd name="connsiteY361" fmla="*/ 3105795 h 5314642"/>
              <a:gd name="connsiteX362" fmla="*/ 1313968 w 9021037"/>
              <a:gd name="connsiteY362" fmla="*/ 3066293 h 5314642"/>
              <a:gd name="connsiteX363" fmla="*/ 1292453 w 9021037"/>
              <a:gd name="connsiteY363" fmla="*/ 3034020 h 5314642"/>
              <a:gd name="connsiteX364" fmla="*/ 1224209 w 9021037"/>
              <a:gd name="connsiteY364" fmla="*/ 2974405 h 5314642"/>
              <a:gd name="connsiteX365" fmla="*/ 1120330 w 9021037"/>
              <a:gd name="connsiteY365" fmla="*/ 2980232 h 5314642"/>
              <a:gd name="connsiteX366" fmla="*/ 1051021 w 9021037"/>
              <a:gd name="connsiteY366" fmla="*/ 2999198 h 5314642"/>
              <a:gd name="connsiteX367" fmla="*/ 994264 w 9021037"/>
              <a:gd name="connsiteY367" fmla="*/ 2981801 h 5314642"/>
              <a:gd name="connsiteX368" fmla="*/ 908539 w 9021037"/>
              <a:gd name="connsiteY368" fmla="*/ 2984182 h 5314642"/>
              <a:gd name="connsiteX369" fmla="*/ 849008 w 9021037"/>
              <a:gd name="connsiteY369" fmla="*/ 2960370 h 5314642"/>
              <a:gd name="connsiteX370" fmla="*/ 743813 w 9021037"/>
              <a:gd name="connsiteY370" fmla="*/ 2958717 h 5314642"/>
              <a:gd name="connsiteX371" fmla="*/ 668593 w 9021037"/>
              <a:gd name="connsiteY371" fmla="*/ 2937117 h 5314642"/>
              <a:gd name="connsiteX372" fmla="*/ 608894 w 9021037"/>
              <a:gd name="connsiteY372" fmla="*/ 2912073 h 5314642"/>
              <a:gd name="connsiteX373" fmla="*/ 582448 w 9021037"/>
              <a:gd name="connsiteY373" fmla="*/ 2883413 h 5314642"/>
              <a:gd name="connsiteX374" fmla="*/ 442598 w 9021037"/>
              <a:gd name="connsiteY374" fmla="*/ 2915686 h 5314642"/>
              <a:gd name="connsiteX375" fmla="*/ 431841 w 9021037"/>
              <a:gd name="connsiteY375" fmla="*/ 2947959 h 5314642"/>
              <a:gd name="connsiteX376" fmla="*/ 367995 w 9021037"/>
              <a:gd name="connsiteY376" fmla="*/ 2936557 h 5314642"/>
              <a:gd name="connsiteX377" fmla="*/ 315804 w 9021037"/>
              <a:gd name="connsiteY377" fmla="*/ 2889577 h 5314642"/>
              <a:gd name="connsiteX378" fmla="*/ 238203 w 9021037"/>
              <a:gd name="connsiteY378" fmla="*/ 2883413 h 5314642"/>
              <a:gd name="connsiteX379" fmla="*/ 202148 w 9021037"/>
              <a:gd name="connsiteY379" fmla="*/ 2795055 h 5314642"/>
              <a:gd name="connsiteX380" fmla="*/ 119869 w 9021037"/>
              <a:gd name="connsiteY380" fmla="*/ 2754322 h 5314642"/>
              <a:gd name="connsiteX381" fmla="*/ 42437 w 9021037"/>
              <a:gd name="connsiteY381" fmla="*/ 2693390 h 5314642"/>
              <a:gd name="connsiteX382" fmla="*/ 1703 w 9021037"/>
              <a:gd name="connsiteY382" fmla="*/ 2607497 h 5314642"/>
              <a:gd name="connsiteX383" fmla="*/ 43417 w 9021037"/>
              <a:gd name="connsiteY383" fmla="*/ 2483083 h 5314642"/>
              <a:gd name="connsiteX384" fmla="*/ 119869 w 9021037"/>
              <a:gd name="connsiteY384" fmla="*/ 2420835 h 5314642"/>
              <a:gd name="connsiteX385" fmla="*/ 122503 w 9021037"/>
              <a:gd name="connsiteY385" fmla="*/ 2316956 h 5314642"/>
              <a:gd name="connsiteX386" fmla="*/ 201251 w 9021037"/>
              <a:gd name="connsiteY386" fmla="*/ 2246330 h 5314642"/>
              <a:gd name="connsiteX387" fmla="*/ 233524 w 9021037"/>
              <a:gd name="connsiteY387" fmla="*/ 2191478 h 5314642"/>
              <a:gd name="connsiteX388" fmla="*/ 281234 w 9021037"/>
              <a:gd name="connsiteY388" fmla="*/ 2151893 h 5314642"/>
              <a:gd name="connsiteX389" fmla="*/ 296838 w 9021037"/>
              <a:gd name="connsiteY389" fmla="*/ 2053926 h 5314642"/>
              <a:gd name="connsiteX390" fmla="*/ 265966 w 9021037"/>
              <a:gd name="connsiteY390" fmla="*/ 1923686 h 5314642"/>
              <a:gd name="connsiteX391" fmla="*/ 309977 w 9021037"/>
              <a:gd name="connsiteY391" fmla="*/ 1850847 h 5314642"/>
              <a:gd name="connsiteX392" fmla="*/ 378053 w 9021037"/>
              <a:gd name="connsiteY392" fmla="*/ 1721587 h 5314642"/>
              <a:gd name="connsiteX393" fmla="*/ 464114 w 9021037"/>
              <a:gd name="connsiteY39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230213 w 9021037"/>
              <a:gd name="connsiteY228" fmla="*/ 5121004 h 5314642"/>
              <a:gd name="connsiteX229" fmla="*/ 6187182 w 9021037"/>
              <a:gd name="connsiteY229" fmla="*/ 5164035 h 5314642"/>
              <a:gd name="connsiteX230" fmla="*/ 6165667 w 9021037"/>
              <a:gd name="connsiteY230" fmla="*/ 5196307 h 5314642"/>
              <a:gd name="connsiteX231" fmla="*/ 6133394 w 9021037"/>
              <a:gd name="connsiteY231" fmla="*/ 5207065 h 5314642"/>
              <a:gd name="connsiteX232" fmla="*/ 6111878 w 9021037"/>
              <a:gd name="connsiteY232" fmla="*/ 5228580 h 5314642"/>
              <a:gd name="connsiteX233" fmla="*/ 6047333 w 9021037"/>
              <a:gd name="connsiteY233" fmla="*/ 5271611 h 5314642"/>
              <a:gd name="connsiteX234" fmla="*/ 5982787 w 9021037"/>
              <a:gd name="connsiteY234" fmla="*/ 5282369 h 5314642"/>
              <a:gd name="connsiteX235" fmla="*/ 5928998 w 9021037"/>
              <a:gd name="connsiteY235" fmla="*/ 5293126 h 5314642"/>
              <a:gd name="connsiteX236" fmla="*/ 5896725 w 9021037"/>
              <a:gd name="connsiteY236" fmla="*/ 5303884 h 5314642"/>
              <a:gd name="connsiteX237" fmla="*/ 5842937 w 9021037"/>
              <a:gd name="connsiteY237" fmla="*/ 5314642 h 5314642"/>
              <a:gd name="connsiteX238" fmla="*/ 5767634 w 9021037"/>
              <a:gd name="connsiteY238" fmla="*/ 5303884 h 5314642"/>
              <a:gd name="connsiteX239" fmla="*/ 5703088 w 9021037"/>
              <a:gd name="connsiteY239" fmla="*/ 5282369 h 5314642"/>
              <a:gd name="connsiteX240" fmla="*/ 5638542 w 9021037"/>
              <a:gd name="connsiteY240" fmla="*/ 5271611 h 5314642"/>
              <a:gd name="connsiteX241" fmla="*/ 5595511 w 9021037"/>
              <a:gd name="connsiteY241" fmla="*/ 5174792 h 5314642"/>
              <a:gd name="connsiteX242" fmla="*/ 5638542 w 9021037"/>
              <a:gd name="connsiteY242" fmla="*/ 5056458 h 5314642"/>
              <a:gd name="connsiteX243" fmla="*/ 5660057 w 9021037"/>
              <a:gd name="connsiteY243" fmla="*/ 4895093 h 5314642"/>
              <a:gd name="connsiteX244" fmla="*/ 5584754 w 9021037"/>
              <a:gd name="connsiteY244" fmla="*/ 4819790 h 5314642"/>
              <a:gd name="connsiteX245" fmla="*/ 5530965 w 9021037"/>
              <a:gd name="connsiteY245" fmla="*/ 4787517 h 5314642"/>
              <a:gd name="connsiteX246" fmla="*/ 5423389 w 9021037"/>
              <a:gd name="connsiteY246" fmla="*/ 4766002 h 5314642"/>
              <a:gd name="connsiteX247" fmla="*/ 5358843 w 9021037"/>
              <a:gd name="connsiteY247" fmla="*/ 4733729 h 5314642"/>
              <a:gd name="connsiteX248" fmla="*/ 5326570 w 9021037"/>
              <a:gd name="connsiteY248" fmla="*/ 4722971 h 5314642"/>
              <a:gd name="connsiteX249" fmla="*/ 5294297 w 9021037"/>
              <a:gd name="connsiteY249" fmla="*/ 4701456 h 5314642"/>
              <a:gd name="connsiteX250" fmla="*/ 5175776 w 9021037"/>
              <a:gd name="connsiteY250" fmla="*/ 4704108 h 5314642"/>
              <a:gd name="connsiteX251" fmla="*/ 5166214 w 9021037"/>
              <a:gd name="connsiteY251" fmla="*/ 4655026 h 5314642"/>
              <a:gd name="connsiteX252" fmla="*/ 5197478 w 9021037"/>
              <a:gd name="connsiteY252" fmla="*/ 4572364 h 5314642"/>
              <a:gd name="connsiteX253" fmla="*/ 5264639 w 9021037"/>
              <a:gd name="connsiteY253" fmla="*/ 4543901 h 5314642"/>
              <a:gd name="connsiteX254" fmla="*/ 5339980 w 9021037"/>
              <a:gd name="connsiteY254" fmla="*/ 4489478 h 5314642"/>
              <a:gd name="connsiteX255" fmla="*/ 5401874 w 9021037"/>
              <a:gd name="connsiteY255" fmla="*/ 4432515 h 5314642"/>
              <a:gd name="connsiteX256" fmla="*/ 5466420 w 9021037"/>
              <a:gd name="connsiteY256" fmla="*/ 4421757 h 5314642"/>
              <a:gd name="connsiteX257" fmla="*/ 5617027 w 9021037"/>
              <a:gd name="connsiteY257" fmla="*/ 4378726 h 5314642"/>
              <a:gd name="connsiteX258" fmla="*/ 5712277 w 9021037"/>
              <a:gd name="connsiteY258" fmla="*/ 4285792 h 5314642"/>
              <a:gd name="connsiteX259" fmla="*/ 5573996 w 9021037"/>
              <a:gd name="connsiteY259" fmla="*/ 4195846 h 5314642"/>
              <a:gd name="connsiteX260" fmla="*/ 5467129 w 9021037"/>
              <a:gd name="connsiteY260" fmla="*/ 4187031 h 5314642"/>
              <a:gd name="connsiteX261" fmla="*/ 5404339 w 9021037"/>
              <a:gd name="connsiteY261" fmla="*/ 4245451 h 5314642"/>
              <a:gd name="connsiteX262" fmla="*/ 5296389 w 9021037"/>
              <a:gd name="connsiteY262" fmla="*/ 4229576 h 5314642"/>
              <a:gd name="connsiteX263" fmla="*/ 5223364 w 9021037"/>
              <a:gd name="connsiteY263" fmla="*/ 4223226 h 5314642"/>
              <a:gd name="connsiteX264" fmla="*/ 5154448 w 9021037"/>
              <a:gd name="connsiteY264" fmla="*/ 4185089 h 5314642"/>
              <a:gd name="connsiteX265" fmla="*/ 5122175 w 9021037"/>
              <a:gd name="connsiteY265" fmla="*/ 4195846 h 5314642"/>
              <a:gd name="connsiteX266" fmla="*/ 5025356 w 9021037"/>
              <a:gd name="connsiteY266" fmla="*/ 4185089 h 5314642"/>
              <a:gd name="connsiteX267" fmla="*/ 4960810 w 9021037"/>
              <a:gd name="connsiteY267" fmla="*/ 4152816 h 5314642"/>
              <a:gd name="connsiteX268" fmla="*/ 4907022 w 9021037"/>
              <a:gd name="connsiteY268" fmla="*/ 4099027 h 5314642"/>
              <a:gd name="connsiteX269" fmla="*/ 4836014 w 9021037"/>
              <a:gd name="connsiteY269" fmla="*/ 4093051 h 5314642"/>
              <a:gd name="connsiteX270" fmla="*/ 4804899 w 9021037"/>
              <a:gd name="connsiteY270" fmla="*/ 4048414 h 5314642"/>
              <a:gd name="connsiteX271" fmla="*/ 4902689 w 9021037"/>
              <a:gd name="connsiteY271" fmla="*/ 4007326 h 5314642"/>
              <a:gd name="connsiteX272" fmla="*/ 4880576 w 9021037"/>
              <a:gd name="connsiteY272" fmla="*/ 3944536 h 5314642"/>
              <a:gd name="connsiteX273" fmla="*/ 4739307 w 9021037"/>
              <a:gd name="connsiteY273" fmla="*/ 3953538 h 5314642"/>
              <a:gd name="connsiteX274" fmla="*/ 4639500 w 9021037"/>
              <a:gd name="connsiteY274" fmla="*/ 3859707 h 5314642"/>
              <a:gd name="connsiteX275" fmla="*/ 4502639 w 9021037"/>
              <a:gd name="connsiteY275" fmla="*/ 3870801 h 5314642"/>
              <a:gd name="connsiteX276" fmla="*/ 4421695 w 9021037"/>
              <a:gd name="connsiteY276" fmla="*/ 3860417 h 5314642"/>
              <a:gd name="connsiteX277" fmla="*/ 4328014 w 9021037"/>
              <a:gd name="connsiteY277" fmla="*/ 3873976 h 5314642"/>
              <a:gd name="connsiteX278" fmla="*/ 4302614 w 9021037"/>
              <a:gd name="connsiteY278" fmla="*/ 3899376 h 5314642"/>
              <a:gd name="connsiteX279" fmla="*/ 4305789 w 9021037"/>
              <a:gd name="connsiteY279" fmla="*/ 3947001 h 5314642"/>
              <a:gd name="connsiteX280" fmla="*/ 4272321 w 9021037"/>
              <a:gd name="connsiteY280" fmla="*/ 4045239 h 5314642"/>
              <a:gd name="connsiteX281" fmla="*/ 4229290 w 9021037"/>
              <a:gd name="connsiteY281" fmla="*/ 4109785 h 5314642"/>
              <a:gd name="connsiteX282" fmla="*/ 4207775 w 9021037"/>
              <a:gd name="connsiteY282" fmla="*/ 4142058 h 5314642"/>
              <a:gd name="connsiteX283" fmla="*/ 4175502 w 9021037"/>
              <a:gd name="connsiteY283" fmla="*/ 4174331 h 5314642"/>
              <a:gd name="connsiteX284" fmla="*/ 4121714 w 9021037"/>
              <a:gd name="connsiteY284" fmla="*/ 4217362 h 5314642"/>
              <a:gd name="connsiteX285" fmla="*/ 4096239 w 9021037"/>
              <a:gd name="connsiteY285" fmla="*/ 4270851 h 5314642"/>
              <a:gd name="connsiteX286" fmla="*/ 4046410 w 9021037"/>
              <a:gd name="connsiteY286" fmla="*/ 4335696 h 5314642"/>
              <a:gd name="connsiteX287" fmla="*/ 4014137 w 9021037"/>
              <a:gd name="connsiteY287" fmla="*/ 4367969 h 5314642"/>
              <a:gd name="connsiteX288" fmla="*/ 3924191 w 9021037"/>
              <a:gd name="connsiteY288" fmla="*/ 4468485 h 5314642"/>
              <a:gd name="connsiteX289" fmla="*/ 3838130 w 9021037"/>
              <a:gd name="connsiteY289" fmla="*/ 4537439 h 5314642"/>
              <a:gd name="connsiteX290" fmla="*/ 3780457 w 9021037"/>
              <a:gd name="connsiteY290" fmla="*/ 4563362 h 5314642"/>
              <a:gd name="connsiteX291" fmla="*/ 3813664 w 9021037"/>
              <a:gd name="connsiteY291" fmla="*/ 4639151 h 5314642"/>
              <a:gd name="connsiteX292" fmla="*/ 3810489 w 9021037"/>
              <a:gd name="connsiteY292" fmla="*/ 4728051 h 5314642"/>
              <a:gd name="connsiteX293" fmla="*/ 3745196 w 9021037"/>
              <a:gd name="connsiteY293" fmla="*/ 4755244 h 5314642"/>
              <a:gd name="connsiteX294" fmla="*/ 3699364 w 9021037"/>
              <a:gd name="connsiteY294" fmla="*/ 4693126 h 5314642"/>
              <a:gd name="connsiteX295" fmla="*/ 3621745 w 9021037"/>
              <a:gd name="connsiteY295" fmla="*/ 4641840 h 5314642"/>
              <a:gd name="connsiteX296" fmla="*/ 3499339 w 9021037"/>
              <a:gd name="connsiteY296" fmla="*/ 4664551 h 5314642"/>
              <a:gd name="connsiteX297" fmla="*/ 3423139 w 9021037"/>
              <a:gd name="connsiteY297" fmla="*/ 4728051 h 5314642"/>
              <a:gd name="connsiteX298" fmla="*/ 3342046 w 9021037"/>
              <a:gd name="connsiteY298" fmla="*/ 4725436 h 5314642"/>
              <a:gd name="connsiteX299" fmla="*/ 3286614 w 9021037"/>
              <a:gd name="connsiteY299" fmla="*/ 4785201 h 5314642"/>
              <a:gd name="connsiteX300" fmla="*/ 3212431 w 9021037"/>
              <a:gd name="connsiteY300" fmla="*/ 4788750 h 5314642"/>
              <a:gd name="connsiteX301" fmla="*/ 3153525 w 9021037"/>
              <a:gd name="connsiteY301" fmla="*/ 4755244 h 5314642"/>
              <a:gd name="connsiteX302" fmla="*/ 3099737 w 9021037"/>
              <a:gd name="connsiteY302" fmla="*/ 4712213 h 5314642"/>
              <a:gd name="connsiteX303" fmla="*/ 3032614 w 9021037"/>
              <a:gd name="connsiteY303" fmla="*/ 4591526 h 5314642"/>
              <a:gd name="connsiteX304" fmla="*/ 3054839 w 9021037"/>
              <a:gd name="connsiteY304" fmla="*/ 4556601 h 5314642"/>
              <a:gd name="connsiteX305" fmla="*/ 3088980 w 9021037"/>
              <a:gd name="connsiteY305" fmla="*/ 4561606 h 5314642"/>
              <a:gd name="connsiteX306" fmla="*/ 3131039 w 9021037"/>
              <a:gd name="connsiteY306" fmla="*/ 4585176 h 5314642"/>
              <a:gd name="connsiteX307" fmla="*/ 3173995 w 9021037"/>
              <a:gd name="connsiteY307" fmla="*/ 4560037 h 5314642"/>
              <a:gd name="connsiteX308" fmla="*/ 3172314 w 9021037"/>
              <a:gd name="connsiteY308" fmla="*/ 4505801 h 5314642"/>
              <a:gd name="connsiteX309" fmla="*/ 3142768 w 9021037"/>
              <a:gd name="connsiteY309" fmla="*/ 4443272 h 5314642"/>
              <a:gd name="connsiteX310" fmla="*/ 3192148 w 9021037"/>
              <a:gd name="connsiteY310" fmla="*/ 4404126 h 5314642"/>
              <a:gd name="connsiteX311" fmla="*/ 3268871 w 9021037"/>
              <a:gd name="connsiteY311" fmla="*/ 4377680 h 5314642"/>
              <a:gd name="connsiteX312" fmla="*/ 3299725 w 9021037"/>
              <a:gd name="connsiteY312" fmla="*/ 4261812 h 5314642"/>
              <a:gd name="connsiteX313" fmla="*/ 3411896 w 9021037"/>
              <a:gd name="connsiteY313" fmla="*/ 4243658 h 5314642"/>
              <a:gd name="connsiteX314" fmla="*/ 3423139 w 9021037"/>
              <a:gd name="connsiteY314" fmla="*/ 4140676 h 5314642"/>
              <a:gd name="connsiteX315" fmla="*/ 3380669 w 9021037"/>
              <a:gd name="connsiteY315" fmla="*/ 4050170 h 5314642"/>
              <a:gd name="connsiteX316" fmla="*/ 3401997 w 9021037"/>
              <a:gd name="connsiteY316" fmla="*/ 3941361 h 5314642"/>
              <a:gd name="connsiteX317" fmla="*/ 3490188 w 9021037"/>
              <a:gd name="connsiteY317" fmla="*/ 3891270 h 5314642"/>
              <a:gd name="connsiteX318" fmla="*/ 3589658 w 9021037"/>
              <a:gd name="connsiteY318" fmla="*/ 3897097 h 5314642"/>
              <a:gd name="connsiteX319" fmla="*/ 3669893 w 9021037"/>
              <a:gd name="connsiteY319" fmla="*/ 3948420 h 5314642"/>
              <a:gd name="connsiteX320" fmla="*/ 3737613 w 9021037"/>
              <a:gd name="connsiteY320" fmla="*/ 3984578 h 5314642"/>
              <a:gd name="connsiteX321" fmla="*/ 3813440 w 9021037"/>
              <a:gd name="connsiteY321" fmla="*/ 3954770 h 5314642"/>
              <a:gd name="connsiteX322" fmla="*/ 3913620 w 9021037"/>
              <a:gd name="connsiteY322" fmla="*/ 3963063 h 5314642"/>
              <a:gd name="connsiteX323" fmla="*/ 3899688 w 9021037"/>
              <a:gd name="connsiteY323" fmla="*/ 3865011 h 5314642"/>
              <a:gd name="connsiteX324" fmla="*/ 3911155 w 9021037"/>
              <a:gd name="connsiteY324" fmla="*/ 3759713 h 5314642"/>
              <a:gd name="connsiteX325" fmla="*/ 3829315 w 9021037"/>
              <a:gd name="connsiteY325" fmla="*/ 3709997 h 5314642"/>
              <a:gd name="connsiteX326" fmla="*/ 3750127 w 9021037"/>
              <a:gd name="connsiteY326" fmla="*/ 3651091 h 5314642"/>
              <a:gd name="connsiteX327" fmla="*/ 3702165 w 9021037"/>
              <a:gd name="connsiteY327" fmla="*/ 3571903 h 5314642"/>
              <a:gd name="connsiteX328" fmla="*/ 3659135 w 9021037"/>
              <a:gd name="connsiteY328" fmla="*/ 3518115 h 5314642"/>
              <a:gd name="connsiteX329" fmla="*/ 3655437 w 9021037"/>
              <a:gd name="connsiteY329" fmla="*/ 3410538 h 5314642"/>
              <a:gd name="connsiteX330" fmla="*/ 3558431 w 9021037"/>
              <a:gd name="connsiteY330" fmla="*/ 3368217 h 5314642"/>
              <a:gd name="connsiteX331" fmla="*/ 3474126 w 9021037"/>
              <a:gd name="connsiteY331" fmla="*/ 3263106 h 5314642"/>
              <a:gd name="connsiteX332" fmla="*/ 3508528 w 9021037"/>
              <a:gd name="connsiteY332" fmla="*/ 3173870 h 5314642"/>
              <a:gd name="connsiteX333" fmla="*/ 3531463 w 9021037"/>
              <a:gd name="connsiteY333" fmla="*/ 3083924 h 5314642"/>
              <a:gd name="connsiteX334" fmla="*/ 3465497 w 9021037"/>
              <a:gd name="connsiteY334" fmla="*/ 2990990 h 5314642"/>
              <a:gd name="connsiteX335" fmla="*/ 3381901 w 9021037"/>
              <a:gd name="connsiteY335" fmla="*/ 2973359 h 5314642"/>
              <a:gd name="connsiteX336" fmla="*/ 3316310 w 9021037"/>
              <a:gd name="connsiteY336" fmla="*/ 2894171 h 5314642"/>
              <a:gd name="connsiteX337" fmla="*/ 3249112 w 9021037"/>
              <a:gd name="connsiteY337" fmla="*/ 2840551 h 5314642"/>
              <a:gd name="connsiteX338" fmla="*/ 3196920 w 9021037"/>
              <a:gd name="connsiteY338" fmla="*/ 2838926 h 5314642"/>
              <a:gd name="connsiteX339" fmla="*/ 3146466 w 9021037"/>
              <a:gd name="connsiteY339" fmla="*/ 2886859 h 5314642"/>
              <a:gd name="connsiteX340" fmla="*/ 3099737 w 9021037"/>
              <a:gd name="connsiteY340" fmla="*/ 2829625 h 5314642"/>
              <a:gd name="connsiteX341" fmla="*/ 3023370 w 9021037"/>
              <a:gd name="connsiteY341" fmla="*/ 2820016 h 5314642"/>
              <a:gd name="connsiteX342" fmla="*/ 2955209 w 9021037"/>
              <a:gd name="connsiteY342" fmla="*/ 2788976 h 5314642"/>
              <a:gd name="connsiteX343" fmla="*/ 2938288 w 9021037"/>
              <a:gd name="connsiteY343" fmla="*/ 2705547 h 5314642"/>
              <a:gd name="connsiteX344" fmla="*/ 2872594 w 9021037"/>
              <a:gd name="connsiteY344" fmla="*/ 2718518 h 5314642"/>
              <a:gd name="connsiteX345" fmla="*/ 2773310 w 9021037"/>
              <a:gd name="connsiteY345" fmla="*/ 2629012 h 5314642"/>
              <a:gd name="connsiteX346" fmla="*/ 2658674 w 9021037"/>
              <a:gd name="connsiteY346" fmla="*/ 2646745 h 5314642"/>
              <a:gd name="connsiteX347" fmla="*/ 2565300 w 9021037"/>
              <a:gd name="connsiteY347" fmla="*/ 2702747 h 5314642"/>
              <a:gd name="connsiteX348" fmla="*/ 2443521 w 9021037"/>
              <a:gd name="connsiteY348" fmla="*/ 2711291 h 5314642"/>
              <a:gd name="connsiteX349" fmla="*/ 2314429 w 9021037"/>
              <a:gd name="connsiteY349" fmla="*/ 2743564 h 5314642"/>
              <a:gd name="connsiteX350" fmla="*/ 2217610 w 9021037"/>
              <a:gd name="connsiteY350" fmla="*/ 2775837 h 5314642"/>
              <a:gd name="connsiteX351" fmla="*/ 2164971 w 9021037"/>
              <a:gd name="connsiteY351" fmla="*/ 2850972 h 5314642"/>
              <a:gd name="connsiteX352" fmla="*/ 2105187 w 9021037"/>
              <a:gd name="connsiteY352" fmla="*/ 2910756 h 5314642"/>
              <a:gd name="connsiteX353" fmla="*/ 2034730 w 9021037"/>
              <a:gd name="connsiteY353" fmla="*/ 2937202 h 5314642"/>
              <a:gd name="connsiteX354" fmla="*/ 1980942 w 9021037"/>
              <a:gd name="connsiteY354" fmla="*/ 2958717 h 5314642"/>
              <a:gd name="connsiteX355" fmla="*/ 1872217 w 9021037"/>
              <a:gd name="connsiteY355" fmla="*/ 2986311 h 5314642"/>
              <a:gd name="connsiteX356" fmla="*/ 1734291 w 9021037"/>
              <a:gd name="connsiteY356" fmla="*/ 2998656 h 5314642"/>
              <a:gd name="connsiteX357" fmla="*/ 1598430 w 9021037"/>
              <a:gd name="connsiteY357" fmla="*/ 2999451 h 5314642"/>
              <a:gd name="connsiteX358" fmla="*/ 1524443 w 9021037"/>
              <a:gd name="connsiteY358" fmla="*/ 3066378 h 5314642"/>
              <a:gd name="connsiteX359" fmla="*/ 1484773 w 9021037"/>
              <a:gd name="connsiteY359" fmla="*/ 3120082 h 5314642"/>
              <a:gd name="connsiteX360" fmla="*/ 1421544 w 9021037"/>
              <a:gd name="connsiteY360" fmla="*/ 3130839 h 5314642"/>
              <a:gd name="connsiteX361" fmla="*/ 1364142 w 9021037"/>
              <a:gd name="connsiteY361" fmla="*/ 3105795 h 5314642"/>
              <a:gd name="connsiteX362" fmla="*/ 1313968 w 9021037"/>
              <a:gd name="connsiteY362" fmla="*/ 3066293 h 5314642"/>
              <a:gd name="connsiteX363" fmla="*/ 1292453 w 9021037"/>
              <a:gd name="connsiteY363" fmla="*/ 3034020 h 5314642"/>
              <a:gd name="connsiteX364" fmla="*/ 1224209 w 9021037"/>
              <a:gd name="connsiteY364" fmla="*/ 2974405 h 5314642"/>
              <a:gd name="connsiteX365" fmla="*/ 1120330 w 9021037"/>
              <a:gd name="connsiteY365" fmla="*/ 2980232 h 5314642"/>
              <a:gd name="connsiteX366" fmla="*/ 1051021 w 9021037"/>
              <a:gd name="connsiteY366" fmla="*/ 2999198 h 5314642"/>
              <a:gd name="connsiteX367" fmla="*/ 994264 w 9021037"/>
              <a:gd name="connsiteY367" fmla="*/ 2981801 h 5314642"/>
              <a:gd name="connsiteX368" fmla="*/ 908539 w 9021037"/>
              <a:gd name="connsiteY368" fmla="*/ 2984182 h 5314642"/>
              <a:gd name="connsiteX369" fmla="*/ 849008 w 9021037"/>
              <a:gd name="connsiteY369" fmla="*/ 2960370 h 5314642"/>
              <a:gd name="connsiteX370" fmla="*/ 743813 w 9021037"/>
              <a:gd name="connsiteY370" fmla="*/ 2958717 h 5314642"/>
              <a:gd name="connsiteX371" fmla="*/ 668593 w 9021037"/>
              <a:gd name="connsiteY371" fmla="*/ 2937117 h 5314642"/>
              <a:gd name="connsiteX372" fmla="*/ 608894 w 9021037"/>
              <a:gd name="connsiteY372" fmla="*/ 2912073 h 5314642"/>
              <a:gd name="connsiteX373" fmla="*/ 582448 w 9021037"/>
              <a:gd name="connsiteY373" fmla="*/ 2883413 h 5314642"/>
              <a:gd name="connsiteX374" fmla="*/ 442598 w 9021037"/>
              <a:gd name="connsiteY374" fmla="*/ 2915686 h 5314642"/>
              <a:gd name="connsiteX375" fmla="*/ 431841 w 9021037"/>
              <a:gd name="connsiteY375" fmla="*/ 2947959 h 5314642"/>
              <a:gd name="connsiteX376" fmla="*/ 367995 w 9021037"/>
              <a:gd name="connsiteY376" fmla="*/ 2936557 h 5314642"/>
              <a:gd name="connsiteX377" fmla="*/ 315804 w 9021037"/>
              <a:gd name="connsiteY377" fmla="*/ 2889577 h 5314642"/>
              <a:gd name="connsiteX378" fmla="*/ 238203 w 9021037"/>
              <a:gd name="connsiteY378" fmla="*/ 2883413 h 5314642"/>
              <a:gd name="connsiteX379" fmla="*/ 202148 w 9021037"/>
              <a:gd name="connsiteY379" fmla="*/ 2795055 h 5314642"/>
              <a:gd name="connsiteX380" fmla="*/ 119869 w 9021037"/>
              <a:gd name="connsiteY380" fmla="*/ 2754322 h 5314642"/>
              <a:gd name="connsiteX381" fmla="*/ 42437 w 9021037"/>
              <a:gd name="connsiteY381" fmla="*/ 2693390 h 5314642"/>
              <a:gd name="connsiteX382" fmla="*/ 1703 w 9021037"/>
              <a:gd name="connsiteY382" fmla="*/ 2607497 h 5314642"/>
              <a:gd name="connsiteX383" fmla="*/ 43417 w 9021037"/>
              <a:gd name="connsiteY383" fmla="*/ 2483083 h 5314642"/>
              <a:gd name="connsiteX384" fmla="*/ 119869 w 9021037"/>
              <a:gd name="connsiteY384" fmla="*/ 2420835 h 5314642"/>
              <a:gd name="connsiteX385" fmla="*/ 122503 w 9021037"/>
              <a:gd name="connsiteY385" fmla="*/ 2316956 h 5314642"/>
              <a:gd name="connsiteX386" fmla="*/ 201251 w 9021037"/>
              <a:gd name="connsiteY386" fmla="*/ 2246330 h 5314642"/>
              <a:gd name="connsiteX387" fmla="*/ 233524 w 9021037"/>
              <a:gd name="connsiteY387" fmla="*/ 2191478 h 5314642"/>
              <a:gd name="connsiteX388" fmla="*/ 281234 w 9021037"/>
              <a:gd name="connsiteY388" fmla="*/ 2151893 h 5314642"/>
              <a:gd name="connsiteX389" fmla="*/ 296838 w 9021037"/>
              <a:gd name="connsiteY389" fmla="*/ 2053926 h 5314642"/>
              <a:gd name="connsiteX390" fmla="*/ 265966 w 9021037"/>
              <a:gd name="connsiteY390" fmla="*/ 1923686 h 5314642"/>
              <a:gd name="connsiteX391" fmla="*/ 309977 w 9021037"/>
              <a:gd name="connsiteY391" fmla="*/ 1850847 h 5314642"/>
              <a:gd name="connsiteX392" fmla="*/ 378053 w 9021037"/>
              <a:gd name="connsiteY392" fmla="*/ 1721587 h 5314642"/>
              <a:gd name="connsiteX393" fmla="*/ 464114 w 9021037"/>
              <a:gd name="connsiteY393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230213 w 9021037"/>
              <a:gd name="connsiteY228" fmla="*/ 5121004 h 5314642"/>
              <a:gd name="connsiteX229" fmla="*/ 6187182 w 9021037"/>
              <a:gd name="connsiteY229" fmla="*/ 5164035 h 5314642"/>
              <a:gd name="connsiteX230" fmla="*/ 6133394 w 9021037"/>
              <a:gd name="connsiteY230" fmla="*/ 5207065 h 5314642"/>
              <a:gd name="connsiteX231" fmla="*/ 6111878 w 9021037"/>
              <a:gd name="connsiteY231" fmla="*/ 5228580 h 5314642"/>
              <a:gd name="connsiteX232" fmla="*/ 6047333 w 9021037"/>
              <a:gd name="connsiteY232" fmla="*/ 5271611 h 5314642"/>
              <a:gd name="connsiteX233" fmla="*/ 5982787 w 9021037"/>
              <a:gd name="connsiteY233" fmla="*/ 5282369 h 5314642"/>
              <a:gd name="connsiteX234" fmla="*/ 5928998 w 9021037"/>
              <a:gd name="connsiteY234" fmla="*/ 5293126 h 5314642"/>
              <a:gd name="connsiteX235" fmla="*/ 5896725 w 9021037"/>
              <a:gd name="connsiteY235" fmla="*/ 5303884 h 5314642"/>
              <a:gd name="connsiteX236" fmla="*/ 5842937 w 9021037"/>
              <a:gd name="connsiteY236" fmla="*/ 5314642 h 5314642"/>
              <a:gd name="connsiteX237" fmla="*/ 5767634 w 9021037"/>
              <a:gd name="connsiteY237" fmla="*/ 5303884 h 5314642"/>
              <a:gd name="connsiteX238" fmla="*/ 5703088 w 9021037"/>
              <a:gd name="connsiteY238" fmla="*/ 5282369 h 5314642"/>
              <a:gd name="connsiteX239" fmla="*/ 5638542 w 9021037"/>
              <a:gd name="connsiteY239" fmla="*/ 5271611 h 5314642"/>
              <a:gd name="connsiteX240" fmla="*/ 5595511 w 9021037"/>
              <a:gd name="connsiteY240" fmla="*/ 5174792 h 5314642"/>
              <a:gd name="connsiteX241" fmla="*/ 5638542 w 9021037"/>
              <a:gd name="connsiteY241" fmla="*/ 5056458 h 5314642"/>
              <a:gd name="connsiteX242" fmla="*/ 5660057 w 9021037"/>
              <a:gd name="connsiteY242" fmla="*/ 4895093 h 5314642"/>
              <a:gd name="connsiteX243" fmla="*/ 5584754 w 9021037"/>
              <a:gd name="connsiteY243" fmla="*/ 4819790 h 5314642"/>
              <a:gd name="connsiteX244" fmla="*/ 5530965 w 9021037"/>
              <a:gd name="connsiteY244" fmla="*/ 4787517 h 5314642"/>
              <a:gd name="connsiteX245" fmla="*/ 5423389 w 9021037"/>
              <a:gd name="connsiteY245" fmla="*/ 4766002 h 5314642"/>
              <a:gd name="connsiteX246" fmla="*/ 5358843 w 9021037"/>
              <a:gd name="connsiteY246" fmla="*/ 4733729 h 5314642"/>
              <a:gd name="connsiteX247" fmla="*/ 5326570 w 9021037"/>
              <a:gd name="connsiteY247" fmla="*/ 4722971 h 5314642"/>
              <a:gd name="connsiteX248" fmla="*/ 5294297 w 9021037"/>
              <a:gd name="connsiteY248" fmla="*/ 4701456 h 5314642"/>
              <a:gd name="connsiteX249" fmla="*/ 5175776 w 9021037"/>
              <a:gd name="connsiteY249" fmla="*/ 4704108 h 5314642"/>
              <a:gd name="connsiteX250" fmla="*/ 5166214 w 9021037"/>
              <a:gd name="connsiteY250" fmla="*/ 4655026 h 5314642"/>
              <a:gd name="connsiteX251" fmla="*/ 5197478 w 9021037"/>
              <a:gd name="connsiteY251" fmla="*/ 4572364 h 5314642"/>
              <a:gd name="connsiteX252" fmla="*/ 5264639 w 9021037"/>
              <a:gd name="connsiteY252" fmla="*/ 4543901 h 5314642"/>
              <a:gd name="connsiteX253" fmla="*/ 5339980 w 9021037"/>
              <a:gd name="connsiteY253" fmla="*/ 4489478 h 5314642"/>
              <a:gd name="connsiteX254" fmla="*/ 5401874 w 9021037"/>
              <a:gd name="connsiteY254" fmla="*/ 4432515 h 5314642"/>
              <a:gd name="connsiteX255" fmla="*/ 5466420 w 9021037"/>
              <a:gd name="connsiteY255" fmla="*/ 4421757 h 5314642"/>
              <a:gd name="connsiteX256" fmla="*/ 5617027 w 9021037"/>
              <a:gd name="connsiteY256" fmla="*/ 4378726 h 5314642"/>
              <a:gd name="connsiteX257" fmla="*/ 5712277 w 9021037"/>
              <a:gd name="connsiteY257" fmla="*/ 4285792 h 5314642"/>
              <a:gd name="connsiteX258" fmla="*/ 5573996 w 9021037"/>
              <a:gd name="connsiteY258" fmla="*/ 4195846 h 5314642"/>
              <a:gd name="connsiteX259" fmla="*/ 5467129 w 9021037"/>
              <a:gd name="connsiteY259" fmla="*/ 4187031 h 5314642"/>
              <a:gd name="connsiteX260" fmla="*/ 5404339 w 9021037"/>
              <a:gd name="connsiteY260" fmla="*/ 4245451 h 5314642"/>
              <a:gd name="connsiteX261" fmla="*/ 5296389 w 9021037"/>
              <a:gd name="connsiteY261" fmla="*/ 4229576 h 5314642"/>
              <a:gd name="connsiteX262" fmla="*/ 5223364 w 9021037"/>
              <a:gd name="connsiteY262" fmla="*/ 4223226 h 5314642"/>
              <a:gd name="connsiteX263" fmla="*/ 5154448 w 9021037"/>
              <a:gd name="connsiteY263" fmla="*/ 4185089 h 5314642"/>
              <a:gd name="connsiteX264" fmla="*/ 5122175 w 9021037"/>
              <a:gd name="connsiteY264" fmla="*/ 4195846 h 5314642"/>
              <a:gd name="connsiteX265" fmla="*/ 5025356 w 9021037"/>
              <a:gd name="connsiteY265" fmla="*/ 4185089 h 5314642"/>
              <a:gd name="connsiteX266" fmla="*/ 4960810 w 9021037"/>
              <a:gd name="connsiteY266" fmla="*/ 4152816 h 5314642"/>
              <a:gd name="connsiteX267" fmla="*/ 4907022 w 9021037"/>
              <a:gd name="connsiteY267" fmla="*/ 4099027 h 5314642"/>
              <a:gd name="connsiteX268" fmla="*/ 4836014 w 9021037"/>
              <a:gd name="connsiteY268" fmla="*/ 4093051 h 5314642"/>
              <a:gd name="connsiteX269" fmla="*/ 4804899 w 9021037"/>
              <a:gd name="connsiteY269" fmla="*/ 4048414 h 5314642"/>
              <a:gd name="connsiteX270" fmla="*/ 4902689 w 9021037"/>
              <a:gd name="connsiteY270" fmla="*/ 4007326 h 5314642"/>
              <a:gd name="connsiteX271" fmla="*/ 4880576 w 9021037"/>
              <a:gd name="connsiteY271" fmla="*/ 3944536 h 5314642"/>
              <a:gd name="connsiteX272" fmla="*/ 4739307 w 9021037"/>
              <a:gd name="connsiteY272" fmla="*/ 3953538 h 5314642"/>
              <a:gd name="connsiteX273" fmla="*/ 4639500 w 9021037"/>
              <a:gd name="connsiteY273" fmla="*/ 3859707 h 5314642"/>
              <a:gd name="connsiteX274" fmla="*/ 4502639 w 9021037"/>
              <a:gd name="connsiteY274" fmla="*/ 3870801 h 5314642"/>
              <a:gd name="connsiteX275" fmla="*/ 4421695 w 9021037"/>
              <a:gd name="connsiteY275" fmla="*/ 3860417 h 5314642"/>
              <a:gd name="connsiteX276" fmla="*/ 4328014 w 9021037"/>
              <a:gd name="connsiteY276" fmla="*/ 3873976 h 5314642"/>
              <a:gd name="connsiteX277" fmla="*/ 4302614 w 9021037"/>
              <a:gd name="connsiteY277" fmla="*/ 3899376 h 5314642"/>
              <a:gd name="connsiteX278" fmla="*/ 4305789 w 9021037"/>
              <a:gd name="connsiteY278" fmla="*/ 3947001 h 5314642"/>
              <a:gd name="connsiteX279" fmla="*/ 4272321 w 9021037"/>
              <a:gd name="connsiteY279" fmla="*/ 4045239 h 5314642"/>
              <a:gd name="connsiteX280" fmla="*/ 4229290 w 9021037"/>
              <a:gd name="connsiteY280" fmla="*/ 4109785 h 5314642"/>
              <a:gd name="connsiteX281" fmla="*/ 4207775 w 9021037"/>
              <a:gd name="connsiteY281" fmla="*/ 4142058 h 5314642"/>
              <a:gd name="connsiteX282" fmla="*/ 4175502 w 9021037"/>
              <a:gd name="connsiteY282" fmla="*/ 4174331 h 5314642"/>
              <a:gd name="connsiteX283" fmla="*/ 4121714 w 9021037"/>
              <a:gd name="connsiteY283" fmla="*/ 4217362 h 5314642"/>
              <a:gd name="connsiteX284" fmla="*/ 4096239 w 9021037"/>
              <a:gd name="connsiteY284" fmla="*/ 4270851 h 5314642"/>
              <a:gd name="connsiteX285" fmla="*/ 4046410 w 9021037"/>
              <a:gd name="connsiteY285" fmla="*/ 4335696 h 5314642"/>
              <a:gd name="connsiteX286" fmla="*/ 4014137 w 9021037"/>
              <a:gd name="connsiteY286" fmla="*/ 4367969 h 5314642"/>
              <a:gd name="connsiteX287" fmla="*/ 3924191 w 9021037"/>
              <a:gd name="connsiteY287" fmla="*/ 4468485 h 5314642"/>
              <a:gd name="connsiteX288" fmla="*/ 3838130 w 9021037"/>
              <a:gd name="connsiteY288" fmla="*/ 4537439 h 5314642"/>
              <a:gd name="connsiteX289" fmla="*/ 3780457 w 9021037"/>
              <a:gd name="connsiteY289" fmla="*/ 4563362 h 5314642"/>
              <a:gd name="connsiteX290" fmla="*/ 3813664 w 9021037"/>
              <a:gd name="connsiteY290" fmla="*/ 4639151 h 5314642"/>
              <a:gd name="connsiteX291" fmla="*/ 3810489 w 9021037"/>
              <a:gd name="connsiteY291" fmla="*/ 4728051 h 5314642"/>
              <a:gd name="connsiteX292" fmla="*/ 3745196 w 9021037"/>
              <a:gd name="connsiteY292" fmla="*/ 4755244 h 5314642"/>
              <a:gd name="connsiteX293" fmla="*/ 3699364 w 9021037"/>
              <a:gd name="connsiteY293" fmla="*/ 4693126 h 5314642"/>
              <a:gd name="connsiteX294" fmla="*/ 3621745 w 9021037"/>
              <a:gd name="connsiteY294" fmla="*/ 4641840 h 5314642"/>
              <a:gd name="connsiteX295" fmla="*/ 3499339 w 9021037"/>
              <a:gd name="connsiteY295" fmla="*/ 4664551 h 5314642"/>
              <a:gd name="connsiteX296" fmla="*/ 3423139 w 9021037"/>
              <a:gd name="connsiteY296" fmla="*/ 4728051 h 5314642"/>
              <a:gd name="connsiteX297" fmla="*/ 3342046 w 9021037"/>
              <a:gd name="connsiteY297" fmla="*/ 4725436 h 5314642"/>
              <a:gd name="connsiteX298" fmla="*/ 3286614 w 9021037"/>
              <a:gd name="connsiteY298" fmla="*/ 4785201 h 5314642"/>
              <a:gd name="connsiteX299" fmla="*/ 3212431 w 9021037"/>
              <a:gd name="connsiteY299" fmla="*/ 4788750 h 5314642"/>
              <a:gd name="connsiteX300" fmla="*/ 3153525 w 9021037"/>
              <a:gd name="connsiteY300" fmla="*/ 4755244 h 5314642"/>
              <a:gd name="connsiteX301" fmla="*/ 3099737 w 9021037"/>
              <a:gd name="connsiteY301" fmla="*/ 4712213 h 5314642"/>
              <a:gd name="connsiteX302" fmla="*/ 3032614 w 9021037"/>
              <a:gd name="connsiteY302" fmla="*/ 4591526 h 5314642"/>
              <a:gd name="connsiteX303" fmla="*/ 3054839 w 9021037"/>
              <a:gd name="connsiteY303" fmla="*/ 4556601 h 5314642"/>
              <a:gd name="connsiteX304" fmla="*/ 3088980 w 9021037"/>
              <a:gd name="connsiteY304" fmla="*/ 4561606 h 5314642"/>
              <a:gd name="connsiteX305" fmla="*/ 3131039 w 9021037"/>
              <a:gd name="connsiteY305" fmla="*/ 4585176 h 5314642"/>
              <a:gd name="connsiteX306" fmla="*/ 3173995 w 9021037"/>
              <a:gd name="connsiteY306" fmla="*/ 4560037 h 5314642"/>
              <a:gd name="connsiteX307" fmla="*/ 3172314 w 9021037"/>
              <a:gd name="connsiteY307" fmla="*/ 4505801 h 5314642"/>
              <a:gd name="connsiteX308" fmla="*/ 3142768 w 9021037"/>
              <a:gd name="connsiteY308" fmla="*/ 4443272 h 5314642"/>
              <a:gd name="connsiteX309" fmla="*/ 3192148 w 9021037"/>
              <a:gd name="connsiteY309" fmla="*/ 4404126 h 5314642"/>
              <a:gd name="connsiteX310" fmla="*/ 3268871 w 9021037"/>
              <a:gd name="connsiteY310" fmla="*/ 4377680 h 5314642"/>
              <a:gd name="connsiteX311" fmla="*/ 3299725 w 9021037"/>
              <a:gd name="connsiteY311" fmla="*/ 4261812 h 5314642"/>
              <a:gd name="connsiteX312" fmla="*/ 3411896 w 9021037"/>
              <a:gd name="connsiteY312" fmla="*/ 4243658 h 5314642"/>
              <a:gd name="connsiteX313" fmla="*/ 3423139 w 9021037"/>
              <a:gd name="connsiteY313" fmla="*/ 4140676 h 5314642"/>
              <a:gd name="connsiteX314" fmla="*/ 3380669 w 9021037"/>
              <a:gd name="connsiteY314" fmla="*/ 4050170 h 5314642"/>
              <a:gd name="connsiteX315" fmla="*/ 3401997 w 9021037"/>
              <a:gd name="connsiteY315" fmla="*/ 3941361 h 5314642"/>
              <a:gd name="connsiteX316" fmla="*/ 3490188 w 9021037"/>
              <a:gd name="connsiteY316" fmla="*/ 3891270 h 5314642"/>
              <a:gd name="connsiteX317" fmla="*/ 3589658 w 9021037"/>
              <a:gd name="connsiteY317" fmla="*/ 3897097 h 5314642"/>
              <a:gd name="connsiteX318" fmla="*/ 3669893 w 9021037"/>
              <a:gd name="connsiteY318" fmla="*/ 3948420 h 5314642"/>
              <a:gd name="connsiteX319" fmla="*/ 3737613 w 9021037"/>
              <a:gd name="connsiteY319" fmla="*/ 3984578 h 5314642"/>
              <a:gd name="connsiteX320" fmla="*/ 3813440 w 9021037"/>
              <a:gd name="connsiteY320" fmla="*/ 3954770 h 5314642"/>
              <a:gd name="connsiteX321" fmla="*/ 3913620 w 9021037"/>
              <a:gd name="connsiteY321" fmla="*/ 3963063 h 5314642"/>
              <a:gd name="connsiteX322" fmla="*/ 3899688 w 9021037"/>
              <a:gd name="connsiteY322" fmla="*/ 3865011 h 5314642"/>
              <a:gd name="connsiteX323" fmla="*/ 3911155 w 9021037"/>
              <a:gd name="connsiteY323" fmla="*/ 3759713 h 5314642"/>
              <a:gd name="connsiteX324" fmla="*/ 3829315 w 9021037"/>
              <a:gd name="connsiteY324" fmla="*/ 3709997 h 5314642"/>
              <a:gd name="connsiteX325" fmla="*/ 3750127 w 9021037"/>
              <a:gd name="connsiteY325" fmla="*/ 3651091 h 5314642"/>
              <a:gd name="connsiteX326" fmla="*/ 3702165 w 9021037"/>
              <a:gd name="connsiteY326" fmla="*/ 3571903 h 5314642"/>
              <a:gd name="connsiteX327" fmla="*/ 3659135 w 9021037"/>
              <a:gd name="connsiteY327" fmla="*/ 3518115 h 5314642"/>
              <a:gd name="connsiteX328" fmla="*/ 3655437 w 9021037"/>
              <a:gd name="connsiteY328" fmla="*/ 3410538 h 5314642"/>
              <a:gd name="connsiteX329" fmla="*/ 3558431 w 9021037"/>
              <a:gd name="connsiteY329" fmla="*/ 3368217 h 5314642"/>
              <a:gd name="connsiteX330" fmla="*/ 3474126 w 9021037"/>
              <a:gd name="connsiteY330" fmla="*/ 3263106 h 5314642"/>
              <a:gd name="connsiteX331" fmla="*/ 3508528 w 9021037"/>
              <a:gd name="connsiteY331" fmla="*/ 3173870 h 5314642"/>
              <a:gd name="connsiteX332" fmla="*/ 3531463 w 9021037"/>
              <a:gd name="connsiteY332" fmla="*/ 3083924 h 5314642"/>
              <a:gd name="connsiteX333" fmla="*/ 3465497 w 9021037"/>
              <a:gd name="connsiteY333" fmla="*/ 2990990 h 5314642"/>
              <a:gd name="connsiteX334" fmla="*/ 3381901 w 9021037"/>
              <a:gd name="connsiteY334" fmla="*/ 2973359 h 5314642"/>
              <a:gd name="connsiteX335" fmla="*/ 3316310 w 9021037"/>
              <a:gd name="connsiteY335" fmla="*/ 2894171 h 5314642"/>
              <a:gd name="connsiteX336" fmla="*/ 3249112 w 9021037"/>
              <a:gd name="connsiteY336" fmla="*/ 2840551 h 5314642"/>
              <a:gd name="connsiteX337" fmla="*/ 3196920 w 9021037"/>
              <a:gd name="connsiteY337" fmla="*/ 2838926 h 5314642"/>
              <a:gd name="connsiteX338" fmla="*/ 3146466 w 9021037"/>
              <a:gd name="connsiteY338" fmla="*/ 2886859 h 5314642"/>
              <a:gd name="connsiteX339" fmla="*/ 3099737 w 9021037"/>
              <a:gd name="connsiteY339" fmla="*/ 2829625 h 5314642"/>
              <a:gd name="connsiteX340" fmla="*/ 3023370 w 9021037"/>
              <a:gd name="connsiteY340" fmla="*/ 2820016 h 5314642"/>
              <a:gd name="connsiteX341" fmla="*/ 2955209 w 9021037"/>
              <a:gd name="connsiteY341" fmla="*/ 2788976 h 5314642"/>
              <a:gd name="connsiteX342" fmla="*/ 2938288 w 9021037"/>
              <a:gd name="connsiteY342" fmla="*/ 2705547 h 5314642"/>
              <a:gd name="connsiteX343" fmla="*/ 2872594 w 9021037"/>
              <a:gd name="connsiteY343" fmla="*/ 2718518 h 5314642"/>
              <a:gd name="connsiteX344" fmla="*/ 2773310 w 9021037"/>
              <a:gd name="connsiteY344" fmla="*/ 2629012 h 5314642"/>
              <a:gd name="connsiteX345" fmla="*/ 2658674 w 9021037"/>
              <a:gd name="connsiteY345" fmla="*/ 2646745 h 5314642"/>
              <a:gd name="connsiteX346" fmla="*/ 2565300 w 9021037"/>
              <a:gd name="connsiteY346" fmla="*/ 2702747 h 5314642"/>
              <a:gd name="connsiteX347" fmla="*/ 2443521 w 9021037"/>
              <a:gd name="connsiteY347" fmla="*/ 2711291 h 5314642"/>
              <a:gd name="connsiteX348" fmla="*/ 2314429 w 9021037"/>
              <a:gd name="connsiteY348" fmla="*/ 2743564 h 5314642"/>
              <a:gd name="connsiteX349" fmla="*/ 2217610 w 9021037"/>
              <a:gd name="connsiteY349" fmla="*/ 2775837 h 5314642"/>
              <a:gd name="connsiteX350" fmla="*/ 2164971 w 9021037"/>
              <a:gd name="connsiteY350" fmla="*/ 2850972 h 5314642"/>
              <a:gd name="connsiteX351" fmla="*/ 2105187 w 9021037"/>
              <a:gd name="connsiteY351" fmla="*/ 2910756 h 5314642"/>
              <a:gd name="connsiteX352" fmla="*/ 2034730 w 9021037"/>
              <a:gd name="connsiteY352" fmla="*/ 2937202 h 5314642"/>
              <a:gd name="connsiteX353" fmla="*/ 1980942 w 9021037"/>
              <a:gd name="connsiteY353" fmla="*/ 2958717 h 5314642"/>
              <a:gd name="connsiteX354" fmla="*/ 1872217 w 9021037"/>
              <a:gd name="connsiteY354" fmla="*/ 2986311 h 5314642"/>
              <a:gd name="connsiteX355" fmla="*/ 1734291 w 9021037"/>
              <a:gd name="connsiteY355" fmla="*/ 2998656 h 5314642"/>
              <a:gd name="connsiteX356" fmla="*/ 1598430 w 9021037"/>
              <a:gd name="connsiteY356" fmla="*/ 2999451 h 5314642"/>
              <a:gd name="connsiteX357" fmla="*/ 1524443 w 9021037"/>
              <a:gd name="connsiteY357" fmla="*/ 3066378 h 5314642"/>
              <a:gd name="connsiteX358" fmla="*/ 1484773 w 9021037"/>
              <a:gd name="connsiteY358" fmla="*/ 3120082 h 5314642"/>
              <a:gd name="connsiteX359" fmla="*/ 1421544 w 9021037"/>
              <a:gd name="connsiteY359" fmla="*/ 3130839 h 5314642"/>
              <a:gd name="connsiteX360" fmla="*/ 1364142 w 9021037"/>
              <a:gd name="connsiteY360" fmla="*/ 3105795 h 5314642"/>
              <a:gd name="connsiteX361" fmla="*/ 1313968 w 9021037"/>
              <a:gd name="connsiteY361" fmla="*/ 3066293 h 5314642"/>
              <a:gd name="connsiteX362" fmla="*/ 1292453 w 9021037"/>
              <a:gd name="connsiteY362" fmla="*/ 3034020 h 5314642"/>
              <a:gd name="connsiteX363" fmla="*/ 1224209 w 9021037"/>
              <a:gd name="connsiteY363" fmla="*/ 2974405 h 5314642"/>
              <a:gd name="connsiteX364" fmla="*/ 1120330 w 9021037"/>
              <a:gd name="connsiteY364" fmla="*/ 2980232 h 5314642"/>
              <a:gd name="connsiteX365" fmla="*/ 1051021 w 9021037"/>
              <a:gd name="connsiteY365" fmla="*/ 2999198 h 5314642"/>
              <a:gd name="connsiteX366" fmla="*/ 994264 w 9021037"/>
              <a:gd name="connsiteY366" fmla="*/ 2981801 h 5314642"/>
              <a:gd name="connsiteX367" fmla="*/ 908539 w 9021037"/>
              <a:gd name="connsiteY367" fmla="*/ 2984182 h 5314642"/>
              <a:gd name="connsiteX368" fmla="*/ 849008 w 9021037"/>
              <a:gd name="connsiteY368" fmla="*/ 2960370 h 5314642"/>
              <a:gd name="connsiteX369" fmla="*/ 743813 w 9021037"/>
              <a:gd name="connsiteY369" fmla="*/ 2958717 h 5314642"/>
              <a:gd name="connsiteX370" fmla="*/ 668593 w 9021037"/>
              <a:gd name="connsiteY370" fmla="*/ 2937117 h 5314642"/>
              <a:gd name="connsiteX371" fmla="*/ 608894 w 9021037"/>
              <a:gd name="connsiteY371" fmla="*/ 2912073 h 5314642"/>
              <a:gd name="connsiteX372" fmla="*/ 582448 w 9021037"/>
              <a:gd name="connsiteY372" fmla="*/ 2883413 h 5314642"/>
              <a:gd name="connsiteX373" fmla="*/ 442598 w 9021037"/>
              <a:gd name="connsiteY373" fmla="*/ 2915686 h 5314642"/>
              <a:gd name="connsiteX374" fmla="*/ 431841 w 9021037"/>
              <a:gd name="connsiteY374" fmla="*/ 2947959 h 5314642"/>
              <a:gd name="connsiteX375" fmla="*/ 367995 w 9021037"/>
              <a:gd name="connsiteY375" fmla="*/ 2936557 h 5314642"/>
              <a:gd name="connsiteX376" fmla="*/ 315804 w 9021037"/>
              <a:gd name="connsiteY376" fmla="*/ 2889577 h 5314642"/>
              <a:gd name="connsiteX377" fmla="*/ 238203 w 9021037"/>
              <a:gd name="connsiteY377" fmla="*/ 2883413 h 5314642"/>
              <a:gd name="connsiteX378" fmla="*/ 202148 w 9021037"/>
              <a:gd name="connsiteY378" fmla="*/ 2795055 h 5314642"/>
              <a:gd name="connsiteX379" fmla="*/ 119869 w 9021037"/>
              <a:gd name="connsiteY379" fmla="*/ 2754322 h 5314642"/>
              <a:gd name="connsiteX380" fmla="*/ 42437 w 9021037"/>
              <a:gd name="connsiteY380" fmla="*/ 2693390 h 5314642"/>
              <a:gd name="connsiteX381" fmla="*/ 1703 w 9021037"/>
              <a:gd name="connsiteY381" fmla="*/ 2607497 h 5314642"/>
              <a:gd name="connsiteX382" fmla="*/ 43417 w 9021037"/>
              <a:gd name="connsiteY382" fmla="*/ 2483083 h 5314642"/>
              <a:gd name="connsiteX383" fmla="*/ 119869 w 9021037"/>
              <a:gd name="connsiteY383" fmla="*/ 2420835 h 5314642"/>
              <a:gd name="connsiteX384" fmla="*/ 122503 w 9021037"/>
              <a:gd name="connsiteY384" fmla="*/ 2316956 h 5314642"/>
              <a:gd name="connsiteX385" fmla="*/ 201251 w 9021037"/>
              <a:gd name="connsiteY385" fmla="*/ 2246330 h 5314642"/>
              <a:gd name="connsiteX386" fmla="*/ 233524 w 9021037"/>
              <a:gd name="connsiteY386" fmla="*/ 2191478 h 5314642"/>
              <a:gd name="connsiteX387" fmla="*/ 281234 w 9021037"/>
              <a:gd name="connsiteY387" fmla="*/ 2151893 h 5314642"/>
              <a:gd name="connsiteX388" fmla="*/ 296838 w 9021037"/>
              <a:gd name="connsiteY388" fmla="*/ 2053926 h 5314642"/>
              <a:gd name="connsiteX389" fmla="*/ 265966 w 9021037"/>
              <a:gd name="connsiteY389" fmla="*/ 1923686 h 5314642"/>
              <a:gd name="connsiteX390" fmla="*/ 309977 w 9021037"/>
              <a:gd name="connsiteY390" fmla="*/ 1850847 h 5314642"/>
              <a:gd name="connsiteX391" fmla="*/ 378053 w 9021037"/>
              <a:gd name="connsiteY391" fmla="*/ 1721587 h 5314642"/>
              <a:gd name="connsiteX392" fmla="*/ 464114 w 9021037"/>
              <a:gd name="connsiteY392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230213 w 9021037"/>
              <a:gd name="connsiteY228" fmla="*/ 5121004 h 5314642"/>
              <a:gd name="connsiteX229" fmla="*/ 6187182 w 9021037"/>
              <a:gd name="connsiteY229" fmla="*/ 5164035 h 5314642"/>
              <a:gd name="connsiteX230" fmla="*/ 6111878 w 9021037"/>
              <a:gd name="connsiteY230" fmla="*/ 5228580 h 5314642"/>
              <a:gd name="connsiteX231" fmla="*/ 6047333 w 9021037"/>
              <a:gd name="connsiteY231" fmla="*/ 5271611 h 5314642"/>
              <a:gd name="connsiteX232" fmla="*/ 5982787 w 9021037"/>
              <a:gd name="connsiteY232" fmla="*/ 5282369 h 5314642"/>
              <a:gd name="connsiteX233" fmla="*/ 5928998 w 9021037"/>
              <a:gd name="connsiteY233" fmla="*/ 5293126 h 5314642"/>
              <a:gd name="connsiteX234" fmla="*/ 5896725 w 9021037"/>
              <a:gd name="connsiteY234" fmla="*/ 5303884 h 5314642"/>
              <a:gd name="connsiteX235" fmla="*/ 5842937 w 9021037"/>
              <a:gd name="connsiteY235" fmla="*/ 5314642 h 5314642"/>
              <a:gd name="connsiteX236" fmla="*/ 5767634 w 9021037"/>
              <a:gd name="connsiteY236" fmla="*/ 5303884 h 5314642"/>
              <a:gd name="connsiteX237" fmla="*/ 5703088 w 9021037"/>
              <a:gd name="connsiteY237" fmla="*/ 5282369 h 5314642"/>
              <a:gd name="connsiteX238" fmla="*/ 5638542 w 9021037"/>
              <a:gd name="connsiteY238" fmla="*/ 5271611 h 5314642"/>
              <a:gd name="connsiteX239" fmla="*/ 5595511 w 9021037"/>
              <a:gd name="connsiteY239" fmla="*/ 5174792 h 5314642"/>
              <a:gd name="connsiteX240" fmla="*/ 5638542 w 9021037"/>
              <a:gd name="connsiteY240" fmla="*/ 5056458 h 5314642"/>
              <a:gd name="connsiteX241" fmla="*/ 5660057 w 9021037"/>
              <a:gd name="connsiteY241" fmla="*/ 4895093 h 5314642"/>
              <a:gd name="connsiteX242" fmla="*/ 5584754 w 9021037"/>
              <a:gd name="connsiteY242" fmla="*/ 4819790 h 5314642"/>
              <a:gd name="connsiteX243" fmla="*/ 5530965 w 9021037"/>
              <a:gd name="connsiteY243" fmla="*/ 4787517 h 5314642"/>
              <a:gd name="connsiteX244" fmla="*/ 5423389 w 9021037"/>
              <a:gd name="connsiteY244" fmla="*/ 4766002 h 5314642"/>
              <a:gd name="connsiteX245" fmla="*/ 5358843 w 9021037"/>
              <a:gd name="connsiteY245" fmla="*/ 4733729 h 5314642"/>
              <a:gd name="connsiteX246" fmla="*/ 5326570 w 9021037"/>
              <a:gd name="connsiteY246" fmla="*/ 4722971 h 5314642"/>
              <a:gd name="connsiteX247" fmla="*/ 5294297 w 9021037"/>
              <a:gd name="connsiteY247" fmla="*/ 4701456 h 5314642"/>
              <a:gd name="connsiteX248" fmla="*/ 5175776 w 9021037"/>
              <a:gd name="connsiteY248" fmla="*/ 4704108 h 5314642"/>
              <a:gd name="connsiteX249" fmla="*/ 5166214 w 9021037"/>
              <a:gd name="connsiteY249" fmla="*/ 4655026 h 5314642"/>
              <a:gd name="connsiteX250" fmla="*/ 5197478 w 9021037"/>
              <a:gd name="connsiteY250" fmla="*/ 4572364 h 5314642"/>
              <a:gd name="connsiteX251" fmla="*/ 5264639 w 9021037"/>
              <a:gd name="connsiteY251" fmla="*/ 4543901 h 5314642"/>
              <a:gd name="connsiteX252" fmla="*/ 5339980 w 9021037"/>
              <a:gd name="connsiteY252" fmla="*/ 4489478 h 5314642"/>
              <a:gd name="connsiteX253" fmla="*/ 5401874 w 9021037"/>
              <a:gd name="connsiteY253" fmla="*/ 4432515 h 5314642"/>
              <a:gd name="connsiteX254" fmla="*/ 5466420 w 9021037"/>
              <a:gd name="connsiteY254" fmla="*/ 4421757 h 5314642"/>
              <a:gd name="connsiteX255" fmla="*/ 5617027 w 9021037"/>
              <a:gd name="connsiteY255" fmla="*/ 4378726 h 5314642"/>
              <a:gd name="connsiteX256" fmla="*/ 5712277 w 9021037"/>
              <a:gd name="connsiteY256" fmla="*/ 4285792 h 5314642"/>
              <a:gd name="connsiteX257" fmla="*/ 5573996 w 9021037"/>
              <a:gd name="connsiteY257" fmla="*/ 4195846 h 5314642"/>
              <a:gd name="connsiteX258" fmla="*/ 5467129 w 9021037"/>
              <a:gd name="connsiteY258" fmla="*/ 4187031 h 5314642"/>
              <a:gd name="connsiteX259" fmla="*/ 5404339 w 9021037"/>
              <a:gd name="connsiteY259" fmla="*/ 4245451 h 5314642"/>
              <a:gd name="connsiteX260" fmla="*/ 5296389 w 9021037"/>
              <a:gd name="connsiteY260" fmla="*/ 4229576 h 5314642"/>
              <a:gd name="connsiteX261" fmla="*/ 5223364 w 9021037"/>
              <a:gd name="connsiteY261" fmla="*/ 4223226 h 5314642"/>
              <a:gd name="connsiteX262" fmla="*/ 5154448 w 9021037"/>
              <a:gd name="connsiteY262" fmla="*/ 4185089 h 5314642"/>
              <a:gd name="connsiteX263" fmla="*/ 5122175 w 9021037"/>
              <a:gd name="connsiteY263" fmla="*/ 4195846 h 5314642"/>
              <a:gd name="connsiteX264" fmla="*/ 5025356 w 9021037"/>
              <a:gd name="connsiteY264" fmla="*/ 4185089 h 5314642"/>
              <a:gd name="connsiteX265" fmla="*/ 4960810 w 9021037"/>
              <a:gd name="connsiteY265" fmla="*/ 4152816 h 5314642"/>
              <a:gd name="connsiteX266" fmla="*/ 4907022 w 9021037"/>
              <a:gd name="connsiteY266" fmla="*/ 4099027 h 5314642"/>
              <a:gd name="connsiteX267" fmla="*/ 4836014 w 9021037"/>
              <a:gd name="connsiteY267" fmla="*/ 4093051 h 5314642"/>
              <a:gd name="connsiteX268" fmla="*/ 4804899 w 9021037"/>
              <a:gd name="connsiteY268" fmla="*/ 4048414 h 5314642"/>
              <a:gd name="connsiteX269" fmla="*/ 4902689 w 9021037"/>
              <a:gd name="connsiteY269" fmla="*/ 4007326 h 5314642"/>
              <a:gd name="connsiteX270" fmla="*/ 4880576 w 9021037"/>
              <a:gd name="connsiteY270" fmla="*/ 3944536 h 5314642"/>
              <a:gd name="connsiteX271" fmla="*/ 4739307 w 9021037"/>
              <a:gd name="connsiteY271" fmla="*/ 3953538 h 5314642"/>
              <a:gd name="connsiteX272" fmla="*/ 4639500 w 9021037"/>
              <a:gd name="connsiteY272" fmla="*/ 3859707 h 5314642"/>
              <a:gd name="connsiteX273" fmla="*/ 4502639 w 9021037"/>
              <a:gd name="connsiteY273" fmla="*/ 3870801 h 5314642"/>
              <a:gd name="connsiteX274" fmla="*/ 4421695 w 9021037"/>
              <a:gd name="connsiteY274" fmla="*/ 3860417 h 5314642"/>
              <a:gd name="connsiteX275" fmla="*/ 4328014 w 9021037"/>
              <a:gd name="connsiteY275" fmla="*/ 3873976 h 5314642"/>
              <a:gd name="connsiteX276" fmla="*/ 4302614 w 9021037"/>
              <a:gd name="connsiteY276" fmla="*/ 3899376 h 5314642"/>
              <a:gd name="connsiteX277" fmla="*/ 4305789 w 9021037"/>
              <a:gd name="connsiteY277" fmla="*/ 3947001 h 5314642"/>
              <a:gd name="connsiteX278" fmla="*/ 4272321 w 9021037"/>
              <a:gd name="connsiteY278" fmla="*/ 4045239 h 5314642"/>
              <a:gd name="connsiteX279" fmla="*/ 4229290 w 9021037"/>
              <a:gd name="connsiteY279" fmla="*/ 4109785 h 5314642"/>
              <a:gd name="connsiteX280" fmla="*/ 4207775 w 9021037"/>
              <a:gd name="connsiteY280" fmla="*/ 4142058 h 5314642"/>
              <a:gd name="connsiteX281" fmla="*/ 4175502 w 9021037"/>
              <a:gd name="connsiteY281" fmla="*/ 4174331 h 5314642"/>
              <a:gd name="connsiteX282" fmla="*/ 4121714 w 9021037"/>
              <a:gd name="connsiteY282" fmla="*/ 4217362 h 5314642"/>
              <a:gd name="connsiteX283" fmla="*/ 4096239 w 9021037"/>
              <a:gd name="connsiteY283" fmla="*/ 4270851 h 5314642"/>
              <a:gd name="connsiteX284" fmla="*/ 4046410 w 9021037"/>
              <a:gd name="connsiteY284" fmla="*/ 4335696 h 5314642"/>
              <a:gd name="connsiteX285" fmla="*/ 4014137 w 9021037"/>
              <a:gd name="connsiteY285" fmla="*/ 4367969 h 5314642"/>
              <a:gd name="connsiteX286" fmla="*/ 3924191 w 9021037"/>
              <a:gd name="connsiteY286" fmla="*/ 4468485 h 5314642"/>
              <a:gd name="connsiteX287" fmla="*/ 3838130 w 9021037"/>
              <a:gd name="connsiteY287" fmla="*/ 4537439 h 5314642"/>
              <a:gd name="connsiteX288" fmla="*/ 3780457 w 9021037"/>
              <a:gd name="connsiteY288" fmla="*/ 4563362 h 5314642"/>
              <a:gd name="connsiteX289" fmla="*/ 3813664 w 9021037"/>
              <a:gd name="connsiteY289" fmla="*/ 4639151 h 5314642"/>
              <a:gd name="connsiteX290" fmla="*/ 3810489 w 9021037"/>
              <a:gd name="connsiteY290" fmla="*/ 4728051 h 5314642"/>
              <a:gd name="connsiteX291" fmla="*/ 3745196 w 9021037"/>
              <a:gd name="connsiteY291" fmla="*/ 4755244 h 5314642"/>
              <a:gd name="connsiteX292" fmla="*/ 3699364 w 9021037"/>
              <a:gd name="connsiteY292" fmla="*/ 4693126 h 5314642"/>
              <a:gd name="connsiteX293" fmla="*/ 3621745 w 9021037"/>
              <a:gd name="connsiteY293" fmla="*/ 4641840 h 5314642"/>
              <a:gd name="connsiteX294" fmla="*/ 3499339 w 9021037"/>
              <a:gd name="connsiteY294" fmla="*/ 4664551 h 5314642"/>
              <a:gd name="connsiteX295" fmla="*/ 3423139 w 9021037"/>
              <a:gd name="connsiteY295" fmla="*/ 4728051 h 5314642"/>
              <a:gd name="connsiteX296" fmla="*/ 3342046 w 9021037"/>
              <a:gd name="connsiteY296" fmla="*/ 4725436 h 5314642"/>
              <a:gd name="connsiteX297" fmla="*/ 3286614 w 9021037"/>
              <a:gd name="connsiteY297" fmla="*/ 4785201 h 5314642"/>
              <a:gd name="connsiteX298" fmla="*/ 3212431 w 9021037"/>
              <a:gd name="connsiteY298" fmla="*/ 4788750 h 5314642"/>
              <a:gd name="connsiteX299" fmla="*/ 3153525 w 9021037"/>
              <a:gd name="connsiteY299" fmla="*/ 4755244 h 5314642"/>
              <a:gd name="connsiteX300" fmla="*/ 3099737 w 9021037"/>
              <a:gd name="connsiteY300" fmla="*/ 4712213 h 5314642"/>
              <a:gd name="connsiteX301" fmla="*/ 3032614 w 9021037"/>
              <a:gd name="connsiteY301" fmla="*/ 4591526 h 5314642"/>
              <a:gd name="connsiteX302" fmla="*/ 3054839 w 9021037"/>
              <a:gd name="connsiteY302" fmla="*/ 4556601 h 5314642"/>
              <a:gd name="connsiteX303" fmla="*/ 3088980 w 9021037"/>
              <a:gd name="connsiteY303" fmla="*/ 4561606 h 5314642"/>
              <a:gd name="connsiteX304" fmla="*/ 3131039 w 9021037"/>
              <a:gd name="connsiteY304" fmla="*/ 4585176 h 5314642"/>
              <a:gd name="connsiteX305" fmla="*/ 3173995 w 9021037"/>
              <a:gd name="connsiteY305" fmla="*/ 4560037 h 5314642"/>
              <a:gd name="connsiteX306" fmla="*/ 3172314 w 9021037"/>
              <a:gd name="connsiteY306" fmla="*/ 4505801 h 5314642"/>
              <a:gd name="connsiteX307" fmla="*/ 3142768 w 9021037"/>
              <a:gd name="connsiteY307" fmla="*/ 4443272 h 5314642"/>
              <a:gd name="connsiteX308" fmla="*/ 3192148 w 9021037"/>
              <a:gd name="connsiteY308" fmla="*/ 4404126 h 5314642"/>
              <a:gd name="connsiteX309" fmla="*/ 3268871 w 9021037"/>
              <a:gd name="connsiteY309" fmla="*/ 4377680 h 5314642"/>
              <a:gd name="connsiteX310" fmla="*/ 3299725 w 9021037"/>
              <a:gd name="connsiteY310" fmla="*/ 4261812 h 5314642"/>
              <a:gd name="connsiteX311" fmla="*/ 3411896 w 9021037"/>
              <a:gd name="connsiteY311" fmla="*/ 4243658 h 5314642"/>
              <a:gd name="connsiteX312" fmla="*/ 3423139 w 9021037"/>
              <a:gd name="connsiteY312" fmla="*/ 4140676 h 5314642"/>
              <a:gd name="connsiteX313" fmla="*/ 3380669 w 9021037"/>
              <a:gd name="connsiteY313" fmla="*/ 4050170 h 5314642"/>
              <a:gd name="connsiteX314" fmla="*/ 3401997 w 9021037"/>
              <a:gd name="connsiteY314" fmla="*/ 3941361 h 5314642"/>
              <a:gd name="connsiteX315" fmla="*/ 3490188 w 9021037"/>
              <a:gd name="connsiteY315" fmla="*/ 3891270 h 5314642"/>
              <a:gd name="connsiteX316" fmla="*/ 3589658 w 9021037"/>
              <a:gd name="connsiteY316" fmla="*/ 3897097 h 5314642"/>
              <a:gd name="connsiteX317" fmla="*/ 3669893 w 9021037"/>
              <a:gd name="connsiteY317" fmla="*/ 3948420 h 5314642"/>
              <a:gd name="connsiteX318" fmla="*/ 3737613 w 9021037"/>
              <a:gd name="connsiteY318" fmla="*/ 3984578 h 5314642"/>
              <a:gd name="connsiteX319" fmla="*/ 3813440 w 9021037"/>
              <a:gd name="connsiteY319" fmla="*/ 3954770 h 5314642"/>
              <a:gd name="connsiteX320" fmla="*/ 3913620 w 9021037"/>
              <a:gd name="connsiteY320" fmla="*/ 3963063 h 5314642"/>
              <a:gd name="connsiteX321" fmla="*/ 3899688 w 9021037"/>
              <a:gd name="connsiteY321" fmla="*/ 3865011 h 5314642"/>
              <a:gd name="connsiteX322" fmla="*/ 3911155 w 9021037"/>
              <a:gd name="connsiteY322" fmla="*/ 3759713 h 5314642"/>
              <a:gd name="connsiteX323" fmla="*/ 3829315 w 9021037"/>
              <a:gd name="connsiteY323" fmla="*/ 3709997 h 5314642"/>
              <a:gd name="connsiteX324" fmla="*/ 3750127 w 9021037"/>
              <a:gd name="connsiteY324" fmla="*/ 3651091 h 5314642"/>
              <a:gd name="connsiteX325" fmla="*/ 3702165 w 9021037"/>
              <a:gd name="connsiteY325" fmla="*/ 3571903 h 5314642"/>
              <a:gd name="connsiteX326" fmla="*/ 3659135 w 9021037"/>
              <a:gd name="connsiteY326" fmla="*/ 3518115 h 5314642"/>
              <a:gd name="connsiteX327" fmla="*/ 3655437 w 9021037"/>
              <a:gd name="connsiteY327" fmla="*/ 3410538 h 5314642"/>
              <a:gd name="connsiteX328" fmla="*/ 3558431 w 9021037"/>
              <a:gd name="connsiteY328" fmla="*/ 3368217 h 5314642"/>
              <a:gd name="connsiteX329" fmla="*/ 3474126 w 9021037"/>
              <a:gd name="connsiteY329" fmla="*/ 3263106 h 5314642"/>
              <a:gd name="connsiteX330" fmla="*/ 3508528 w 9021037"/>
              <a:gd name="connsiteY330" fmla="*/ 3173870 h 5314642"/>
              <a:gd name="connsiteX331" fmla="*/ 3531463 w 9021037"/>
              <a:gd name="connsiteY331" fmla="*/ 3083924 h 5314642"/>
              <a:gd name="connsiteX332" fmla="*/ 3465497 w 9021037"/>
              <a:gd name="connsiteY332" fmla="*/ 2990990 h 5314642"/>
              <a:gd name="connsiteX333" fmla="*/ 3381901 w 9021037"/>
              <a:gd name="connsiteY333" fmla="*/ 2973359 h 5314642"/>
              <a:gd name="connsiteX334" fmla="*/ 3316310 w 9021037"/>
              <a:gd name="connsiteY334" fmla="*/ 2894171 h 5314642"/>
              <a:gd name="connsiteX335" fmla="*/ 3249112 w 9021037"/>
              <a:gd name="connsiteY335" fmla="*/ 2840551 h 5314642"/>
              <a:gd name="connsiteX336" fmla="*/ 3196920 w 9021037"/>
              <a:gd name="connsiteY336" fmla="*/ 2838926 h 5314642"/>
              <a:gd name="connsiteX337" fmla="*/ 3146466 w 9021037"/>
              <a:gd name="connsiteY337" fmla="*/ 2886859 h 5314642"/>
              <a:gd name="connsiteX338" fmla="*/ 3099737 w 9021037"/>
              <a:gd name="connsiteY338" fmla="*/ 2829625 h 5314642"/>
              <a:gd name="connsiteX339" fmla="*/ 3023370 w 9021037"/>
              <a:gd name="connsiteY339" fmla="*/ 2820016 h 5314642"/>
              <a:gd name="connsiteX340" fmla="*/ 2955209 w 9021037"/>
              <a:gd name="connsiteY340" fmla="*/ 2788976 h 5314642"/>
              <a:gd name="connsiteX341" fmla="*/ 2938288 w 9021037"/>
              <a:gd name="connsiteY341" fmla="*/ 2705547 h 5314642"/>
              <a:gd name="connsiteX342" fmla="*/ 2872594 w 9021037"/>
              <a:gd name="connsiteY342" fmla="*/ 2718518 h 5314642"/>
              <a:gd name="connsiteX343" fmla="*/ 2773310 w 9021037"/>
              <a:gd name="connsiteY343" fmla="*/ 2629012 h 5314642"/>
              <a:gd name="connsiteX344" fmla="*/ 2658674 w 9021037"/>
              <a:gd name="connsiteY344" fmla="*/ 2646745 h 5314642"/>
              <a:gd name="connsiteX345" fmla="*/ 2565300 w 9021037"/>
              <a:gd name="connsiteY345" fmla="*/ 2702747 h 5314642"/>
              <a:gd name="connsiteX346" fmla="*/ 2443521 w 9021037"/>
              <a:gd name="connsiteY346" fmla="*/ 2711291 h 5314642"/>
              <a:gd name="connsiteX347" fmla="*/ 2314429 w 9021037"/>
              <a:gd name="connsiteY347" fmla="*/ 2743564 h 5314642"/>
              <a:gd name="connsiteX348" fmla="*/ 2217610 w 9021037"/>
              <a:gd name="connsiteY348" fmla="*/ 2775837 h 5314642"/>
              <a:gd name="connsiteX349" fmla="*/ 2164971 w 9021037"/>
              <a:gd name="connsiteY349" fmla="*/ 2850972 h 5314642"/>
              <a:gd name="connsiteX350" fmla="*/ 2105187 w 9021037"/>
              <a:gd name="connsiteY350" fmla="*/ 2910756 h 5314642"/>
              <a:gd name="connsiteX351" fmla="*/ 2034730 w 9021037"/>
              <a:gd name="connsiteY351" fmla="*/ 2937202 h 5314642"/>
              <a:gd name="connsiteX352" fmla="*/ 1980942 w 9021037"/>
              <a:gd name="connsiteY352" fmla="*/ 2958717 h 5314642"/>
              <a:gd name="connsiteX353" fmla="*/ 1872217 w 9021037"/>
              <a:gd name="connsiteY353" fmla="*/ 2986311 h 5314642"/>
              <a:gd name="connsiteX354" fmla="*/ 1734291 w 9021037"/>
              <a:gd name="connsiteY354" fmla="*/ 2998656 h 5314642"/>
              <a:gd name="connsiteX355" fmla="*/ 1598430 w 9021037"/>
              <a:gd name="connsiteY355" fmla="*/ 2999451 h 5314642"/>
              <a:gd name="connsiteX356" fmla="*/ 1524443 w 9021037"/>
              <a:gd name="connsiteY356" fmla="*/ 3066378 h 5314642"/>
              <a:gd name="connsiteX357" fmla="*/ 1484773 w 9021037"/>
              <a:gd name="connsiteY357" fmla="*/ 3120082 h 5314642"/>
              <a:gd name="connsiteX358" fmla="*/ 1421544 w 9021037"/>
              <a:gd name="connsiteY358" fmla="*/ 3130839 h 5314642"/>
              <a:gd name="connsiteX359" fmla="*/ 1364142 w 9021037"/>
              <a:gd name="connsiteY359" fmla="*/ 3105795 h 5314642"/>
              <a:gd name="connsiteX360" fmla="*/ 1313968 w 9021037"/>
              <a:gd name="connsiteY360" fmla="*/ 3066293 h 5314642"/>
              <a:gd name="connsiteX361" fmla="*/ 1292453 w 9021037"/>
              <a:gd name="connsiteY361" fmla="*/ 3034020 h 5314642"/>
              <a:gd name="connsiteX362" fmla="*/ 1224209 w 9021037"/>
              <a:gd name="connsiteY362" fmla="*/ 2974405 h 5314642"/>
              <a:gd name="connsiteX363" fmla="*/ 1120330 w 9021037"/>
              <a:gd name="connsiteY363" fmla="*/ 2980232 h 5314642"/>
              <a:gd name="connsiteX364" fmla="*/ 1051021 w 9021037"/>
              <a:gd name="connsiteY364" fmla="*/ 2999198 h 5314642"/>
              <a:gd name="connsiteX365" fmla="*/ 994264 w 9021037"/>
              <a:gd name="connsiteY365" fmla="*/ 2981801 h 5314642"/>
              <a:gd name="connsiteX366" fmla="*/ 908539 w 9021037"/>
              <a:gd name="connsiteY366" fmla="*/ 2984182 h 5314642"/>
              <a:gd name="connsiteX367" fmla="*/ 849008 w 9021037"/>
              <a:gd name="connsiteY367" fmla="*/ 2960370 h 5314642"/>
              <a:gd name="connsiteX368" fmla="*/ 743813 w 9021037"/>
              <a:gd name="connsiteY368" fmla="*/ 2958717 h 5314642"/>
              <a:gd name="connsiteX369" fmla="*/ 668593 w 9021037"/>
              <a:gd name="connsiteY369" fmla="*/ 2937117 h 5314642"/>
              <a:gd name="connsiteX370" fmla="*/ 608894 w 9021037"/>
              <a:gd name="connsiteY370" fmla="*/ 2912073 h 5314642"/>
              <a:gd name="connsiteX371" fmla="*/ 582448 w 9021037"/>
              <a:gd name="connsiteY371" fmla="*/ 2883413 h 5314642"/>
              <a:gd name="connsiteX372" fmla="*/ 442598 w 9021037"/>
              <a:gd name="connsiteY372" fmla="*/ 2915686 h 5314642"/>
              <a:gd name="connsiteX373" fmla="*/ 431841 w 9021037"/>
              <a:gd name="connsiteY373" fmla="*/ 2947959 h 5314642"/>
              <a:gd name="connsiteX374" fmla="*/ 367995 w 9021037"/>
              <a:gd name="connsiteY374" fmla="*/ 2936557 h 5314642"/>
              <a:gd name="connsiteX375" fmla="*/ 315804 w 9021037"/>
              <a:gd name="connsiteY375" fmla="*/ 2889577 h 5314642"/>
              <a:gd name="connsiteX376" fmla="*/ 238203 w 9021037"/>
              <a:gd name="connsiteY376" fmla="*/ 2883413 h 5314642"/>
              <a:gd name="connsiteX377" fmla="*/ 202148 w 9021037"/>
              <a:gd name="connsiteY377" fmla="*/ 2795055 h 5314642"/>
              <a:gd name="connsiteX378" fmla="*/ 119869 w 9021037"/>
              <a:gd name="connsiteY378" fmla="*/ 2754322 h 5314642"/>
              <a:gd name="connsiteX379" fmla="*/ 42437 w 9021037"/>
              <a:gd name="connsiteY379" fmla="*/ 2693390 h 5314642"/>
              <a:gd name="connsiteX380" fmla="*/ 1703 w 9021037"/>
              <a:gd name="connsiteY380" fmla="*/ 2607497 h 5314642"/>
              <a:gd name="connsiteX381" fmla="*/ 43417 w 9021037"/>
              <a:gd name="connsiteY381" fmla="*/ 2483083 h 5314642"/>
              <a:gd name="connsiteX382" fmla="*/ 119869 w 9021037"/>
              <a:gd name="connsiteY382" fmla="*/ 2420835 h 5314642"/>
              <a:gd name="connsiteX383" fmla="*/ 122503 w 9021037"/>
              <a:gd name="connsiteY383" fmla="*/ 2316956 h 5314642"/>
              <a:gd name="connsiteX384" fmla="*/ 201251 w 9021037"/>
              <a:gd name="connsiteY384" fmla="*/ 2246330 h 5314642"/>
              <a:gd name="connsiteX385" fmla="*/ 233524 w 9021037"/>
              <a:gd name="connsiteY385" fmla="*/ 2191478 h 5314642"/>
              <a:gd name="connsiteX386" fmla="*/ 281234 w 9021037"/>
              <a:gd name="connsiteY386" fmla="*/ 2151893 h 5314642"/>
              <a:gd name="connsiteX387" fmla="*/ 296838 w 9021037"/>
              <a:gd name="connsiteY387" fmla="*/ 2053926 h 5314642"/>
              <a:gd name="connsiteX388" fmla="*/ 265966 w 9021037"/>
              <a:gd name="connsiteY388" fmla="*/ 1923686 h 5314642"/>
              <a:gd name="connsiteX389" fmla="*/ 309977 w 9021037"/>
              <a:gd name="connsiteY389" fmla="*/ 1850847 h 5314642"/>
              <a:gd name="connsiteX390" fmla="*/ 378053 w 9021037"/>
              <a:gd name="connsiteY390" fmla="*/ 1721587 h 5314642"/>
              <a:gd name="connsiteX391" fmla="*/ 464114 w 9021037"/>
              <a:gd name="connsiteY39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192113 w 9021037"/>
              <a:gd name="connsiteY228" fmla="*/ 5094810 h 5314642"/>
              <a:gd name="connsiteX229" fmla="*/ 6187182 w 9021037"/>
              <a:gd name="connsiteY229" fmla="*/ 5164035 h 5314642"/>
              <a:gd name="connsiteX230" fmla="*/ 6111878 w 9021037"/>
              <a:gd name="connsiteY230" fmla="*/ 5228580 h 5314642"/>
              <a:gd name="connsiteX231" fmla="*/ 6047333 w 9021037"/>
              <a:gd name="connsiteY231" fmla="*/ 5271611 h 5314642"/>
              <a:gd name="connsiteX232" fmla="*/ 5982787 w 9021037"/>
              <a:gd name="connsiteY232" fmla="*/ 5282369 h 5314642"/>
              <a:gd name="connsiteX233" fmla="*/ 5928998 w 9021037"/>
              <a:gd name="connsiteY233" fmla="*/ 5293126 h 5314642"/>
              <a:gd name="connsiteX234" fmla="*/ 5896725 w 9021037"/>
              <a:gd name="connsiteY234" fmla="*/ 5303884 h 5314642"/>
              <a:gd name="connsiteX235" fmla="*/ 5842937 w 9021037"/>
              <a:gd name="connsiteY235" fmla="*/ 5314642 h 5314642"/>
              <a:gd name="connsiteX236" fmla="*/ 5767634 w 9021037"/>
              <a:gd name="connsiteY236" fmla="*/ 5303884 h 5314642"/>
              <a:gd name="connsiteX237" fmla="*/ 5703088 w 9021037"/>
              <a:gd name="connsiteY237" fmla="*/ 5282369 h 5314642"/>
              <a:gd name="connsiteX238" fmla="*/ 5638542 w 9021037"/>
              <a:gd name="connsiteY238" fmla="*/ 5271611 h 5314642"/>
              <a:gd name="connsiteX239" fmla="*/ 5595511 w 9021037"/>
              <a:gd name="connsiteY239" fmla="*/ 5174792 h 5314642"/>
              <a:gd name="connsiteX240" fmla="*/ 5638542 w 9021037"/>
              <a:gd name="connsiteY240" fmla="*/ 5056458 h 5314642"/>
              <a:gd name="connsiteX241" fmla="*/ 5660057 w 9021037"/>
              <a:gd name="connsiteY241" fmla="*/ 4895093 h 5314642"/>
              <a:gd name="connsiteX242" fmla="*/ 5584754 w 9021037"/>
              <a:gd name="connsiteY242" fmla="*/ 4819790 h 5314642"/>
              <a:gd name="connsiteX243" fmla="*/ 5530965 w 9021037"/>
              <a:gd name="connsiteY243" fmla="*/ 4787517 h 5314642"/>
              <a:gd name="connsiteX244" fmla="*/ 5423389 w 9021037"/>
              <a:gd name="connsiteY244" fmla="*/ 4766002 h 5314642"/>
              <a:gd name="connsiteX245" fmla="*/ 5358843 w 9021037"/>
              <a:gd name="connsiteY245" fmla="*/ 4733729 h 5314642"/>
              <a:gd name="connsiteX246" fmla="*/ 5326570 w 9021037"/>
              <a:gd name="connsiteY246" fmla="*/ 4722971 h 5314642"/>
              <a:gd name="connsiteX247" fmla="*/ 5294297 w 9021037"/>
              <a:gd name="connsiteY247" fmla="*/ 4701456 h 5314642"/>
              <a:gd name="connsiteX248" fmla="*/ 5175776 w 9021037"/>
              <a:gd name="connsiteY248" fmla="*/ 4704108 h 5314642"/>
              <a:gd name="connsiteX249" fmla="*/ 5166214 w 9021037"/>
              <a:gd name="connsiteY249" fmla="*/ 4655026 h 5314642"/>
              <a:gd name="connsiteX250" fmla="*/ 5197478 w 9021037"/>
              <a:gd name="connsiteY250" fmla="*/ 4572364 h 5314642"/>
              <a:gd name="connsiteX251" fmla="*/ 5264639 w 9021037"/>
              <a:gd name="connsiteY251" fmla="*/ 4543901 h 5314642"/>
              <a:gd name="connsiteX252" fmla="*/ 5339980 w 9021037"/>
              <a:gd name="connsiteY252" fmla="*/ 4489478 h 5314642"/>
              <a:gd name="connsiteX253" fmla="*/ 5401874 w 9021037"/>
              <a:gd name="connsiteY253" fmla="*/ 4432515 h 5314642"/>
              <a:gd name="connsiteX254" fmla="*/ 5466420 w 9021037"/>
              <a:gd name="connsiteY254" fmla="*/ 4421757 h 5314642"/>
              <a:gd name="connsiteX255" fmla="*/ 5617027 w 9021037"/>
              <a:gd name="connsiteY255" fmla="*/ 4378726 h 5314642"/>
              <a:gd name="connsiteX256" fmla="*/ 5712277 w 9021037"/>
              <a:gd name="connsiteY256" fmla="*/ 4285792 h 5314642"/>
              <a:gd name="connsiteX257" fmla="*/ 5573996 w 9021037"/>
              <a:gd name="connsiteY257" fmla="*/ 4195846 h 5314642"/>
              <a:gd name="connsiteX258" fmla="*/ 5467129 w 9021037"/>
              <a:gd name="connsiteY258" fmla="*/ 4187031 h 5314642"/>
              <a:gd name="connsiteX259" fmla="*/ 5404339 w 9021037"/>
              <a:gd name="connsiteY259" fmla="*/ 4245451 h 5314642"/>
              <a:gd name="connsiteX260" fmla="*/ 5296389 w 9021037"/>
              <a:gd name="connsiteY260" fmla="*/ 4229576 h 5314642"/>
              <a:gd name="connsiteX261" fmla="*/ 5223364 w 9021037"/>
              <a:gd name="connsiteY261" fmla="*/ 4223226 h 5314642"/>
              <a:gd name="connsiteX262" fmla="*/ 5154448 w 9021037"/>
              <a:gd name="connsiteY262" fmla="*/ 4185089 h 5314642"/>
              <a:gd name="connsiteX263" fmla="*/ 5122175 w 9021037"/>
              <a:gd name="connsiteY263" fmla="*/ 4195846 h 5314642"/>
              <a:gd name="connsiteX264" fmla="*/ 5025356 w 9021037"/>
              <a:gd name="connsiteY264" fmla="*/ 4185089 h 5314642"/>
              <a:gd name="connsiteX265" fmla="*/ 4960810 w 9021037"/>
              <a:gd name="connsiteY265" fmla="*/ 4152816 h 5314642"/>
              <a:gd name="connsiteX266" fmla="*/ 4907022 w 9021037"/>
              <a:gd name="connsiteY266" fmla="*/ 4099027 h 5314642"/>
              <a:gd name="connsiteX267" fmla="*/ 4836014 w 9021037"/>
              <a:gd name="connsiteY267" fmla="*/ 4093051 h 5314642"/>
              <a:gd name="connsiteX268" fmla="*/ 4804899 w 9021037"/>
              <a:gd name="connsiteY268" fmla="*/ 4048414 h 5314642"/>
              <a:gd name="connsiteX269" fmla="*/ 4902689 w 9021037"/>
              <a:gd name="connsiteY269" fmla="*/ 4007326 h 5314642"/>
              <a:gd name="connsiteX270" fmla="*/ 4880576 w 9021037"/>
              <a:gd name="connsiteY270" fmla="*/ 3944536 h 5314642"/>
              <a:gd name="connsiteX271" fmla="*/ 4739307 w 9021037"/>
              <a:gd name="connsiteY271" fmla="*/ 3953538 h 5314642"/>
              <a:gd name="connsiteX272" fmla="*/ 4639500 w 9021037"/>
              <a:gd name="connsiteY272" fmla="*/ 3859707 h 5314642"/>
              <a:gd name="connsiteX273" fmla="*/ 4502639 w 9021037"/>
              <a:gd name="connsiteY273" fmla="*/ 3870801 h 5314642"/>
              <a:gd name="connsiteX274" fmla="*/ 4421695 w 9021037"/>
              <a:gd name="connsiteY274" fmla="*/ 3860417 h 5314642"/>
              <a:gd name="connsiteX275" fmla="*/ 4328014 w 9021037"/>
              <a:gd name="connsiteY275" fmla="*/ 3873976 h 5314642"/>
              <a:gd name="connsiteX276" fmla="*/ 4302614 w 9021037"/>
              <a:gd name="connsiteY276" fmla="*/ 3899376 h 5314642"/>
              <a:gd name="connsiteX277" fmla="*/ 4305789 w 9021037"/>
              <a:gd name="connsiteY277" fmla="*/ 3947001 h 5314642"/>
              <a:gd name="connsiteX278" fmla="*/ 4272321 w 9021037"/>
              <a:gd name="connsiteY278" fmla="*/ 4045239 h 5314642"/>
              <a:gd name="connsiteX279" fmla="*/ 4229290 w 9021037"/>
              <a:gd name="connsiteY279" fmla="*/ 4109785 h 5314642"/>
              <a:gd name="connsiteX280" fmla="*/ 4207775 w 9021037"/>
              <a:gd name="connsiteY280" fmla="*/ 4142058 h 5314642"/>
              <a:gd name="connsiteX281" fmla="*/ 4175502 w 9021037"/>
              <a:gd name="connsiteY281" fmla="*/ 4174331 h 5314642"/>
              <a:gd name="connsiteX282" fmla="*/ 4121714 w 9021037"/>
              <a:gd name="connsiteY282" fmla="*/ 4217362 h 5314642"/>
              <a:gd name="connsiteX283" fmla="*/ 4096239 w 9021037"/>
              <a:gd name="connsiteY283" fmla="*/ 4270851 h 5314642"/>
              <a:gd name="connsiteX284" fmla="*/ 4046410 w 9021037"/>
              <a:gd name="connsiteY284" fmla="*/ 4335696 h 5314642"/>
              <a:gd name="connsiteX285" fmla="*/ 4014137 w 9021037"/>
              <a:gd name="connsiteY285" fmla="*/ 4367969 h 5314642"/>
              <a:gd name="connsiteX286" fmla="*/ 3924191 w 9021037"/>
              <a:gd name="connsiteY286" fmla="*/ 4468485 h 5314642"/>
              <a:gd name="connsiteX287" fmla="*/ 3838130 w 9021037"/>
              <a:gd name="connsiteY287" fmla="*/ 4537439 h 5314642"/>
              <a:gd name="connsiteX288" fmla="*/ 3780457 w 9021037"/>
              <a:gd name="connsiteY288" fmla="*/ 4563362 h 5314642"/>
              <a:gd name="connsiteX289" fmla="*/ 3813664 w 9021037"/>
              <a:gd name="connsiteY289" fmla="*/ 4639151 h 5314642"/>
              <a:gd name="connsiteX290" fmla="*/ 3810489 w 9021037"/>
              <a:gd name="connsiteY290" fmla="*/ 4728051 h 5314642"/>
              <a:gd name="connsiteX291" fmla="*/ 3745196 w 9021037"/>
              <a:gd name="connsiteY291" fmla="*/ 4755244 h 5314642"/>
              <a:gd name="connsiteX292" fmla="*/ 3699364 w 9021037"/>
              <a:gd name="connsiteY292" fmla="*/ 4693126 h 5314642"/>
              <a:gd name="connsiteX293" fmla="*/ 3621745 w 9021037"/>
              <a:gd name="connsiteY293" fmla="*/ 4641840 h 5314642"/>
              <a:gd name="connsiteX294" fmla="*/ 3499339 w 9021037"/>
              <a:gd name="connsiteY294" fmla="*/ 4664551 h 5314642"/>
              <a:gd name="connsiteX295" fmla="*/ 3423139 w 9021037"/>
              <a:gd name="connsiteY295" fmla="*/ 4728051 h 5314642"/>
              <a:gd name="connsiteX296" fmla="*/ 3342046 w 9021037"/>
              <a:gd name="connsiteY296" fmla="*/ 4725436 h 5314642"/>
              <a:gd name="connsiteX297" fmla="*/ 3286614 w 9021037"/>
              <a:gd name="connsiteY297" fmla="*/ 4785201 h 5314642"/>
              <a:gd name="connsiteX298" fmla="*/ 3212431 w 9021037"/>
              <a:gd name="connsiteY298" fmla="*/ 4788750 h 5314642"/>
              <a:gd name="connsiteX299" fmla="*/ 3153525 w 9021037"/>
              <a:gd name="connsiteY299" fmla="*/ 4755244 h 5314642"/>
              <a:gd name="connsiteX300" fmla="*/ 3099737 w 9021037"/>
              <a:gd name="connsiteY300" fmla="*/ 4712213 h 5314642"/>
              <a:gd name="connsiteX301" fmla="*/ 3032614 w 9021037"/>
              <a:gd name="connsiteY301" fmla="*/ 4591526 h 5314642"/>
              <a:gd name="connsiteX302" fmla="*/ 3054839 w 9021037"/>
              <a:gd name="connsiteY302" fmla="*/ 4556601 h 5314642"/>
              <a:gd name="connsiteX303" fmla="*/ 3088980 w 9021037"/>
              <a:gd name="connsiteY303" fmla="*/ 4561606 h 5314642"/>
              <a:gd name="connsiteX304" fmla="*/ 3131039 w 9021037"/>
              <a:gd name="connsiteY304" fmla="*/ 4585176 h 5314642"/>
              <a:gd name="connsiteX305" fmla="*/ 3173995 w 9021037"/>
              <a:gd name="connsiteY305" fmla="*/ 4560037 h 5314642"/>
              <a:gd name="connsiteX306" fmla="*/ 3172314 w 9021037"/>
              <a:gd name="connsiteY306" fmla="*/ 4505801 h 5314642"/>
              <a:gd name="connsiteX307" fmla="*/ 3142768 w 9021037"/>
              <a:gd name="connsiteY307" fmla="*/ 4443272 h 5314642"/>
              <a:gd name="connsiteX308" fmla="*/ 3192148 w 9021037"/>
              <a:gd name="connsiteY308" fmla="*/ 4404126 h 5314642"/>
              <a:gd name="connsiteX309" fmla="*/ 3268871 w 9021037"/>
              <a:gd name="connsiteY309" fmla="*/ 4377680 h 5314642"/>
              <a:gd name="connsiteX310" fmla="*/ 3299725 w 9021037"/>
              <a:gd name="connsiteY310" fmla="*/ 4261812 h 5314642"/>
              <a:gd name="connsiteX311" fmla="*/ 3411896 w 9021037"/>
              <a:gd name="connsiteY311" fmla="*/ 4243658 h 5314642"/>
              <a:gd name="connsiteX312" fmla="*/ 3423139 w 9021037"/>
              <a:gd name="connsiteY312" fmla="*/ 4140676 h 5314642"/>
              <a:gd name="connsiteX313" fmla="*/ 3380669 w 9021037"/>
              <a:gd name="connsiteY313" fmla="*/ 4050170 h 5314642"/>
              <a:gd name="connsiteX314" fmla="*/ 3401997 w 9021037"/>
              <a:gd name="connsiteY314" fmla="*/ 3941361 h 5314642"/>
              <a:gd name="connsiteX315" fmla="*/ 3490188 w 9021037"/>
              <a:gd name="connsiteY315" fmla="*/ 3891270 h 5314642"/>
              <a:gd name="connsiteX316" fmla="*/ 3589658 w 9021037"/>
              <a:gd name="connsiteY316" fmla="*/ 3897097 h 5314642"/>
              <a:gd name="connsiteX317" fmla="*/ 3669893 w 9021037"/>
              <a:gd name="connsiteY317" fmla="*/ 3948420 h 5314642"/>
              <a:gd name="connsiteX318" fmla="*/ 3737613 w 9021037"/>
              <a:gd name="connsiteY318" fmla="*/ 3984578 h 5314642"/>
              <a:gd name="connsiteX319" fmla="*/ 3813440 w 9021037"/>
              <a:gd name="connsiteY319" fmla="*/ 3954770 h 5314642"/>
              <a:gd name="connsiteX320" fmla="*/ 3913620 w 9021037"/>
              <a:gd name="connsiteY320" fmla="*/ 3963063 h 5314642"/>
              <a:gd name="connsiteX321" fmla="*/ 3899688 w 9021037"/>
              <a:gd name="connsiteY321" fmla="*/ 3865011 h 5314642"/>
              <a:gd name="connsiteX322" fmla="*/ 3911155 w 9021037"/>
              <a:gd name="connsiteY322" fmla="*/ 3759713 h 5314642"/>
              <a:gd name="connsiteX323" fmla="*/ 3829315 w 9021037"/>
              <a:gd name="connsiteY323" fmla="*/ 3709997 h 5314642"/>
              <a:gd name="connsiteX324" fmla="*/ 3750127 w 9021037"/>
              <a:gd name="connsiteY324" fmla="*/ 3651091 h 5314642"/>
              <a:gd name="connsiteX325" fmla="*/ 3702165 w 9021037"/>
              <a:gd name="connsiteY325" fmla="*/ 3571903 h 5314642"/>
              <a:gd name="connsiteX326" fmla="*/ 3659135 w 9021037"/>
              <a:gd name="connsiteY326" fmla="*/ 3518115 h 5314642"/>
              <a:gd name="connsiteX327" fmla="*/ 3655437 w 9021037"/>
              <a:gd name="connsiteY327" fmla="*/ 3410538 h 5314642"/>
              <a:gd name="connsiteX328" fmla="*/ 3558431 w 9021037"/>
              <a:gd name="connsiteY328" fmla="*/ 3368217 h 5314642"/>
              <a:gd name="connsiteX329" fmla="*/ 3474126 w 9021037"/>
              <a:gd name="connsiteY329" fmla="*/ 3263106 h 5314642"/>
              <a:gd name="connsiteX330" fmla="*/ 3508528 w 9021037"/>
              <a:gd name="connsiteY330" fmla="*/ 3173870 h 5314642"/>
              <a:gd name="connsiteX331" fmla="*/ 3531463 w 9021037"/>
              <a:gd name="connsiteY331" fmla="*/ 3083924 h 5314642"/>
              <a:gd name="connsiteX332" fmla="*/ 3465497 w 9021037"/>
              <a:gd name="connsiteY332" fmla="*/ 2990990 h 5314642"/>
              <a:gd name="connsiteX333" fmla="*/ 3381901 w 9021037"/>
              <a:gd name="connsiteY333" fmla="*/ 2973359 h 5314642"/>
              <a:gd name="connsiteX334" fmla="*/ 3316310 w 9021037"/>
              <a:gd name="connsiteY334" fmla="*/ 2894171 h 5314642"/>
              <a:gd name="connsiteX335" fmla="*/ 3249112 w 9021037"/>
              <a:gd name="connsiteY335" fmla="*/ 2840551 h 5314642"/>
              <a:gd name="connsiteX336" fmla="*/ 3196920 w 9021037"/>
              <a:gd name="connsiteY336" fmla="*/ 2838926 h 5314642"/>
              <a:gd name="connsiteX337" fmla="*/ 3146466 w 9021037"/>
              <a:gd name="connsiteY337" fmla="*/ 2886859 h 5314642"/>
              <a:gd name="connsiteX338" fmla="*/ 3099737 w 9021037"/>
              <a:gd name="connsiteY338" fmla="*/ 2829625 h 5314642"/>
              <a:gd name="connsiteX339" fmla="*/ 3023370 w 9021037"/>
              <a:gd name="connsiteY339" fmla="*/ 2820016 h 5314642"/>
              <a:gd name="connsiteX340" fmla="*/ 2955209 w 9021037"/>
              <a:gd name="connsiteY340" fmla="*/ 2788976 h 5314642"/>
              <a:gd name="connsiteX341" fmla="*/ 2938288 w 9021037"/>
              <a:gd name="connsiteY341" fmla="*/ 2705547 h 5314642"/>
              <a:gd name="connsiteX342" fmla="*/ 2872594 w 9021037"/>
              <a:gd name="connsiteY342" fmla="*/ 2718518 h 5314642"/>
              <a:gd name="connsiteX343" fmla="*/ 2773310 w 9021037"/>
              <a:gd name="connsiteY343" fmla="*/ 2629012 h 5314642"/>
              <a:gd name="connsiteX344" fmla="*/ 2658674 w 9021037"/>
              <a:gd name="connsiteY344" fmla="*/ 2646745 h 5314642"/>
              <a:gd name="connsiteX345" fmla="*/ 2565300 w 9021037"/>
              <a:gd name="connsiteY345" fmla="*/ 2702747 h 5314642"/>
              <a:gd name="connsiteX346" fmla="*/ 2443521 w 9021037"/>
              <a:gd name="connsiteY346" fmla="*/ 2711291 h 5314642"/>
              <a:gd name="connsiteX347" fmla="*/ 2314429 w 9021037"/>
              <a:gd name="connsiteY347" fmla="*/ 2743564 h 5314642"/>
              <a:gd name="connsiteX348" fmla="*/ 2217610 w 9021037"/>
              <a:gd name="connsiteY348" fmla="*/ 2775837 h 5314642"/>
              <a:gd name="connsiteX349" fmla="*/ 2164971 w 9021037"/>
              <a:gd name="connsiteY349" fmla="*/ 2850972 h 5314642"/>
              <a:gd name="connsiteX350" fmla="*/ 2105187 w 9021037"/>
              <a:gd name="connsiteY350" fmla="*/ 2910756 h 5314642"/>
              <a:gd name="connsiteX351" fmla="*/ 2034730 w 9021037"/>
              <a:gd name="connsiteY351" fmla="*/ 2937202 h 5314642"/>
              <a:gd name="connsiteX352" fmla="*/ 1980942 w 9021037"/>
              <a:gd name="connsiteY352" fmla="*/ 2958717 h 5314642"/>
              <a:gd name="connsiteX353" fmla="*/ 1872217 w 9021037"/>
              <a:gd name="connsiteY353" fmla="*/ 2986311 h 5314642"/>
              <a:gd name="connsiteX354" fmla="*/ 1734291 w 9021037"/>
              <a:gd name="connsiteY354" fmla="*/ 2998656 h 5314642"/>
              <a:gd name="connsiteX355" fmla="*/ 1598430 w 9021037"/>
              <a:gd name="connsiteY355" fmla="*/ 2999451 h 5314642"/>
              <a:gd name="connsiteX356" fmla="*/ 1524443 w 9021037"/>
              <a:gd name="connsiteY356" fmla="*/ 3066378 h 5314642"/>
              <a:gd name="connsiteX357" fmla="*/ 1484773 w 9021037"/>
              <a:gd name="connsiteY357" fmla="*/ 3120082 h 5314642"/>
              <a:gd name="connsiteX358" fmla="*/ 1421544 w 9021037"/>
              <a:gd name="connsiteY358" fmla="*/ 3130839 h 5314642"/>
              <a:gd name="connsiteX359" fmla="*/ 1364142 w 9021037"/>
              <a:gd name="connsiteY359" fmla="*/ 3105795 h 5314642"/>
              <a:gd name="connsiteX360" fmla="*/ 1313968 w 9021037"/>
              <a:gd name="connsiteY360" fmla="*/ 3066293 h 5314642"/>
              <a:gd name="connsiteX361" fmla="*/ 1292453 w 9021037"/>
              <a:gd name="connsiteY361" fmla="*/ 3034020 h 5314642"/>
              <a:gd name="connsiteX362" fmla="*/ 1224209 w 9021037"/>
              <a:gd name="connsiteY362" fmla="*/ 2974405 h 5314642"/>
              <a:gd name="connsiteX363" fmla="*/ 1120330 w 9021037"/>
              <a:gd name="connsiteY363" fmla="*/ 2980232 h 5314642"/>
              <a:gd name="connsiteX364" fmla="*/ 1051021 w 9021037"/>
              <a:gd name="connsiteY364" fmla="*/ 2999198 h 5314642"/>
              <a:gd name="connsiteX365" fmla="*/ 994264 w 9021037"/>
              <a:gd name="connsiteY365" fmla="*/ 2981801 h 5314642"/>
              <a:gd name="connsiteX366" fmla="*/ 908539 w 9021037"/>
              <a:gd name="connsiteY366" fmla="*/ 2984182 h 5314642"/>
              <a:gd name="connsiteX367" fmla="*/ 849008 w 9021037"/>
              <a:gd name="connsiteY367" fmla="*/ 2960370 h 5314642"/>
              <a:gd name="connsiteX368" fmla="*/ 743813 w 9021037"/>
              <a:gd name="connsiteY368" fmla="*/ 2958717 h 5314642"/>
              <a:gd name="connsiteX369" fmla="*/ 668593 w 9021037"/>
              <a:gd name="connsiteY369" fmla="*/ 2937117 h 5314642"/>
              <a:gd name="connsiteX370" fmla="*/ 608894 w 9021037"/>
              <a:gd name="connsiteY370" fmla="*/ 2912073 h 5314642"/>
              <a:gd name="connsiteX371" fmla="*/ 582448 w 9021037"/>
              <a:gd name="connsiteY371" fmla="*/ 2883413 h 5314642"/>
              <a:gd name="connsiteX372" fmla="*/ 442598 w 9021037"/>
              <a:gd name="connsiteY372" fmla="*/ 2915686 h 5314642"/>
              <a:gd name="connsiteX373" fmla="*/ 431841 w 9021037"/>
              <a:gd name="connsiteY373" fmla="*/ 2947959 h 5314642"/>
              <a:gd name="connsiteX374" fmla="*/ 367995 w 9021037"/>
              <a:gd name="connsiteY374" fmla="*/ 2936557 h 5314642"/>
              <a:gd name="connsiteX375" fmla="*/ 315804 w 9021037"/>
              <a:gd name="connsiteY375" fmla="*/ 2889577 h 5314642"/>
              <a:gd name="connsiteX376" fmla="*/ 238203 w 9021037"/>
              <a:gd name="connsiteY376" fmla="*/ 2883413 h 5314642"/>
              <a:gd name="connsiteX377" fmla="*/ 202148 w 9021037"/>
              <a:gd name="connsiteY377" fmla="*/ 2795055 h 5314642"/>
              <a:gd name="connsiteX378" fmla="*/ 119869 w 9021037"/>
              <a:gd name="connsiteY378" fmla="*/ 2754322 h 5314642"/>
              <a:gd name="connsiteX379" fmla="*/ 42437 w 9021037"/>
              <a:gd name="connsiteY379" fmla="*/ 2693390 h 5314642"/>
              <a:gd name="connsiteX380" fmla="*/ 1703 w 9021037"/>
              <a:gd name="connsiteY380" fmla="*/ 2607497 h 5314642"/>
              <a:gd name="connsiteX381" fmla="*/ 43417 w 9021037"/>
              <a:gd name="connsiteY381" fmla="*/ 2483083 h 5314642"/>
              <a:gd name="connsiteX382" fmla="*/ 119869 w 9021037"/>
              <a:gd name="connsiteY382" fmla="*/ 2420835 h 5314642"/>
              <a:gd name="connsiteX383" fmla="*/ 122503 w 9021037"/>
              <a:gd name="connsiteY383" fmla="*/ 2316956 h 5314642"/>
              <a:gd name="connsiteX384" fmla="*/ 201251 w 9021037"/>
              <a:gd name="connsiteY384" fmla="*/ 2246330 h 5314642"/>
              <a:gd name="connsiteX385" fmla="*/ 233524 w 9021037"/>
              <a:gd name="connsiteY385" fmla="*/ 2191478 h 5314642"/>
              <a:gd name="connsiteX386" fmla="*/ 281234 w 9021037"/>
              <a:gd name="connsiteY386" fmla="*/ 2151893 h 5314642"/>
              <a:gd name="connsiteX387" fmla="*/ 296838 w 9021037"/>
              <a:gd name="connsiteY387" fmla="*/ 2053926 h 5314642"/>
              <a:gd name="connsiteX388" fmla="*/ 265966 w 9021037"/>
              <a:gd name="connsiteY388" fmla="*/ 1923686 h 5314642"/>
              <a:gd name="connsiteX389" fmla="*/ 309977 w 9021037"/>
              <a:gd name="connsiteY389" fmla="*/ 1850847 h 5314642"/>
              <a:gd name="connsiteX390" fmla="*/ 378053 w 9021037"/>
              <a:gd name="connsiteY390" fmla="*/ 1721587 h 5314642"/>
              <a:gd name="connsiteX391" fmla="*/ 464114 w 9021037"/>
              <a:gd name="connsiteY391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192113 w 9021037"/>
              <a:gd name="connsiteY228" fmla="*/ 5094810 h 5314642"/>
              <a:gd name="connsiteX229" fmla="*/ 6111878 w 9021037"/>
              <a:gd name="connsiteY229" fmla="*/ 5228580 h 5314642"/>
              <a:gd name="connsiteX230" fmla="*/ 6047333 w 9021037"/>
              <a:gd name="connsiteY230" fmla="*/ 5271611 h 5314642"/>
              <a:gd name="connsiteX231" fmla="*/ 5982787 w 9021037"/>
              <a:gd name="connsiteY231" fmla="*/ 5282369 h 5314642"/>
              <a:gd name="connsiteX232" fmla="*/ 5928998 w 9021037"/>
              <a:gd name="connsiteY232" fmla="*/ 5293126 h 5314642"/>
              <a:gd name="connsiteX233" fmla="*/ 5896725 w 9021037"/>
              <a:gd name="connsiteY233" fmla="*/ 5303884 h 5314642"/>
              <a:gd name="connsiteX234" fmla="*/ 5842937 w 9021037"/>
              <a:gd name="connsiteY234" fmla="*/ 5314642 h 5314642"/>
              <a:gd name="connsiteX235" fmla="*/ 5767634 w 9021037"/>
              <a:gd name="connsiteY235" fmla="*/ 5303884 h 5314642"/>
              <a:gd name="connsiteX236" fmla="*/ 5703088 w 9021037"/>
              <a:gd name="connsiteY236" fmla="*/ 5282369 h 5314642"/>
              <a:gd name="connsiteX237" fmla="*/ 5638542 w 9021037"/>
              <a:gd name="connsiteY237" fmla="*/ 5271611 h 5314642"/>
              <a:gd name="connsiteX238" fmla="*/ 5595511 w 9021037"/>
              <a:gd name="connsiteY238" fmla="*/ 5174792 h 5314642"/>
              <a:gd name="connsiteX239" fmla="*/ 5638542 w 9021037"/>
              <a:gd name="connsiteY239" fmla="*/ 5056458 h 5314642"/>
              <a:gd name="connsiteX240" fmla="*/ 5660057 w 9021037"/>
              <a:gd name="connsiteY240" fmla="*/ 4895093 h 5314642"/>
              <a:gd name="connsiteX241" fmla="*/ 5584754 w 9021037"/>
              <a:gd name="connsiteY241" fmla="*/ 4819790 h 5314642"/>
              <a:gd name="connsiteX242" fmla="*/ 5530965 w 9021037"/>
              <a:gd name="connsiteY242" fmla="*/ 4787517 h 5314642"/>
              <a:gd name="connsiteX243" fmla="*/ 5423389 w 9021037"/>
              <a:gd name="connsiteY243" fmla="*/ 4766002 h 5314642"/>
              <a:gd name="connsiteX244" fmla="*/ 5358843 w 9021037"/>
              <a:gd name="connsiteY244" fmla="*/ 4733729 h 5314642"/>
              <a:gd name="connsiteX245" fmla="*/ 5326570 w 9021037"/>
              <a:gd name="connsiteY245" fmla="*/ 4722971 h 5314642"/>
              <a:gd name="connsiteX246" fmla="*/ 5294297 w 9021037"/>
              <a:gd name="connsiteY246" fmla="*/ 4701456 h 5314642"/>
              <a:gd name="connsiteX247" fmla="*/ 5175776 w 9021037"/>
              <a:gd name="connsiteY247" fmla="*/ 4704108 h 5314642"/>
              <a:gd name="connsiteX248" fmla="*/ 5166214 w 9021037"/>
              <a:gd name="connsiteY248" fmla="*/ 4655026 h 5314642"/>
              <a:gd name="connsiteX249" fmla="*/ 5197478 w 9021037"/>
              <a:gd name="connsiteY249" fmla="*/ 4572364 h 5314642"/>
              <a:gd name="connsiteX250" fmla="*/ 5264639 w 9021037"/>
              <a:gd name="connsiteY250" fmla="*/ 4543901 h 5314642"/>
              <a:gd name="connsiteX251" fmla="*/ 5339980 w 9021037"/>
              <a:gd name="connsiteY251" fmla="*/ 4489478 h 5314642"/>
              <a:gd name="connsiteX252" fmla="*/ 5401874 w 9021037"/>
              <a:gd name="connsiteY252" fmla="*/ 4432515 h 5314642"/>
              <a:gd name="connsiteX253" fmla="*/ 5466420 w 9021037"/>
              <a:gd name="connsiteY253" fmla="*/ 4421757 h 5314642"/>
              <a:gd name="connsiteX254" fmla="*/ 5617027 w 9021037"/>
              <a:gd name="connsiteY254" fmla="*/ 4378726 h 5314642"/>
              <a:gd name="connsiteX255" fmla="*/ 5712277 w 9021037"/>
              <a:gd name="connsiteY255" fmla="*/ 4285792 h 5314642"/>
              <a:gd name="connsiteX256" fmla="*/ 5573996 w 9021037"/>
              <a:gd name="connsiteY256" fmla="*/ 4195846 h 5314642"/>
              <a:gd name="connsiteX257" fmla="*/ 5467129 w 9021037"/>
              <a:gd name="connsiteY257" fmla="*/ 4187031 h 5314642"/>
              <a:gd name="connsiteX258" fmla="*/ 5404339 w 9021037"/>
              <a:gd name="connsiteY258" fmla="*/ 4245451 h 5314642"/>
              <a:gd name="connsiteX259" fmla="*/ 5296389 w 9021037"/>
              <a:gd name="connsiteY259" fmla="*/ 4229576 h 5314642"/>
              <a:gd name="connsiteX260" fmla="*/ 5223364 w 9021037"/>
              <a:gd name="connsiteY260" fmla="*/ 4223226 h 5314642"/>
              <a:gd name="connsiteX261" fmla="*/ 5154448 w 9021037"/>
              <a:gd name="connsiteY261" fmla="*/ 4185089 h 5314642"/>
              <a:gd name="connsiteX262" fmla="*/ 5122175 w 9021037"/>
              <a:gd name="connsiteY262" fmla="*/ 4195846 h 5314642"/>
              <a:gd name="connsiteX263" fmla="*/ 5025356 w 9021037"/>
              <a:gd name="connsiteY263" fmla="*/ 4185089 h 5314642"/>
              <a:gd name="connsiteX264" fmla="*/ 4960810 w 9021037"/>
              <a:gd name="connsiteY264" fmla="*/ 4152816 h 5314642"/>
              <a:gd name="connsiteX265" fmla="*/ 4907022 w 9021037"/>
              <a:gd name="connsiteY265" fmla="*/ 4099027 h 5314642"/>
              <a:gd name="connsiteX266" fmla="*/ 4836014 w 9021037"/>
              <a:gd name="connsiteY266" fmla="*/ 4093051 h 5314642"/>
              <a:gd name="connsiteX267" fmla="*/ 4804899 w 9021037"/>
              <a:gd name="connsiteY267" fmla="*/ 4048414 h 5314642"/>
              <a:gd name="connsiteX268" fmla="*/ 4902689 w 9021037"/>
              <a:gd name="connsiteY268" fmla="*/ 4007326 h 5314642"/>
              <a:gd name="connsiteX269" fmla="*/ 4880576 w 9021037"/>
              <a:gd name="connsiteY269" fmla="*/ 3944536 h 5314642"/>
              <a:gd name="connsiteX270" fmla="*/ 4739307 w 9021037"/>
              <a:gd name="connsiteY270" fmla="*/ 3953538 h 5314642"/>
              <a:gd name="connsiteX271" fmla="*/ 4639500 w 9021037"/>
              <a:gd name="connsiteY271" fmla="*/ 3859707 h 5314642"/>
              <a:gd name="connsiteX272" fmla="*/ 4502639 w 9021037"/>
              <a:gd name="connsiteY272" fmla="*/ 3870801 h 5314642"/>
              <a:gd name="connsiteX273" fmla="*/ 4421695 w 9021037"/>
              <a:gd name="connsiteY273" fmla="*/ 3860417 h 5314642"/>
              <a:gd name="connsiteX274" fmla="*/ 4328014 w 9021037"/>
              <a:gd name="connsiteY274" fmla="*/ 3873976 h 5314642"/>
              <a:gd name="connsiteX275" fmla="*/ 4302614 w 9021037"/>
              <a:gd name="connsiteY275" fmla="*/ 3899376 h 5314642"/>
              <a:gd name="connsiteX276" fmla="*/ 4305789 w 9021037"/>
              <a:gd name="connsiteY276" fmla="*/ 3947001 h 5314642"/>
              <a:gd name="connsiteX277" fmla="*/ 4272321 w 9021037"/>
              <a:gd name="connsiteY277" fmla="*/ 4045239 h 5314642"/>
              <a:gd name="connsiteX278" fmla="*/ 4229290 w 9021037"/>
              <a:gd name="connsiteY278" fmla="*/ 4109785 h 5314642"/>
              <a:gd name="connsiteX279" fmla="*/ 4207775 w 9021037"/>
              <a:gd name="connsiteY279" fmla="*/ 4142058 h 5314642"/>
              <a:gd name="connsiteX280" fmla="*/ 4175502 w 9021037"/>
              <a:gd name="connsiteY280" fmla="*/ 4174331 h 5314642"/>
              <a:gd name="connsiteX281" fmla="*/ 4121714 w 9021037"/>
              <a:gd name="connsiteY281" fmla="*/ 4217362 h 5314642"/>
              <a:gd name="connsiteX282" fmla="*/ 4096239 w 9021037"/>
              <a:gd name="connsiteY282" fmla="*/ 4270851 h 5314642"/>
              <a:gd name="connsiteX283" fmla="*/ 4046410 w 9021037"/>
              <a:gd name="connsiteY283" fmla="*/ 4335696 h 5314642"/>
              <a:gd name="connsiteX284" fmla="*/ 4014137 w 9021037"/>
              <a:gd name="connsiteY284" fmla="*/ 4367969 h 5314642"/>
              <a:gd name="connsiteX285" fmla="*/ 3924191 w 9021037"/>
              <a:gd name="connsiteY285" fmla="*/ 4468485 h 5314642"/>
              <a:gd name="connsiteX286" fmla="*/ 3838130 w 9021037"/>
              <a:gd name="connsiteY286" fmla="*/ 4537439 h 5314642"/>
              <a:gd name="connsiteX287" fmla="*/ 3780457 w 9021037"/>
              <a:gd name="connsiteY287" fmla="*/ 4563362 h 5314642"/>
              <a:gd name="connsiteX288" fmla="*/ 3813664 w 9021037"/>
              <a:gd name="connsiteY288" fmla="*/ 4639151 h 5314642"/>
              <a:gd name="connsiteX289" fmla="*/ 3810489 w 9021037"/>
              <a:gd name="connsiteY289" fmla="*/ 4728051 h 5314642"/>
              <a:gd name="connsiteX290" fmla="*/ 3745196 w 9021037"/>
              <a:gd name="connsiteY290" fmla="*/ 4755244 h 5314642"/>
              <a:gd name="connsiteX291" fmla="*/ 3699364 w 9021037"/>
              <a:gd name="connsiteY291" fmla="*/ 4693126 h 5314642"/>
              <a:gd name="connsiteX292" fmla="*/ 3621745 w 9021037"/>
              <a:gd name="connsiteY292" fmla="*/ 4641840 h 5314642"/>
              <a:gd name="connsiteX293" fmla="*/ 3499339 w 9021037"/>
              <a:gd name="connsiteY293" fmla="*/ 4664551 h 5314642"/>
              <a:gd name="connsiteX294" fmla="*/ 3423139 w 9021037"/>
              <a:gd name="connsiteY294" fmla="*/ 4728051 h 5314642"/>
              <a:gd name="connsiteX295" fmla="*/ 3342046 w 9021037"/>
              <a:gd name="connsiteY295" fmla="*/ 4725436 h 5314642"/>
              <a:gd name="connsiteX296" fmla="*/ 3286614 w 9021037"/>
              <a:gd name="connsiteY296" fmla="*/ 4785201 h 5314642"/>
              <a:gd name="connsiteX297" fmla="*/ 3212431 w 9021037"/>
              <a:gd name="connsiteY297" fmla="*/ 4788750 h 5314642"/>
              <a:gd name="connsiteX298" fmla="*/ 3153525 w 9021037"/>
              <a:gd name="connsiteY298" fmla="*/ 4755244 h 5314642"/>
              <a:gd name="connsiteX299" fmla="*/ 3099737 w 9021037"/>
              <a:gd name="connsiteY299" fmla="*/ 4712213 h 5314642"/>
              <a:gd name="connsiteX300" fmla="*/ 3032614 w 9021037"/>
              <a:gd name="connsiteY300" fmla="*/ 4591526 h 5314642"/>
              <a:gd name="connsiteX301" fmla="*/ 3054839 w 9021037"/>
              <a:gd name="connsiteY301" fmla="*/ 4556601 h 5314642"/>
              <a:gd name="connsiteX302" fmla="*/ 3088980 w 9021037"/>
              <a:gd name="connsiteY302" fmla="*/ 4561606 h 5314642"/>
              <a:gd name="connsiteX303" fmla="*/ 3131039 w 9021037"/>
              <a:gd name="connsiteY303" fmla="*/ 4585176 h 5314642"/>
              <a:gd name="connsiteX304" fmla="*/ 3173995 w 9021037"/>
              <a:gd name="connsiteY304" fmla="*/ 4560037 h 5314642"/>
              <a:gd name="connsiteX305" fmla="*/ 3172314 w 9021037"/>
              <a:gd name="connsiteY305" fmla="*/ 4505801 h 5314642"/>
              <a:gd name="connsiteX306" fmla="*/ 3142768 w 9021037"/>
              <a:gd name="connsiteY306" fmla="*/ 4443272 h 5314642"/>
              <a:gd name="connsiteX307" fmla="*/ 3192148 w 9021037"/>
              <a:gd name="connsiteY307" fmla="*/ 4404126 h 5314642"/>
              <a:gd name="connsiteX308" fmla="*/ 3268871 w 9021037"/>
              <a:gd name="connsiteY308" fmla="*/ 4377680 h 5314642"/>
              <a:gd name="connsiteX309" fmla="*/ 3299725 w 9021037"/>
              <a:gd name="connsiteY309" fmla="*/ 4261812 h 5314642"/>
              <a:gd name="connsiteX310" fmla="*/ 3411896 w 9021037"/>
              <a:gd name="connsiteY310" fmla="*/ 4243658 h 5314642"/>
              <a:gd name="connsiteX311" fmla="*/ 3423139 w 9021037"/>
              <a:gd name="connsiteY311" fmla="*/ 4140676 h 5314642"/>
              <a:gd name="connsiteX312" fmla="*/ 3380669 w 9021037"/>
              <a:gd name="connsiteY312" fmla="*/ 4050170 h 5314642"/>
              <a:gd name="connsiteX313" fmla="*/ 3401997 w 9021037"/>
              <a:gd name="connsiteY313" fmla="*/ 3941361 h 5314642"/>
              <a:gd name="connsiteX314" fmla="*/ 3490188 w 9021037"/>
              <a:gd name="connsiteY314" fmla="*/ 3891270 h 5314642"/>
              <a:gd name="connsiteX315" fmla="*/ 3589658 w 9021037"/>
              <a:gd name="connsiteY315" fmla="*/ 3897097 h 5314642"/>
              <a:gd name="connsiteX316" fmla="*/ 3669893 w 9021037"/>
              <a:gd name="connsiteY316" fmla="*/ 3948420 h 5314642"/>
              <a:gd name="connsiteX317" fmla="*/ 3737613 w 9021037"/>
              <a:gd name="connsiteY317" fmla="*/ 3984578 h 5314642"/>
              <a:gd name="connsiteX318" fmla="*/ 3813440 w 9021037"/>
              <a:gd name="connsiteY318" fmla="*/ 3954770 h 5314642"/>
              <a:gd name="connsiteX319" fmla="*/ 3913620 w 9021037"/>
              <a:gd name="connsiteY319" fmla="*/ 3963063 h 5314642"/>
              <a:gd name="connsiteX320" fmla="*/ 3899688 w 9021037"/>
              <a:gd name="connsiteY320" fmla="*/ 3865011 h 5314642"/>
              <a:gd name="connsiteX321" fmla="*/ 3911155 w 9021037"/>
              <a:gd name="connsiteY321" fmla="*/ 3759713 h 5314642"/>
              <a:gd name="connsiteX322" fmla="*/ 3829315 w 9021037"/>
              <a:gd name="connsiteY322" fmla="*/ 3709997 h 5314642"/>
              <a:gd name="connsiteX323" fmla="*/ 3750127 w 9021037"/>
              <a:gd name="connsiteY323" fmla="*/ 3651091 h 5314642"/>
              <a:gd name="connsiteX324" fmla="*/ 3702165 w 9021037"/>
              <a:gd name="connsiteY324" fmla="*/ 3571903 h 5314642"/>
              <a:gd name="connsiteX325" fmla="*/ 3659135 w 9021037"/>
              <a:gd name="connsiteY325" fmla="*/ 3518115 h 5314642"/>
              <a:gd name="connsiteX326" fmla="*/ 3655437 w 9021037"/>
              <a:gd name="connsiteY326" fmla="*/ 3410538 h 5314642"/>
              <a:gd name="connsiteX327" fmla="*/ 3558431 w 9021037"/>
              <a:gd name="connsiteY327" fmla="*/ 3368217 h 5314642"/>
              <a:gd name="connsiteX328" fmla="*/ 3474126 w 9021037"/>
              <a:gd name="connsiteY328" fmla="*/ 3263106 h 5314642"/>
              <a:gd name="connsiteX329" fmla="*/ 3508528 w 9021037"/>
              <a:gd name="connsiteY329" fmla="*/ 3173870 h 5314642"/>
              <a:gd name="connsiteX330" fmla="*/ 3531463 w 9021037"/>
              <a:gd name="connsiteY330" fmla="*/ 3083924 h 5314642"/>
              <a:gd name="connsiteX331" fmla="*/ 3465497 w 9021037"/>
              <a:gd name="connsiteY331" fmla="*/ 2990990 h 5314642"/>
              <a:gd name="connsiteX332" fmla="*/ 3381901 w 9021037"/>
              <a:gd name="connsiteY332" fmla="*/ 2973359 h 5314642"/>
              <a:gd name="connsiteX333" fmla="*/ 3316310 w 9021037"/>
              <a:gd name="connsiteY333" fmla="*/ 2894171 h 5314642"/>
              <a:gd name="connsiteX334" fmla="*/ 3249112 w 9021037"/>
              <a:gd name="connsiteY334" fmla="*/ 2840551 h 5314642"/>
              <a:gd name="connsiteX335" fmla="*/ 3196920 w 9021037"/>
              <a:gd name="connsiteY335" fmla="*/ 2838926 h 5314642"/>
              <a:gd name="connsiteX336" fmla="*/ 3146466 w 9021037"/>
              <a:gd name="connsiteY336" fmla="*/ 2886859 h 5314642"/>
              <a:gd name="connsiteX337" fmla="*/ 3099737 w 9021037"/>
              <a:gd name="connsiteY337" fmla="*/ 2829625 h 5314642"/>
              <a:gd name="connsiteX338" fmla="*/ 3023370 w 9021037"/>
              <a:gd name="connsiteY338" fmla="*/ 2820016 h 5314642"/>
              <a:gd name="connsiteX339" fmla="*/ 2955209 w 9021037"/>
              <a:gd name="connsiteY339" fmla="*/ 2788976 h 5314642"/>
              <a:gd name="connsiteX340" fmla="*/ 2938288 w 9021037"/>
              <a:gd name="connsiteY340" fmla="*/ 2705547 h 5314642"/>
              <a:gd name="connsiteX341" fmla="*/ 2872594 w 9021037"/>
              <a:gd name="connsiteY341" fmla="*/ 2718518 h 5314642"/>
              <a:gd name="connsiteX342" fmla="*/ 2773310 w 9021037"/>
              <a:gd name="connsiteY342" fmla="*/ 2629012 h 5314642"/>
              <a:gd name="connsiteX343" fmla="*/ 2658674 w 9021037"/>
              <a:gd name="connsiteY343" fmla="*/ 2646745 h 5314642"/>
              <a:gd name="connsiteX344" fmla="*/ 2565300 w 9021037"/>
              <a:gd name="connsiteY344" fmla="*/ 2702747 h 5314642"/>
              <a:gd name="connsiteX345" fmla="*/ 2443521 w 9021037"/>
              <a:gd name="connsiteY345" fmla="*/ 2711291 h 5314642"/>
              <a:gd name="connsiteX346" fmla="*/ 2314429 w 9021037"/>
              <a:gd name="connsiteY346" fmla="*/ 2743564 h 5314642"/>
              <a:gd name="connsiteX347" fmla="*/ 2217610 w 9021037"/>
              <a:gd name="connsiteY347" fmla="*/ 2775837 h 5314642"/>
              <a:gd name="connsiteX348" fmla="*/ 2164971 w 9021037"/>
              <a:gd name="connsiteY348" fmla="*/ 2850972 h 5314642"/>
              <a:gd name="connsiteX349" fmla="*/ 2105187 w 9021037"/>
              <a:gd name="connsiteY349" fmla="*/ 2910756 h 5314642"/>
              <a:gd name="connsiteX350" fmla="*/ 2034730 w 9021037"/>
              <a:gd name="connsiteY350" fmla="*/ 2937202 h 5314642"/>
              <a:gd name="connsiteX351" fmla="*/ 1980942 w 9021037"/>
              <a:gd name="connsiteY351" fmla="*/ 2958717 h 5314642"/>
              <a:gd name="connsiteX352" fmla="*/ 1872217 w 9021037"/>
              <a:gd name="connsiteY352" fmla="*/ 2986311 h 5314642"/>
              <a:gd name="connsiteX353" fmla="*/ 1734291 w 9021037"/>
              <a:gd name="connsiteY353" fmla="*/ 2998656 h 5314642"/>
              <a:gd name="connsiteX354" fmla="*/ 1598430 w 9021037"/>
              <a:gd name="connsiteY354" fmla="*/ 2999451 h 5314642"/>
              <a:gd name="connsiteX355" fmla="*/ 1524443 w 9021037"/>
              <a:gd name="connsiteY355" fmla="*/ 3066378 h 5314642"/>
              <a:gd name="connsiteX356" fmla="*/ 1484773 w 9021037"/>
              <a:gd name="connsiteY356" fmla="*/ 3120082 h 5314642"/>
              <a:gd name="connsiteX357" fmla="*/ 1421544 w 9021037"/>
              <a:gd name="connsiteY357" fmla="*/ 3130839 h 5314642"/>
              <a:gd name="connsiteX358" fmla="*/ 1364142 w 9021037"/>
              <a:gd name="connsiteY358" fmla="*/ 3105795 h 5314642"/>
              <a:gd name="connsiteX359" fmla="*/ 1313968 w 9021037"/>
              <a:gd name="connsiteY359" fmla="*/ 3066293 h 5314642"/>
              <a:gd name="connsiteX360" fmla="*/ 1292453 w 9021037"/>
              <a:gd name="connsiteY360" fmla="*/ 3034020 h 5314642"/>
              <a:gd name="connsiteX361" fmla="*/ 1224209 w 9021037"/>
              <a:gd name="connsiteY361" fmla="*/ 2974405 h 5314642"/>
              <a:gd name="connsiteX362" fmla="*/ 1120330 w 9021037"/>
              <a:gd name="connsiteY362" fmla="*/ 2980232 h 5314642"/>
              <a:gd name="connsiteX363" fmla="*/ 1051021 w 9021037"/>
              <a:gd name="connsiteY363" fmla="*/ 2999198 h 5314642"/>
              <a:gd name="connsiteX364" fmla="*/ 994264 w 9021037"/>
              <a:gd name="connsiteY364" fmla="*/ 2981801 h 5314642"/>
              <a:gd name="connsiteX365" fmla="*/ 908539 w 9021037"/>
              <a:gd name="connsiteY365" fmla="*/ 2984182 h 5314642"/>
              <a:gd name="connsiteX366" fmla="*/ 849008 w 9021037"/>
              <a:gd name="connsiteY366" fmla="*/ 2960370 h 5314642"/>
              <a:gd name="connsiteX367" fmla="*/ 743813 w 9021037"/>
              <a:gd name="connsiteY367" fmla="*/ 2958717 h 5314642"/>
              <a:gd name="connsiteX368" fmla="*/ 668593 w 9021037"/>
              <a:gd name="connsiteY368" fmla="*/ 2937117 h 5314642"/>
              <a:gd name="connsiteX369" fmla="*/ 608894 w 9021037"/>
              <a:gd name="connsiteY369" fmla="*/ 2912073 h 5314642"/>
              <a:gd name="connsiteX370" fmla="*/ 582448 w 9021037"/>
              <a:gd name="connsiteY370" fmla="*/ 2883413 h 5314642"/>
              <a:gd name="connsiteX371" fmla="*/ 442598 w 9021037"/>
              <a:gd name="connsiteY371" fmla="*/ 2915686 h 5314642"/>
              <a:gd name="connsiteX372" fmla="*/ 431841 w 9021037"/>
              <a:gd name="connsiteY372" fmla="*/ 2947959 h 5314642"/>
              <a:gd name="connsiteX373" fmla="*/ 367995 w 9021037"/>
              <a:gd name="connsiteY373" fmla="*/ 2936557 h 5314642"/>
              <a:gd name="connsiteX374" fmla="*/ 315804 w 9021037"/>
              <a:gd name="connsiteY374" fmla="*/ 2889577 h 5314642"/>
              <a:gd name="connsiteX375" fmla="*/ 238203 w 9021037"/>
              <a:gd name="connsiteY375" fmla="*/ 2883413 h 5314642"/>
              <a:gd name="connsiteX376" fmla="*/ 202148 w 9021037"/>
              <a:gd name="connsiteY376" fmla="*/ 2795055 h 5314642"/>
              <a:gd name="connsiteX377" fmla="*/ 119869 w 9021037"/>
              <a:gd name="connsiteY377" fmla="*/ 2754322 h 5314642"/>
              <a:gd name="connsiteX378" fmla="*/ 42437 w 9021037"/>
              <a:gd name="connsiteY378" fmla="*/ 2693390 h 5314642"/>
              <a:gd name="connsiteX379" fmla="*/ 1703 w 9021037"/>
              <a:gd name="connsiteY379" fmla="*/ 2607497 h 5314642"/>
              <a:gd name="connsiteX380" fmla="*/ 43417 w 9021037"/>
              <a:gd name="connsiteY380" fmla="*/ 2483083 h 5314642"/>
              <a:gd name="connsiteX381" fmla="*/ 119869 w 9021037"/>
              <a:gd name="connsiteY381" fmla="*/ 2420835 h 5314642"/>
              <a:gd name="connsiteX382" fmla="*/ 122503 w 9021037"/>
              <a:gd name="connsiteY382" fmla="*/ 2316956 h 5314642"/>
              <a:gd name="connsiteX383" fmla="*/ 201251 w 9021037"/>
              <a:gd name="connsiteY383" fmla="*/ 2246330 h 5314642"/>
              <a:gd name="connsiteX384" fmla="*/ 233524 w 9021037"/>
              <a:gd name="connsiteY384" fmla="*/ 2191478 h 5314642"/>
              <a:gd name="connsiteX385" fmla="*/ 281234 w 9021037"/>
              <a:gd name="connsiteY385" fmla="*/ 2151893 h 5314642"/>
              <a:gd name="connsiteX386" fmla="*/ 296838 w 9021037"/>
              <a:gd name="connsiteY386" fmla="*/ 2053926 h 5314642"/>
              <a:gd name="connsiteX387" fmla="*/ 265966 w 9021037"/>
              <a:gd name="connsiteY387" fmla="*/ 1923686 h 5314642"/>
              <a:gd name="connsiteX388" fmla="*/ 309977 w 9021037"/>
              <a:gd name="connsiteY388" fmla="*/ 1850847 h 5314642"/>
              <a:gd name="connsiteX389" fmla="*/ 378053 w 9021037"/>
              <a:gd name="connsiteY389" fmla="*/ 1721587 h 5314642"/>
              <a:gd name="connsiteX390" fmla="*/ 464114 w 9021037"/>
              <a:gd name="connsiteY39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192113 w 9021037"/>
              <a:gd name="connsiteY228" fmla="*/ 5094810 h 5314642"/>
              <a:gd name="connsiteX229" fmla="*/ 6099972 w 9021037"/>
              <a:gd name="connsiteY229" fmla="*/ 5195242 h 5314642"/>
              <a:gd name="connsiteX230" fmla="*/ 6047333 w 9021037"/>
              <a:gd name="connsiteY230" fmla="*/ 5271611 h 5314642"/>
              <a:gd name="connsiteX231" fmla="*/ 5982787 w 9021037"/>
              <a:gd name="connsiteY231" fmla="*/ 5282369 h 5314642"/>
              <a:gd name="connsiteX232" fmla="*/ 5928998 w 9021037"/>
              <a:gd name="connsiteY232" fmla="*/ 5293126 h 5314642"/>
              <a:gd name="connsiteX233" fmla="*/ 5896725 w 9021037"/>
              <a:gd name="connsiteY233" fmla="*/ 5303884 h 5314642"/>
              <a:gd name="connsiteX234" fmla="*/ 5842937 w 9021037"/>
              <a:gd name="connsiteY234" fmla="*/ 5314642 h 5314642"/>
              <a:gd name="connsiteX235" fmla="*/ 5767634 w 9021037"/>
              <a:gd name="connsiteY235" fmla="*/ 5303884 h 5314642"/>
              <a:gd name="connsiteX236" fmla="*/ 5703088 w 9021037"/>
              <a:gd name="connsiteY236" fmla="*/ 5282369 h 5314642"/>
              <a:gd name="connsiteX237" fmla="*/ 5638542 w 9021037"/>
              <a:gd name="connsiteY237" fmla="*/ 5271611 h 5314642"/>
              <a:gd name="connsiteX238" fmla="*/ 5595511 w 9021037"/>
              <a:gd name="connsiteY238" fmla="*/ 5174792 h 5314642"/>
              <a:gd name="connsiteX239" fmla="*/ 5638542 w 9021037"/>
              <a:gd name="connsiteY239" fmla="*/ 5056458 h 5314642"/>
              <a:gd name="connsiteX240" fmla="*/ 5660057 w 9021037"/>
              <a:gd name="connsiteY240" fmla="*/ 4895093 h 5314642"/>
              <a:gd name="connsiteX241" fmla="*/ 5584754 w 9021037"/>
              <a:gd name="connsiteY241" fmla="*/ 4819790 h 5314642"/>
              <a:gd name="connsiteX242" fmla="*/ 5530965 w 9021037"/>
              <a:gd name="connsiteY242" fmla="*/ 4787517 h 5314642"/>
              <a:gd name="connsiteX243" fmla="*/ 5423389 w 9021037"/>
              <a:gd name="connsiteY243" fmla="*/ 4766002 h 5314642"/>
              <a:gd name="connsiteX244" fmla="*/ 5358843 w 9021037"/>
              <a:gd name="connsiteY244" fmla="*/ 4733729 h 5314642"/>
              <a:gd name="connsiteX245" fmla="*/ 5326570 w 9021037"/>
              <a:gd name="connsiteY245" fmla="*/ 4722971 h 5314642"/>
              <a:gd name="connsiteX246" fmla="*/ 5294297 w 9021037"/>
              <a:gd name="connsiteY246" fmla="*/ 4701456 h 5314642"/>
              <a:gd name="connsiteX247" fmla="*/ 5175776 w 9021037"/>
              <a:gd name="connsiteY247" fmla="*/ 4704108 h 5314642"/>
              <a:gd name="connsiteX248" fmla="*/ 5166214 w 9021037"/>
              <a:gd name="connsiteY248" fmla="*/ 4655026 h 5314642"/>
              <a:gd name="connsiteX249" fmla="*/ 5197478 w 9021037"/>
              <a:gd name="connsiteY249" fmla="*/ 4572364 h 5314642"/>
              <a:gd name="connsiteX250" fmla="*/ 5264639 w 9021037"/>
              <a:gd name="connsiteY250" fmla="*/ 4543901 h 5314642"/>
              <a:gd name="connsiteX251" fmla="*/ 5339980 w 9021037"/>
              <a:gd name="connsiteY251" fmla="*/ 4489478 h 5314642"/>
              <a:gd name="connsiteX252" fmla="*/ 5401874 w 9021037"/>
              <a:gd name="connsiteY252" fmla="*/ 4432515 h 5314642"/>
              <a:gd name="connsiteX253" fmla="*/ 5466420 w 9021037"/>
              <a:gd name="connsiteY253" fmla="*/ 4421757 h 5314642"/>
              <a:gd name="connsiteX254" fmla="*/ 5617027 w 9021037"/>
              <a:gd name="connsiteY254" fmla="*/ 4378726 h 5314642"/>
              <a:gd name="connsiteX255" fmla="*/ 5712277 w 9021037"/>
              <a:gd name="connsiteY255" fmla="*/ 4285792 h 5314642"/>
              <a:gd name="connsiteX256" fmla="*/ 5573996 w 9021037"/>
              <a:gd name="connsiteY256" fmla="*/ 4195846 h 5314642"/>
              <a:gd name="connsiteX257" fmla="*/ 5467129 w 9021037"/>
              <a:gd name="connsiteY257" fmla="*/ 4187031 h 5314642"/>
              <a:gd name="connsiteX258" fmla="*/ 5404339 w 9021037"/>
              <a:gd name="connsiteY258" fmla="*/ 4245451 h 5314642"/>
              <a:gd name="connsiteX259" fmla="*/ 5296389 w 9021037"/>
              <a:gd name="connsiteY259" fmla="*/ 4229576 h 5314642"/>
              <a:gd name="connsiteX260" fmla="*/ 5223364 w 9021037"/>
              <a:gd name="connsiteY260" fmla="*/ 4223226 h 5314642"/>
              <a:gd name="connsiteX261" fmla="*/ 5154448 w 9021037"/>
              <a:gd name="connsiteY261" fmla="*/ 4185089 h 5314642"/>
              <a:gd name="connsiteX262" fmla="*/ 5122175 w 9021037"/>
              <a:gd name="connsiteY262" fmla="*/ 4195846 h 5314642"/>
              <a:gd name="connsiteX263" fmla="*/ 5025356 w 9021037"/>
              <a:gd name="connsiteY263" fmla="*/ 4185089 h 5314642"/>
              <a:gd name="connsiteX264" fmla="*/ 4960810 w 9021037"/>
              <a:gd name="connsiteY264" fmla="*/ 4152816 h 5314642"/>
              <a:gd name="connsiteX265" fmla="*/ 4907022 w 9021037"/>
              <a:gd name="connsiteY265" fmla="*/ 4099027 h 5314642"/>
              <a:gd name="connsiteX266" fmla="*/ 4836014 w 9021037"/>
              <a:gd name="connsiteY266" fmla="*/ 4093051 h 5314642"/>
              <a:gd name="connsiteX267" fmla="*/ 4804899 w 9021037"/>
              <a:gd name="connsiteY267" fmla="*/ 4048414 h 5314642"/>
              <a:gd name="connsiteX268" fmla="*/ 4902689 w 9021037"/>
              <a:gd name="connsiteY268" fmla="*/ 4007326 h 5314642"/>
              <a:gd name="connsiteX269" fmla="*/ 4880576 w 9021037"/>
              <a:gd name="connsiteY269" fmla="*/ 3944536 h 5314642"/>
              <a:gd name="connsiteX270" fmla="*/ 4739307 w 9021037"/>
              <a:gd name="connsiteY270" fmla="*/ 3953538 h 5314642"/>
              <a:gd name="connsiteX271" fmla="*/ 4639500 w 9021037"/>
              <a:gd name="connsiteY271" fmla="*/ 3859707 h 5314642"/>
              <a:gd name="connsiteX272" fmla="*/ 4502639 w 9021037"/>
              <a:gd name="connsiteY272" fmla="*/ 3870801 h 5314642"/>
              <a:gd name="connsiteX273" fmla="*/ 4421695 w 9021037"/>
              <a:gd name="connsiteY273" fmla="*/ 3860417 h 5314642"/>
              <a:gd name="connsiteX274" fmla="*/ 4328014 w 9021037"/>
              <a:gd name="connsiteY274" fmla="*/ 3873976 h 5314642"/>
              <a:gd name="connsiteX275" fmla="*/ 4302614 w 9021037"/>
              <a:gd name="connsiteY275" fmla="*/ 3899376 h 5314642"/>
              <a:gd name="connsiteX276" fmla="*/ 4305789 w 9021037"/>
              <a:gd name="connsiteY276" fmla="*/ 3947001 h 5314642"/>
              <a:gd name="connsiteX277" fmla="*/ 4272321 w 9021037"/>
              <a:gd name="connsiteY277" fmla="*/ 4045239 h 5314642"/>
              <a:gd name="connsiteX278" fmla="*/ 4229290 w 9021037"/>
              <a:gd name="connsiteY278" fmla="*/ 4109785 h 5314642"/>
              <a:gd name="connsiteX279" fmla="*/ 4207775 w 9021037"/>
              <a:gd name="connsiteY279" fmla="*/ 4142058 h 5314642"/>
              <a:gd name="connsiteX280" fmla="*/ 4175502 w 9021037"/>
              <a:gd name="connsiteY280" fmla="*/ 4174331 h 5314642"/>
              <a:gd name="connsiteX281" fmla="*/ 4121714 w 9021037"/>
              <a:gd name="connsiteY281" fmla="*/ 4217362 h 5314642"/>
              <a:gd name="connsiteX282" fmla="*/ 4096239 w 9021037"/>
              <a:gd name="connsiteY282" fmla="*/ 4270851 h 5314642"/>
              <a:gd name="connsiteX283" fmla="*/ 4046410 w 9021037"/>
              <a:gd name="connsiteY283" fmla="*/ 4335696 h 5314642"/>
              <a:gd name="connsiteX284" fmla="*/ 4014137 w 9021037"/>
              <a:gd name="connsiteY284" fmla="*/ 4367969 h 5314642"/>
              <a:gd name="connsiteX285" fmla="*/ 3924191 w 9021037"/>
              <a:gd name="connsiteY285" fmla="*/ 4468485 h 5314642"/>
              <a:gd name="connsiteX286" fmla="*/ 3838130 w 9021037"/>
              <a:gd name="connsiteY286" fmla="*/ 4537439 h 5314642"/>
              <a:gd name="connsiteX287" fmla="*/ 3780457 w 9021037"/>
              <a:gd name="connsiteY287" fmla="*/ 4563362 h 5314642"/>
              <a:gd name="connsiteX288" fmla="*/ 3813664 w 9021037"/>
              <a:gd name="connsiteY288" fmla="*/ 4639151 h 5314642"/>
              <a:gd name="connsiteX289" fmla="*/ 3810489 w 9021037"/>
              <a:gd name="connsiteY289" fmla="*/ 4728051 h 5314642"/>
              <a:gd name="connsiteX290" fmla="*/ 3745196 w 9021037"/>
              <a:gd name="connsiteY290" fmla="*/ 4755244 h 5314642"/>
              <a:gd name="connsiteX291" fmla="*/ 3699364 w 9021037"/>
              <a:gd name="connsiteY291" fmla="*/ 4693126 h 5314642"/>
              <a:gd name="connsiteX292" fmla="*/ 3621745 w 9021037"/>
              <a:gd name="connsiteY292" fmla="*/ 4641840 h 5314642"/>
              <a:gd name="connsiteX293" fmla="*/ 3499339 w 9021037"/>
              <a:gd name="connsiteY293" fmla="*/ 4664551 h 5314642"/>
              <a:gd name="connsiteX294" fmla="*/ 3423139 w 9021037"/>
              <a:gd name="connsiteY294" fmla="*/ 4728051 h 5314642"/>
              <a:gd name="connsiteX295" fmla="*/ 3342046 w 9021037"/>
              <a:gd name="connsiteY295" fmla="*/ 4725436 h 5314642"/>
              <a:gd name="connsiteX296" fmla="*/ 3286614 w 9021037"/>
              <a:gd name="connsiteY296" fmla="*/ 4785201 h 5314642"/>
              <a:gd name="connsiteX297" fmla="*/ 3212431 w 9021037"/>
              <a:gd name="connsiteY297" fmla="*/ 4788750 h 5314642"/>
              <a:gd name="connsiteX298" fmla="*/ 3153525 w 9021037"/>
              <a:gd name="connsiteY298" fmla="*/ 4755244 h 5314642"/>
              <a:gd name="connsiteX299" fmla="*/ 3099737 w 9021037"/>
              <a:gd name="connsiteY299" fmla="*/ 4712213 h 5314642"/>
              <a:gd name="connsiteX300" fmla="*/ 3032614 w 9021037"/>
              <a:gd name="connsiteY300" fmla="*/ 4591526 h 5314642"/>
              <a:gd name="connsiteX301" fmla="*/ 3054839 w 9021037"/>
              <a:gd name="connsiteY301" fmla="*/ 4556601 h 5314642"/>
              <a:gd name="connsiteX302" fmla="*/ 3088980 w 9021037"/>
              <a:gd name="connsiteY302" fmla="*/ 4561606 h 5314642"/>
              <a:gd name="connsiteX303" fmla="*/ 3131039 w 9021037"/>
              <a:gd name="connsiteY303" fmla="*/ 4585176 h 5314642"/>
              <a:gd name="connsiteX304" fmla="*/ 3173995 w 9021037"/>
              <a:gd name="connsiteY304" fmla="*/ 4560037 h 5314642"/>
              <a:gd name="connsiteX305" fmla="*/ 3172314 w 9021037"/>
              <a:gd name="connsiteY305" fmla="*/ 4505801 h 5314642"/>
              <a:gd name="connsiteX306" fmla="*/ 3142768 w 9021037"/>
              <a:gd name="connsiteY306" fmla="*/ 4443272 h 5314642"/>
              <a:gd name="connsiteX307" fmla="*/ 3192148 w 9021037"/>
              <a:gd name="connsiteY307" fmla="*/ 4404126 h 5314642"/>
              <a:gd name="connsiteX308" fmla="*/ 3268871 w 9021037"/>
              <a:gd name="connsiteY308" fmla="*/ 4377680 h 5314642"/>
              <a:gd name="connsiteX309" fmla="*/ 3299725 w 9021037"/>
              <a:gd name="connsiteY309" fmla="*/ 4261812 h 5314642"/>
              <a:gd name="connsiteX310" fmla="*/ 3411896 w 9021037"/>
              <a:gd name="connsiteY310" fmla="*/ 4243658 h 5314642"/>
              <a:gd name="connsiteX311" fmla="*/ 3423139 w 9021037"/>
              <a:gd name="connsiteY311" fmla="*/ 4140676 h 5314642"/>
              <a:gd name="connsiteX312" fmla="*/ 3380669 w 9021037"/>
              <a:gd name="connsiteY312" fmla="*/ 4050170 h 5314642"/>
              <a:gd name="connsiteX313" fmla="*/ 3401997 w 9021037"/>
              <a:gd name="connsiteY313" fmla="*/ 3941361 h 5314642"/>
              <a:gd name="connsiteX314" fmla="*/ 3490188 w 9021037"/>
              <a:gd name="connsiteY314" fmla="*/ 3891270 h 5314642"/>
              <a:gd name="connsiteX315" fmla="*/ 3589658 w 9021037"/>
              <a:gd name="connsiteY315" fmla="*/ 3897097 h 5314642"/>
              <a:gd name="connsiteX316" fmla="*/ 3669893 w 9021037"/>
              <a:gd name="connsiteY316" fmla="*/ 3948420 h 5314642"/>
              <a:gd name="connsiteX317" fmla="*/ 3737613 w 9021037"/>
              <a:gd name="connsiteY317" fmla="*/ 3984578 h 5314642"/>
              <a:gd name="connsiteX318" fmla="*/ 3813440 w 9021037"/>
              <a:gd name="connsiteY318" fmla="*/ 3954770 h 5314642"/>
              <a:gd name="connsiteX319" fmla="*/ 3913620 w 9021037"/>
              <a:gd name="connsiteY319" fmla="*/ 3963063 h 5314642"/>
              <a:gd name="connsiteX320" fmla="*/ 3899688 w 9021037"/>
              <a:gd name="connsiteY320" fmla="*/ 3865011 h 5314642"/>
              <a:gd name="connsiteX321" fmla="*/ 3911155 w 9021037"/>
              <a:gd name="connsiteY321" fmla="*/ 3759713 h 5314642"/>
              <a:gd name="connsiteX322" fmla="*/ 3829315 w 9021037"/>
              <a:gd name="connsiteY322" fmla="*/ 3709997 h 5314642"/>
              <a:gd name="connsiteX323" fmla="*/ 3750127 w 9021037"/>
              <a:gd name="connsiteY323" fmla="*/ 3651091 h 5314642"/>
              <a:gd name="connsiteX324" fmla="*/ 3702165 w 9021037"/>
              <a:gd name="connsiteY324" fmla="*/ 3571903 h 5314642"/>
              <a:gd name="connsiteX325" fmla="*/ 3659135 w 9021037"/>
              <a:gd name="connsiteY325" fmla="*/ 3518115 h 5314642"/>
              <a:gd name="connsiteX326" fmla="*/ 3655437 w 9021037"/>
              <a:gd name="connsiteY326" fmla="*/ 3410538 h 5314642"/>
              <a:gd name="connsiteX327" fmla="*/ 3558431 w 9021037"/>
              <a:gd name="connsiteY327" fmla="*/ 3368217 h 5314642"/>
              <a:gd name="connsiteX328" fmla="*/ 3474126 w 9021037"/>
              <a:gd name="connsiteY328" fmla="*/ 3263106 h 5314642"/>
              <a:gd name="connsiteX329" fmla="*/ 3508528 w 9021037"/>
              <a:gd name="connsiteY329" fmla="*/ 3173870 h 5314642"/>
              <a:gd name="connsiteX330" fmla="*/ 3531463 w 9021037"/>
              <a:gd name="connsiteY330" fmla="*/ 3083924 h 5314642"/>
              <a:gd name="connsiteX331" fmla="*/ 3465497 w 9021037"/>
              <a:gd name="connsiteY331" fmla="*/ 2990990 h 5314642"/>
              <a:gd name="connsiteX332" fmla="*/ 3381901 w 9021037"/>
              <a:gd name="connsiteY332" fmla="*/ 2973359 h 5314642"/>
              <a:gd name="connsiteX333" fmla="*/ 3316310 w 9021037"/>
              <a:gd name="connsiteY333" fmla="*/ 2894171 h 5314642"/>
              <a:gd name="connsiteX334" fmla="*/ 3249112 w 9021037"/>
              <a:gd name="connsiteY334" fmla="*/ 2840551 h 5314642"/>
              <a:gd name="connsiteX335" fmla="*/ 3196920 w 9021037"/>
              <a:gd name="connsiteY335" fmla="*/ 2838926 h 5314642"/>
              <a:gd name="connsiteX336" fmla="*/ 3146466 w 9021037"/>
              <a:gd name="connsiteY336" fmla="*/ 2886859 h 5314642"/>
              <a:gd name="connsiteX337" fmla="*/ 3099737 w 9021037"/>
              <a:gd name="connsiteY337" fmla="*/ 2829625 h 5314642"/>
              <a:gd name="connsiteX338" fmla="*/ 3023370 w 9021037"/>
              <a:gd name="connsiteY338" fmla="*/ 2820016 h 5314642"/>
              <a:gd name="connsiteX339" fmla="*/ 2955209 w 9021037"/>
              <a:gd name="connsiteY339" fmla="*/ 2788976 h 5314642"/>
              <a:gd name="connsiteX340" fmla="*/ 2938288 w 9021037"/>
              <a:gd name="connsiteY340" fmla="*/ 2705547 h 5314642"/>
              <a:gd name="connsiteX341" fmla="*/ 2872594 w 9021037"/>
              <a:gd name="connsiteY341" fmla="*/ 2718518 h 5314642"/>
              <a:gd name="connsiteX342" fmla="*/ 2773310 w 9021037"/>
              <a:gd name="connsiteY342" fmla="*/ 2629012 h 5314642"/>
              <a:gd name="connsiteX343" fmla="*/ 2658674 w 9021037"/>
              <a:gd name="connsiteY343" fmla="*/ 2646745 h 5314642"/>
              <a:gd name="connsiteX344" fmla="*/ 2565300 w 9021037"/>
              <a:gd name="connsiteY344" fmla="*/ 2702747 h 5314642"/>
              <a:gd name="connsiteX345" fmla="*/ 2443521 w 9021037"/>
              <a:gd name="connsiteY345" fmla="*/ 2711291 h 5314642"/>
              <a:gd name="connsiteX346" fmla="*/ 2314429 w 9021037"/>
              <a:gd name="connsiteY346" fmla="*/ 2743564 h 5314642"/>
              <a:gd name="connsiteX347" fmla="*/ 2217610 w 9021037"/>
              <a:gd name="connsiteY347" fmla="*/ 2775837 h 5314642"/>
              <a:gd name="connsiteX348" fmla="*/ 2164971 w 9021037"/>
              <a:gd name="connsiteY348" fmla="*/ 2850972 h 5314642"/>
              <a:gd name="connsiteX349" fmla="*/ 2105187 w 9021037"/>
              <a:gd name="connsiteY349" fmla="*/ 2910756 h 5314642"/>
              <a:gd name="connsiteX350" fmla="*/ 2034730 w 9021037"/>
              <a:gd name="connsiteY350" fmla="*/ 2937202 h 5314642"/>
              <a:gd name="connsiteX351" fmla="*/ 1980942 w 9021037"/>
              <a:gd name="connsiteY351" fmla="*/ 2958717 h 5314642"/>
              <a:gd name="connsiteX352" fmla="*/ 1872217 w 9021037"/>
              <a:gd name="connsiteY352" fmla="*/ 2986311 h 5314642"/>
              <a:gd name="connsiteX353" fmla="*/ 1734291 w 9021037"/>
              <a:gd name="connsiteY353" fmla="*/ 2998656 h 5314642"/>
              <a:gd name="connsiteX354" fmla="*/ 1598430 w 9021037"/>
              <a:gd name="connsiteY354" fmla="*/ 2999451 h 5314642"/>
              <a:gd name="connsiteX355" fmla="*/ 1524443 w 9021037"/>
              <a:gd name="connsiteY355" fmla="*/ 3066378 h 5314642"/>
              <a:gd name="connsiteX356" fmla="*/ 1484773 w 9021037"/>
              <a:gd name="connsiteY356" fmla="*/ 3120082 h 5314642"/>
              <a:gd name="connsiteX357" fmla="*/ 1421544 w 9021037"/>
              <a:gd name="connsiteY357" fmla="*/ 3130839 h 5314642"/>
              <a:gd name="connsiteX358" fmla="*/ 1364142 w 9021037"/>
              <a:gd name="connsiteY358" fmla="*/ 3105795 h 5314642"/>
              <a:gd name="connsiteX359" fmla="*/ 1313968 w 9021037"/>
              <a:gd name="connsiteY359" fmla="*/ 3066293 h 5314642"/>
              <a:gd name="connsiteX360" fmla="*/ 1292453 w 9021037"/>
              <a:gd name="connsiteY360" fmla="*/ 3034020 h 5314642"/>
              <a:gd name="connsiteX361" fmla="*/ 1224209 w 9021037"/>
              <a:gd name="connsiteY361" fmla="*/ 2974405 h 5314642"/>
              <a:gd name="connsiteX362" fmla="*/ 1120330 w 9021037"/>
              <a:gd name="connsiteY362" fmla="*/ 2980232 h 5314642"/>
              <a:gd name="connsiteX363" fmla="*/ 1051021 w 9021037"/>
              <a:gd name="connsiteY363" fmla="*/ 2999198 h 5314642"/>
              <a:gd name="connsiteX364" fmla="*/ 994264 w 9021037"/>
              <a:gd name="connsiteY364" fmla="*/ 2981801 h 5314642"/>
              <a:gd name="connsiteX365" fmla="*/ 908539 w 9021037"/>
              <a:gd name="connsiteY365" fmla="*/ 2984182 h 5314642"/>
              <a:gd name="connsiteX366" fmla="*/ 849008 w 9021037"/>
              <a:gd name="connsiteY366" fmla="*/ 2960370 h 5314642"/>
              <a:gd name="connsiteX367" fmla="*/ 743813 w 9021037"/>
              <a:gd name="connsiteY367" fmla="*/ 2958717 h 5314642"/>
              <a:gd name="connsiteX368" fmla="*/ 668593 w 9021037"/>
              <a:gd name="connsiteY368" fmla="*/ 2937117 h 5314642"/>
              <a:gd name="connsiteX369" fmla="*/ 608894 w 9021037"/>
              <a:gd name="connsiteY369" fmla="*/ 2912073 h 5314642"/>
              <a:gd name="connsiteX370" fmla="*/ 582448 w 9021037"/>
              <a:gd name="connsiteY370" fmla="*/ 2883413 h 5314642"/>
              <a:gd name="connsiteX371" fmla="*/ 442598 w 9021037"/>
              <a:gd name="connsiteY371" fmla="*/ 2915686 h 5314642"/>
              <a:gd name="connsiteX372" fmla="*/ 431841 w 9021037"/>
              <a:gd name="connsiteY372" fmla="*/ 2947959 h 5314642"/>
              <a:gd name="connsiteX373" fmla="*/ 367995 w 9021037"/>
              <a:gd name="connsiteY373" fmla="*/ 2936557 h 5314642"/>
              <a:gd name="connsiteX374" fmla="*/ 315804 w 9021037"/>
              <a:gd name="connsiteY374" fmla="*/ 2889577 h 5314642"/>
              <a:gd name="connsiteX375" fmla="*/ 238203 w 9021037"/>
              <a:gd name="connsiteY375" fmla="*/ 2883413 h 5314642"/>
              <a:gd name="connsiteX376" fmla="*/ 202148 w 9021037"/>
              <a:gd name="connsiteY376" fmla="*/ 2795055 h 5314642"/>
              <a:gd name="connsiteX377" fmla="*/ 119869 w 9021037"/>
              <a:gd name="connsiteY377" fmla="*/ 2754322 h 5314642"/>
              <a:gd name="connsiteX378" fmla="*/ 42437 w 9021037"/>
              <a:gd name="connsiteY378" fmla="*/ 2693390 h 5314642"/>
              <a:gd name="connsiteX379" fmla="*/ 1703 w 9021037"/>
              <a:gd name="connsiteY379" fmla="*/ 2607497 h 5314642"/>
              <a:gd name="connsiteX380" fmla="*/ 43417 w 9021037"/>
              <a:gd name="connsiteY380" fmla="*/ 2483083 h 5314642"/>
              <a:gd name="connsiteX381" fmla="*/ 119869 w 9021037"/>
              <a:gd name="connsiteY381" fmla="*/ 2420835 h 5314642"/>
              <a:gd name="connsiteX382" fmla="*/ 122503 w 9021037"/>
              <a:gd name="connsiteY382" fmla="*/ 2316956 h 5314642"/>
              <a:gd name="connsiteX383" fmla="*/ 201251 w 9021037"/>
              <a:gd name="connsiteY383" fmla="*/ 2246330 h 5314642"/>
              <a:gd name="connsiteX384" fmla="*/ 233524 w 9021037"/>
              <a:gd name="connsiteY384" fmla="*/ 2191478 h 5314642"/>
              <a:gd name="connsiteX385" fmla="*/ 281234 w 9021037"/>
              <a:gd name="connsiteY385" fmla="*/ 2151893 h 5314642"/>
              <a:gd name="connsiteX386" fmla="*/ 296838 w 9021037"/>
              <a:gd name="connsiteY386" fmla="*/ 2053926 h 5314642"/>
              <a:gd name="connsiteX387" fmla="*/ 265966 w 9021037"/>
              <a:gd name="connsiteY387" fmla="*/ 1923686 h 5314642"/>
              <a:gd name="connsiteX388" fmla="*/ 309977 w 9021037"/>
              <a:gd name="connsiteY388" fmla="*/ 1850847 h 5314642"/>
              <a:gd name="connsiteX389" fmla="*/ 378053 w 9021037"/>
              <a:gd name="connsiteY389" fmla="*/ 1721587 h 5314642"/>
              <a:gd name="connsiteX390" fmla="*/ 464114 w 9021037"/>
              <a:gd name="connsiteY39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192113 w 9021037"/>
              <a:gd name="connsiteY228" fmla="*/ 5094810 h 5314642"/>
              <a:gd name="connsiteX229" fmla="*/ 6099972 w 9021037"/>
              <a:gd name="connsiteY229" fmla="*/ 5195242 h 5314642"/>
              <a:gd name="connsiteX230" fmla="*/ 6042570 w 9021037"/>
              <a:gd name="connsiteY230" fmla="*/ 5252561 h 5314642"/>
              <a:gd name="connsiteX231" fmla="*/ 5982787 w 9021037"/>
              <a:gd name="connsiteY231" fmla="*/ 5282369 h 5314642"/>
              <a:gd name="connsiteX232" fmla="*/ 5928998 w 9021037"/>
              <a:gd name="connsiteY232" fmla="*/ 5293126 h 5314642"/>
              <a:gd name="connsiteX233" fmla="*/ 5896725 w 9021037"/>
              <a:gd name="connsiteY233" fmla="*/ 5303884 h 5314642"/>
              <a:gd name="connsiteX234" fmla="*/ 5842937 w 9021037"/>
              <a:gd name="connsiteY234" fmla="*/ 5314642 h 5314642"/>
              <a:gd name="connsiteX235" fmla="*/ 5767634 w 9021037"/>
              <a:gd name="connsiteY235" fmla="*/ 5303884 h 5314642"/>
              <a:gd name="connsiteX236" fmla="*/ 5703088 w 9021037"/>
              <a:gd name="connsiteY236" fmla="*/ 5282369 h 5314642"/>
              <a:gd name="connsiteX237" fmla="*/ 5638542 w 9021037"/>
              <a:gd name="connsiteY237" fmla="*/ 5271611 h 5314642"/>
              <a:gd name="connsiteX238" fmla="*/ 5595511 w 9021037"/>
              <a:gd name="connsiteY238" fmla="*/ 5174792 h 5314642"/>
              <a:gd name="connsiteX239" fmla="*/ 5638542 w 9021037"/>
              <a:gd name="connsiteY239" fmla="*/ 5056458 h 5314642"/>
              <a:gd name="connsiteX240" fmla="*/ 5660057 w 9021037"/>
              <a:gd name="connsiteY240" fmla="*/ 4895093 h 5314642"/>
              <a:gd name="connsiteX241" fmla="*/ 5584754 w 9021037"/>
              <a:gd name="connsiteY241" fmla="*/ 4819790 h 5314642"/>
              <a:gd name="connsiteX242" fmla="*/ 5530965 w 9021037"/>
              <a:gd name="connsiteY242" fmla="*/ 4787517 h 5314642"/>
              <a:gd name="connsiteX243" fmla="*/ 5423389 w 9021037"/>
              <a:gd name="connsiteY243" fmla="*/ 4766002 h 5314642"/>
              <a:gd name="connsiteX244" fmla="*/ 5358843 w 9021037"/>
              <a:gd name="connsiteY244" fmla="*/ 4733729 h 5314642"/>
              <a:gd name="connsiteX245" fmla="*/ 5326570 w 9021037"/>
              <a:gd name="connsiteY245" fmla="*/ 4722971 h 5314642"/>
              <a:gd name="connsiteX246" fmla="*/ 5294297 w 9021037"/>
              <a:gd name="connsiteY246" fmla="*/ 4701456 h 5314642"/>
              <a:gd name="connsiteX247" fmla="*/ 5175776 w 9021037"/>
              <a:gd name="connsiteY247" fmla="*/ 4704108 h 5314642"/>
              <a:gd name="connsiteX248" fmla="*/ 5166214 w 9021037"/>
              <a:gd name="connsiteY248" fmla="*/ 4655026 h 5314642"/>
              <a:gd name="connsiteX249" fmla="*/ 5197478 w 9021037"/>
              <a:gd name="connsiteY249" fmla="*/ 4572364 h 5314642"/>
              <a:gd name="connsiteX250" fmla="*/ 5264639 w 9021037"/>
              <a:gd name="connsiteY250" fmla="*/ 4543901 h 5314642"/>
              <a:gd name="connsiteX251" fmla="*/ 5339980 w 9021037"/>
              <a:gd name="connsiteY251" fmla="*/ 4489478 h 5314642"/>
              <a:gd name="connsiteX252" fmla="*/ 5401874 w 9021037"/>
              <a:gd name="connsiteY252" fmla="*/ 4432515 h 5314642"/>
              <a:gd name="connsiteX253" fmla="*/ 5466420 w 9021037"/>
              <a:gd name="connsiteY253" fmla="*/ 4421757 h 5314642"/>
              <a:gd name="connsiteX254" fmla="*/ 5617027 w 9021037"/>
              <a:gd name="connsiteY254" fmla="*/ 4378726 h 5314642"/>
              <a:gd name="connsiteX255" fmla="*/ 5712277 w 9021037"/>
              <a:gd name="connsiteY255" fmla="*/ 4285792 h 5314642"/>
              <a:gd name="connsiteX256" fmla="*/ 5573996 w 9021037"/>
              <a:gd name="connsiteY256" fmla="*/ 4195846 h 5314642"/>
              <a:gd name="connsiteX257" fmla="*/ 5467129 w 9021037"/>
              <a:gd name="connsiteY257" fmla="*/ 4187031 h 5314642"/>
              <a:gd name="connsiteX258" fmla="*/ 5404339 w 9021037"/>
              <a:gd name="connsiteY258" fmla="*/ 4245451 h 5314642"/>
              <a:gd name="connsiteX259" fmla="*/ 5296389 w 9021037"/>
              <a:gd name="connsiteY259" fmla="*/ 4229576 h 5314642"/>
              <a:gd name="connsiteX260" fmla="*/ 5223364 w 9021037"/>
              <a:gd name="connsiteY260" fmla="*/ 4223226 h 5314642"/>
              <a:gd name="connsiteX261" fmla="*/ 5154448 w 9021037"/>
              <a:gd name="connsiteY261" fmla="*/ 4185089 h 5314642"/>
              <a:gd name="connsiteX262" fmla="*/ 5122175 w 9021037"/>
              <a:gd name="connsiteY262" fmla="*/ 4195846 h 5314642"/>
              <a:gd name="connsiteX263" fmla="*/ 5025356 w 9021037"/>
              <a:gd name="connsiteY263" fmla="*/ 4185089 h 5314642"/>
              <a:gd name="connsiteX264" fmla="*/ 4960810 w 9021037"/>
              <a:gd name="connsiteY264" fmla="*/ 4152816 h 5314642"/>
              <a:gd name="connsiteX265" fmla="*/ 4907022 w 9021037"/>
              <a:gd name="connsiteY265" fmla="*/ 4099027 h 5314642"/>
              <a:gd name="connsiteX266" fmla="*/ 4836014 w 9021037"/>
              <a:gd name="connsiteY266" fmla="*/ 4093051 h 5314642"/>
              <a:gd name="connsiteX267" fmla="*/ 4804899 w 9021037"/>
              <a:gd name="connsiteY267" fmla="*/ 4048414 h 5314642"/>
              <a:gd name="connsiteX268" fmla="*/ 4902689 w 9021037"/>
              <a:gd name="connsiteY268" fmla="*/ 4007326 h 5314642"/>
              <a:gd name="connsiteX269" fmla="*/ 4880576 w 9021037"/>
              <a:gd name="connsiteY269" fmla="*/ 3944536 h 5314642"/>
              <a:gd name="connsiteX270" fmla="*/ 4739307 w 9021037"/>
              <a:gd name="connsiteY270" fmla="*/ 3953538 h 5314642"/>
              <a:gd name="connsiteX271" fmla="*/ 4639500 w 9021037"/>
              <a:gd name="connsiteY271" fmla="*/ 3859707 h 5314642"/>
              <a:gd name="connsiteX272" fmla="*/ 4502639 w 9021037"/>
              <a:gd name="connsiteY272" fmla="*/ 3870801 h 5314642"/>
              <a:gd name="connsiteX273" fmla="*/ 4421695 w 9021037"/>
              <a:gd name="connsiteY273" fmla="*/ 3860417 h 5314642"/>
              <a:gd name="connsiteX274" fmla="*/ 4328014 w 9021037"/>
              <a:gd name="connsiteY274" fmla="*/ 3873976 h 5314642"/>
              <a:gd name="connsiteX275" fmla="*/ 4302614 w 9021037"/>
              <a:gd name="connsiteY275" fmla="*/ 3899376 h 5314642"/>
              <a:gd name="connsiteX276" fmla="*/ 4305789 w 9021037"/>
              <a:gd name="connsiteY276" fmla="*/ 3947001 h 5314642"/>
              <a:gd name="connsiteX277" fmla="*/ 4272321 w 9021037"/>
              <a:gd name="connsiteY277" fmla="*/ 4045239 h 5314642"/>
              <a:gd name="connsiteX278" fmla="*/ 4229290 w 9021037"/>
              <a:gd name="connsiteY278" fmla="*/ 4109785 h 5314642"/>
              <a:gd name="connsiteX279" fmla="*/ 4207775 w 9021037"/>
              <a:gd name="connsiteY279" fmla="*/ 4142058 h 5314642"/>
              <a:gd name="connsiteX280" fmla="*/ 4175502 w 9021037"/>
              <a:gd name="connsiteY280" fmla="*/ 4174331 h 5314642"/>
              <a:gd name="connsiteX281" fmla="*/ 4121714 w 9021037"/>
              <a:gd name="connsiteY281" fmla="*/ 4217362 h 5314642"/>
              <a:gd name="connsiteX282" fmla="*/ 4096239 w 9021037"/>
              <a:gd name="connsiteY282" fmla="*/ 4270851 h 5314642"/>
              <a:gd name="connsiteX283" fmla="*/ 4046410 w 9021037"/>
              <a:gd name="connsiteY283" fmla="*/ 4335696 h 5314642"/>
              <a:gd name="connsiteX284" fmla="*/ 4014137 w 9021037"/>
              <a:gd name="connsiteY284" fmla="*/ 4367969 h 5314642"/>
              <a:gd name="connsiteX285" fmla="*/ 3924191 w 9021037"/>
              <a:gd name="connsiteY285" fmla="*/ 4468485 h 5314642"/>
              <a:gd name="connsiteX286" fmla="*/ 3838130 w 9021037"/>
              <a:gd name="connsiteY286" fmla="*/ 4537439 h 5314642"/>
              <a:gd name="connsiteX287" fmla="*/ 3780457 w 9021037"/>
              <a:gd name="connsiteY287" fmla="*/ 4563362 h 5314642"/>
              <a:gd name="connsiteX288" fmla="*/ 3813664 w 9021037"/>
              <a:gd name="connsiteY288" fmla="*/ 4639151 h 5314642"/>
              <a:gd name="connsiteX289" fmla="*/ 3810489 w 9021037"/>
              <a:gd name="connsiteY289" fmla="*/ 4728051 h 5314642"/>
              <a:gd name="connsiteX290" fmla="*/ 3745196 w 9021037"/>
              <a:gd name="connsiteY290" fmla="*/ 4755244 h 5314642"/>
              <a:gd name="connsiteX291" fmla="*/ 3699364 w 9021037"/>
              <a:gd name="connsiteY291" fmla="*/ 4693126 h 5314642"/>
              <a:gd name="connsiteX292" fmla="*/ 3621745 w 9021037"/>
              <a:gd name="connsiteY292" fmla="*/ 4641840 h 5314642"/>
              <a:gd name="connsiteX293" fmla="*/ 3499339 w 9021037"/>
              <a:gd name="connsiteY293" fmla="*/ 4664551 h 5314642"/>
              <a:gd name="connsiteX294" fmla="*/ 3423139 w 9021037"/>
              <a:gd name="connsiteY294" fmla="*/ 4728051 h 5314642"/>
              <a:gd name="connsiteX295" fmla="*/ 3342046 w 9021037"/>
              <a:gd name="connsiteY295" fmla="*/ 4725436 h 5314642"/>
              <a:gd name="connsiteX296" fmla="*/ 3286614 w 9021037"/>
              <a:gd name="connsiteY296" fmla="*/ 4785201 h 5314642"/>
              <a:gd name="connsiteX297" fmla="*/ 3212431 w 9021037"/>
              <a:gd name="connsiteY297" fmla="*/ 4788750 h 5314642"/>
              <a:gd name="connsiteX298" fmla="*/ 3153525 w 9021037"/>
              <a:gd name="connsiteY298" fmla="*/ 4755244 h 5314642"/>
              <a:gd name="connsiteX299" fmla="*/ 3099737 w 9021037"/>
              <a:gd name="connsiteY299" fmla="*/ 4712213 h 5314642"/>
              <a:gd name="connsiteX300" fmla="*/ 3032614 w 9021037"/>
              <a:gd name="connsiteY300" fmla="*/ 4591526 h 5314642"/>
              <a:gd name="connsiteX301" fmla="*/ 3054839 w 9021037"/>
              <a:gd name="connsiteY301" fmla="*/ 4556601 h 5314642"/>
              <a:gd name="connsiteX302" fmla="*/ 3088980 w 9021037"/>
              <a:gd name="connsiteY302" fmla="*/ 4561606 h 5314642"/>
              <a:gd name="connsiteX303" fmla="*/ 3131039 w 9021037"/>
              <a:gd name="connsiteY303" fmla="*/ 4585176 h 5314642"/>
              <a:gd name="connsiteX304" fmla="*/ 3173995 w 9021037"/>
              <a:gd name="connsiteY304" fmla="*/ 4560037 h 5314642"/>
              <a:gd name="connsiteX305" fmla="*/ 3172314 w 9021037"/>
              <a:gd name="connsiteY305" fmla="*/ 4505801 h 5314642"/>
              <a:gd name="connsiteX306" fmla="*/ 3142768 w 9021037"/>
              <a:gd name="connsiteY306" fmla="*/ 4443272 h 5314642"/>
              <a:gd name="connsiteX307" fmla="*/ 3192148 w 9021037"/>
              <a:gd name="connsiteY307" fmla="*/ 4404126 h 5314642"/>
              <a:gd name="connsiteX308" fmla="*/ 3268871 w 9021037"/>
              <a:gd name="connsiteY308" fmla="*/ 4377680 h 5314642"/>
              <a:gd name="connsiteX309" fmla="*/ 3299725 w 9021037"/>
              <a:gd name="connsiteY309" fmla="*/ 4261812 h 5314642"/>
              <a:gd name="connsiteX310" fmla="*/ 3411896 w 9021037"/>
              <a:gd name="connsiteY310" fmla="*/ 4243658 h 5314642"/>
              <a:gd name="connsiteX311" fmla="*/ 3423139 w 9021037"/>
              <a:gd name="connsiteY311" fmla="*/ 4140676 h 5314642"/>
              <a:gd name="connsiteX312" fmla="*/ 3380669 w 9021037"/>
              <a:gd name="connsiteY312" fmla="*/ 4050170 h 5314642"/>
              <a:gd name="connsiteX313" fmla="*/ 3401997 w 9021037"/>
              <a:gd name="connsiteY313" fmla="*/ 3941361 h 5314642"/>
              <a:gd name="connsiteX314" fmla="*/ 3490188 w 9021037"/>
              <a:gd name="connsiteY314" fmla="*/ 3891270 h 5314642"/>
              <a:gd name="connsiteX315" fmla="*/ 3589658 w 9021037"/>
              <a:gd name="connsiteY315" fmla="*/ 3897097 h 5314642"/>
              <a:gd name="connsiteX316" fmla="*/ 3669893 w 9021037"/>
              <a:gd name="connsiteY316" fmla="*/ 3948420 h 5314642"/>
              <a:gd name="connsiteX317" fmla="*/ 3737613 w 9021037"/>
              <a:gd name="connsiteY317" fmla="*/ 3984578 h 5314642"/>
              <a:gd name="connsiteX318" fmla="*/ 3813440 w 9021037"/>
              <a:gd name="connsiteY318" fmla="*/ 3954770 h 5314642"/>
              <a:gd name="connsiteX319" fmla="*/ 3913620 w 9021037"/>
              <a:gd name="connsiteY319" fmla="*/ 3963063 h 5314642"/>
              <a:gd name="connsiteX320" fmla="*/ 3899688 w 9021037"/>
              <a:gd name="connsiteY320" fmla="*/ 3865011 h 5314642"/>
              <a:gd name="connsiteX321" fmla="*/ 3911155 w 9021037"/>
              <a:gd name="connsiteY321" fmla="*/ 3759713 h 5314642"/>
              <a:gd name="connsiteX322" fmla="*/ 3829315 w 9021037"/>
              <a:gd name="connsiteY322" fmla="*/ 3709997 h 5314642"/>
              <a:gd name="connsiteX323" fmla="*/ 3750127 w 9021037"/>
              <a:gd name="connsiteY323" fmla="*/ 3651091 h 5314642"/>
              <a:gd name="connsiteX324" fmla="*/ 3702165 w 9021037"/>
              <a:gd name="connsiteY324" fmla="*/ 3571903 h 5314642"/>
              <a:gd name="connsiteX325" fmla="*/ 3659135 w 9021037"/>
              <a:gd name="connsiteY325" fmla="*/ 3518115 h 5314642"/>
              <a:gd name="connsiteX326" fmla="*/ 3655437 w 9021037"/>
              <a:gd name="connsiteY326" fmla="*/ 3410538 h 5314642"/>
              <a:gd name="connsiteX327" fmla="*/ 3558431 w 9021037"/>
              <a:gd name="connsiteY327" fmla="*/ 3368217 h 5314642"/>
              <a:gd name="connsiteX328" fmla="*/ 3474126 w 9021037"/>
              <a:gd name="connsiteY328" fmla="*/ 3263106 h 5314642"/>
              <a:gd name="connsiteX329" fmla="*/ 3508528 w 9021037"/>
              <a:gd name="connsiteY329" fmla="*/ 3173870 h 5314642"/>
              <a:gd name="connsiteX330" fmla="*/ 3531463 w 9021037"/>
              <a:gd name="connsiteY330" fmla="*/ 3083924 h 5314642"/>
              <a:gd name="connsiteX331" fmla="*/ 3465497 w 9021037"/>
              <a:gd name="connsiteY331" fmla="*/ 2990990 h 5314642"/>
              <a:gd name="connsiteX332" fmla="*/ 3381901 w 9021037"/>
              <a:gd name="connsiteY332" fmla="*/ 2973359 h 5314642"/>
              <a:gd name="connsiteX333" fmla="*/ 3316310 w 9021037"/>
              <a:gd name="connsiteY333" fmla="*/ 2894171 h 5314642"/>
              <a:gd name="connsiteX334" fmla="*/ 3249112 w 9021037"/>
              <a:gd name="connsiteY334" fmla="*/ 2840551 h 5314642"/>
              <a:gd name="connsiteX335" fmla="*/ 3196920 w 9021037"/>
              <a:gd name="connsiteY335" fmla="*/ 2838926 h 5314642"/>
              <a:gd name="connsiteX336" fmla="*/ 3146466 w 9021037"/>
              <a:gd name="connsiteY336" fmla="*/ 2886859 h 5314642"/>
              <a:gd name="connsiteX337" fmla="*/ 3099737 w 9021037"/>
              <a:gd name="connsiteY337" fmla="*/ 2829625 h 5314642"/>
              <a:gd name="connsiteX338" fmla="*/ 3023370 w 9021037"/>
              <a:gd name="connsiteY338" fmla="*/ 2820016 h 5314642"/>
              <a:gd name="connsiteX339" fmla="*/ 2955209 w 9021037"/>
              <a:gd name="connsiteY339" fmla="*/ 2788976 h 5314642"/>
              <a:gd name="connsiteX340" fmla="*/ 2938288 w 9021037"/>
              <a:gd name="connsiteY340" fmla="*/ 2705547 h 5314642"/>
              <a:gd name="connsiteX341" fmla="*/ 2872594 w 9021037"/>
              <a:gd name="connsiteY341" fmla="*/ 2718518 h 5314642"/>
              <a:gd name="connsiteX342" fmla="*/ 2773310 w 9021037"/>
              <a:gd name="connsiteY342" fmla="*/ 2629012 h 5314642"/>
              <a:gd name="connsiteX343" fmla="*/ 2658674 w 9021037"/>
              <a:gd name="connsiteY343" fmla="*/ 2646745 h 5314642"/>
              <a:gd name="connsiteX344" fmla="*/ 2565300 w 9021037"/>
              <a:gd name="connsiteY344" fmla="*/ 2702747 h 5314642"/>
              <a:gd name="connsiteX345" fmla="*/ 2443521 w 9021037"/>
              <a:gd name="connsiteY345" fmla="*/ 2711291 h 5314642"/>
              <a:gd name="connsiteX346" fmla="*/ 2314429 w 9021037"/>
              <a:gd name="connsiteY346" fmla="*/ 2743564 h 5314642"/>
              <a:gd name="connsiteX347" fmla="*/ 2217610 w 9021037"/>
              <a:gd name="connsiteY347" fmla="*/ 2775837 h 5314642"/>
              <a:gd name="connsiteX348" fmla="*/ 2164971 w 9021037"/>
              <a:gd name="connsiteY348" fmla="*/ 2850972 h 5314642"/>
              <a:gd name="connsiteX349" fmla="*/ 2105187 w 9021037"/>
              <a:gd name="connsiteY349" fmla="*/ 2910756 h 5314642"/>
              <a:gd name="connsiteX350" fmla="*/ 2034730 w 9021037"/>
              <a:gd name="connsiteY350" fmla="*/ 2937202 h 5314642"/>
              <a:gd name="connsiteX351" fmla="*/ 1980942 w 9021037"/>
              <a:gd name="connsiteY351" fmla="*/ 2958717 h 5314642"/>
              <a:gd name="connsiteX352" fmla="*/ 1872217 w 9021037"/>
              <a:gd name="connsiteY352" fmla="*/ 2986311 h 5314642"/>
              <a:gd name="connsiteX353" fmla="*/ 1734291 w 9021037"/>
              <a:gd name="connsiteY353" fmla="*/ 2998656 h 5314642"/>
              <a:gd name="connsiteX354" fmla="*/ 1598430 w 9021037"/>
              <a:gd name="connsiteY354" fmla="*/ 2999451 h 5314642"/>
              <a:gd name="connsiteX355" fmla="*/ 1524443 w 9021037"/>
              <a:gd name="connsiteY355" fmla="*/ 3066378 h 5314642"/>
              <a:gd name="connsiteX356" fmla="*/ 1484773 w 9021037"/>
              <a:gd name="connsiteY356" fmla="*/ 3120082 h 5314642"/>
              <a:gd name="connsiteX357" fmla="*/ 1421544 w 9021037"/>
              <a:gd name="connsiteY357" fmla="*/ 3130839 h 5314642"/>
              <a:gd name="connsiteX358" fmla="*/ 1364142 w 9021037"/>
              <a:gd name="connsiteY358" fmla="*/ 3105795 h 5314642"/>
              <a:gd name="connsiteX359" fmla="*/ 1313968 w 9021037"/>
              <a:gd name="connsiteY359" fmla="*/ 3066293 h 5314642"/>
              <a:gd name="connsiteX360" fmla="*/ 1292453 w 9021037"/>
              <a:gd name="connsiteY360" fmla="*/ 3034020 h 5314642"/>
              <a:gd name="connsiteX361" fmla="*/ 1224209 w 9021037"/>
              <a:gd name="connsiteY361" fmla="*/ 2974405 h 5314642"/>
              <a:gd name="connsiteX362" fmla="*/ 1120330 w 9021037"/>
              <a:gd name="connsiteY362" fmla="*/ 2980232 h 5314642"/>
              <a:gd name="connsiteX363" fmla="*/ 1051021 w 9021037"/>
              <a:gd name="connsiteY363" fmla="*/ 2999198 h 5314642"/>
              <a:gd name="connsiteX364" fmla="*/ 994264 w 9021037"/>
              <a:gd name="connsiteY364" fmla="*/ 2981801 h 5314642"/>
              <a:gd name="connsiteX365" fmla="*/ 908539 w 9021037"/>
              <a:gd name="connsiteY365" fmla="*/ 2984182 h 5314642"/>
              <a:gd name="connsiteX366" fmla="*/ 849008 w 9021037"/>
              <a:gd name="connsiteY366" fmla="*/ 2960370 h 5314642"/>
              <a:gd name="connsiteX367" fmla="*/ 743813 w 9021037"/>
              <a:gd name="connsiteY367" fmla="*/ 2958717 h 5314642"/>
              <a:gd name="connsiteX368" fmla="*/ 668593 w 9021037"/>
              <a:gd name="connsiteY368" fmla="*/ 2937117 h 5314642"/>
              <a:gd name="connsiteX369" fmla="*/ 608894 w 9021037"/>
              <a:gd name="connsiteY369" fmla="*/ 2912073 h 5314642"/>
              <a:gd name="connsiteX370" fmla="*/ 582448 w 9021037"/>
              <a:gd name="connsiteY370" fmla="*/ 2883413 h 5314642"/>
              <a:gd name="connsiteX371" fmla="*/ 442598 w 9021037"/>
              <a:gd name="connsiteY371" fmla="*/ 2915686 h 5314642"/>
              <a:gd name="connsiteX372" fmla="*/ 431841 w 9021037"/>
              <a:gd name="connsiteY372" fmla="*/ 2947959 h 5314642"/>
              <a:gd name="connsiteX373" fmla="*/ 367995 w 9021037"/>
              <a:gd name="connsiteY373" fmla="*/ 2936557 h 5314642"/>
              <a:gd name="connsiteX374" fmla="*/ 315804 w 9021037"/>
              <a:gd name="connsiteY374" fmla="*/ 2889577 h 5314642"/>
              <a:gd name="connsiteX375" fmla="*/ 238203 w 9021037"/>
              <a:gd name="connsiteY375" fmla="*/ 2883413 h 5314642"/>
              <a:gd name="connsiteX376" fmla="*/ 202148 w 9021037"/>
              <a:gd name="connsiteY376" fmla="*/ 2795055 h 5314642"/>
              <a:gd name="connsiteX377" fmla="*/ 119869 w 9021037"/>
              <a:gd name="connsiteY377" fmla="*/ 2754322 h 5314642"/>
              <a:gd name="connsiteX378" fmla="*/ 42437 w 9021037"/>
              <a:gd name="connsiteY378" fmla="*/ 2693390 h 5314642"/>
              <a:gd name="connsiteX379" fmla="*/ 1703 w 9021037"/>
              <a:gd name="connsiteY379" fmla="*/ 2607497 h 5314642"/>
              <a:gd name="connsiteX380" fmla="*/ 43417 w 9021037"/>
              <a:gd name="connsiteY380" fmla="*/ 2483083 h 5314642"/>
              <a:gd name="connsiteX381" fmla="*/ 119869 w 9021037"/>
              <a:gd name="connsiteY381" fmla="*/ 2420835 h 5314642"/>
              <a:gd name="connsiteX382" fmla="*/ 122503 w 9021037"/>
              <a:gd name="connsiteY382" fmla="*/ 2316956 h 5314642"/>
              <a:gd name="connsiteX383" fmla="*/ 201251 w 9021037"/>
              <a:gd name="connsiteY383" fmla="*/ 2246330 h 5314642"/>
              <a:gd name="connsiteX384" fmla="*/ 233524 w 9021037"/>
              <a:gd name="connsiteY384" fmla="*/ 2191478 h 5314642"/>
              <a:gd name="connsiteX385" fmla="*/ 281234 w 9021037"/>
              <a:gd name="connsiteY385" fmla="*/ 2151893 h 5314642"/>
              <a:gd name="connsiteX386" fmla="*/ 296838 w 9021037"/>
              <a:gd name="connsiteY386" fmla="*/ 2053926 h 5314642"/>
              <a:gd name="connsiteX387" fmla="*/ 265966 w 9021037"/>
              <a:gd name="connsiteY387" fmla="*/ 1923686 h 5314642"/>
              <a:gd name="connsiteX388" fmla="*/ 309977 w 9021037"/>
              <a:gd name="connsiteY388" fmla="*/ 1850847 h 5314642"/>
              <a:gd name="connsiteX389" fmla="*/ 378053 w 9021037"/>
              <a:gd name="connsiteY389" fmla="*/ 1721587 h 5314642"/>
              <a:gd name="connsiteX390" fmla="*/ 464114 w 9021037"/>
              <a:gd name="connsiteY390" fmla="*/ 1667799 h 5314642"/>
              <a:gd name="connsiteX0" fmla="*/ 450079 w 9021037"/>
              <a:gd name="connsiteY0" fmla="*/ 1680770 h 5314642"/>
              <a:gd name="connsiteX1" fmla="*/ 475154 w 9021037"/>
              <a:gd name="connsiteY1" fmla="*/ 1629251 h 5314642"/>
              <a:gd name="connsiteX2" fmla="*/ 532304 w 9021037"/>
              <a:gd name="connsiteY2" fmla="*/ 1614964 h 5314642"/>
              <a:gd name="connsiteX3" fmla="*/ 563398 w 9021037"/>
              <a:gd name="connsiteY3" fmla="*/ 1547167 h 5314642"/>
              <a:gd name="connsiteX4" fmla="*/ 636236 w 9021037"/>
              <a:gd name="connsiteY4" fmla="*/ 1498226 h 5314642"/>
              <a:gd name="connsiteX5" fmla="*/ 673355 w 9021037"/>
              <a:gd name="connsiteY5" fmla="*/ 1442056 h 5314642"/>
              <a:gd name="connsiteX6" fmla="*/ 733055 w 9021037"/>
              <a:gd name="connsiteY6" fmla="*/ 1431131 h 5314642"/>
              <a:gd name="connsiteX7" fmla="*/ 769109 w 9021037"/>
              <a:gd name="connsiteY7" fmla="*/ 1347535 h 5314642"/>
              <a:gd name="connsiteX8" fmla="*/ 866825 w 9021037"/>
              <a:gd name="connsiteY8" fmla="*/ 1315262 h 5314642"/>
              <a:gd name="connsiteX9" fmla="*/ 969723 w 9021037"/>
              <a:gd name="connsiteY9" fmla="*/ 1302039 h 5314642"/>
              <a:gd name="connsiteX10" fmla="*/ 958965 w 9021037"/>
              <a:gd name="connsiteY10" fmla="*/ 1215978 h 5314642"/>
              <a:gd name="connsiteX11" fmla="*/ 951404 w 9021037"/>
              <a:gd name="connsiteY11" fmla="*/ 1157764 h 5314642"/>
              <a:gd name="connsiteX12" fmla="*/ 914870 w 9021037"/>
              <a:gd name="connsiteY12" fmla="*/ 1107421 h 5314642"/>
              <a:gd name="connsiteX13" fmla="*/ 941879 w 9021037"/>
              <a:gd name="connsiteY13" fmla="*/ 1050607 h 5314642"/>
              <a:gd name="connsiteX14" fmla="*/ 979248 w 9021037"/>
              <a:gd name="connsiteY14" fmla="*/ 1007968 h 5314642"/>
              <a:gd name="connsiteX15" fmla="*/ 905177 w 9021037"/>
              <a:gd name="connsiteY15" fmla="*/ 947037 h 5314642"/>
              <a:gd name="connsiteX16" fmla="*/ 877751 w 9021037"/>
              <a:gd name="connsiteY16" fmla="*/ 912383 h 5314642"/>
              <a:gd name="connsiteX17" fmla="*/ 851389 w 9021037"/>
              <a:gd name="connsiteY17" fmla="*/ 871733 h 5314642"/>
              <a:gd name="connsiteX18" fmla="*/ 794070 w 9021037"/>
              <a:gd name="connsiteY18" fmla="*/ 810634 h 5314642"/>
              <a:gd name="connsiteX19" fmla="*/ 740451 w 9021037"/>
              <a:gd name="connsiteY19" fmla="*/ 719810 h 5314642"/>
              <a:gd name="connsiteX20" fmla="*/ 745129 w 9021037"/>
              <a:gd name="connsiteY20" fmla="*/ 653050 h 5314642"/>
              <a:gd name="connsiteX21" fmla="*/ 711624 w 9021037"/>
              <a:gd name="connsiteY21" fmla="*/ 575282 h 5314642"/>
              <a:gd name="connsiteX22" fmla="*/ 739050 w 9021037"/>
              <a:gd name="connsiteY22" fmla="*/ 502444 h 5314642"/>
              <a:gd name="connsiteX23" fmla="*/ 797601 w 9021037"/>
              <a:gd name="connsiteY23" fmla="*/ 462943 h 5314642"/>
              <a:gd name="connsiteX24" fmla="*/ 858449 w 9021037"/>
              <a:gd name="connsiteY24" fmla="*/ 480760 h 5314642"/>
              <a:gd name="connsiteX25" fmla="*/ 917168 w 9021037"/>
              <a:gd name="connsiteY25" fmla="*/ 523706 h 5314642"/>
              <a:gd name="connsiteX26" fmla="*/ 975216 w 9021037"/>
              <a:gd name="connsiteY26" fmla="*/ 529114 h 5314642"/>
              <a:gd name="connsiteX27" fmla="*/ 1006927 w 9021037"/>
              <a:gd name="connsiteY27" fmla="*/ 492834 h 5314642"/>
              <a:gd name="connsiteX28" fmla="*/ 1070240 w 9021037"/>
              <a:gd name="connsiteY28" fmla="*/ 404560 h 5314642"/>
              <a:gd name="connsiteX29" fmla="*/ 1190872 w 9021037"/>
              <a:gd name="connsiteY29" fmla="*/ 329341 h 5314642"/>
              <a:gd name="connsiteX30" fmla="*/ 1365741 w 9021037"/>
              <a:gd name="connsiteY30" fmla="*/ 340995 h 5314642"/>
              <a:gd name="connsiteX31" fmla="*/ 1460961 w 9021037"/>
              <a:gd name="connsiteY31" fmla="*/ 325727 h 5314642"/>
              <a:gd name="connsiteX32" fmla="*/ 1548254 w 9021037"/>
              <a:gd name="connsiteY32" fmla="*/ 287459 h 5314642"/>
              <a:gd name="connsiteX33" fmla="*/ 1687210 w 9021037"/>
              <a:gd name="connsiteY33" fmla="*/ 338614 h 5314642"/>
              <a:gd name="connsiteX34" fmla="*/ 1801591 w 9021037"/>
              <a:gd name="connsiteY34" fmla="*/ 317266 h 5314642"/>
              <a:gd name="connsiteX35" fmla="*/ 1984472 w 9021037"/>
              <a:gd name="connsiteY35" fmla="*/ 322113 h 5314642"/>
              <a:gd name="connsiteX36" fmla="*/ 2130122 w 9021037"/>
              <a:gd name="connsiteY36" fmla="*/ 364808 h 5314642"/>
              <a:gd name="connsiteX37" fmla="*/ 2292914 w 9021037"/>
              <a:gd name="connsiteY37" fmla="*/ 398397 h 5314642"/>
              <a:gd name="connsiteX38" fmla="*/ 2454278 w 9021037"/>
              <a:gd name="connsiteY38" fmla="*/ 409322 h 5314642"/>
              <a:gd name="connsiteX39" fmla="*/ 2531963 w 9021037"/>
              <a:gd name="connsiteY39" fmla="*/ 446274 h 5314642"/>
              <a:gd name="connsiteX40" fmla="*/ 2579924 w 9021037"/>
              <a:gd name="connsiteY40" fmla="*/ 546454 h 5314642"/>
              <a:gd name="connsiteX41" fmla="*/ 2669431 w 9021037"/>
              <a:gd name="connsiteY41" fmla="*/ 538246 h 5314642"/>
              <a:gd name="connsiteX42" fmla="*/ 2746867 w 9021037"/>
              <a:gd name="connsiteY42" fmla="*/ 498157 h 5314642"/>
              <a:gd name="connsiteX43" fmla="*/ 2825447 w 9021037"/>
              <a:gd name="connsiteY43" fmla="*/ 550545 h 5314642"/>
              <a:gd name="connsiteX44" fmla="*/ 2904028 w 9021037"/>
              <a:gd name="connsiteY44" fmla="*/ 505301 h 5314642"/>
              <a:gd name="connsiteX45" fmla="*/ 2963560 w 9021037"/>
              <a:gd name="connsiteY45" fmla="*/ 569595 h 5314642"/>
              <a:gd name="connsiteX46" fmla="*/ 3020710 w 9021037"/>
              <a:gd name="connsiteY46" fmla="*/ 495776 h 5314642"/>
              <a:gd name="connsiteX47" fmla="*/ 3148931 w 9021037"/>
              <a:gd name="connsiteY47" fmla="*/ 558529 h 5314642"/>
              <a:gd name="connsiteX48" fmla="*/ 3251577 w 9021037"/>
              <a:gd name="connsiteY48" fmla="*/ 551469 h 5314642"/>
              <a:gd name="connsiteX49" fmla="*/ 3305281 w 9021037"/>
              <a:gd name="connsiteY49" fmla="*/ 614614 h 5314642"/>
              <a:gd name="connsiteX50" fmla="*/ 3392743 w 9021037"/>
              <a:gd name="connsiteY50" fmla="*/ 527656 h 5314642"/>
              <a:gd name="connsiteX51" fmla="*/ 3484632 w 9021037"/>
              <a:gd name="connsiteY51" fmla="*/ 500146 h 5314642"/>
              <a:gd name="connsiteX52" fmla="*/ 3537355 w 9021037"/>
              <a:gd name="connsiteY52" fmla="*/ 556147 h 5314642"/>
              <a:gd name="connsiteX53" fmla="*/ 3560018 w 9021037"/>
              <a:gd name="connsiteY53" fmla="*/ 616996 h 5314642"/>
              <a:gd name="connsiteX54" fmla="*/ 3617253 w 9021037"/>
              <a:gd name="connsiteY54" fmla="*/ 662323 h 5314642"/>
              <a:gd name="connsiteX55" fmla="*/ 3669893 w 9021037"/>
              <a:gd name="connsiteY55" fmla="*/ 635065 h 5314642"/>
              <a:gd name="connsiteX56" fmla="*/ 3736987 w 9021037"/>
              <a:gd name="connsiteY56" fmla="*/ 579063 h 5314642"/>
              <a:gd name="connsiteX57" fmla="*/ 3809742 w 9021037"/>
              <a:gd name="connsiteY57" fmla="*/ 613550 h 5314642"/>
              <a:gd name="connsiteX58" fmla="*/ 3885104 w 9021037"/>
              <a:gd name="connsiteY58" fmla="*/ 621982 h 5314642"/>
              <a:gd name="connsiteX59" fmla="*/ 3967493 w 9021037"/>
              <a:gd name="connsiteY59" fmla="*/ 590970 h 5314642"/>
              <a:gd name="connsiteX60" fmla="*/ 4035484 w 9021037"/>
              <a:gd name="connsiteY60" fmla="*/ 589821 h 5314642"/>
              <a:gd name="connsiteX61" fmla="*/ 4090673 w 9021037"/>
              <a:gd name="connsiteY61" fmla="*/ 685155 h 5314642"/>
              <a:gd name="connsiteX62" fmla="*/ 4173037 w 9021037"/>
              <a:gd name="connsiteY62" fmla="*/ 773429 h 5314642"/>
              <a:gd name="connsiteX63" fmla="*/ 4247108 w 9021037"/>
              <a:gd name="connsiteY63" fmla="*/ 721126 h 5314642"/>
              <a:gd name="connsiteX64" fmla="*/ 4256579 w 9021037"/>
              <a:gd name="connsiteY64" fmla="*/ 662464 h 5314642"/>
              <a:gd name="connsiteX65" fmla="*/ 4187522 w 9021037"/>
              <a:gd name="connsiteY65" fmla="*/ 579119 h 5314642"/>
              <a:gd name="connsiteX66" fmla="*/ 4166145 w 9021037"/>
              <a:gd name="connsiteY66" fmla="*/ 498997 h 5314642"/>
              <a:gd name="connsiteX67" fmla="*/ 4229290 w 9021037"/>
              <a:gd name="connsiteY67" fmla="*/ 452185 h 5314642"/>
              <a:gd name="connsiteX68" fmla="*/ 4250890 w 9021037"/>
              <a:gd name="connsiteY68" fmla="*/ 381729 h 5314642"/>
              <a:gd name="connsiteX69" fmla="*/ 4337035 w 9021037"/>
              <a:gd name="connsiteY69" fmla="*/ 319480 h 5314642"/>
              <a:gd name="connsiteX70" fmla="*/ 4410041 w 9021037"/>
              <a:gd name="connsiteY70" fmla="*/ 221680 h 5314642"/>
              <a:gd name="connsiteX71" fmla="*/ 4470891 w 9021037"/>
              <a:gd name="connsiteY71" fmla="*/ 207645 h 5314642"/>
              <a:gd name="connsiteX72" fmla="*/ 4535182 w 9021037"/>
              <a:gd name="connsiteY72" fmla="*/ 250171 h 5314642"/>
              <a:gd name="connsiteX73" fmla="*/ 4614184 w 9021037"/>
              <a:gd name="connsiteY73" fmla="*/ 171506 h 5314642"/>
              <a:gd name="connsiteX74" fmla="*/ 4718541 w 9021037"/>
              <a:gd name="connsiteY74" fmla="*/ 202882 h 5314642"/>
              <a:gd name="connsiteX75" fmla="*/ 4853402 w 9021037"/>
              <a:gd name="connsiteY75" fmla="*/ 205992 h 5314642"/>
              <a:gd name="connsiteX76" fmla="*/ 4947755 w 9021037"/>
              <a:gd name="connsiteY76" fmla="*/ 237032 h 5314642"/>
              <a:gd name="connsiteX77" fmla="*/ 5024208 w 9021037"/>
              <a:gd name="connsiteY77" fmla="*/ 200081 h 5314642"/>
              <a:gd name="connsiteX78" fmla="*/ 5089902 w 9021037"/>
              <a:gd name="connsiteY78" fmla="*/ 140213 h 5314642"/>
              <a:gd name="connsiteX79" fmla="*/ 5092452 w 9021037"/>
              <a:gd name="connsiteY79" fmla="*/ 47092 h 5314642"/>
              <a:gd name="connsiteX80" fmla="*/ 5207003 w 9021037"/>
              <a:gd name="connsiteY80" fmla="*/ 77964 h 5314642"/>
              <a:gd name="connsiteX81" fmla="*/ 5309901 w 9021037"/>
              <a:gd name="connsiteY81" fmla="*/ 117297 h 5314642"/>
              <a:gd name="connsiteX82" fmla="*/ 5389799 w 9021037"/>
              <a:gd name="connsiteY82" fmla="*/ 104242 h 5314642"/>
              <a:gd name="connsiteX83" fmla="*/ 5444904 w 9021037"/>
              <a:gd name="connsiteY83" fmla="*/ 64910 h 5314642"/>
              <a:gd name="connsiteX84" fmla="*/ 5503456 w 9021037"/>
              <a:gd name="connsiteY84" fmla="*/ 448 h 5314642"/>
              <a:gd name="connsiteX85" fmla="*/ 5576377 w 9021037"/>
              <a:gd name="connsiteY85" fmla="*/ 33702 h 5314642"/>
              <a:gd name="connsiteX86" fmla="*/ 5638542 w 9021037"/>
              <a:gd name="connsiteY86" fmla="*/ 11122 h 5314642"/>
              <a:gd name="connsiteX87" fmla="*/ 5716311 w 9021037"/>
              <a:gd name="connsiteY87" fmla="*/ 71970 h 5314642"/>
              <a:gd name="connsiteX88" fmla="*/ 5799991 w 9021037"/>
              <a:gd name="connsiteY88" fmla="*/ 35102 h 5314642"/>
              <a:gd name="connsiteX89" fmla="*/ 5853695 w 9021037"/>
              <a:gd name="connsiteY89" fmla="*/ 64910 h 5314642"/>
              <a:gd name="connsiteX90" fmla="*/ 5896725 w 9021037"/>
              <a:gd name="connsiteY90" fmla="*/ 75667 h 5314642"/>
              <a:gd name="connsiteX91" fmla="*/ 5918241 w 9021037"/>
              <a:gd name="connsiteY91" fmla="*/ 107940 h 5314642"/>
              <a:gd name="connsiteX92" fmla="*/ 5950514 w 9021037"/>
              <a:gd name="connsiteY92" fmla="*/ 118698 h 5314642"/>
              <a:gd name="connsiteX93" fmla="*/ 5968583 w 9021037"/>
              <a:gd name="connsiteY93" fmla="*/ 197448 h 5314642"/>
              <a:gd name="connsiteX94" fmla="*/ 5983039 w 9021037"/>
              <a:gd name="connsiteY94" fmla="*/ 300345 h 5314642"/>
              <a:gd name="connsiteX95" fmla="*/ 6048649 w 9021037"/>
              <a:gd name="connsiteY95" fmla="*/ 331386 h 5314642"/>
              <a:gd name="connsiteX96" fmla="*/ 6108264 w 9021037"/>
              <a:gd name="connsiteY96" fmla="*/ 367188 h 5314642"/>
              <a:gd name="connsiteX97" fmla="*/ 6165667 w 9021037"/>
              <a:gd name="connsiteY97" fmla="*/ 419912 h 5314642"/>
              <a:gd name="connsiteX98" fmla="*/ 6154909 w 9021037"/>
              <a:gd name="connsiteY98" fmla="*/ 484458 h 5314642"/>
              <a:gd name="connsiteX99" fmla="*/ 6025006 w 9021037"/>
              <a:gd name="connsiteY99" fmla="*/ 471404 h 5314642"/>
              <a:gd name="connsiteX100" fmla="*/ 6033213 w 9021037"/>
              <a:gd name="connsiteY100" fmla="*/ 551302 h 5314642"/>
              <a:gd name="connsiteX101" fmla="*/ 6071091 w 9021037"/>
              <a:gd name="connsiteY101" fmla="*/ 614839 h 5314642"/>
              <a:gd name="connsiteX102" fmla="*/ 6072630 w 9021037"/>
              <a:gd name="connsiteY102" fmla="*/ 688685 h 5314642"/>
              <a:gd name="connsiteX103" fmla="*/ 6104819 w 9021037"/>
              <a:gd name="connsiteY103" fmla="*/ 767519 h 5314642"/>
              <a:gd name="connsiteX104" fmla="*/ 6176424 w 9021037"/>
              <a:gd name="connsiteY104" fmla="*/ 753399 h 5314642"/>
              <a:gd name="connsiteX105" fmla="*/ 6246966 w 9021037"/>
              <a:gd name="connsiteY105" fmla="*/ 797495 h 5314642"/>
              <a:gd name="connsiteX106" fmla="*/ 6318741 w 9021037"/>
              <a:gd name="connsiteY106" fmla="*/ 819626 h 5314642"/>
              <a:gd name="connsiteX107" fmla="*/ 6422449 w 9021037"/>
              <a:gd name="connsiteY107" fmla="*/ 772701 h 5314642"/>
              <a:gd name="connsiteX108" fmla="*/ 6482485 w 9021037"/>
              <a:gd name="connsiteY108" fmla="*/ 824025 h 5314642"/>
              <a:gd name="connsiteX109" fmla="*/ 6514758 w 9021037"/>
              <a:gd name="connsiteY109" fmla="*/ 905070 h 5314642"/>
              <a:gd name="connsiteX110" fmla="*/ 6606731 w 9021037"/>
              <a:gd name="connsiteY110" fmla="*/ 914848 h 5314642"/>
              <a:gd name="connsiteX111" fmla="*/ 6611661 w 9021037"/>
              <a:gd name="connsiteY111" fmla="*/ 1004354 h 5314642"/>
              <a:gd name="connsiteX112" fmla="*/ 6655840 w 9021037"/>
              <a:gd name="connsiteY112" fmla="*/ 1090416 h 5314642"/>
              <a:gd name="connsiteX113" fmla="*/ 6616507 w 9021037"/>
              <a:gd name="connsiteY113" fmla="*/ 1202755 h 5314642"/>
              <a:gd name="connsiteX114" fmla="*/ 6659370 w 9021037"/>
              <a:gd name="connsiteY114" fmla="*/ 1300722 h 5314642"/>
              <a:gd name="connsiteX115" fmla="*/ 6740753 w 9021037"/>
              <a:gd name="connsiteY115" fmla="*/ 1367649 h 5314642"/>
              <a:gd name="connsiteX116" fmla="*/ 6821883 w 9021037"/>
              <a:gd name="connsiteY116" fmla="*/ 1345070 h 5314642"/>
              <a:gd name="connsiteX117" fmla="*/ 6914054 w 9021037"/>
              <a:gd name="connsiteY117" fmla="*/ 1293495 h 5314642"/>
              <a:gd name="connsiteX118" fmla="*/ 7026278 w 9021037"/>
              <a:gd name="connsiteY118" fmla="*/ 1355827 h 5314642"/>
              <a:gd name="connsiteX119" fmla="*/ 7112340 w 9021037"/>
              <a:gd name="connsiteY119" fmla="*/ 1398858 h 5314642"/>
              <a:gd name="connsiteX120" fmla="*/ 7198401 w 9021037"/>
              <a:gd name="connsiteY120" fmla="*/ 1420373 h 5314642"/>
              <a:gd name="connsiteX121" fmla="*/ 7261630 w 9021037"/>
              <a:gd name="connsiteY121" fmla="*/ 1433512 h 5314642"/>
              <a:gd name="connsiteX122" fmla="*/ 7331275 w 9021037"/>
              <a:gd name="connsiteY122" fmla="*/ 1406085 h 5314642"/>
              <a:gd name="connsiteX123" fmla="*/ 7396885 w 9021037"/>
              <a:gd name="connsiteY123" fmla="*/ 1369134 h 5314642"/>
              <a:gd name="connsiteX124" fmla="*/ 7473337 w 9021037"/>
              <a:gd name="connsiteY124" fmla="*/ 1352298 h 5314642"/>
              <a:gd name="connsiteX125" fmla="*/ 7542645 w 9021037"/>
              <a:gd name="connsiteY125" fmla="*/ 1345070 h 5314642"/>
              <a:gd name="connsiteX126" fmla="*/ 7574918 w 9021037"/>
              <a:gd name="connsiteY126" fmla="*/ 1334312 h 5314642"/>
              <a:gd name="connsiteX127" fmla="*/ 7633385 w 9021037"/>
              <a:gd name="connsiteY127" fmla="*/ 1311649 h 5314642"/>
              <a:gd name="connsiteX128" fmla="*/ 7704010 w 9021037"/>
              <a:gd name="connsiteY128" fmla="*/ 1334312 h 5314642"/>
              <a:gd name="connsiteX129" fmla="*/ 7732837 w 9021037"/>
              <a:gd name="connsiteY129" fmla="*/ 1450181 h 5314642"/>
              <a:gd name="connsiteX130" fmla="*/ 7787858 w 9021037"/>
              <a:gd name="connsiteY130" fmla="*/ 1540921 h 5314642"/>
              <a:gd name="connsiteX131" fmla="*/ 7876133 w 9021037"/>
              <a:gd name="connsiteY131" fmla="*/ 1592496 h 5314642"/>
              <a:gd name="connsiteX132" fmla="*/ 7908405 w 9021037"/>
              <a:gd name="connsiteY132" fmla="*/ 1603253 h 5314642"/>
              <a:gd name="connsiteX133" fmla="*/ 7992086 w 9021037"/>
              <a:gd name="connsiteY133" fmla="*/ 1591346 h 5314642"/>
              <a:gd name="connsiteX134" fmla="*/ 8031502 w 9021037"/>
              <a:gd name="connsiteY134" fmla="*/ 1516296 h 5314642"/>
              <a:gd name="connsiteX135" fmla="*/ 8160930 w 9021037"/>
              <a:gd name="connsiteY135" fmla="*/ 1615159 h 5314642"/>
              <a:gd name="connsiteX136" fmla="*/ 8274165 w 9021037"/>
              <a:gd name="connsiteY136" fmla="*/ 1624769 h 5314642"/>
              <a:gd name="connsiteX137" fmla="*/ 8335098 w 9021037"/>
              <a:gd name="connsiteY137" fmla="*/ 1692760 h 5314642"/>
              <a:gd name="connsiteX138" fmla="*/ 8422477 w 9021037"/>
              <a:gd name="connsiteY138" fmla="*/ 1738088 h 5314642"/>
              <a:gd name="connsiteX139" fmla="*/ 8491951 w 9021037"/>
              <a:gd name="connsiteY139" fmla="*/ 1665586 h 5314642"/>
              <a:gd name="connsiteX140" fmla="*/ 8538764 w 9021037"/>
              <a:gd name="connsiteY140" fmla="*/ 1740722 h 5314642"/>
              <a:gd name="connsiteX141" fmla="*/ 8682956 w 9021037"/>
              <a:gd name="connsiteY141" fmla="*/ 1770529 h 5314642"/>
              <a:gd name="connsiteX142" fmla="*/ 8723858 w 9021037"/>
              <a:gd name="connsiteY142" fmla="*/ 1835075 h 5314642"/>
              <a:gd name="connsiteX143" fmla="*/ 8822805 w 9021037"/>
              <a:gd name="connsiteY143" fmla="*/ 1869646 h 5314642"/>
              <a:gd name="connsiteX144" fmla="*/ 8921838 w 9021037"/>
              <a:gd name="connsiteY144" fmla="*/ 1830481 h 5314642"/>
              <a:gd name="connsiteX145" fmla="*/ 8978091 w 9021037"/>
              <a:gd name="connsiteY145" fmla="*/ 1890179 h 5314642"/>
              <a:gd name="connsiteX146" fmla="*/ 8935397 w 9021037"/>
              <a:gd name="connsiteY146" fmla="*/ 1967781 h 5314642"/>
              <a:gd name="connsiteX147" fmla="*/ 9005770 w 9021037"/>
              <a:gd name="connsiteY147" fmla="*/ 2028629 h 5314642"/>
              <a:gd name="connsiteX148" fmla="*/ 9016443 w 9021037"/>
              <a:gd name="connsiteY148" fmla="*/ 2119620 h 5314642"/>
              <a:gd name="connsiteX149" fmla="*/ 8911416 w 9021037"/>
              <a:gd name="connsiteY149" fmla="*/ 2168731 h 5314642"/>
              <a:gd name="connsiteX150" fmla="*/ 8798181 w 9021037"/>
              <a:gd name="connsiteY150" fmla="*/ 2255856 h 5314642"/>
              <a:gd name="connsiteX151" fmla="*/ 8830960 w 9021037"/>
              <a:gd name="connsiteY151" fmla="*/ 2329339 h 5314642"/>
              <a:gd name="connsiteX152" fmla="*/ 8926684 w 9021037"/>
              <a:gd name="connsiteY152" fmla="*/ 2339536 h 5314642"/>
              <a:gd name="connsiteX153" fmla="*/ 8942879 w 9021037"/>
              <a:gd name="connsiteY153" fmla="*/ 2393632 h 5314642"/>
              <a:gd name="connsiteX154" fmla="*/ 8864771 w 9021037"/>
              <a:gd name="connsiteY154" fmla="*/ 2436354 h 5314642"/>
              <a:gd name="connsiteX155" fmla="*/ 8789552 w 9021037"/>
              <a:gd name="connsiteY155" fmla="*/ 2479637 h 5314642"/>
              <a:gd name="connsiteX156" fmla="*/ 8801290 w 9021037"/>
              <a:gd name="connsiteY156" fmla="*/ 2549926 h 5314642"/>
              <a:gd name="connsiteX157" fmla="*/ 8844321 w 9021037"/>
              <a:gd name="connsiteY157" fmla="*/ 2635987 h 5314642"/>
              <a:gd name="connsiteX158" fmla="*/ 8898109 w 9021037"/>
              <a:gd name="connsiteY158" fmla="*/ 2722049 h 5314642"/>
              <a:gd name="connsiteX159" fmla="*/ 8855163 w 9021037"/>
              <a:gd name="connsiteY159" fmla="*/ 2815673 h 5314642"/>
              <a:gd name="connsiteX160" fmla="*/ 8843172 w 9021037"/>
              <a:gd name="connsiteY160" fmla="*/ 2908795 h 5314642"/>
              <a:gd name="connsiteX161" fmla="*/ 8818043 w 9021037"/>
              <a:gd name="connsiteY161" fmla="*/ 2942216 h 5314642"/>
              <a:gd name="connsiteX162" fmla="*/ 8812048 w 9021037"/>
              <a:gd name="connsiteY162" fmla="*/ 3034020 h 5314642"/>
              <a:gd name="connsiteX163" fmla="*/ 8747502 w 9021037"/>
              <a:gd name="connsiteY163" fmla="*/ 3055536 h 5314642"/>
              <a:gd name="connsiteX164" fmla="*/ 8645222 w 9021037"/>
              <a:gd name="connsiteY164" fmla="*/ 3055620 h 5314642"/>
              <a:gd name="connsiteX165" fmla="*/ 8503522 w 9021037"/>
              <a:gd name="connsiteY165" fmla="*/ 3053238 h 5314642"/>
              <a:gd name="connsiteX166" fmla="*/ 8422307 w 9021037"/>
              <a:gd name="connsiteY166" fmla="*/ 3046011 h 5314642"/>
              <a:gd name="connsiteX167" fmla="*/ 8333949 w 9021037"/>
              <a:gd name="connsiteY167" fmla="*/ 3062848 h 5314642"/>
              <a:gd name="connsiteX168" fmla="*/ 8293383 w 9021037"/>
              <a:gd name="connsiteY168" fmla="*/ 3103413 h 5314642"/>
              <a:gd name="connsiteX169" fmla="*/ 8241977 w 9021037"/>
              <a:gd name="connsiteY169" fmla="*/ 3159583 h 5314642"/>
              <a:gd name="connsiteX170" fmla="*/ 8186955 w 9021037"/>
              <a:gd name="connsiteY170" fmla="*/ 3193088 h 5314642"/>
              <a:gd name="connsiteX171" fmla="*/ 8096216 w 9021037"/>
              <a:gd name="connsiteY171" fmla="*/ 3199083 h 5314642"/>
              <a:gd name="connsiteX172" fmla="*/ 8046041 w 9021037"/>
              <a:gd name="connsiteY172" fmla="*/ 3287441 h 5314642"/>
              <a:gd name="connsiteX173" fmla="*/ 8043576 w 9021037"/>
              <a:gd name="connsiteY173" fmla="*/ 3372269 h 5314642"/>
              <a:gd name="connsiteX174" fmla="*/ 8038646 w 9021037"/>
              <a:gd name="connsiteY174" fmla="*/ 3452252 h 5314642"/>
              <a:gd name="connsiteX175" fmla="*/ 8015982 w 9021037"/>
              <a:gd name="connsiteY175" fmla="*/ 3528872 h 5314642"/>
              <a:gd name="connsiteX176" fmla="*/ 7951436 w 9021037"/>
              <a:gd name="connsiteY176" fmla="*/ 3550387 h 5314642"/>
              <a:gd name="connsiteX177" fmla="*/ 7850106 w 9021037"/>
              <a:gd name="connsiteY177" fmla="*/ 3534951 h 5314642"/>
              <a:gd name="connsiteX178" fmla="*/ 7707624 w 9021037"/>
              <a:gd name="connsiteY178" fmla="*/ 3546942 h 5314642"/>
              <a:gd name="connsiteX179" fmla="*/ 7650222 w 9021037"/>
              <a:gd name="connsiteY179" fmla="*/ 3570838 h 5314642"/>
              <a:gd name="connsiteX180" fmla="*/ 7617949 w 9021037"/>
              <a:gd name="connsiteY180" fmla="*/ 3614933 h 5314642"/>
              <a:gd name="connsiteX181" fmla="*/ 7557101 w 9021037"/>
              <a:gd name="connsiteY181" fmla="*/ 3667405 h 5314642"/>
              <a:gd name="connsiteX182" fmla="*/ 7481713 w 9021037"/>
              <a:gd name="connsiteY182" fmla="*/ 3652137 h 5314642"/>
              <a:gd name="connsiteX183" fmla="*/ 7435153 w 9021037"/>
              <a:gd name="connsiteY183" fmla="*/ 3700995 h 5314642"/>
              <a:gd name="connsiteX184" fmla="*/ 7399182 w 9021037"/>
              <a:gd name="connsiteY184" fmla="*/ 3689256 h 5314642"/>
              <a:gd name="connsiteX185" fmla="*/ 7359765 w 9021037"/>
              <a:gd name="connsiteY185" fmla="*/ 3765540 h 5314642"/>
              <a:gd name="connsiteX186" fmla="*/ 7327493 w 9021037"/>
              <a:gd name="connsiteY186" fmla="*/ 3776298 h 5314642"/>
              <a:gd name="connsiteX187" fmla="*/ 7187897 w 9021037"/>
              <a:gd name="connsiteY187" fmla="*/ 3746182 h 5314642"/>
              <a:gd name="connsiteX188" fmla="*/ 7101582 w 9021037"/>
              <a:gd name="connsiteY188" fmla="*/ 3840844 h 5314642"/>
              <a:gd name="connsiteX189" fmla="*/ 7037036 w 9021037"/>
              <a:gd name="connsiteY189" fmla="*/ 3862359 h 5314642"/>
              <a:gd name="connsiteX190" fmla="*/ 6980950 w 9021037"/>
              <a:gd name="connsiteY190" fmla="*/ 3825492 h 5314642"/>
              <a:gd name="connsiteX191" fmla="*/ 6866231 w 9021037"/>
              <a:gd name="connsiteY191" fmla="*/ 3818265 h 5314642"/>
              <a:gd name="connsiteX192" fmla="*/ 6778853 w 9021037"/>
              <a:gd name="connsiteY192" fmla="*/ 3862359 h 5314642"/>
              <a:gd name="connsiteX193" fmla="*/ 6725064 w 9021037"/>
              <a:gd name="connsiteY193" fmla="*/ 3894632 h 5314642"/>
              <a:gd name="connsiteX194" fmla="*/ 6682034 w 9021037"/>
              <a:gd name="connsiteY194" fmla="*/ 3948420 h 5314642"/>
              <a:gd name="connsiteX195" fmla="*/ 6639003 w 9021037"/>
              <a:gd name="connsiteY195" fmla="*/ 4002209 h 5314642"/>
              <a:gd name="connsiteX196" fmla="*/ 6581686 w 9021037"/>
              <a:gd name="connsiteY196" fmla="*/ 4041710 h 5314642"/>
              <a:gd name="connsiteX197" fmla="*/ 6542184 w 9021037"/>
              <a:gd name="connsiteY197" fmla="*/ 4099027 h 5314642"/>
              <a:gd name="connsiteX198" fmla="*/ 6456123 w 9021037"/>
              <a:gd name="connsiteY198" fmla="*/ 4163573 h 5314642"/>
              <a:gd name="connsiteX199" fmla="*/ 6410712 w 9021037"/>
              <a:gd name="connsiteY199" fmla="*/ 4203074 h 5314642"/>
              <a:gd name="connsiteX200" fmla="*/ 6357008 w 9021037"/>
              <a:gd name="connsiteY200" fmla="*/ 4235263 h 5314642"/>
              <a:gd name="connsiteX201" fmla="*/ 6373760 w 9021037"/>
              <a:gd name="connsiteY201" fmla="*/ 4347602 h 5314642"/>
              <a:gd name="connsiteX202" fmla="*/ 6427548 w 9021037"/>
              <a:gd name="connsiteY202" fmla="*/ 4446803 h 5314642"/>
              <a:gd name="connsiteX203" fmla="*/ 6499237 w 9021037"/>
              <a:gd name="connsiteY203" fmla="*/ 4574661 h 5314642"/>
              <a:gd name="connsiteX204" fmla="*/ 6573309 w 9021037"/>
              <a:gd name="connsiteY204" fmla="*/ 4658258 h 5314642"/>
              <a:gd name="connsiteX205" fmla="*/ 6664049 w 9021037"/>
              <a:gd name="connsiteY205" fmla="*/ 4731011 h 5314642"/>
              <a:gd name="connsiteX206" fmla="*/ 6727362 w 9021037"/>
              <a:gd name="connsiteY206" fmla="*/ 4684703 h 5314642"/>
              <a:gd name="connsiteX207" fmla="*/ 6815888 w 9021037"/>
              <a:gd name="connsiteY207" fmla="*/ 4595280 h 5314642"/>
              <a:gd name="connsiteX208" fmla="*/ 6921083 w 9021037"/>
              <a:gd name="connsiteY208" fmla="*/ 4660723 h 5314642"/>
              <a:gd name="connsiteX209" fmla="*/ 6977169 w 9021037"/>
              <a:gd name="connsiteY209" fmla="*/ 4591583 h 5314642"/>
              <a:gd name="connsiteX210" fmla="*/ 7166128 w 9021037"/>
              <a:gd name="connsiteY210" fmla="*/ 4615395 h 5314642"/>
              <a:gd name="connsiteX211" fmla="*/ 7224595 w 9021037"/>
              <a:gd name="connsiteY211" fmla="*/ 4666633 h 5314642"/>
              <a:gd name="connsiteX212" fmla="*/ 7161618 w 9021037"/>
              <a:gd name="connsiteY212" fmla="*/ 4714679 h 5314642"/>
              <a:gd name="connsiteX213" fmla="*/ 7127047 w 9021037"/>
              <a:gd name="connsiteY213" fmla="*/ 4774379 h 5314642"/>
              <a:gd name="connsiteX214" fmla="*/ 7129260 w 9021037"/>
              <a:gd name="connsiteY214" fmla="*/ 4825785 h 5314642"/>
              <a:gd name="connsiteX215" fmla="*/ 7119652 w 9021037"/>
              <a:gd name="connsiteY215" fmla="*/ 4874726 h 5314642"/>
              <a:gd name="connsiteX216" fmla="*/ 7096819 w 9021037"/>
              <a:gd name="connsiteY216" fmla="*/ 4896326 h 5314642"/>
              <a:gd name="connsiteX217" fmla="*/ 7032274 w 9021037"/>
              <a:gd name="connsiteY217" fmla="*/ 4905935 h 5314642"/>
              <a:gd name="connsiteX218" fmla="*/ 6961900 w 9021037"/>
              <a:gd name="connsiteY218" fmla="*/ 4902405 h 5314642"/>
              <a:gd name="connsiteX219" fmla="*/ 6867210 w 9021037"/>
              <a:gd name="connsiteY219" fmla="*/ 4910866 h 5314642"/>
              <a:gd name="connsiteX220" fmla="*/ 6797818 w 9021037"/>
              <a:gd name="connsiteY220" fmla="*/ 4904871 h 5314642"/>
              <a:gd name="connsiteX221" fmla="*/ 6737841 w 9021037"/>
              <a:gd name="connsiteY221" fmla="*/ 4848701 h 5314642"/>
              <a:gd name="connsiteX222" fmla="*/ 6637829 w 9021037"/>
              <a:gd name="connsiteY222" fmla="*/ 4860607 h 5314642"/>
              <a:gd name="connsiteX223" fmla="*/ 6608046 w 9021037"/>
              <a:gd name="connsiteY223" fmla="*/ 4927450 h 5314642"/>
              <a:gd name="connsiteX224" fmla="*/ 6567398 w 9021037"/>
              <a:gd name="connsiteY224" fmla="*/ 4972862 h 5314642"/>
              <a:gd name="connsiteX225" fmla="*/ 6509911 w 9021037"/>
              <a:gd name="connsiteY225" fmla="*/ 5002670 h 5314642"/>
              <a:gd name="connsiteX226" fmla="*/ 6452509 w 9021037"/>
              <a:gd name="connsiteY226" fmla="*/ 5037240 h 5314642"/>
              <a:gd name="connsiteX227" fmla="*/ 6310362 w 9021037"/>
              <a:gd name="connsiteY227" fmla="*/ 5047016 h 5314642"/>
              <a:gd name="connsiteX228" fmla="*/ 6192113 w 9021037"/>
              <a:gd name="connsiteY228" fmla="*/ 5094810 h 5314642"/>
              <a:gd name="connsiteX229" fmla="*/ 6099972 w 9021037"/>
              <a:gd name="connsiteY229" fmla="*/ 5195242 h 5314642"/>
              <a:gd name="connsiteX230" fmla="*/ 6042570 w 9021037"/>
              <a:gd name="connsiteY230" fmla="*/ 5252561 h 5314642"/>
              <a:gd name="connsiteX231" fmla="*/ 5982787 w 9021037"/>
              <a:gd name="connsiteY231" fmla="*/ 5282369 h 5314642"/>
              <a:gd name="connsiteX232" fmla="*/ 5945666 w 9021037"/>
              <a:gd name="connsiteY232" fmla="*/ 5312176 h 5314642"/>
              <a:gd name="connsiteX233" fmla="*/ 5896725 w 9021037"/>
              <a:gd name="connsiteY233" fmla="*/ 5303884 h 5314642"/>
              <a:gd name="connsiteX234" fmla="*/ 5842937 w 9021037"/>
              <a:gd name="connsiteY234" fmla="*/ 5314642 h 5314642"/>
              <a:gd name="connsiteX235" fmla="*/ 5767634 w 9021037"/>
              <a:gd name="connsiteY235" fmla="*/ 5303884 h 5314642"/>
              <a:gd name="connsiteX236" fmla="*/ 5703088 w 9021037"/>
              <a:gd name="connsiteY236" fmla="*/ 5282369 h 5314642"/>
              <a:gd name="connsiteX237" fmla="*/ 5638542 w 9021037"/>
              <a:gd name="connsiteY237" fmla="*/ 5271611 h 5314642"/>
              <a:gd name="connsiteX238" fmla="*/ 5595511 w 9021037"/>
              <a:gd name="connsiteY238" fmla="*/ 5174792 h 5314642"/>
              <a:gd name="connsiteX239" fmla="*/ 5638542 w 9021037"/>
              <a:gd name="connsiteY239" fmla="*/ 5056458 h 5314642"/>
              <a:gd name="connsiteX240" fmla="*/ 5660057 w 9021037"/>
              <a:gd name="connsiteY240" fmla="*/ 4895093 h 5314642"/>
              <a:gd name="connsiteX241" fmla="*/ 5584754 w 9021037"/>
              <a:gd name="connsiteY241" fmla="*/ 4819790 h 5314642"/>
              <a:gd name="connsiteX242" fmla="*/ 5530965 w 9021037"/>
              <a:gd name="connsiteY242" fmla="*/ 4787517 h 5314642"/>
              <a:gd name="connsiteX243" fmla="*/ 5423389 w 9021037"/>
              <a:gd name="connsiteY243" fmla="*/ 4766002 h 5314642"/>
              <a:gd name="connsiteX244" fmla="*/ 5358843 w 9021037"/>
              <a:gd name="connsiteY244" fmla="*/ 4733729 h 5314642"/>
              <a:gd name="connsiteX245" fmla="*/ 5326570 w 9021037"/>
              <a:gd name="connsiteY245" fmla="*/ 4722971 h 5314642"/>
              <a:gd name="connsiteX246" fmla="*/ 5294297 w 9021037"/>
              <a:gd name="connsiteY246" fmla="*/ 4701456 h 5314642"/>
              <a:gd name="connsiteX247" fmla="*/ 5175776 w 9021037"/>
              <a:gd name="connsiteY247" fmla="*/ 4704108 h 5314642"/>
              <a:gd name="connsiteX248" fmla="*/ 5166214 w 9021037"/>
              <a:gd name="connsiteY248" fmla="*/ 4655026 h 5314642"/>
              <a:gd name="connsiteX249" fmla="*/ 5197478 w 9021037"/>
              <a:gd name="connsiteY249" fmla="*/ 4572364 h 5314642"/>
              <a:gd name="connsiteX250" fmla="*/ 5264639 w 9021037"/>
              <a:gd name="connsiteY250" fmla="*/ 4543901 h 5314642"/>
              <a:gd name="connsiteX251" fmla="*/ 5339980 w 9021037"/>
              <a:gd name="connsiteY251" fmla="*/ 4489478 h 5314642"/>
              <a:gd name="connsiteX252" fmla="*/ 5401874 w 9021037"/>
              <a:gd name="connsiteY252" fmla="*/ 4432515 h 5314642"/>
              <a:gd name="connsiteX253" fmla="*/ 5466420 w 9021037"/>
              <a:gd name="connsiteY253" fmla="*/ 4421757 h 5314642"/>
              <a:gd name="connsiteX254" fmla="*/ 5617027 w 9021037"/>
              <a:gd name="connsiteY254" fmla="*/ 4378726 h 5314642"/>
              <a:gd name="connsiteX255" fmla="*/ 5712277 w 9021037"/>
              <a:gd name="connsiteY255" fmla="*/ 4285792 h 5314642"/>
              <a:gd name="connsiteX256" fmla="*/ 5573996 w 9021037"/>
              <a:gd name="connsiteY256" fmla="*/ 4195846 h 5314642"/>
              <a:gd name="connsiteX257" fmla="*/ 5467129 w 9021037"/>
              <a:gd name="connsiteY257" fmla="*/ 4187031 h 5314642"/>
              <a:gd name="connsiteX258" fmla="*/ 5404339 w 9021037"/>
              <a:gd name="connsiteY258" fmla="*/ 4245451 h 5314642"/>
              <a:gd name="connsiteX259" fmla="*/ 5296389 w 9021037"/>
              <a:gd name="connsiteY259" fmla="*/ 4229576 h 5314642"/>
              <a:gd name="connsiteX260" fmla="*/ 5223364 w 9021037"/>
              <a:gd name="connsiteY260" fmla="*/ 4223226 h 5314642"/>
              <a:gd name="connsiteX261" fmla="*/ 5154448 w 9021037"/>
              <a:gd name="connsiteY261" fmla="*/ 4185089 h 5314642"/>
              <a:gd name="connsiteX262" fmla="*/ 5122175 w 9021037"/>
              <a:gd name="connsiteY262" fmla="*/ 4195846 h 5314642"/>
              <a:gd name="connsiteX263" fmla="*/ 5025356 w 9021037"/>
              <a:gd name="connsiteY263" fmla="*/ 4185089 h 5314642"/>
              <a:gd name="connsiteX264" fmla="*/ 4960810 w 9021037"/>
              <a:gd name="connsiteY264" fmla="*/ 4152816 h 5314642"/>
              <a:gd name="connsiteX265" fmla="*/ 4907022 w 9021037"/>
              <a:gd name="connsiteY265" fmla="*/ 4099027 h 5314642"/>
              <a:gd name="connsiteX266" fmla="*/ 4836014 w 9021037"/>
              <a:gd name="connsiteY266" fmla="*/ 4093051 h 5314642"/>
              <a:gd name="connsiteX267" fmla="*/ 4804899 w 9021037"/>
              <a:gd name="connsiteY267" fmla="*/ 4048414 h 5314642"/>
              <a:gd name="connsiteX268" fmla="*/ 4902689 w 9021037"/>
              <a:gd name="connsiteY268" fmla="*/ 4007326 h 5314642"/>
              <a:gd name="connsiteX269" fmla="*/ 4880576 w 9021037"/>
              <a:gd name="connsiteY269" fmla="*/ 3944536 h 5314642"/>
              <a:gd name="connsiteX270" fmla="*/ 4739307 w 9021037"/>
              <a:gd name="connsiteY270" fmla="*/ 3953538 h 5314642"/>
              <a:gd name="connsiteX271" fmla="*/ 4639500 w 9021037"/>
              <a:gd name="connsiteY271" fmla="*/ 3859707 h 5314642"/>
              <a:gd name="connsiteX272" fmla="*/ 4502639 w 9021037"/>
              <a:gd name="connsiteY272" fmla="*/ 3870801 h 5314642"/>
              <a:gd name="connsiteX273" fmla="*/ 4421695 w 9021037"/>
              <a:gd name="connsiteY273" fmla="*/ 3860417 h 5314642"/>
              <a:gd name="connsiteX274" fmla="*/ 4328014 w 9021037"/>
              <a:gd name="connsiteY274" fmla="*/ 3873976 h 5314642"/>
              <a:gd name="connsiteX275" fmla="*/ 4302614 w 9021037"/>
              <a:gd name="connsiteY275" fmla="*/ 3899376 h 5314642"/>
              <a:gd name="connsiteX276" fmla="*/ 4305789 w 9021037"/>
              <a:gd name="connsiteY276" fmla="*/ 3947001 h 5314642"/>
              <a:gd name="connsiteX277" fmla="*/ 4272321 w 9021037"/>
              <a:gd name="connsiteY277" fmla="*/ 4045239 h 5314642"/>
              <a:gd name="connsiteX278" fmla="*/ 4229290 w 9021037"/>
              <a:gd name="connsiteY278" fmla="*/ 4109785 h 5314642"/>
              <a:gd name="connsiteX279" fmla="*/ 4207775 w 9021037"/>
              <a:gd name="connsiteY279" fmla="*/ 4142058 h 5314642"/>
              <a:gd name="connsiteX280" fmla="*/ 4175502 w 9021037"/>
              <a:gd name="connsiteY280" fmla="*/ 4174331 h 5314642"/>
              <a:gd name="connsiteX281" fmla="*/ 4121714 w 9021037"/>
              <a:gd name="connsiteY281" fmla="*/ 4217362 h 5314642"/>
              <a:gd name="connsiteX282" fmla="*/ 4096239 w 9021037"/>
              <a:gd name="connsiteY282" fmla="*/ 4270851 h 5314642"/>
              <a:gd name="connsiteX283" fmla="*/ 4046410 w 9021037"/>
              <a:gd name="connsiteY283" fmla="*/ 4335696 h 5314642"/>
              <a:gd name="connsiteX284" fmla="*/ 4014137 w 9021037"/>
              <a:gd name="connsiteY284" fmla="*/ 4367969 h 5314642"/>
              <a:gd name="connsiteX285" fmla="*/ 3924191 w 9021037"/>
              <a:gd name="connsiteY285" fmla="*/ 4468485 h 5314642"/>
              <a:gd name="connsiteX286" fmla="*/ 3838130 w 9021037"/>
              <a:gd name="connsiteY286" fmla="*/ 4537439 h 5314642"/>
              <a:gd name="connsiteX287" fmla="*/ 3780457 w 9021037"/>
              <a:gd name="connsiteY287" fmla="*/ 4563362 h 5314642"/>
              <a:gd name="connsiteX288" fmla="*/ 3813664 w 9021037"/>
              <a:gd name="connsiteY288" fmla="*/ 4639151 h 5314642"/>
              <a:gd name="connsiteX289" fmla="*/ 3810489 w 9021037"/>
              <a:gd name="connsiteY289" fmla="*/ 4728051 h 5314642"/>
              <a:gd name="connsiteX290" fmla="*/ 3745196 w 9021037"/>
              <a:gd name="connsiteY290" fmla="*/ 4755244 h 5314642"/>
              <a:gd name="connsiteX291" fmla="*/ 3699364 w 9021037"/>
              <a:gd name="connsiteY291" fmla="*/ 4693126 h 5314642"/>
              <a:gd name="connsiteX292" fmla="*/ 3621745 w 9021037"/>
              <a:gd name="connsiteY292" fmla="*/ 4641840 h 5314642"/>
              <a:gd name="connsiteX293" fmla="*/ 3499339 w 9021037"/>
              <a:gd name="connsiteY293" fmla="*/ 4664551 h 5314642"/>
              <a:gd name="connsiteX294" fmla="*/ 3423139 w 9021037"/>
              <a:gd name="connsiteY294" fmla="*/ 4728051 h 5314642"/>
              <a:gd name="connsiteX295" fmla="*/ 3342046 w 9021037"/>
              <a:gd name="connsiteY295" fmla="*/ 4725436 h 5314642"/>
              <a:gd name="connsiteX296" fmla="*/ 3286614 w 9021037"/>
              <a:gd name="connsiteY296" fmla="*/ 4785201 h 5314642"/>
              <a:gd name="connsiteX297" fmla="*/ 3212431 w 9021037"/>
              <a:gd name="connsiteY297" fmla="*/ 4788750 h 5314642"/>
              <a:gd name="connsiteX298" fmla="*/ 3153525 w 9021037"/>
              <a:gd name="connsiteY298" fmla="*/ 4755244 h 5314642"/>
              <a:gd name="connsiteX299" fmla="*/ 3099737 w 9021037"/>
              <a:gd name="connsiteY299" fmla="*/ 4712213 h 5314642"/>
              <a:gd name="connsiteX300" fmla="*/ 3032614 w 9021037"/>
              <a:gd name="connsiteY300" fmla="*/ 4591526 h 5314642"/>
              <a:gd name="connsiteX301" fmla="*/ 3054839 w 9021037"/>
              <a:gd name="connsiteY301" fmla="*/ 4556601 h 5314642"/>
              <a:gd name="connsiteX302" fmla="*/ 3088980 w 9021037"/>
              <a:gd name="connsiteY302" fmla="*/ 4561606 h 5314642"/>
              <a:gd name="connsiteX303" fmla="*/ 3131039 w 9021037"/>
              <a:gd name="connsiteY303" fmla="*/ 4585176 h 5314642"/>
              <a:gd name="connsiteX304" fmla="*/ 3173995 w 9021037"/>
              <a:gd name="connsiteY304" fmla="*/ 4560037 h 5314642"/>
              <a:gd name="connsiteX305" fmla="*/ 3172314 w 9021037"/>
              <a:gd name="connsiteY305" fmla="*/ 4505801 h 5314642"/>
              <a:gd name="connsiteX306" fmla="*/ 3142768 w 9021037"/>
              <a:gd name="connsiteY306" fmla="*/ 4443272 h 5314642"/>
              <a:gd name="connsiteX307" fmla="*/ 3192148 w 9021037"/>
              <a:gd name="connsiteY307" fmla="*/ 4404126 h 5314642"/>
              <a:gd name="connsiteX308" fmla="*/ 3268871 w 9021037"/>
              <a:gd name="connsiteY308" fmla="*/ 4377680 h 5314642"/>
              <a:gd name="connsiteX309" fmla="*/ 3299725 w 9021037"/>
              <a:gd name="connsiteY309" fmla="*/ 4261812 h 5314642"/>
              <a:gd name="connsiteX310" fmla="*/ 3411896 w 9021037"/>
              <a:gd name="connsiteY310" fmla="*/ 4243658 h 5314642"/>
              <a:gd name="connsiteX311" fmla="*/ 3423139 w 9021037"/>
              <a:gd name="connsiteY311" fmla="*/ 4140676 h 5314642"/>
              <a:gd name="connsiteX312" fmla="*/ 3380669 w 9021037"/>
              <a:gd name="connsiteY312" fmla="*/ 4050170 h 5314642"/>
              <a:gd name="connsiteX313" fmla="*/ 3401997 w 9021037"/>
              <a:gd name="connsiteY313" fmla="*/ 3941361 h 5314642"/>
              <a:gd name="connsiteX314" fmla="*/ 3490188 w 9021037"/>
              <a:gd name="connsiteY314" fmla="*/ 3891270 h 5314642"/>
              <a:gd name="connsiteX315" fmla="*/ 3589658 w 9021037"/>
              <a:gd name="connsiteY315" fmla="*/ 3897097 h 5314642"/>
              <a:gd name="connsiteX316" fmla="*/ 3669893 w 9021037"/>
              <a:gd name="connsiteY316" fmla="*/ 3948420 h 5314642"/>
              <a:gd name="connsiteX317" fmla="*/ 3737613 w 9021037"/>
              <a:gd name="connsiteY317" fmla="*/ 3984578 h 5314642"/>
              <a:gd name="connsiteX318" fmla="*/ 3813440 w 9021037"/>
              <a:gd name="connsiteY318" fmla="*/ 3954770 h 5314642"/>
              <a:gd name="connsiteX319" fmla="*/ 3913620 w 9021037"/>
              <a:gd name="connsiteY319" fmla="*/ 3963063 h 5314642"/>
              <a:gd name="connsiteX320" fmla="*/ 3899688 w 9021037"/>
              <a:gd name="connsiteY320" fmla="*/ 3865011 h 5314642"/>
              <a:gd name="connsiteX321" fmla="*/ 3911155 w 9021037"/>
              <a:gd name="connsiteY321" fmla="*/ 3759713 h 5314642"/>
              <a:gd name="connsiteX322" fmla="*/ 3829315 w 9021037"/>
              <a:gd name="connsiteY322" fmla="*/ 3709997 h 5314642"/>
              <a:gd name="connsiteX323" fmla="*/ 3750127 w 9021037"/>
              <a:gd name="connsiteY323" fmla="*/ 3651091 h 5314642"/>
              <a:gd name="connsiteX324" fmla="*/ 3702165 w 9021037"/>
              <a:gd name="connsiteY324" fmla="*/ 3571903 h 5314642"/>
              <a:gd name="connsiteX325" fmla="*/ 3659135 w 9021037"/>
              <a:gd name="connsiteY325" fmla="*/ 3518115 h 5314642"/>
              <a:gd name="connsiteX326" fmla="*/ 3655437 w 9021037"/>
              <a:gd name="connsiteY326" fmla="*/ 3410538 h 5314642"/>
              <a:gd name="connsiteX327" fmla="*/ 3558431 w 9021037"/>
              <a:gd name="connsiteY327" fmla="*/ 3368217 h 5314642"/>
              <a:gd name="connsiteX328" fmla="*/ 3474126 w 9021037"/>
              <a:gd name="connsiteY328" fmla="*/ 3263106 h 5314642"/>
              <a:gd name="connsiteX329" fmla="*/ 3508528 w 9021037"/>
              <a:gd name="connsiteY329" fmla="*/ 3173870 h 5314642"/>
              <a:gd name="connsiteX330" fmla="*/ 3531463 w 9021037"/>
              <a:gd name="connsiteY330" fmla="*/ 3083924 h 5314642"/>
              <a:gd name="connsiteX331" fmla="*/ 3465497 w 9021037"/>
              <a:gd name="connsiteY331" fmla="*/ 2990990 h 5314642"/>
              <a:gd name="connsiteX332" fmla="*/ 3381901 w 9021037"/>
              <a:gd name="connsiteY332" fmla="*/ 2973359 h 5314642"/>
              <a:gd name="connsiteX333" fmla="*/ 3316310 w 9021037"/>
              <a:gd name="connsiteY333" fmla="*/ 2894171 h 5314642"/>
              <a:gd name="connsiteX334" fmla="*/ 3249112 w 9021037"/>
              <a:gd name="connsiteY334" fmla="*/ 2840551 h 5314642"/>
              <a:gd name="connsiteX335" fmla="*/ 3196920 w 9021037"/>
              <a:gd name="connsiteY335" fmla="*/ 2838926 h 5314642"/>
              <a:gd name="connsiteX336" fmla="*/ 3146466 w 9021037"/>
              <a:gd name="connsiteY336" fmla="*/ 2886859 h 5314642"/>
              <a:gd name="connsiteX337" fmla="*/ 3099737 w 9021037"/>
              <a:gd name="connsiteY337" fmla="*/ 2829625 h 5314642"/>
              <a:gd name="connsiteX338" fmla="*/ 3023370 w 9021037"/>
              <a:gd name="connsiteY338" fmla="*/ 2820016 h 5314642"/>
              <a:gd name="connsiteX339" fmla="*/ 2955209 w 9021037"/>
              <a:gd name="connsiteY339" fmla="*/ 2788976 h 5314642"/>
              <a:gd name="connsiteX340" fmla="*/ 2938288 w 9021037"/>
              <a:gd name="connsiteY340" fmla="*/ 2705547 h 5314642"/>
              <a:gd name="connsiteX341" fmla="*/ 2872594 w 9021037"/>
              <a:gd name="connsiteY341" fmla="*/ 2718518 h 5314642"/>
              <a:gd name="connsiteX342" fmla="*/ 2773310 w 9021037"/>
              <a:gd name="connsiteY342" fmla="*/ 2629012 h 5314642"/>
              <a:gd name="connsiteX343" fmla="*/ 2658674 w 9021037"/>
              <a:gd name="connsiteY343" fmla="*/ 2646745 h 5314642"/>
              <a:gd name="connsiteX344" fmla="*/ 2565300 w 9021037"/>
              <a:gd name="connsiteY344" fmla="*/ 2702747 h 5314642"/>
              <a:gd name="connsiteX345" fmla="*/ 2443521 w 9021037"/>
              <a:gd name="connsiteY345" fmla="*/ 2711291 h 5314642"/>
              <a:gd name="connsiteX346" fmla="*/ 2314429 w 9021037"/>
              <a:gd name="connsiteY346" fmla="*/ 2743564 h 5314642"/>
              <a:gd name="connsiteX347" fmla="*/ 2217610 w 9021037"/>
              <a:gd name="connsiteY347" fmla="*/ 2775837 h 5314642"/>
              <a:gd name="connsiteX348" fmla="*/ 2164971 w 9021037"/>
              <a:gd name="connsiteY348" fmla="*/ 2850972 h 5314642"/>
              <a:gd name="connsiteX349" fmla="*/ 2105187 w 9021037"/>
              <a:gd name="connsiteY349" fmla="*/ 2910756 h 5314642"/>
              <a:gd name="connsiteX350" fmla="*/ 2034730 w 9021037"/>
              <a:gd name="connsiteY350" fmla="*/ 2937202 h 5314642"/>
              <a:gd name="connsiteX351" fmla="*/ 1980942 w 9021037"/>
              <a:gd name="connsiteY351" fmla="*/ 2958717 h 5314642"/>
              <a:gd name="connsiteX352" fmla="*/ 1872217 w 9021037"/>
              <a:gd name="connsiteY352" fmla="*/ 2986311 h 5314642"/>
              <a:gd name="connsiteX353" fmla="*/ 1734291 w 9021037"/>
              <a:gd name="connsiteY353" fmla="*/ 2998656 h 5314642"/>
              <a:gd name="connsiteX354" fmla="*/ 1598430 w 9021037"/>
              <a:gd name="connsiteY354" fmla="*/ 2999451 h 5314642"/>
              <a:gd name="connsiteX355" fmla="*/ 1524443 w 9021037"/>
              <a:gd name="connsiteY355" fmla="*/ 3066378 h 5314642"/>
              <a:gd name="connsiteX356" fmla="*/ 1484773 w 9021037"/>
              <a:gd name="connsiteY356" fmla="*/ 3120082 h 5314642"/>
              <a:gd name="connsiteX357" fmla="*/ 1421544 w 9021037"/>
              <a:gd name="connsiteY357" fmla="*/ 3130839 h 5314642"/>
              <a:gd name="connsiteX358" fmla="*/ 1364142 w 9021037"/>
              <a:gd name="connsiteY358" fmla="*/ 3105795 h 5314642"/>
              <a:gd name="connsiteX359" fmla="*/ 1313968 w 9021037"/>
              <a:gd name="connsiteY359" fmla="*/ 3066293 h 5314642"/>
              <a:gd name="connsiteX360" fmla="*/ 1292453 w 9021037"/>
              <a:gd name="connsiteY360" fmla="*/ 3034020 h 5314642"/>
              <a:gd name="connsiteX361" fmla="*/ 1224209 w 9021037"/>
              <a:gd name="connsiteY361" fmla="*/ 2974405 h 5314642"/>
              <a:gd name="connsiteX362" fmla="*/ 1120330 w 9021037"/>
              <a:gd name="connsiteY362" fmla="*/ 2980232 h 5314642"/>
              <a:gd name="connsiteX363" fmla="*/ 1051021 w 9021037"/>
              <a:gd name="connsiteY363" fmla="*/ 2999198 h 5314642"/>
              <a:gd name="connsiteX364" fmla="*/ 994264 w 9021037"/>
              <a:gd name="connsiteY364" fmla="*/ 2981801 h 5314642"/>
              <a:gd name="connsiteX365" fmla="*/ 908539 w 9021037"/>
              <a:gd name="connsiteY365" fmla="*/ 2984182 h 5314642"/>
              <a:gd name="connsiteX366" fmla="*/ 849008 w 9021037"/>
              <a:gd name="connsiteY366" fmla="*/ 2960370 h 5314642"/>
              <a:gd name="connsiteX367" fmla="*/ 743813 w 9021037"/>
              <a:gd name="connsiteY367" fmla="*/ 2958717 h 5314642"/>
              <a:gd name="connsiteX368" fmla="*/ 668593 w 9021037"/>
              <a:gd name="connsiteY368" fmla="*/ 2937117 h 5314642"/>
              <a:gd name="connsiteX369" fmla="*/ 608894 w 9021037"/>
              <a:gd name="connsiteY369" fmla="*/ 2912073 h 5314642"/>
              <a:gd name="connsiteX370" fmla="*/ 582448 w 9021037"/>
              <a:gd name="connsiteY370" fmla="*/ 2883413 h 5314642"/>
              <a:gd name="connsiteX371" fmla="*/ 442598 w 9021037"/>
              <a:gd name="connsiteY371" fmla="*/ 2915686 h 5314642"/>
              <a:gd name="connsiteX372" fmla="*/ 431841 w 9021037"/>
              <a:gd name="connsiteY372" fmla="*/ 2947959 h 5314642"/>
              <a:gd name="connsiteX373" fmla="*/ 367995 w 9021037"/>
              <a:gd name="connsiteY373" fmla="*/ 2936557 h 5314642"/>
              <a:gd name="connsiteX374" fmla="*/ 315804 w 9021037"/>
              <a:gd name="connsiteY374" fmla="*/ 2889577 h 5314642"/>
              <a:gd name="connsiteX375" fmla="*/ 238203 w 9021037"/>
              <a:gd name="connsiteY375" fmla="*/ 2883413 h 5314642"/>
              <a:gd name="connsiteX376" fmla="*/ 202148 w 9021037"/>
              <a:gd name="connsiteY376" fmla="*/ 2795055 h 5314642"/>
              <a:gd name="connsiteX377" fmla="*/ 119869 w 9021037"/>
              <a:gd name="connsiteY377" fmla="*/ 2754322 h 5314642"/>
              <a:gd name="connsiteX378" fmla="*/ 42437 w 9021037"/>
              <a:gd name="connsiteY378" fmla="*/ 2693390 h 5314642"/>
              <a:gd name="connsiteX379" fmla="*/ 1703 w 9021037"/>
              <a:gd name="connsiteY379" fmla="*/ 2607497 h 5314642"/>
              <a:gd name="connsiteX380" fmla="*/ 43417 w 9021037"/>
              <a:gd name="connsiteY380" fmla="*/ 2483083 h 5314642"/>
              <a:gd name="connsiteX381" fmla="*/ 119869 w 9021037"/>
              <a:gd name="connsiteY381" fmla="*/ 2420835 h 5314642"/>
              <a:gd name="connsiteX382" fmla="*/ 122503 w 9021037"/>
              <a:gd name="connsiteY382" fmla="*/ 2316956 h 5314642"/>
              <a:gd name="connsiteX383" fmla="*/ 201251 w 9021037"/>
              <a:gd name="connsiteY383" fmla="*/ 2246330 h 5314642"/>
              <a:gd name="connsiteX384" fmla="*/ 233524 w 9021037"/>
              <a:gd name="connsiteY384" fmla="*/ 2191478 h 5314642"/>
              <a:gd name="connsiteX385" fmla="*/ 281234 w 9021037"/>
              <a:gd name="connsiteY385" fmla="*/ 2151893 h 5314642"/>
              <a:gd name="connsiteX386" fmla="*/ 296838 w 9021037"/>
              <a:gd name="connsiteY386" fmla="*/ 2053926 h 5314642"/>
              <a:gd name="connsiteX387" fmla="*/ 265966 w 9021037"/>
              <a:gd name="connsiteY387" fmla="*/ 1923686 h 5314642"/>
              <a:gd name="connsiteX388" fmla="*/ 309977 w 9021037"/>
              <a:gd name="connsiteY388" fmla="*/ 1850847 h 5314642"/>
              <a:gd name="connsiteX389" fmla="*/ 378053 w 9021037"/>
              <a:gd name="connsiteY389" fmla="*/ 1721587 h 5314642"/>
              <a:gd name="connsiteX390" fmla="*/ 464114 w 9021037"/>
              <a:gd name="connsiteY390" fmla="*/ 1667799 h 5314642"/>
              <a:gd name="connsiteX0" fmla="*/ 450079 w 9021037"/>
              <a:gd name="connsiteY0" fmla="*/ 1680770 h 5319655"/>
              <a:gd name="connsiteX1" fmla="*/ 475154 w 9021037"/>
              <a:gd name="connsiteY1" fmla="*/ 1629251 h 5319655"/>
              <a:gd name="connsiteX2" fmla="*/ 532304 w 9021037"/>
              <a:gd name="connsiteY2" fmla="*/ 1614964 h 5319655"/>
              <a:gd name="connsiteX3" fmla="*/ 563398 w 9021037"/>
              <a:gd name="connsiteY3" fmla="*/ 1547167 h 5319655"/>
              <a:gd name="connsiteX4" fmla="*/ 636236 w 9021037"/>
              <a:gd name="connsiteY4" fmla="*/ 1498226 h 5319655"/>
              <a:gd name="connsiteX5" fmla="*/ 673355 w 9021037"/>
              <a:gd name="connsiteY5" fmla="*/ 1442056 h 5319655"/>
              <a:gd name="connsiteX6" fmla="*/ 733055 w 9021037"/>
              <a:gd name="connsiteY6" fmla="*/ 1431131 h 5319655"/>
              <a:gd name="connsiteX7" fmla="*/ 769109 w 9021037"/>
              <a:gd name="connsiteY7" fmla="*/ 1347535 h 5319655"/>
              <a:gd name="connsiteX8" fmla="*/ 866825 w 9021037"/>
              <a:gd name="connsiteY8" fmla="*/ 1315262 h 5319655"/>
              <a:gd name="connsiteX9" fmla="*/ 969723 w 9021037"/>
              <a:gd name="connsiteY9" fmla="*/ 1302039 h 5319655"/>
              <a:gd name="connsiteX10" fmla="*/ 958965 w 9021037"/>
              <a:gd name="connsiteY10" fmla="*/ 1215978 h 5319655"/>
              <a:gd name="connsiteX11" fmla="*/ 951404 w 9021037"/>
              <a:gd name="connsiteY11" fmla="*/ 1157764 h 5319655"/>
              <a:gd name="connsiteX12" fmla="*/ 914870 w 9021037"/>
              <a:gd name="connsiteY12" fmla="*/ 1107421 h 5319655"/>
              <a:gd name="connsiteX13" fmla="*/ 941879 w 9021037"/>
              <a:gd name="connsiteY13" fmla="*/ 1050607 h 5319655"/>
              <a:gd name="connsiteX14" fmla="*/ 979248 w 9021037"/>
              <a:gd name="connsiteY14" fmla="*/ 1007968 h 5319655"/>
              <a:gd name="connsiteX15" fmla="*/ 905177 w 9021037"/>
              <a:gd name="connsiteY15" fmla="*/ 947037 h 5319655"/>
              <a:gd name="connsiteX16" fmla="*/ 877751 w 9021037"/>
              <a:gd name="connsiteY16" fmla="*/ 912383 h 5319655"/>
              <a:gd name="connsiteX17" fmla="*/ 851389 w 9021037"/>
              <a:gd name="connsiteY17" fmla="*/ 871733 h 5319655"/>
              <a:gd name="connsiteX18" fmla="*/ 794070 w 9021037"/>
              <a:gd name="connsiteY18" fmla="*/ 810634 h 5319655"/>
              <a:gd name="connsiteX19" fmla="*/ 740451 w 9021037"/>
              <a:gd name="connsiteY19" fmla="*/ 719810 h 5319655"/>
              <a:gd name="connsiteX20" fmla="*/ 745129 w 9021037"/>
              <a:gd name="connsiteY20" fmla="*/ 653050 h 5319655"/>
              <a:gd name="connsiteX21" fmla="*/ 711624 w 9021037"/>
              <a:gd name="connsiteY21" fmla="*/ 575282 h 5319655"/>
              <a:gd name="connsiteX22" fmla="*/ 739050 w 9021037"/>
              <a:gd name="connsiteY22" fmla="*/ 502444 h 5319655"/>
              <a:gd name="connsiteX23" fmla="*/ 797601 w 9021037"/>
              <a:gd name="connsiteY23" fmla="*/ 462943 h 5319655"/>
              <a:gd name="connsiteX24" fmla="*/ 858449 w 9021037"/>
              <a:gd name="connsiteY24" fmla="*/ 480760 h 5319655"/>
              <a:gd name="connsiteX25" fmla="*/ 917168 w 9021037"/>
              <a:gd name="connsiteY25" fmla="*/ 523706 h 5319655"/>
              <a:gd name="connsiteX26" fmla="*/ 975216 w 9021037"/>
              <a:gd name="connsiteY26" fmla="*/ 529114 h 5319655"/>
              <a:gd name="connsiteX27" fmla="*/ 1006927 w 9021037"/>
              <a:gd name="connsiteY27" fmla="*/ 492834 h 5319655"/>
              <a:gd name="connsiteX28" fmla="*/ 1070240 w 9021037"/>
              <a:gd name="connsiteY28" fmla="*/ 404560 h 5319655"/>
              <a:gd name="connsiteX29" fmla="*/ 1190872 w 9021037"/>
              <a:gd name="connsiteY29" fmla="*/ 329341 h 5319655"/>
              <a:gd name="connsiteX30" fmla="*/ 1365741 w 9021037"/>
              <a:gd name="connsiteY30" fmla="*/ 340995 h 5319655"/>
              <a:gd name="connsiteX31" fmla="*/ 1460961 w 9021037"/>
              <a:gd name="connsiteY31" fmla="*/ 325727 h 5319655"/>
              <a:gd name="connsiteX32" fmla="*/ 1548254 w 9021037"/>
              <a:gd name="connsiteY32" fmla="*/ 287459 h 5319655"/>
              <a:gd name="connsiteX33" fmla="*/ 1687210 w 9021037"/>
              <a:gd name="connsiteY33" fmla="*/ 338614 h 5319655"/>
              <a:gd name="connsiteX34" fmla="*/ 1801591 w 9021037"/>
              <a:gd name="connsiteY34" fmla="*/ 317266 h 5319655"/>
              <a:gd name="connsiteX35" fmla="*/ 1984472 w 9021037"/>
              <a:gd name="connsiteY35" fmla="*/ 322113 h 5319655"/>
              <a:gd name="connsiteX36" fmla="*/ 2130122 w 9021037"/>
              <a:gd name="connsiteY36" fmla="*/ 364808 h 5319655"/>
              <a:gd name="connsiteX37" fmla="*/ 2292914 w 9021037"/>
              <a:gd name="connsiteY37" fmla="*/ 398397 h 5319655"/>
              <a:gd name="connsiteX38" fmla="*/ 2454278 w 9021037"/>
              <a:gd name="connsiteY38" fmla="*/ 409322 h 5319655"/>
              <a:gd name="connsiteX39" fmla="*/ 2531963 w 9021037"/>
              <a:gd name="connsiteY39" fmla="*/ 446274 h 5319655"/>
              <a:gd name="connsiteX40" fmla="*/ 2579924 w 9021037"/>
              <a:gd name="connsiteY40" fmla="*/ 546454 h 5319655"/>
              <a:gd name="connsiteX41" fmla="*/ 2669431 w 9021037"/>
              <a:gd name="connsiteY41" fmla="*/ 538246 h 5319655"/>
              <a:gd name="connsiteX42" fmla="*/ 2746867 w 9021037"/>
              <a:gd name="connsiteY42" fmla="*/ 498157 h 5319655"/>
              <a:gd name="connsiteX43" fmla="*/ 2825447 w 9021037"/>
              <a:gd name="connsiteY43" fmla="*/ 550545 h 5319655"/>
              <a:gd name="connsiteX44" fmla="*/ 2904028 w 9021037"/>
              <a:gd name="connsiteY44" fmla="*/ 505301 h 5319655"/>
              <a:gd name="connsiteX45" fmla="*/ 2963560 w 9021037"/>
              <a:gd name="connsiteY45" fmla="*/ 569595 h 5319655"/>
              <a:gd name="connsiteX46" fmla="*/ 3020710 w 9021037"/>
              <a:gd name="connsiteY46" fmla="*/ 495776 h 5319655"/>
              <a:gd name="connsiteX47" fmla="*/ 3148931 w 9021037"/>
              <a:gd name="connsiteY47" fmla="*/ 558529 h 5319655"/>
              <a:gd name="connsiteX48" fmla="*/ 3251577 w 9021037"/>
              <a:gd name="connsiteY48" fmla="*/ 551469 h 5319655"/>
              <a:gd name="connsiteX49" fmla="*/ 3305281 w 9021037"/>
              <a:gd name="connsiteY49" fmla="*/ 614614 h 5319655"/>
              <a:gd name="connsiteX50" fmla="*/ 3392743 w 9021037"/>
              <a:gd name="connsiteY50" fmla="*/ 527656 h 5319655"/>
              <a:gd name="connsiteX51" fmla="*/ 3484632 w 9021037"/>
              <a:gd name="connsiteY51" fmla="*/ 500146 h 5319655"/>
              <a:gd name="connsiteX52" fmla="*/ 3537355 w 9021037"/>
              <a:gd name="connsiteY52" fmla="*/ 556147 h 5319655"/>
              <a:gd name="connsiteX53" fmla="*/ 3560018 w 9021037"/>
              <a:gd name="connsiteY53" fmla="*/ 616996 h 5319655"/>
              <a:gd name="connsiteX54" fmla="*/ 3617253 w 9021037"/>
              <a:gd name="connsiteY54" fmla="*/ 662323 h 5319655"/>
              <a:gd name="connsiteX55" fmla="*/ 3669893 w 9021037"/>
              <a:gd name="connsiteY55" fmla="*/ 635065 h 5319655"/>
              <a:gd name="connsiteX56" fmla="*/ 3736987 w 9021037"/>
              <a:gd name="connsiteY56" fmla="*/ 579063 h 5319655"/>
              <a:gd name="connsiteX57" fmla="*/ 3809742 w 9021037"/>
              <a:gd name="connsiteY57" fmla="*/ 613550 h 5319655"/>
              <a:gd name="connsiteX58" fmla="*/ 3885104 w 9021037"/>
              <a:gd name="connsiteY58" fmla="*/ 621982 h 5319655"/>
              <a:gd name="connsiteX59" fmla="*/ 3967493 w 9021037"/>
              <a:gd name="connsiteY59" fmla="*/ 590970 h 5319655"/>
              <a:gd name="connsiteX60" fmla="*/ 4035484 w 9021037"/>
              <a:gd name="connsiteY60" fmla="*/ 589821 h 5319655"/>
              <a:gd name="connsiteX61" fmla="*/ 4090673 w 9021037"/>
              <a:gd name="connsiteY61" fmla="*/ 685155 h 5319655"/>
              <a:gd name="connsiteX62" fmla="*/ 4173037 w 9021037"/>
              <a:gd name="connsiteY62" fmla="*/ 773429 h 5319655"/>
              <a:gd name="connsiteX63" fmla="*/ 4247108 w 9021037"/>
              <a:gd name="connsiteY63" fmla="*/ 721126 h 5319655"/>
              <a:gd name="connsiteX64" fmla="*/ 4256579 w 9021037"/>
              <a:gd name="connsiteY64" fmla="*/ 662464 h 5319655"/>
              <a:gd name="connsiteX65" fmla="*/ 4187522 w 9021037"/>
              <a:gd name="connsiteY65" fmla="*/ 579119 h 5319655"/>
              <a:gd name="connsiteX66" fmla="*/ 4166145 w 9021037"/>
              <a:gd name="connsiteY66" fmla="*/ 498997 h 5319655"/>
              <a:gd name="connsiteX67" fmla="*/ 4229290 w 9021037"/>
              <a:gd name="connsiteY67" fmla="*/ 452185 h 5319655"/>
              <a:gd name="connsiteX68" fmla="*/ 4250890 w 9021037"/>
              <a:gd name="connsiteY68" fmla="*/ 381729 h 5319655"/>
              <a:gd name="connsiteX69" fmla="*/ 4337035 w 9021037"/>
              <a:gd name="connsiteY69" fmla="*/ 319480 h 5319655"/>
              <a:gd name="connsiteX70" fmla="*/ 4410041 w 9021037"/>
              <a:gd name="connsiteY70" fmla="*/ 221680 h 5319655"/>
              <a:gd name="connsiteX71" fmla="*/ 4470891 w 9021037"/>
              <a:gd name="connsiteY71" fmla="*/ 207645 h 5319655"/>
              <a:gd name="connsiteX72" fmla="*/ 4535182 w 9021037"/>
              <a:gd name="connsiteY72" fmla="*/ 250171 h 5319655"/>
              <a:gd name="connsiteX73" fmla="*/ 4614184 w 9021037"/>
              <a:gd name="connsiteY73" fmla="*/ 171506 h 5319655"/>
              <a:gd name="connsiteX74" fmla="*/ 4718541 w 9021037"/>
              <a:gd name="connsiteY74" fmla="*/ 202882 h 5319655"/>
              <a:gd name="connsiteX75" fmla="*/ 4853402 w 9021037"/>
              <a:gd name="connsiteY75" fmla="*/ 205992 h 5319655"/>
              <a:gd name="connsiteX76" fmla="*/ 4947755 w 9021037"/>
              <a:gd name="connsiteY76" fmla="*/ 237032 h 5319655"/>
              <a:gd name="connsiteX77" fmla="*/ 5024208 w 9021037"/>
              <a:gd name="connsiteY77" fmla="*/ 200081 h 5319655"/>
              <a:gd name="connsiteX78" fmla="*/ 5089902 w 9021037"/>
              <a:gd name="connsiteY78" fmla="*/ 140213 h 5319655"/>
              <a:gd name="connsiteX79" fmla="*/ 5092452 w 9021037"/>
              <a:gd name="connsiteY79" fmla="*/ 47092 h 5319655"/>
              <a:gd name="connsiteX80" fmla="*/ 5207003 w 9021037"/>
              <a:gd name="connsiteY80" fmla="*/ 77964 h 5319655"/>
              <a:gd name="connsiteX81" fmla="*/ 5309901 w 9021037"/>
              <a:gd name="connsiteY81" fmla="*/ 117297 h 5319655"/>
              <a:gd name="connsiteX82" fmla="*/ 5389799 w 9021037"/>
              <a:gd name="connsiteY82" fmla="*/ 104242 h 5319655"/>
              <a:gd name="connsiteX83" fmla="*/ 5444904 w 9021037"/>
              <a:gd name="connsiteY83" fmla="*/ 64910 h 5319655"/>
              <a:gd name="connsiteX84" fmla="*/ 5503456 w 9021037"/>
              <a:gd name="connsiteY84" fmla="*/ 448 h 5319655"/>
              <a:gd name="connsiteX85" fmla="*/ 5576377 w 9021037"/>
              <a:gd name="connsiteY85" fmla="*/ 33702 h 5319655"/>
              <a:gd name="connsiteX86" fmla="*/ 5638542 w 9021037"/>
              <a:gd name="connsiteY86" fmla="*/ 11122 h 5319655"/>
              <a:gd name="connsiteX87" fmla="*/ 5716311 w 9021037"/>
              <a:gd name="connsiteY87" fmla="*/ 71970 h 5319655"/>
              <a:gd name="connsiteX88" fmla="*/ 5799991 w 9021037"/>
              <a:gd name="connsiteY88" fmla="*/ 35102 h 5319655"/>
              <a:gd name="connsiteX89" fmla="*/ 5853695 w 9021037"/>
              <a:gd name="connsiteY89" fmla="*/ 64910 h 5319655"/>
              <a:gd name="connsiteX90" fmla="*/ 5896725 w 9021037"/>
              <a:gd name="connsiteY90" fmla="*/ 75667 h 5319655"/>
              <a:gd name="connsiteX91" fmla="*/ 5918241 w 9021037"/>
              <a:gd name="connsiteY91" fmla="*/ 107940 h 5319655"/>
              <a:gd name="connsiteX92" fmla="*/ 5950514 w 9021037"/>
              <a:gd name="connsiteY92" fmla="*/ 118698 h 5319655"/>
              <a:gd name="connsiteX93" fmla="*/ 5968583 w 9021037"/>
              <a:gd name="connsiteY93" fmla="*/ 197448 h 5319655"/>
              <a:gd name="connsiteX94" fmla="*/ 5983039 w 9021037"/>
              <a:gd name="connsiteY94" fmla="*/ 300345 h 5319655"/>
              <a:gd name="connsiteX95" fmla="*/ 6048649 w 9021037"/>
              <a:gd name="connsiteY95" fmla="*/ 331386 h 5319655"/>
              <a:gd name="connsiteX96" fmla="*/ 6108264 w 9021037"/>
              <a:gd name="connsiteY96" fmla="*/ 367188 h 5319655"/>
              <a:gd name="connsiteX97" fmla="*/ 6165667 w 9021037"/>
              <a:gd name="connsiteY97" fmla="*/ 419912 h 5319655"/>
              <a:gd name="connsiteX98" fmla="*/ 6154909 w 9021037"/>
              <a:gd name="connsiteY98" fmla="*/ 484458 h 5319655"/>
              <a:gd name="connsiteX99" fmla="*/ 6025006 w 9021037"/>
              <a:gd name="connsiteY99" fmla="*/ 471404 h 5319655"/>
              <a:gd name="connsiteX100" fmla="*/ 6033213 w 9021037"/>
              <a:gd name="connsiteY100" fmla="*/ 551302 h 5319655"/>
              <a:gd name="connsiteX101" fmla="*/ 6071091 w 9021037"/>
              <a:gd name="connsiteY101" fmla="*/ 614839 h 5319655"/>
              <a:gd name="connsiteX102" fmla="*/ 6072630 w 9021037"/>
              <a:gd name="connsiteY102" fmla="*/ 688685 h 5319655"/>
              <a:gd name="connsiteX103" fmla="*/ 6104819 w 9021037"/>
              <a:gd name="connsiteY103" fmla="*/ 767519 h 5319655"/>
              <a:gd name="connsiteX104" fmla="*/ 6176424 w 9021037"/>
              <a:gd name="connsiteY104" fmla="*/ 753399 h 5319655"/>
              <a:gd name="connsiteX105" fmla="*/ 6246966 w 9021037"/>
              <a:gd name="connsiteY105" fmla="*/ 797495 h 5319655"/>
              <a:gd name="connsiteX106" fmla="*/ 6318741 w 9021037"/>
              <a:gd name="connsiteY106" fmla="*/ 819626 h 5319655"/>
              <a:gd name="connsiteX107" fmla="*/ 6422449 w 9021037"/>
              <a:gd name="connsiteY107" fmla="*/ 772701 h 5319655"/>
              <a:gd name="connsiteX108" fmla="*/ 6482485 w 9021037"/>
              <a:gd name="connsiteY108" fmla="*/ 824025 h 5319655"/>
              <a:gd name="connsiteX109" fmla="*/ 6514758 w 9021037"/>
              <a:gd name="connsiteY109" fmla="*/ 905070 h 5319655"/>
              <a:gd name="connsiteX110" fmla="*/ 6606731 w 9021037"/>
              <a:gd name="connsiteY110" fmla="*/ 914848 h 5319655"/>
              <a:gd name="connsiteX111" fmla="*/ 6611661 w 9021037"/>
              <a:gd name="connsiteY111" fmla="*/ 1004354 h 5319655"/>
              <a:gd name="connsiteX112" fmla="*/ 6655840 w 9021037"/>
              <a:gd name="connsiteY112" fmla="*/ 1090416 h 5319655"/>
              <a:gd name="connsiteX113" fmla="*/ 6616507 w 9021037"/>
              <a:gd name="connsiteY113" fmla="*/ 1202755 h 5319655"/>
              <a:gd name="connsiteX114" fmla="*/ 6659370 w 9021037"/>
              <a:gd name="connsiteY114" fmla="*/ 1300722 h 5319655"/>
              <a:gd name="connsiteX115" fmla="*/ 6740753 w 9021037"/>
              <a:gd name="connsiteY115" fmla="*/ 1367649 h 5319655"/>
              <a:gd name="connsiteX116" fmla="*/ 6821883 w 9021037"/>
              <a:gd name="connsiteY116" fmla="*/ 1345070 h 5319655"/>
              <a:gd name="connsiteX117" fmla="*/ 6914054 w 9021037"/>
              <a:gd name="connsiteY117" fmla="*/ 1293495 h 5319655"/>
              <a:gd name="connsiteX118" fmla="*/ 7026278 w 9021037"/>
              <a:gd name="connsiteY118" fmla="*/ 1355827 h 5319655"/>
              <a:gd name="connsiteX119" fmla="*/ 7112340 w 9021037"/>
              <a:gd name="connsiteY119" fmla="*/ 1398858 h 5319655"/>
              <a:gd name="connsiteX120" fmla="*/ 7198401 w 9021037"/>
              <a:gd name="connsiteY120" fmla="*/ 1420373 h 5319655"/>
              <a:gd name="connsiteX121" fmla="*/ 7261630 w 9021037"/>
              <a:gd name="connsiteY121" fmla="*/ 1433512 h 5319655"/>
              <a:gd name="connsiteX122" fmla="*/ 7331275 w 9021037"/>
              <a:gd name="connsiteY122" fmla="*/ 1406085 h 5319655"/>
              <a:gd name="connsiteX123" fmla="*/ 7396885 w 9021037"/>
              <a:gd name="connsiteY123" fmla="*/ 1369134 h 5319655"/>
              <a:gd name="connsiteX124" fmla="*/ 7473337 w 9021037"/>
              <a:gd name="connsiteY124" fmla="*/ 1352298 h 5319655"/>
              <a:gd name="connsiteX125" fmla="*/ 7542645 w 9021037"/>
              <a:gd name="connsiteY125" fmla="*/ 1345070 h 5319655"/>
              <a:gd name="connsiteX126" fmla="*/ 7574918 w 9021037"/>
              <a:gd name="connsiteY126" fmla="*/ 1334312 h 5319655"/>
              <a:gd name="connsiteX127" fmla="*/ 7633385 w 9021037"/>
              <a:gd name="connsiteY127" fmla="*/ 1311649 h 5319655"/>
              <a:gd name="connsiteX128" fmla="*/ 7704010 w 9021037"/>
              <a:gd name="connsiteY128" fmla="*/ 1334312 h 5319655"/>
              <a:gd name="connsiteX129" fmla="*/ 7732837 w 9021037"/>
              <a:gd name="connsiteY129" fmla="*/ 1450181 h 5319655"/>
              <a:gd name="connsiteX130" fmla="*/ 7787858 w 9021037"/>
              <a:gd name="connsiteY130" fmla="*/ 1540921 h 5319655"/>
              <a:gd name="connsiteX131" fmla="*/ 7876133 w 9021037"/>
              <a:gd name="connsiteY131" fmla="*/ 1592496 h 5319655"/>
              <a:gd name="connsiteX132" fmla="*/ 7908405 w 9021037"/>
              <a:gd name="connsiteY132" fmla="*/ 1603253 h 5319655"/>
              <a:gd name="connsiteX133" fmla="*/ 7992086 w 9021037"/>
              <a:gd name="connsiteY133" fmla="*/ 1591346 h 5319655"/>
              <a:gd name="connsiteX134" fmla="*/ 8031502 w 9021037"/>
              <a:gd name="connsiteY134" fmla="*/ 1516296 h 5319655"/>
              <a:gd name="connsiteX135" fmla="*/ 8160930 w 9021037"/>
              <a:gd name="connsiteY135" fmla="*/ 1615159 h 5319655"/>
              <a:gd name="connsiteX136" fmla="*/ 8274165 w 9021037"/>
              <a:gd name="connsiteY136" fmla="*/ 1624769 h 5319655"/>
              <a:gd name="connsiteX137" fmla="*/ 8335098 w 9021037"/>
              <a:gd name="connsiteY137" fmla="*/ 1692760 h 5319655"/>
              <a:gd name="connsiteX138" fmla="*/ 8422477 w 9021037"/>
              <a:gd name="connsiteY138" fmla="*/ 1738088 h 5319655"/>
              <a:gd name="connsiteX139" fmla="*/ 8491951 w 9021037"/>
              <a:gd name="connsiteY139" fmla="*/ 1665586 h 5319655"/>
              <a:gd name="connsiteX140" fmla="*/ 8538764 w 9021037"/>
              <a:gd name="connsiteY140" fmla="*/ 1740722 h 5319655"/>
              <a:gd name="connsiteX141" fmla="*/ 8682956 w 9021037"/>
              <a:gd name="connsiteY141" fmla="*/ 1770529 h 5319655"/>
              <a:gd name="connsiteX142" fmla="*/ 8723858 w 9021037"/>
              <a:gd name="connsiteY142" fmla="*/ 1835075 h 5319655"/>
              <a:gd name="connsiteX143" fmla="*/ 8822805 w 9021037"/>
              <a:gd name="connsiteY143" fmla="*/ 1869646 h 5319655"/>
              <a:gd name="connsiteX144" fmla="*/ 8921838 w 9021037"/>
              <a:gd name="connsiteY144" fmla="*/ 1830481 h 5319655"/>
              <a:gd name="connsiteX145" fmla="*/ 8978091 w 9021037"/>
              <a:gd name="connsiteY145" fmla="*/ 1890179 h 5319655"/>
              <a:gd name="connsiteX146" fmla="*/ 8935397 w 9021037"/>
              <a:gd name="connsiteY146" fmla="*/ 1967781 h 5319655"/>
              <a:gd name="connsiteX147" fmla="*/ 9005770 w 9021037"/>
              <a:gd name="connsiteY147" fmla="*/ 2028629 h 5319655"/>
              <a:gd name="connsiteX148" fmla="*/ 9016443 w 9021037"/>
              <a:gd name="connsiteY148" fmla="*/ 2119620 h 5319655"/>
              <a:gd name="connsiteX149" fmla="*/ 8911416 w 9021037"/>
              <a:gd name="connsiteY149" fmla="*/ 2168731 h 5319655"/>
              <a:gd name="connsiteX150" fmla="*/ 8798181 w 9021037"/>
              <a:gd name="connsiteY150" fmla="*/ 2255856 h 5319655"/>
              <a:gd name="connsiteX151" fmla="*/ 8830960 w 9021037"/>
              <a:gd name="connsiteY151" fmla="*/ 2329339 h 5319655"/>
              <a:gd name="connsiteX152" fmla="*/ 8926684 w 9021037"/>
              <a:gd name="connsiteY152" fmla="*/ 2339536 h 5319655"/>
              <a:gd name="connsiteX153" fmla="*/ 8942879 w 9021037"/>
              <a:gd name="connsiteY153" fmla="*/ 2393632 h 5319655"/>
              <a:gd name="connsiteX154" fmla="*/ 8864771 w 9021037"/>
              <a:gd name="connsiteY154" fmla="*/ 2436354 h 5319655"/>
              <a:gd name="connsiteX155" fmla="*/ 8789552 w 9021037"/>
              <a:gd name="connsiteY155" fmla="*/ 2479637 h 5319655"/>
              <a:gd name="connsiteX156" fmla="*/ 8801290 w 9021037"/>
              <a:gd name="connsiteY156" fmla="*/ 2549926 h 5319655"/>
              <a:gd name="connsiteX157" fmla="*/ 8844321 w 9021037"/>
              <a:gd name="connsiteY157" fmla="*/ 2635987 h 5319655"/>
              <a:gd name="connsiteX158" fmla="*/ 8898109 w 9021037"/>
              <a:gd name="connsiteY158" fmla="*/ 2722049 h 5319655"/>
              <a:gd name="connsiteX159" fmla="*/ 8855163 w 9021037"/>
              <a:gd name="connsiteY159" fmla="*/ 2815673 h 5319655"/>
              <a:gd name="connsiteX160" fmla="*/ 8843172 w 9021037"/>
              <a:gd name="connsiteY160" fmla="*/ 2908795 h 5319655"/>
              <a:gd name="connsiteX161" fmla="*/ 8818043 w 9021037"/>
              <a:gd name="connsiteY161" fmla="*/ 2942216 h 5319655"/>
              <a:gd name="connsiteX162" fmla="*/ 8812048 w 9021037"/>
              <a:gd name="connsiteY162" fmla="*/ 3034020 h 5319655"/>
              <a:gd name="connsiteX163" fmla="*/ 8747502 w 9021037"/>
              <a:gd name="connsiteY163" fmla="*/ 3055536 h 5319655"/>
              <a:gd name="connsiteX164" fmla="*/ 8645222 w 9021037"/>
              <a:gd name="connsiteY164" fmla="*/ 3055620 h 5319655"/>
              <a:gd name="connsiteX165" fmla="*/ 8503522 w 9021037"/>
              <a:gd name="connsiteY165" fmla="*/ 3053238 h 5319655"/>
              <a:gd name="connsiteX166" fmla="*/ 8422307 w 9021037"/>
              <a:gd name="connsiteY166" fmla="*/ 3046011 h 5319655"/>
              <a:gd name="connsiteX167" fmla="*/ 8333949 w 9021037"/>
              <a:gd name="connsiteY167" fmla="*/ 3062848 h 5319655"/>
              <a:gd name="connsiteX168" fmla="*/ 8293383 w 9021037"/>
              <a:gd name="connsiteY168" fmla="*/ 3103413 h 5319655"/>
              <a:gd name="connsiteX169" fmla="*/ 8241977 w 9021037"/>
              <a:gd name="connsiteY169" fmla="*/ 3159583 h 5319655"/>
              <a:gd name="connsiteX170" fmla="*/ 8186955 w 9021037"/>
              <a:gd name="connsiteY170" fmla="*/ 3193088 h 5319655"/>
              <a:gd name="connsiteX171" fmla="*/ 8096216 w 9021037"/>
              <a:gd name="connsiteY171" fmla="*/ 3199083 h 5319655"/>
              <a:gd name="connsiteX172" fmla="*/ 8046041 w 9021037"/>
              <a:gd name="connsiteY172" fmla="*/ 3287441 h 5319655"/>
              <a:gd name="connsiteX173" fmla="*/ 8043576 w 9021037"/>
              <a:gd name="connsiteY173" fmla="*/ 3372269 h 5319655"/>
              <a:gd name="connsiteX174" fmla="*/ 8038646 w 9021037"/>
              <a:gd name="connsiteY174" fmla="*/ 3452252 h 5319655"/>
              <a:gd name="connsiteX175" fmla="*/ 8015982 w 9021037"/>
              <a:gd name="connsiteY175" fmla="*/ 3528872 h 5319655"/>
              <a:gd name="connsiteX176" fmla="*/ 7951436 w 9021037"/>
              <a:gd name="connsiteY176" fmla="*/ 3550387 h 5319655"/>
              <a:gd name="connsiteX177" fmla="*/ 7850106 w 9021037"/>
              <a:gd name="connsiteY177" fmla="*/ 3534951 h 5319655"/>
              <a:gd name="connsiteX178" fmla="*/ 7707624 w 9021037"/>
              <a:gd name="connsiteY178" fmla="*/ 3546942 h 5319655"/>
              <a:gd name="connsiteX179" fmla="*/ 7650222 w 9021037"/>
              <a:gd name="connsiteY179" fmla="*/ 3570838 h 5319655"/>
              <a:gd name="connsiteX180" fmla="*/ 7617949 w 9021037"/>
              <a:gd name="connsiteY180" fmla="*/ 3614933 h 5319655"/>
              <a:gd name="connsiteX181" fmla="*/ 7557101 w 9021037"/>
              <a:gd name="connsiteY181" fmla="*/ 3667405 h 5319655"/>
              <a:gd name="connsiteX182" fmla="*/ 7481713 w 9021037"/>
              <a:gd name="connsiteY182" fmla="*/ 3652137 h 5319655"/>
              <a:gd name="connsiteX183" fmla="*/ 7435153 w 9021037"/>
              <a:gd name="connsiteY183" fmla="*/ 3700995 h 5319655"/>
              <a:gd name="connsiteX184" fmla="*/ 7399182 w 9021037"/>
              <a:gd name="connsiteY184" fmla="*/ 3689256 h 5319655"/>
              <a:gd name="connsiteX185" fmla="*/ 7359765 w 9021037"/>
              <a:gd name="connsiteY185" fmla="*/ 3765540 h 5319655"/>
              <a:gd name="connsiteX186" fmla="*/ 7327493 w 9021037"/>
              <a:gd name="connsiteY186" fmla="*/ 3776298 h 5319655"/>
              <a:gd name="connsiteX187" fmla="*/ 7187897 w 9021037"/>
              <a:gd name="connsiteY187" fmla="*/ 3746182 h 5319655"/>
              <a:gd name="connsiteX188" fmla="*/ 7101582 w 9021037"/>
              <a:gd name="connsiteY188" fmla="*/ 3840844 h 5319655"/>
              <a:gd name="connsiteX189" fmla="*/ 7037036 w 9021037"/>
              <a:gd name="connsiteY189" fmla="*/ 3862359 h 5319655"/>
              <a:gd name="connsiteX190" fmla="*/ 6980950 w 9021037"/>
              <a:gd name="connsiteY190" fmla="*/ 3825492 h 5319655"/>
              <a:gd name="connsiteX191" fmla="*/ 6866231 w 9021037"/>
              <a:gd name="connsiteY191" fmla="*/ 3818265 h 5319655"/>
              <a:gd name="connsiteX192" fmla="*/ 6778853 w 9021037"/>
              <a:gd name="connsiteY192" fmla="*/ 3862359 h 5319655"/>
              <a:gd name="connsiteX193" fmla="*/ 6725064 w 9021037"/>
              <a:gd name="connsiteY193" fmla="*/ 3894632 h 5319655"/>
              <a:gd name="connsiteX194" fmla="*/ 6682034 w 9021037"/>
              <a:gd name="connsiteY194" fmla="*/ 3948420 h 5319655"/>
              <a:gd name="connsiteX195" fmla="*/ 6639003 w 9021037"/>
              <a:gd name="connsiteY195" fmla="*/ 4002209 h 5319655"/>
              <a:gd name="connsiteX196" fmla="*/ 6581686 w 9021037"/>
              <a:gd name="connsiteY196" fmla="*/ 4041710 h 5319655"/>
              <a:gd name="connsiteX197" fmla="*/ 6542184 w 9021037"/>
              <a:gd name="connsiteY197" fmla="*/ 4099027 h 5319655"/>
              <a:gd name="connsiteX198" fmla="*/ 6456123 w 9021037"/>
              <a:gd name="connsiteY198" fmla="*/ 4163573 h 5319655"/>
              <a:gd name="connsiteX199" fmla="*/ 6410712 w 9021037"/>
              <a:gd name="connsiteY199" fmla="*/ 4203074 h 5319655"/>
              <a:gd name="connsiteX200" fmla="*/ 6357008 w 9021037"/>
              <a:gd name="connsiteY200" fmla="*/ 4235263 h 5319655"/>
              <a:gd name="connsiteX201" fmla="*/ 6373760 w 9021037"/>
              <a:gd name="connsiteY201" fmla="*/ 4347602 h 5319655"/>
              <a:gd name="connsiteX202" fmla="*/ 6427548 w 9021037"/>
              <a:gd name="connsiteY202" fmla="*/ 4446803 h 5319655"/>
              <a:gd name="connsiteX203" fmla="*/ 6499237 w 9021037"/>
              <a:gd name="connsiteY203" fmla="*/ 4574661 h 5319655"/>
              <a:gd name="connsiteX204" fmla="*/ 6573309 w 9021037"/>
              <a:gd name="connsiteY204" fmla="*/ 4658258 h 5319655"/>
              <a:gd name="connsiteX205" fmla="*/ 6664049 w 9021037"/>
              <a:gd name="connsiteY205" fmla="*/ 4731011 h 5319655"/>
              <a:gd name="connsiteX206" fmla="*/ 6727362 w 9021037"/>
              <a:gd name="connsiteY206" fmla="*/ 4684703 h 5319655"/>
              <a:gd name="connsiteX207" fmla="*/ 6815888 w 9021037"/>
              <a:gd name="connsiteY207" fmla="*/ 4595280 h 5319655"/>
              <a:gd name="connsiteX208" fmla="*/ 6921083 w 9021037"/>
              <a:gd name="connsiteY208" fmla="*/ 4660723 h 5319655"/>
              <a:gd name="connsiteX209" fmla="*/ 6977169 w 9021037"/>
              <a:gd name="connsiteY209" fmla="*/ 4591583 h 5319655"/>
              <a:gd name="connsiteX210" fmla="*/ 7166128 w 9021037"/>
              <a:gd name="connsiteY210" fmla="*/ 4615395 h 5319655"/>
              <a:gd name="connsiteX211" fmla="*/ 7224595 w 9021037"/>
              <a:gd name="connsiteY211" fmla="*/ 4666633 h 5319655"/>
              <a:gd name="connsiteX212" fmla="*/ 7161618 w 9021037"/>
              <a:gd name="connsiteY212" fmla="*/ 4714679 h 5319655"/>
              <a:gd name="connsiteX213" fmla="*/ 7127047 w 9021037"/>
              <a:gd name="connsiteY213" fmla="*/ 4774379 h 5319655"/>
              <a:gd name="connsiteX214" fmla="*/ 7129260 w 9021037"/>
              <a:gd name="connsiteY214" fmla="*/ 4825785 h 5319655"/>
              <a:gd name="connsiteX215" fmla="*/ 7119652 w 9021037"/>
              <a:gd name="connsiteY215" fmla="*/ 4874726 h 5319655"/>
              <a:gd name="connsiteX216" fmla="*/ 7096819 w 9021037"/>
              <a:gd name="connsiteY216" fmla="*/ 4896326 h 5319655"/>
              <a:gd name="connsiteX217" fmla="*/ 7032274 w 9021037"/>
              <a:gd name="connsiteY217" fmla="*/ 4905935 h 5319655"/>
              <a:gd name="connsiteX218" fmla="*/ 6961900 w 9021037"/>
              <a:gd name="connsiteY218" fmla="*/ 4902405 h 5319655"/>
              <a:gd name="connsiteX219" fmla="*/ 6867210 w 9021037"/>
              <a:gd name="connsiteY219" fmla="*/ 4910866 h 5319655"/>
              <a:gd name="connsiteX220" fmla="*/ 6797818 w 9021037"/>
              <a:gd name="connsiteY220" fmla="*/ 4904871 h 5319655"/>
              <a:gd name="connsiteX221" fmla="*/ 6737841 w 9021037"/>
              <a:gd name="connsiteY221" fmla="*/ 4848701 h 5319655"/>
              <a:gd name="connsiteX222" fmla="*/ 6637829 w 9021037"/>
              <a:gd name="connsiteY222" fmla="*/ 4860607 h 5319655"/>
              <a:gd name="connsiteX223" fmla="*/ 6608046 w 9021037"/>
              <a:gd name="connsiteY223" fmla="*/ 4927450 h 5319655"/>
              <a:gd name="connsiteX224" fmla="*/ 6567398 w 9021037"/>
              <a:gd name="connsiteY224" fmla="*/ 4972862 h 5319655"/>
              <a:gd name="connsiteX225" fmla="*/ 6509911 w 9021037"/>
              <a:gd name="connsiteY225" fmla="*/ 5002670 h 5319655"/>
              <a:gd name="connsiteX226" fmla="*/ 6452509 w 9021037"/>
              <a:gd name="connsiteY226" fmla="*/ 5037240 h 5319655"/>
              <a:gd name="connsiteX227" fmla="*/ 6310362 w 9021037"/>
              <a:gd name="connsiteY227" fmla="*/ 5047016 h 5319655"/>
              <a:gd name="connsiteX228" fmla="*/ 6192113 w 9021037"/>
              <a:gd name="connsiteY228" fmla="*/ 5094810 h 5319655"/>
              <a:gd name="connsiteX229" fmla="*/ 6099972 w 9021037"/>
              <a:gd name="connsiteY229" fmla="*/ 5195242 h 5319655"/>
              <a:gd name="connsiteX230" fmla="*/ 6042570 w 9021037"/>
              <a:gd name="connsiteY230" fmla="*/ 5252561 h 5319655"/>
              <a:gd name="connsiteX231" fmla="*/ 5982787 w 9021037"/>
              <a:gd name="connsiteY231" fmla="*/ 5282369 h 5319655"/>
              <a:gd name="connsiteX232" fmla="*/ 5945666 w 9021037"/>
              <a:gd name="connsiteY232" fmla="*/ 5312176 h 5319655"/>
              <a:gd name="connsiteX233" fmla="*/ 5896725 w 9021037"/>
              <a:gd name="connsiteY233" fmla="*/ 5303884 h 5319655"/>
              <a:gd name="connsiteX234" fmla="*/ 5842937 w 9021037"/>
              <a:gd name="connsiteY234" fmla="*/ 5314642 h 5319655"/>
              <a:gd name="connsiteX235" fmla="*/ 5755728 w 9021037"/>
              <a:gd name="connsiteY235" fmla="*/ 5318171 h 5319655"/>
              <a:gd name="connsiteX236" fmla="*/ 5703088 w 9021037"/>
              <a:gd name="connsiteY236" fmla="*/ 5282369 h 5319655"/>
              <a:gd name="connsiteX237" fmla="*/ 5638542 w 9021037"/>
              <a:gd name="connsiteY237" fmla="*/ 5271611 h 5319655"/>
              <a:gd name="connsiteX238" fmla="*/ 5595511 w 9021037"/>
              <a:gd name="connsiteY238" fmla="*/ 5174792 h 5319655"/>
              <a:gd name="connsiteX239" fmla="*/ 5638542 w 9021037"/>
              <a:gd name="connsiteY239" fmla="*/ 5056458 h 5319655"/>
              <a:gd name="connsiteX240" fmla="*/ 5660057 w 9021037"/>
              <a:gd name="connsiteY240" fmla="*/ 4895093 h 5319655"/>
              <a:gd name="connsiteX241" fmla="*/ 5584754 w 9021037"/>
              <a:gd name="connsiteY241" fmla="*/ 4819790 h 5319655"/>
              <a:gd name="connsiteX242" fmla="*/ 5530965 w 9021037"/>
              <a:gd name="connsiteY242" fmla="*/ 4787517 h 5319655"/>
              <a:gd name="connsiteX243" fmla="*/ 5423389 w 9021037"/>
              <a:gd name="connsiteY243" fmla="*/ 4766002 h 5319655"/>
              <a:gd name="connsiteX244" fmla="*/ 5358843 w 9021037"/>
              <a:gd name="connsiteY244" fmla="*/ 4733729 h 5319655"/>
              <a:gd name="connsiteX245" fmla="*/ 5326570 w 9021037"/>
              <a:gd name="connsiteY245" fmla="*/ 4722971 h 5319655"/>
              <a:gd name="connsiteX246" fmla="*/ 5294297 w 9021037"/>
              <a:gd name="connsiteY246" fmla="*/ 4701456 h 5319655"/>
              <a:gd name="connsiteX247" fmla="*/ 5175776 w 9021037"/>
              <a:gd name="connsiteY247" fmla="*/ 4704108 h 5319655"/>
              <a:gd name="connsiteX248" fmla="*/ 5166214 w 9021037"/>
              <a:gd name="connsiteY248" fmla="*/ 4655026 h 5319655"/>
              <a:gd name="connsiteX249" fmla="*/ 5197478 w 9021037"/>
              <a:gd name="connsiteY249" fmla="*/ 4572364 h 5319655"/>
              <a:gd name="connsiteX250" fmla="*/ 5264639 w 9021037"/>
              <a:gd name="connsiteY250" fmla="*/ 4543901 h 5319655"/>
              <a:gd name="connsiteX251" fmla="*/ 5339980 w 9021037"/>
              <a:gd name="connsiteY251" fmla="*/ 4489478 h 5319655"/>
              <a:gd name="connsiteX252" fmla="*/ 5401874 w 9021037"/>
              <a:gd name="connsiteY252" fmla="*/ 4432515 h 5319655"/>
              <a:gd name="connsiteX253" fmla="*/ 5466420 w 9021037"/>
              <a:gd name="connsiteY253" fmla="*/ 4421757 h 5319655"/>
              <a:gd name="connsiteX254" fmla="*/ 5617027 w 9021037"/>
              <a:gd name="connsiteY254" fmla="*/ 4378726 h 5319655"/>
              <a:gd name="connsiteX255" fmla="*/ 5712277 w 9021037"/>
              <a:gd name="connsiteY255" fmla="*/ 4285792 h 5319655"/>
              <a:gd name="connsiteX256" fmla="*/ 5573996 w 9021037"/>
              <a:gd name="connsiteY256" fmla="*/ 4195846 h 5319655"/>
              <a:gd name="connsiteX257" fmla="*/ 5467129 w 9021037"/>
              <a:gd name="connsiteY257" fmla="*/ 4187031 h 5319655"/>
              <a:gd name="connsiteX258" fmla="*/ 5404339 w 9021037"/>
              <a:gd name="connsiteY258" fmla="*/ 4245451 h 5319655"/>
              <a:gd name="connsiteX259" fmla="*/ 5296389 w 9021037"/>
              <a:gd name="connsiteY259" fmla="*/ 4229576 h 5319655"/>
              <a:gd name="connsiteX260" fmla="*/ 5223364 w 9021037"/>
              <a:gd name="connsiteY260" fmla="*/ 4223226 h 5319655"/>
              <a:gd name="connsiteX261" fmla="*/ 5154448 w 9021037"/>
              <a:gd name="connsiteY261" fmla="*/ 4185089 h 5319655"/>
              <a:gd name="connsiteX262" fmla="*/ 5122175 w 9021037"/>
              <a:gd name="connsiteY262" fmla="*/ 4195846 h 5319655"/>
              <a:gd name="connsiteX263" fmla="*/ 5025356 w 9021037"/>
              <a:gd name="connsiteY263" fmla="*/ 4185089 h 5319655"/>
              <a:gd name="connsiteX264" fmla="*/ 4960810 w 9021037"/>
              <a:gd name="connsiteY264" fmla="*/ 4152816 h 5319655"/>
              <a:gd name="connsiteX265" fmla="*/ 4907022 w 9021037"/>
              <a:gd name="connsiteY265" fmla="*/ 4099027 h 5319655"/>
              <a:gd name="connsiteX266" fmla="*/ 4836014 w 9021037"/>
              <a:gd name="connsiteY266" fmla="*/ 4093051 h 5319655"/>
              <a:gd name="connsiteX267" fmla="*/ 4804899 w 9021037"/>
              <a:gd name="connsiteY267" fmla="*/ 4048414 h 5319655"/>
              <a:gd name="connsiteX268" fmla="*/ 4902689 w 9021037"/>
              <a:gd name="connsiteY268" fmla="*/ 4007326 h 5319655"/>
              <a:gd name="connsiteX269" fmla="*/ 4880576 w 9021037"/>
              <a:gd name="connsiteY269" fmla="*/ 3944536 h 5319655"/>
              <a:gd name="connsiteX270" fmla="*/ 4739307 w 9021037"/>
              <a:gd name="connsiteY270" fmla="*/ 3953538 h 5319655"/>
              <a:gd name="connsiteX271" fmla="*/ 4639500 w 9021037"/>
              <a:gd name="connsiteY271" fmla="*/ 3859707 h 5319655"/>
              <a:gd name="connsiteX272" fmla="*/ 4502639 w 9021037"/>
              <a:gd name="connsiteY272" fmla="*/ 3870801 h 5319655"/>
              <a:gd name="connsiteX273" fmla="*/ 4421695 w 9021037"/>
              <a:gd name="connsiteY273" fmla="*/ 3860417 h 5319655"/>
              <a:gd name="connsiteX274" fmla="*/ 4328014 w 9021037"/>
              <a:gd name="connsiteY274" fmla="*/ 3873976 h 5319655"/>
              <a:gd name="connsiteX275" fmla="*/ 4302614 w 9021037"/>
              <a:gd name="connsiteY275" fmla="*/ 3899376 h 5319655"/>
              <a:gd name="connsiteX276" fmla="*/ 4305789 w 9021037"/>
              <a:gd name="connsiteY276" fmla="*/ 3947001 h 5319655"/>
              <a:gd name="connsiteX277" fmla="*/ 4272321 w 9021037"/>
              <a:gd name="connsiteY277" fmla="*/ 4045239 h 5319655"/>
              <a:gd name="connsiteX278" fmla="*/ 4229290 w 9021037"/>
              <a:gd name="connsiteY278" fmla="*/ 4109785 h 5319655"/>
              <a:gd name="connsiteX279" fmla="*/ 4207775 w 9021037"/>
              <a:gd name="connsiteY279" fmla="*/ 4142058 h 5319655"/>
              <a:gd name="connsiteX280" fmla="*/ 4175502 w 9021037"/>
              <a:gd name="connsiteY280" fmla="*/ 4174331 h 5319655"/>
              <a:gd name="connsiteX281" fmla="*/ 4121714 w 9021037"/>
              <a:gd name="connsiteY281" fmla="*/ 4217362 h 5319655"/>
              <a:gd name="connsiteX282" fmla="*/ 4096239 w 9021037"/>
              <a:gd name="connsiteY282" fmla="*/ 4270851 h 5319655"/>
              <a:gd name="connsiteX283" fmla="*/ 4046410 w 9021037"/>
              <a:gd name="connsiteY283" fmla="*/ 4335696 h 5319655"/>
              <a:gd name="connsiteX284" fmla="*/ 4014137 w 9021037"/>
              <a:gd name="connsiteY284" fmla="*/ 4367969 h 5319655"/>
              <a:gd name="connsiteX285" fmla="*/ 3924191 w 9021037"/>
              <a:gd name="connsiteY285" fmla="*/ 4468485 h 5319655"/>
              <a:gd name="connsiteX286" fmla="*/ 3838130 w 9021037"/>
              <a:gd name="connsiteY286" fmla="*/ 4537439 h 5319655"/>
              <a:gd name="connsiteX287" fmla="*/ 3780457 w 9021037"/>
              <a:gd name="connsiteY287" fmla="*/ 4563362 h 5319655"/>
              <a:gd name="connsiteX288" fmla="*/ 3813664 w 9021037"/>
              <a:gd name="connsiteY288" fmla="*/ 4639151 h 5319655"/>
              <a:gd name="connsiteX289" fmla="*/ 3810489 w 9021037"/>
              <a:gd name="connsiteY289" fmla="*/ 4728051 h 5319655"/>
              <a:gd name="connsiteX290" fmla="*/ 3745196 w 9021037"/>
              <a:gd name="connsiteY290" fmla="*/ 4755244 h 5319655"/>
              <a:gd name="connsiteX291" fmla="*/ 3699364 w 9021037"/>
              <a:gd name="connsiteY291" fmla="*/ 4693126 h 5319655"/>
              <a:gd name="connsiteX292" fmla="*/ 3621745 w 9021037"/>
              <a:gd name="connsiteY292" fmla="*/ 4641840 h 5319655"/>
              <a:gd name="connsiteX293" fmla="*/ 3499339 w 9021037"/>
              <a:gd name="connsiteY293" fmla="*/ 4664551 h 5319655"/>
              <a:gd name="connsiteX294" fmla="*/ 3423139 w 9021037"/>
              <a:gd name="connsiteY294" fmla="*/ 4728051 h 5319655"/>
              <a:gd name="connsiteX295" fmla="*/ 3342046 w 9021037"/>
              <a:gd name="connsiteY295" fmla="*/ 4725436 h 5319655"/>
              <a:gd name="connsiteX296" fmla="*/ 3286614 w 9021037"/>
              <a:gd name="connsiteY296" fmla="*/ 4785201 h 5319655"/>
              <a:gd name="connsiteX297" fmla="*/ 3212431 w 9021037"/>
              <a:gd name="connsiteY297" fmla="*/ 4788750 h 5319655"/>
              <a:gd name="connsiteX298" fmla="*/ 3153525 w 9021037"/>
              <a:gd name="connsiteY298" fmla="*/ 4755244 h 5319655"/>
              <a:gd name="connsiteX299" fmla="*/ 3099737 w 9021037"/>
              <a:gd name="connsiteY299" fmla="*/ 4712213 h 5319655"/>
              <a:gd name="connsiteX300" fmla="*/ 3032614 w 9021037"/>
              <a:gd name="connsiteY300" fmla="*/ 4591526 h 5319655"/>
              <a:gd name="connsiteX301" fmla="*/ 3054839 w 9021037"/>
              <a:gd name="connsiteY301" fmla="*/ 4556601 h 5319655"/>
              <a:gd name="connsiteX302" fmla="*/ 3088980 w 9021037"/>
              <a:gd name="connsiteY302" fmla="*/ 4561606 h 5319655"/>
              <a:gd name="connsiteX303" fmla="*/ 3131039 w 9021037"/>
              <a:gd name="connsiteY303" fmla="*/ 4585176 h 5319655"/>
              <a:gd name="connsiteX304" fmla="*/ 3173995 w 9021037"/>
              <a:gd name="connsiteY304" fmla="*/ 4560037 h 5319655"/>
              <a:gd name="connsiteX305" fmla="*/ 3172314 w 9021037"/>
              <a:gd name="connsiteY305" fmla="*/ 4505801 h 5319655"/>
              <a:gd name="connsiteX306" fmla="*/ 3142768 w 9021037"/>
              <a:gd name="connsiteY306" fmla="*/ 4443272 h 5319655"/>
              <a:gd name="connsiteX307" fmla="*/ 3192148 w 9021037"/>
              <a:gd name="connsiteY307" fmla="*/ 4404126 h 5319655"/>
              <a:gd name="connsiteX308" fmla="*/ 3268871 w 9021037"/>
              <a:gd name="connsiteY308" fmla="*/ 4377680 h 5319655"/>
              <a:gd name="connsiteX309" fmla="*/ 3299725 w 9021037"/>
              <a:gd name="connsiteY309" fmla="*/ 4261812 h 5319655"/>
              <a:gd name="connsiteX310" fmla="*/ 3411896 w 9021037"/>
              <a:gd name="connsiteY310" fmla="*/ 4243658 h 5319655"/>
              <a:gd name="connsiteX311" fmla="*/ 3423139 w 9021037"/>
              <a:gd name="connsiteY311" fmla="*/ 4140676 h 5319655"/>
              <a:gd name="connsiteX312" fmla="*/ 3380669 w 9021037"/>
              <a:gd name="connsiteY312" fmla="*/ 4050170 h 5319655"/>
              <a:gd name="connsiteX313" fmla="*/ 3401997 w 9021037"/>
              <a:gd name="connsiteY313" fmla="*/ 3941361 h 5319655"/>
              <a:gd name="connsiteX314" fmla="*/ 3490188 w 9021037"/>
              <a:gd name="connsiteY314" fmla="*/ 3891270 h 5319655"/>
              <a:gd name="connsiteX315" fmla="*/ 3589658 w 9021037"/>
              <a:gd name="connsiteY315" fmla="*/ 3897097 h 5319655"/>
              <a:gd name="connsiteX316" fmla="*/ 3669893 w 9021037"/>
              <a:gd name="connsiteY316" fmla="*/ 3948420 h 5319655"/>
              <a:gd name="connsiteX317" fmla="*/ 3737613 w 9021037"/>
              <a:gd name="connsiteY317" fmla="*/ 3984578 h 5319655"/>
              <a:gd name="connsiteX318" fmla="*/ 3813440 w 9021037"/>
              <a:gd name="connsiteY318" fmla="*/ 3954770 h 5319655"/>
              <a:gd name="connsiteX319" fmla="*/ 3913620 w 9021037"/>
              <a:gd name="connsiteY319" fmla="*/ 3963063 h 5319655"/>
              <a:gd name="connsiteX320" fmla="*/ 3899688 w 9021037"/>
              <a:gd name="connsiteY320" fmla="*/ 3865011 h 5319655"/>
              <a:gd name="connsiteX321" fmla="*/ 3911155 w 9021037"/>
              <a:gd name="connsiteY321" fmla="*/ 3759713 h 5319655"/>
              <a:gd name="connsiteX322" fmla="*/ 3829315 w 9021037"/>
              <a:gd name="connsiteY322" fmla="*/ 3709997 h 5319655"/>
              <a:gd name="connsiteX323" fmla="*/ 3750127 w 9021037"/>
              <a:gd name="connsiteY323" fmla="*/ 3651091 h 5319655"/>
              <a:gd name="connsiteX324" fmla="*/ 3702165 w 9021037"/>
              <a:gd name="connsiteY324" fmla="*/ 3571903 h 5319655"/>
              <a:gd name="connsiteX325" fmla="*/ 3659135 w 9021037"/>
              <a:gd name="connsiteY325" fmla="*/ 3518115 h 5319655"/>
              <a:gd name="connsiteX326" fmla="*/ 3655437 w 9021037"/>
              <a:gd name="connsiteY326" fmla="*/ 3410538 h 5319655"/>
              <a:gd name="connsiteX327" fmla="*/ 3558431 w 9021037"/>
              <a:gd name="connsiteY327" fmla="*/ 3368217 h 5319655"/>
              <a:gd name="connsiteX328" fmla="*/ 3474126 w 9021037"/>
              <a:gd name="connsiteY328" fmla="*/ 3263106 h 5319655"/>
              <a:gd name="connsiteX329" fmla="*/ 3508528 w 9021037"/>
              <a:gd name="connsiteY329" fmla="*/ 3173870 h 5319655"/>
              <a:gd name="connsiteX330" fmla="*/ 3531463 w 9021037"/>
              <a:gd name="connsiteY330" fmla="*/ 3083924 h 5319655"/>
              <a:gd name="connsiteX331" fmla="*/ 3465497 w 9021037"/>
              <a:gd name="connsiteY331" fmla="*/ 2990990 h 5319655"/>
              <a:gd name="connsiteX332" fmla="*/ 3381901 w 9021037"/>
              <a:gd name="connsiteY332" fmla="*/ 2973359 h 5319655"/>
              <a:gd name="connsiteX333" fmla="*/ 3316310 w 9021037"/>
              <a:gd name="connsiteY333" fmla="*/ 2894171 h 5319655"/>
              <a:gd name="connsiteX334" fmla="*/ 3249112 w 9021037"/>
              <a:gd name="connsiteY334" fmla="*/ 2840551 h 5319655"/>
              <a:gd name="connsiteX335" fmla="*/ 3196920 w 9021037"/>
              <a:gd name="connsiteY335" fmla="*/ 2838926 h 5319655"/>
              <a:gd name="connsiteX336" fmla="*/ 3146466 w 9021037"/>
              <a:gd name="connsiteY336" fmla="*/ 2886859 h 5319655"/>
              <a:gd name="connsiteX337" fmla="*/ 3099737 w 9021037"/>
              <a:gd name="connsiteY337" fmla="*/ 2829625 h 5319655"/>
              <a:gd name="connsiteX338" fmla="*/ 3023370 w 9021037"/>
              <a:gd name="connsiteY338" fmla="*/ 2820016 h 5319655"/>
              <a:gd name="connsiteX339" fmla="*/ 2955209 w 9021037"/>
              <a:gd name="connsiteY339" fmla="*/ 2788976 h 5319655"/>
              <a:gd name="connsiteX340" fmla="*/ 2938288 w 9021037"/>
              <a:gd name="connsiteY340" fmla="*/ 2705547 h 5319655"/>
              <a:gd name="connsiteX341" fmla="*/ 2872594 w 9021037"/>
              <a:gd name="connsiteY341" fmla="*/ 2718518 h 5319655"/>
              <a:gd name="connsiteX342" fmla="*/ 2773310 w 9021037"/>
              <a:gd name="connsiteY342" fmla="*/ 2629012 h 5319655"/>
              <a:gd name="connsiteX343" fmla="*/ 2658674 w 9021037"/>
              <a:gd name="connsiteY343" fmla="*/ 2646745 h 5319655"/>
              <a:gd name="connsiteX344" fmla="*/ 2565300 w 9021037"/>
              <a:gd name="connsiteY344" fmla="*/ 2702747 h 5319655"/>
              <a:gd name="connsiteX345" fmla="*/ 2443521 w 9021037"/>
              <a:gd name="connsiteY345" fmla="*/ 2711291 h 5319655"/>
              <a:gd name="connsiteX346" fmla="*/ 2314429 w 9021037"/>
              <a:gd name="connsiteY346" fmla="*/ 2743564 h 5319655"/>
              <a:gd name="connsiteX347" fmla="*/ 2217610 w 9021037"/>
              <a:gd name="connsiteY347" fmla="*/ 2775837 h 5319655"/>
              <a:gd name="connsiteX348" fmla="*/ 2164971 w 9021037"/>
              <a:gd name="connsiteY348" fmla="*/ 2850972 h 5319655"/>
              <a:gd name="connsiteX349" fmla="*/ 2105187 w 9021037"/>
              <a:gd name="connsiteY349" fmla="*/ 2910756 h 5319655"/>
              <a:gd name="connsiteX350" fmla="*/ 2034730 w 9021037"/>
              <a:gd name="connsiteY350" fmla="*/ 2937202 h 5319655"/>
              <a:gd name="connsiteX351" fmla="*/ 1980942 w 9021037"/>
              <a:gd name="connsiteY351" fmla="*/ 2958717 h 5319655"/>
              <a:gd name="connsiteX352" fmla="*/ 1872217 w 9021037"/>
              <a:gd name="connsiteY352" fmla="*/ 2986311 h 5319655"/>
              <a:gd name="connsiteX353" fmla="*/ 1734291 w 9021037"/>
              <a:gd name="connsiteY353" fmla="*/ 2998656 h 5319655"/>
              <a:gd name="connsiteX354" fmla="*/ 1598430 w 9021037"/>
              <a:gd name="connsiteY354" fmla="*/ 2999451 h 5319655"/>
              <a:gd name="connsiteX355" fmla="*/ 1524443 w 9021037"/>
              <a:gd name="connsiteY355" fmla="*/ 3066378 h 5319655"/>
              <a:gd name="connsiteX356" fmla="*/ 1484773 w 9021037"/>
              <a:gd name="connsiteY356" fmla="*/ 3120082 h 5319655"/>
              <a:gd name="connsiteX357" fmla="*/ 1421544 w 9021037"/>
              <a:gd name="connsiteY357" fmla="*/ 3130839 h 5319655"/>
              <a:gd name="connsiteX358" fmla="*/ 1364142 w 9021037"/>
              <a:gd name="connsiteY358" fmla="*/ 3105795 h 5319655"/>
              <a:gd name="connsiteX359" fmla="*/ 1313968 w 9021037"/>
              <a:gd name="connsiteY359" fmla="*/ 3066293 h 5319655"/>
              <a:gd name="connsiteX360" fmla="*/ 1292453 w 9021037"/>
              <a:gd name="connsiteY360" fmla="*/ 3034020 h 5319655"/>
              <a:gd name="connsiteX361" fmla="*/ 1224209 w 9021037"/>
              <a:gd name="connsiteY361" fmla="*/ 2974405 h 5319655"/>
              <a:gd name="connsiteX362" fmla="*/ 1120330 w 9021037"/>
              <a:gd name="connsiteY362" fmla="*/ 2980232 h 5319655"/>
              <a:gd name="connsiteX363" fmla="*/ 1051021 w 9021037"/>
              <a:gd name="connsiteY363" fmla="*/ 2999198 h 5319655"/>
              <a:gd name="connsiteX364" fmla="*/ 994264 w 9021037"/>
              <a:gd name="connsiteY364" fmla="*/ 2981801 h 5319655"/>
              <a:gd name="connsiteX365" fmla="*/ 908539 w 9021037"/>
              <a:gd name="connsiteY365" fmla="*/ 2984182 h 5319655"/>
              <a:gd name="connsiteX366" fmla="*/ 849008 w 9021037"/>
              <a:gd name="connsiteY366" fmla="*/ 2960370 h 5319655"/>
              <a:gd name="connsiteX367" fmla="*/ 743813 w 9021037"/>
              <a:gd name="connsiteY367" fmla="*/ 2958717 h 5319655"/>
              <a:gd name="connsiteX368" fmla="*/ 668593 w 9021037"/>
              <a:gd name="connsiteY368" fmla="*/ 2937117 h 5319655"/>
              <a:gd name="connsiteX369" fmla="*/ 608894 w 9021037"/>
              <a:gd name="connsiteY369" fmla="*/ 2912073 h 5319655"/>
              <a:gd name="connsiteX370" fmla="*/ 582448 w 9021037"/>
              <a:gd name="connsiteY370" fmla="*/ 2883413 h 5319655"/>
              <a:gd name="connsiteX371" fmla="*/ 442598 w 9021037"/>
              <a:gd name="connsiteY371" fmla="*/ 2915686 h 5319655"/>
              <a:gd name="connsiteX372" fmla="*/ 431841 w 9021037"/>
              <a:gd name="connsiteY372" fmla="*/ 2947959 h 5319655"/>
              <a:gd name="connsiteX373" fmla="*/ 367995 w 9021037"/>
              <a:gd name="connsiteY373" fmla="*/ 2936557 h 5319655"/>
              <a:gd name="connsiteX374" fmla="*/ 315804 w 9021037"/>
              <a:gd name="connsiteY374" fmla="*/ 2889577 h 5319655"/>
              <a:gd name="connsiteX375" fmla="*/ 238203 w 9021037"/>
              <a:gd name="connsiteY375" fmla="*/ 2883413 h 5319655"/>
              <a:gd name="connsiteX376" fmla="*/ 202148 w 9021037"/>
              <a:gd name="connsiteY376" fmla="*/ 2795055 h 5319655"/>
              <a:gd name="connsiteX377" fmla="*/ 119869 w 9021037"/>
              <a:gd name="connsiteY377" fmla="*/ 2754322 h 5319655"/>
              <a:gd name="connsiteX378" fmla="*/ 42437 w 9021037"/>
              <a:gd name="connsiteY378" fmla="*/ 2693390 h 5319655"/>
              <a:gd name="connsiteX379" fmla="*/ 1703 w 9021037"/>
              <a:gd name="connsiteY379" fmla="*/ 2607497 h 5319655"/>
              <a:gd name="connsiteX380" fmla="*/ 43417 w 9021037"/>
              <a:gd name="connsiteY380" fmla="*/ 2483083 h 5319655"/>
              <a:gd name="connsiteX381" fmla="*/ 119869 w 9021037"/>
              <a:gd name="connsiteY381" fmla="*/ 2420835 h 5319655"/>
              <a:gd name="connsiteX382" fmla="*/ 122503 w 9021037"/>
              <a:gd name="connsiteY382" fmla="*/ 2316956 h 5319655"/>
              <a:gd name="connsiteX383" fmla="*/ 201251 w 9021037"/>
              <a:gd name="connsiteY383" fmla="*/ 2246330 h 5319655"/>
              <a:gd name="connsiteX384" fmla="*/ 233524 w 9021037"/>
              <a:gd name="connsiteY384" fmla="*/ 2191478 h 5319655"/>
              <a:gd name="connsiteX385" fmla="*/ 281234 w 9021037"/>
              <a:gd name="connsiteY385" fmla="*/ 2151893 h 5319655"/>
              <a:gd name="connsiteX386" fmla="*/ 296838 w 9021037"/>
              <a:gd name="connsiteY386" fmla="*/ 2053926 h 5319655"/>
              <a:gd name="connsiteX387" fmla="*/ 265966 w 9021037"/>
              <a:gd name="connsiteY387" fmla="*/ 1923686 h 5319655"/>
              <a:gd name="connsiteX388" fmla="*/ 309977 w 9021037"/>
              <a:gd name="connsiteY388" fmla="*/ 1850847 h 5319655"/>
              <a:gd name="connsiteX389" fmla="*/ 378053 w 9021037"/>
              <a:gd name="connsiteY389" fmla="*/ 1721587 h 5319655"/>
              <a:gd name="connsiteX390" fmla="*/ 464114 w 9021037"/>
              <a:gd name="connsiteY390" fmla="*/ 1667799 h 5319655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38542 w 9021037"/>
              <a:gd name="connsiteY237" fmla="*/ 5271611 h 5318642"/>
              <a:gd name="connsiteX238" fmla="*/ 5595511 w 9021037"/>
              <a:gd name="connsiteY238" fmla="*/ 5174792 h 5318642"/>
              <a:gd name="connsiteX239" fmla="*/ 5638542 w 9021037"/>
              <a:gd name="connsiteY239" fmla="*/ 5056458 h 5318642"/>
              <a:gd name="connsiteX240" fmla="*/ 5660057 w 9021037"/>
              <a:gd name="connsiteY240" fmla="*/ 4895093 h 5318642"/>
              <a:gd name="connsiteX241" fmla="*/ 5584754 w 9021037"/>
              <a:gd name="connsiteY241" fmla="*/ 4819790 h 5318642"/>
              <a:gd name="connsiteX242" fmla="*/ 5530965 w 9021037"/>
              <a:gd name="connsiteY242" fmla="*/ 4787517 h 5318642"/>
              <a:gd name="connsiteX243" fmla="*/ 5423389 w 9021037"/>
              <a:gd name="connsiteY243" fmla="*/ 4766002 h 5318642"/>
              <a:gd name="connsiteX244" fmla="*/ 5358843 w 9021037"/>
              <a:gd name="connsiteY244" fmla="*/ 4733729 h 5318642"/>
              <a:gd name="connsiteX245" fmla="*/ 5326570 w 9021037"/>
              <a:gd name="connsiteY245" fmla="*/ 4722971 h 5318642"/>
              <a:gd name="connsiteX246" fmla="*/ 5294297 w 9021037"/>
              <a:gd name="connsiteY246" fmla="*/ 4701456 h 5318642"/>
              <a:gd name="connsiteX247" fmla="*/ 5175776 w 9021037"/>
              <a:gd name="connsiteY247" fmla="*/ 4704108 h 5318642"/>
              <a:gd name="connsiteX248" fmla="*/ 5166214 w 9021037"/>
              <a:gd name="connsiteY248" fmla="*/ 4655026 h 5318642"/>
              <a:gd name="connsiteX249" fmla="*/ 5197478 w 9021037"/>
              <a:gd name="connsiteY249" fmla="*/ 4572364 h 5318642"/>
              <a:gd name="connsiteX250" fmla="*/ 5264639 w 9021037"/>
              <a:gd name="connsiteY250" fmla="*/ 4543901 h 5318642"/>
              <a:gd name="connsiteX251" fmla="*/ 5339980 w 9021037"/>
              <a:gd name="connsiteY251" fmla="*/ 4489478 h 5318642"/>
              <a:gd name="connsiteX252" fmla="*/ 5401874 w 9021037"/>
              <a:gd name="connsiteY252" fmla="*/ 4432515 h 5318642"/>
              <a:gd name="connsiteX253" fmla="*/ 5466420 w 9021037"/>
              <a:gd name="connsiteY253" fmla="*/ 4421757 h 5318642"/>
              <a:gd name="connsiteX254" fmla="*/ 5617027 w 9021037"/>
              <a:gd name="connsiteY254" fmla="*/ 4378726 h 5318642"/>
              <a:gd name="connsiteX255" fmla="*/ 5712277 w 9021037"/>
              <a:gd name="connsiteY255" fmla="*/ 4285792 h 5318642"/>
              <a:gd name="connsiteX256" fmla="*/ 5573996 w 9021037"/>
              <a:gd name="connsiteY256" fmla="*/ 4195846 h 5318642"/>
              <a:gd name="connsiteX257" fmla="*/ 5467129 w 9021037"/>
              <a:gd name="connsiteY257" fmla="*/ 4187031 h 5318642"/>
              <a:gd name="connsiteX258" fmla="*/ 5404339 w 9021037"/>
              <a:gd name="connsiteY258" fmla="*/ 4245451 h 5318642"/>
              <a:gd name="connsiteX259" fmla="*/ 5296389 w 9021037"/>
              <a:gd name="connsiteY259" fmla="*/ 4229576 h 5318642"/>
              <a:gd name="connsiteX260" fmla="*/ 5223364 w 9021037"/>
              <a:gd name="connsiteY260" fmla="*/ 4223226 h 5318642"/>
              <a:gd name="connsiteX261" fmla="*/ 5154448 w 9021037"/>
              <a:gd name="connsiteY261" fmla="*/ 4185089 h 5318642"/>
              <a:gd name="connsiteX262" fmla="*/ 5122175 w 9021037"/>
              <a:gd name="connsiteY262" fmla="*/ 4195846 h 5318642"/>
              <a:gd name="connsiteX263" fmla="*/ 5025356 w 9021037"/>
              <a:gd name="connsiteY263" fmla="*/ 4185089 h 5318642"/>
              <a:gd name="connsiteX264" fmla="*/ 4960810 w 9021037"/>
              <a:gd name="connsiteY264" fmla="*/ 4152816 h 5318642"/>
              <a:gd name="connsiteX265" fmla="*/ 4907022 w 9021037"/>
              <a:gd name="connsiteY265" fmla="*/ 4099027 h 5318642"/>
              <a:gd name="connsiteX266" fmla="*/ 4836014 w 9021037"/>
              <a:gd name="connsiteY266" fmla="*/ 4093051 h 5318642"/>
              <a:gd name="connsiteX267" fmla="*/ 4804899 w 9021037"/>
              <a:gd name="connsiteY267" fmla="*/ 4048414 h 5318642"/>
              <a:gd name="connsiteX268" fmla="*/ 4902689 w 9021037"/>
              <a:gd name="connsiteY268" fmla="*/ 4007326 h 5318642"/>
              <a:gd name="connsiteX269" fmla="*/ 4880576 w 9021037"/>
              <a:gd name="connsiteY269" fmla="*/ 3944536 h 5318642"/>
              <a:gd name="connsiteX270" fmla="*/ 4739307 w 9021037"/>
              <a:gd name="connsiteY270" fmla="*/ 3953538 h 5318642"/>
              <a:gd name="connsiteX271" fmla="*/ 4639500 w 9021037"/>
              <a:gd name="connsiteY271" fmla="*/ 3859707 h 5318642"/>
              <a:gd name="connsiteX272" fmla="*/ 4502639 w 9021037"/>
              <a:gd name="connsiteY272" fmla="*/ 3870801 h 5318642"/>
              <a:gd name="connsiteX273" fmla="*/ 4421695 w 9021037"/>
              <a:gd name="connsiteY273" fmla="*/ 3860417 h 5318642"/>
              <a:gd name="connsiteX274" fmla="*/ 4328014 w 9021037"/>
              <a:gd name="connsiteY274" fmla="*/ 3873976 h 5318642"/>
              <a:gd name="connsiteX275" fmla="*/ 4302614 w 9021037"/>
              <a:gd name="connsiteY275" fmla="*/ 3899376 h 5318642"/>
              <a:gd name="connsiteX276" fmla="*/ 4305789 w 9021037"/>
              <a:gd name="connsiteY276" fmla="*/ 3947001 h 5318642"/>
              <a:gd name="connsiteX277" fmla="*/ 4272321 w 9021037"/>
              <a:gd name="connsiteY277" fmla="*/ 4045239 h 5318642"/>
              <a:gd name="connsiteX278" fmla="*/ 4229290 w 9021037"/>
              <a:gd name="connsiteY278" fmla="*/ 4109785 h 5318642"/>
              <a:gd name="connsiteX279" fmla="*/ 4207775 w 9021037"/>
              <a:gd name="connsiteY279" fmla="*/ 4142058 h 5318642"/>
              <a:gd name="connsiteX280" fmla="*/ 4175502 w 9021037"/>
              <a:gd name="connsiteY280" fmla="*/ 4174331 h 5318642"/>
              <a:gd name="connsiteX281" fmla="*/ 4121714 w 9021037"/>
              <a:gd name="connsiteY281" fmla="*/ 4217362 h 5318642"/>
              <a:gd name="connsiteX282" fmla="*/ 4096239 w 9021037"/>
              <a:gd name="connsiteY282" fmla="*/ 4270851 h 5318642"/>
              <a:gd name="connsiteX283" fmla="*/ 4046410 w 9021037"/>
              <a:gd name="connsiteY283" fmla="*/ 4335696 h 5318642"/>
              <a:gd name="connsiteX284" fmla="*/ 4014137 w 9021037"/>
              <a:gd name="connsiteY284" fmla="*/ 4367969 h 5318642"/>
              <a:gd name="connsiteX285" fmla="*/ 3924191 w 9021037"/>
              <a:gd name="connsiteY285" fmla="*/ 4468485 h 5318642"/>
              <a:gd name="connsiteX286" fmla="*/ 3838130 w 9021037"/>
              <a:gd name="connsiteY286" fmla="*/ 4537439 h 5318642"/>
              <a:gd name="connsiteX287" fmla="*/ 3780457 w 9021037"/>
              <a:gd name="connsiteY287" fmla="*/ 4563362 h 5318642"/>
              <a:gd name="connsiteX288" fmla="*/ 3813664 w 9021037"/>
              <a:gd name="connsiteY288" fmla="*/ 4639151 h 5318642"/>
              <a:gd name="connsiteX289" fmla="*/ 3810489 w 9021037"/>
              <a:gd name="connsiteY289" fmla="*/ 4728051 h 5318642"/>
              <a:gd name="connsiteX290" fmla="*/ 3745196 w 9021037"/>
              <a:gd name="connsiteY290" fmla="*/ 4755244 h 5318642"/>
              <a:gd name="connsiteX291" fmla="*/ 3699364 w 9021037"/>
              <a:gd name="connsiteY291" fmla="*/ 4693126 h 5318642"/>
              <a:gd name="connsiteX292" fmla="*/ 3621745 w 9021037"/>
              <a:gd name="connsiteY292" fmla="*/ 4641840 h 5318642"/>
              <a:gd name="connsiteX293" fmla="*/ 3499339 w 9021037"/>
              <a:gd name="connsiteY293" fmla="*/ 4664551 h 5318642"/>
              <a:gd name="connsiteX294" fmla="*/ 3423139 w 9021037"/>
              <a:gd name="connsiteY294" fmla="*/ 4728051 h 5318642"/>
              <a:gd name="connsiteX295" fmla="*/ 3342046 w 9021037"/>
              <a:gd name="connsiteY295" fmla="*/ 4725436 h 5318642"/>
              <a:gd name="connsiteX296" fmla="*/ 3286614 w 9021037"/>
              <a:gd name="connsiteY296" fmla="*/ 4785201 h 5318642"/>
              <a:gd name="connsiteX297" fmla="*/ 3212431 w 9021037"/>
              <a:gd name="connsiteY297" fmla="*/ 4788750 h 5318642"/>
              <a:gd name="connsiteX298" fmla="*/ 3153525 w 9021037"/>
              <a:gd name="connsiteY298" fmla="*/ 4755244 h 5318642"/>
              <a:gd name="connsiteX299" fmla="*/ 3099737 w 9021037"/>
              <a:gd name="connsiteY299" fmla="*/ 4712213 h 5318642"/>
              <a:gd name="connsiteX300" fmla="*/ 3032614 w 9021037"/>
              <a:gd name="connsiteY300" fmla="*/ 4591526 h 5318642"/>
              <a:gd name="connsiteX301" fmla="*/ 3054839 w 9021037"/>
              <a:gd name="connsiteY301" fmla="*/ 4556601 h 5318642"/>
              <a:gd name="connsiteX302" fmla="*/ 3088980 w 9021037"/>
              <a:gd name="connsiteY302" fmla="*/ 4561606 h 5318642"/>
              <a:gd name="connsiteX303" fmla="*/ 3131039 w 9021037"/>
              <a:gd name="connsiteY303" fmla="*/ 4585176 h 5318642"/>
              <a:gd name="connsiteX304" fmla="*/ 3173995 w 9021037"/>
              <a:gd name="connsiteY304" fmla="*/ 4560037 h 5318642"/>
              <a:gd name="connsiteX305" fmla="*/ 3172314 w 9021037"/>
              <a:gd name="connsiteY305" fmla="*/ 4505801 h 5318642"/>
              <a:gd name="connsiteX306" fmla="*/ 3142768 w 9021037"/>
              <a:gd name="connsiteY306" fmla="*/ 4443272 h 5318642"/>
              <a:gd name="connsiteX307" fmla="*/ 3192148 w 9021037"/>
              <a:gd name="connsiteY307" fmla="*/ 4404126 h 5318642"/>
              <a:gd name="connsiteX308" fmla="*/ 3268871 w 9021037"/>
              <a:gd name="connsiteY308" fmla="*/ 4377680 h 5318642"/>
              <a:gd name="connsiteX309" fmla="*/ 3299725 w 9021037"/>
              <a:gd name="connsiteY309" fmla="*/ 4261812 h 5318642"/>
              <a:gd name="connsiteX310" fmla="*/ 3411896 w 9021037"/>
              <a:gd name="connsiteY310" fmla="*/ 4243658 h 5318642"/>
              <a:gd name="connsiteX311" fmla="*/ 3423139 w 9021037"/>
              <a:gd name="connsiteY311" fmla="*/ 4140676 h 5318642"/>
              <a:gd name="connsiteX312" fmla="*/ 3380669 w 9021037"/>
              <a:gd name="connsiteY312" fmla="*/ 4050170 h 5318642"/>
              <a:gd name="connsiteX313" fmla="*/ 3401997 w 9021037"/>
              <a:gd name="connsiteY313" fmla="*/ 3941361 h 5318642"/>
              <a:gd name="connsiteX314" fmla="*/ 3490188 w 9021037"/>
              <a:gd name="connsiteY314" fmla="*/ 3891270 h 5318642"/>
              <a:gd name="connsiteX315" fmla="*/ 3589658 w 9021037"/>
              <a:gd name="connsiteY315" fmla="*/ 3897097 h 5318642"/>
              <a:gd name="connsiteX316" fmla="*/ 3669893 w 9021037"/>
              <a:gd name="connsiteY316" fmla="*/ 3948420 h 5318642"/>
              <a:gd name="connsiteX317" fmla="*/ 3737613 w 9021037"/>
              <a:gd name="connsiteY317" fmla="*/ 3984578 h 5318642"/>
              <a:gd name="connsiteX318" fmla="*/ 3813440 w 9021037"/>
              <a:gd name="connsiteY318" fmla="*/ 3954770 h 5318642"/>
              <a:gd name="connsiteX319" fmla="*/ 3913620 w 9021037"/>
              <a:gd name="connsiteY319" fmla="*/ 3963063 h 5318642"/>
              <a:gd name="connsiteX320" fmla="*/ 3899688 w 9021037"/>
              <a:gd name="connsiteY320" fmla="*/ 3865011 h 5318642"/>
              <a:gd name="connsiteX321" fmla="*/ 3911155 w 9021037"/>
              <a:gd name="connsiteY321" fmla="*/ 3759713 h 5318642"/>
              <a:gd name="connsiteX322" fmla="*/ 3829315 w 9021037"/>
              <a:gd name="connsiteY322" fmla="*/ 3709997 h 5318642"/>
              <a:gd name="connsiteX323" fmla="*/ 3750127 w 9021037"/>
              <a:gd name="connsiteY323" fmla="*/ 3651091 h 5318642"/>
              <a:gd name="connsiteX324" fmla="*/ 3702165 w 9021037"/>
              <a:gd name="connsiteY324" fmla="*/ 3571903 h 5318642"/>
              <a:gd name="connsiteX325" fmla="*/ 3659135 w 9021037"/>
              <a:gd name="connsiteY325" fmla="*/ 3518115 h 5318642"/>
              <a:gd name="connsiteX326" fmla="*/ 3655437 w 9021037"/>
              <a:gd name="connsiteY326" fmla="*/ 3410538 h 5318642"/>
              <a:gd name="connsiteX327" fmla="*/ 3558431 w 9021037"/>
              <a:gd name="connsiteY327" fmla="*/ 3368217 h 5318642"/>
              <a:gd name="connsiteX328" fmla="*/ 3474126 w 9021037"/>
              <a:gd name="connsiteY328" fmla="*/ 3263106 h 5318642"/>
              <a:gd name="connsiteX329" fmla="*/ 3508528 w 9021037"/>
              <a:gd name="connsiteY329" fmla="*/ 3173870 h 5318642"/>
              <a:gd name="connsiteX330" fmla="*/ 3531463 w 9021037"/>
              <a:gd name="connsiteY330" fmla="*/ 3083924 h 5318642"/>
              <a:gd name="connsiteX331" fmla="*/ 3465497 w 9021037"/>
              <a:gd name="connsiteY331" fmla="*/ 2990990 h 5318642"/>
              <a:gd name="connsiteX332" fmla="*/ 3381901 w 9021037"/>
              <a:gd name="connsiteY332" fmla="*/ 2973359 h 5318642"/>
              <a:gd name="connsiteX333" fmla="*/ 3316310 w 9021037"/>
              <a:gd name="connsiteY333" fmla="*/ 2894171 h 5318642"/>
              <a:gd name="connsiteX334" fmla="*/ 3249112 w 9021037"/>
              <a:gd name="connsiteY334" fmla="*/ 2840551 h 5318642"/>
              <a:gd name="connsiteX335" fmla="*/ 3196920 w 9021037"/>
              <a:gd name="connsiteY335" fmla="*/ 2838926 h 5318642"/>
              <a:gd name="connsiteX336" fmla="*/ 3146466 w 9021037"/>
              <a:gd name="connsiteY336" fmla="*/ 2886859 h 5318642"/>
              <a:gd name="connsiteX337" fmla="*/ 3099737 w 9021037"/>
              <a:gd name="connsiteY337" fmla="*/ 2829625 h 5318642"/>
              <a:gd name="connsiteX338" fmla="*/ 3023370 w 9021037"/>
              <a:gd name="connsiteY338" fmla="*/ 2820016 h 5318642"/>
              <a:gd name="connsiteX339" fmla="*/ 2955209 w 9021037"/>
              <a:gd name="connsiteY339" fmla="*/ 2788976 h 5318642"/>
              <a:gd name="connsiteX340" fmla="*/ 2938288 w 9021037"/>
              <a:gd name="connsiteY340" fmla="*/ 2705547 h 5318642"/>
              <a:gd name="connsiteX341" fmla="*/ 2872594 w 9021037"/>
              <a:gd name="connsiteY341" fmla="*/ 2718518 h 5318642"/>
              <a:gd name="connsiteX342" fmla="*/ 2773310 w 9021037"/>
              <a:gd name="connsiteY342" fmla="*/ 2629012 h 5318642"/>
              <a:gd name="connsiteX343" fmla="*/ 2658674 w 9021037"/>
              <a:gd name="connsiteY343" fmla="*/ 2646745 h 5318642"/>
              <a:gd name="connsiteX344" fmla="*/ 2565300 w 9021037"/>
              <a:gd name="connsiteY344" fmla="*/ 2702747 h 5318642"/>
              <a:gd name="connsiteX345" fmla="*/ 2443521 w 9021037"/>
              <a:gd name="connsiteY345" fmla="*/ 2711291 h 5318642"/>
              <a:gd name="connsiteX346" fmla="*/ 2314429 w 9021037"/>
              <a:gd name="connsiteY346" fmla="*/ 2743564 h 5318642"/>
              <a:gd name="connsiteX347" fmla="*/ 2217610 w 9021037"/>
              <a:gd name="connsiteY347" fmla="*/ 2775837 h 5318642"/>
              <a:gd name="connsiteX348" fmla="*/ 2164971 w 9021037"/>
              <a:gd name="connsiteY348" fmla="*/ 2850972 h 5318642"/>
              <a:gd name="connsiteX349" fmla="*/ 2105187 w 9021037"/>
              <a:gd name="connsiteY349" fmla="*/ 2910756 h 5318642"/>
              <a:gd name="connsiteX350" fmla="*/ 2034730 w 9021037"/>
              <a:gd name="connsiteY350" fmla="*/ 2937202 h 5318642"/>
              <a:gd name="connsiteX351" fmla="*/ 1980942 w 9021037"/>
              <a:gd name="connsiteY351" fmla="*/ 2958717 h 5318642"/>
              <a:gd name="connsiteX352" fmla="*/ 1872217 w 9021037"/>
              <a:gd name="connsiteY352" fmla="*/ 2986311 h 5318642"/>
              <a:gd name="connsiteX353" fmla="*/ 1734291 w 9021037"/>
              <a:gd name="connsiteY353" fmla="*/ 2998656 h 5318642"/>
              <a:gd name="connsiteX354" fmla="*/ 1598430 w 9021037"/>
              <a:gd name="connsiteY354" fmla="*/ 2999451 h 5318642"/>
              <a:gd name="connsiteX355" fmla="*/ 1524443 w 9021037"/>
              <a:gd name="connsiteY355" fmla="*/ 3066378 h 5318642"/>
              <a:gd name="connsiteX356" fmla="*/ 1484773 w 9021037"/>
              <a:gd name="connsiteY356" fmla="*/ 3120082 h 5318642"/>
              <a:gd name="connsiteX357" fmla="*/ 1421544 w 9021037"/>
              <a:gd name="connsiteY357" fmla="*/ 3130839 h 5318642"/>
              <a:gd name="connsiteX358" fmla="*/ 1364142 w 9021037"/>
              <a:gd name="connsiteY358" fmla="*/ 3105795 h 5318642"/>
              <a:gd name="connsiteX359" fmla="*/ 1313968 w 9021037"/>
              <a:gd name="connsiteY359" fmla="*/ 3066293 h 5318642"/>
              <a:gd name="connsiteX360" fmla="*/ 1292453 w 9021037"/>
              <a:gd name="connsiteY360" fmla="*/ 3034020 h 5318642"/>
              <a:gd name="connsiteX361" fmla="*/ 1224209 w 9021037"/>
              <a:gd name="connsiteY361" fmla="*/ 2974405 h 5318642"/>
              <a:gd name="connsiteX362" fmla="*/ 1120330 w 9021037"/>
              <a:gd name="connsiteY362" fmla="*/ 2980232 h 5318642"/>
              <a:gd name="connsiteX363" fmla="*/ 1051021 w 9021037"/>
              <a:gd name="connsiteY363" fmla="*/ 2999198 h 5318642"/>
              <a:gd name="connsiteX364" fmla="*/ 994264 w 9021037"/>
              <a:gd name="connsiteY364" fmla="*/ 2981801 h 5318642"/>
              <a:gd name="connsiteX365" fmla="*/ 908539 w 9021037"/>
              <a:gd name="connsiteY365" fmla="*/ 2984182 h 5318642"/>
              <a:gd name="connsiteX366" fmla="*/ 849008 w 9021037"/>
              <a:gd name="connsiteY366" fmla="*/ 2960370 h 5318642"/>
              <a:gd name="connsiteX367" fmla="*/ 743813 w 9021037"/>
              <a:gd name="connsiteY367" fmla="*/ 2958717 h 5318642"/>
              <a:gd name="connsiteX368" fmla="*/ 668593 w 9021037"/>
              <a:gd name="connsiteY368" fmla="*/ 2937117 h 5318642"/>
              <a:gd name="connsiteX369" fmla="*/ 608894 w 9021037"/>
              <a:gd name="connsiteY369" fmla="*/ 2912073 h 5318642"/>
              <a:gd name="connsiteX370" fmla="*/ 582448 w 9021037"/>
              <a:gd name="connsiteY370" fmla="*/ 2883413 h 5318642"/>
              <a:gd name="connsiteX371" fmla="*/ 442598 w 9021037"/>
              <a:gd name="connsiteY371" fmla="*/ 2915686 h 5318642"/>
              <a:gd name="connsiteX372" fmla="*/ 431841 w 9021037"/>
              <a:gd name="connsiteY372" fmla="*/ 2947959 h 5318642"/>
              <a:gd name="connsiteX373" fmla="*/ 367995 w 9021037"/>
              <a:gd name="connsiteY373" fmla="*/ 2936557 h 5318642"/>
              <a:gd name="connsiteX374" fmla="*/ 315804 w 9021037"/>
              <a:gd name="connsiteY374" fmla="*/ 2889577 h 5318642"/>
              <a:gd name="connsiteX375" fmla="*/ 238203 w 9021037"/>
              <a:gd name="connsiteY375" fmla="*/ 2883413 h 5318642"/>
              <a:gd name="connsiteX376" fmla="*/ 202148 w 9021037"/>
              <a:gd name="connsiteY376" fmla="*/ 2795055 h 5318642"/>
              <a:gd name="connsiteX377" fmla="*/ 119869 w 9021037"/>
              <a:gd name="connsiteY377" fmla="*/ 2754322 h 5318642"/>
              <a:gd name="connsiteX378" fmla="*/ 42437 w 9021037"/>
              <a:gd name="connsiteY378" fmla="*/ 2693390 h 5318642"/>
              <a:gd name="connsiteX379" fmla="*/ 1703 w 9021037"/>
              <a:gd name="connsiteY379" fmla="*/ 2607497 h 5318642"/>
              <a:gd name="connsiteX380" fmla="*/ 43417 w 9021037"/>
              <a:gd name="connsiteY380" fmla="*/ 2483083 h 5318642"/>
              <a:gd name="connsiteX381" fmla="*/ 119869 w 9021037"/>
              <a:gd name="connsiteY381" fmla="*/ 2420835 h 5318642"/>
              <a:gd name="connsiteX382" fmla="*/ 122503 w 9021037"/>
              <a:gd name="connsiteY382" fmla="*/ 2316956 h 5318642"/>
              <a:gd name="connsiteX383" fmla="*/ 201251 w 9021037"/>
              <a:gd name="connsiteY383" fmla="*/ 2246330 h 5318642"/>
              <a:gd name="connsiteX384" fmla="*/ 233524 w 9021037"/>
              <a:gd name="connsiteY384" fmla="*/ 2191478 h 5318642"/>
              <a:gd name="connsiteX385" fmla="*/ 281234 w 9021037"/>
              <a:gd name="connsiteY385" fmla="*/ 2151893 h 5318642"/>
              <a:gd name="connsiteX386" fmla="*/ 296838 w 9021037"/>
              <a:gd name="connsiteY386" fmla="*/ 2053926 h 5318642"/>
              <a:gd name="connsiteX387" fmla="*/ 265966 w 9021037"/>
              <a:gd name="connsiteY387" fmla="*/ 1923686 h 5318642"/>
              <a:gd name="connsiteX388" fmla="*/ 309977 w 9021037"/>
              <a:gd name="connsiteY388" fmla="*/ 1850847 h 5318642"/>
              <a:gd name="connsiteX389" fmla="*/ 378053 w 9021037"/>
              <a:gd name="connsiteY389" fmla="*/ 1721587 h 5318642"/>
              <a:gd name="connsiteX390" fmla="*/ 464114 w 9021037"/>
              <a:gd name="connsiteY390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38542 w 9021037"/>
              <a:gd name="connsiteY239" fmla="*/ 5056458 h 5318642"/>
              <a:gd name="connsiteX240" fmla="*/ 5660057 w 9021037"/>
              <a:gd name="connsiteY240" fmla="*/ 4895093 h 5318642"/>
              <a:gd name="connsiteX241" fmla="*/ 5584754 w 9021037"/>
              <a:gd name="connsiteY241" fmla="*/ 4819790 h 5318642"/>
              <a:gd name="connsiteX242" fmla="*/ 5530965 w 9021037"/>
              <a:gd name="connsiteY242" fmla="*/ 4787517 h 5318642"/>
              <a:gd name="connsiteX243" fmla="*/ 5423389 w 9021037"/>
              <a:gd name="connsiteY243" fmla="*/ 4766002 h 5318642"/>
              <a:gd name="connsiteX244" fmla="*/ 5358843 w 9021037"/>
              <a:gd name="connsiteY244" fmla="*/ 4733729 h 5318642"/>
              <a:gd name="connsiteX245" fmla="*/ 5326570 w 9021037"/>
              <a:gd name="connsiteY245" fmla="*/ 4722971 h 5318642"/>
              <a:gd name="connsiteX246" fmla="*/ 5294297 w 9021037"/>
              <a:gd name="connsiteY246" fmla="*/ 4701456 h 5318642"/>
              <a:gd name="connsiteX247" fmla="*/ 5175776 w 9021037"/>
              <a:gd name="connsiteY247" fmla="*/ 4704108 h 5318642"/>
              <a:gd name="connsiteX248" fmla="*/ 5166214 w 9021037"/>
              <a:gd name="connsiteY248" fmla="*/ 4655026 h 5318642"/>
              <a:gd name="connsiteX249" fmla="*/ 5197478 w 9021037"/>
              <a:gd name="connsiteY249" fmla="*/ 4572364 h 5318642"/>
              <a:gd name="connsiteX250" fmla="*/ 5264639 w 9021037"/>
              <a:gd name="connsiteY250" fmla="*/ 4543901 h 5318642"/>
              <a:gd name="connsiteX251" fmla="*/ 5339980 w 9021037"/>
              <a:gd name="connsiteY251" fmla="*/ 4489478 h 5318642"/>
              <a:gd name="connsiteX252" fmla="*/ 5401874 w 9021037"/>
              <a:gd name="connsiteY252" fmla="*/ 4432515 h 5318642"/>
              <a:gd name="connsiteX253" fmla="*/ 5466420 w 9021037"/>
              <a:gd name="connsiteY253" fmla="*/ 4421757 h 5318642"/>
              <a:gd name="connsiteX254" fmla="*/ 5617027 w 9021037"/>
              <a:gd name="connsiteY254" fmla="*/ 4378726 h 5318642"/>
              <a:gd name="connsiteX255" fmla="*/ 5712277 w 9021037"/>
              <a:gd name="connsiteY255" fmla="*/ 4285792 h 5318642"/>
              <a:gd name="connsiteX256" fmla="*/ 5573996 w 9021037"/>
              <a:gd name="connsiteY256" fmla="*/ 4195846 h 5318642"/>
              <a:gd name="connsiteX257" fmla="*/ 5467129 w 9021037"/>
              <a:gd name="connsiteY257" fmla="*/ 4187031 h 5318642"/>
              <a:gd name="connsiteX258" fmla="*/ 5404339 w 9021037"/>
              <a:gd name="connsiteY258" fmla="*/ 4245451 h 5318642"/>
              <a:gd name="connsiteX259" fmla="*/ 5296389 w 9021037"/>
              <a:gd name="connsiteY259" fmla="*/ 4229576 h 5318642"/>
              <a:gd name="connsiteX260" fmla="*/ 5223364 w 9021037"/>
              <a:gd name="connsiteY260" fmla="*/ 4223226 h 5318642"/>
              <a:gd name="connsiteX261" fmla="*/ 5154448 w 9021037"/>
              <a:gd name="connsiteY261" fmla="*/ 4185089 h 5318642"/>
              <a:gd name="connsiteX262" fmla="*/ 5122175 w 9021037"/>
              <a:gd name="connsiteY262" fmla="*/ 4195846 h 5318642"/>
              <a:gd name="connsiteX263" fmla="*/ 5025356 w 9021037"/>
              <a:gd name="connsiteY263" fmla="*/ 4185089 h 5318642"/>
              <a:gd name="connsiteX264" fmla="*/ 4960810 w 9021037"/>
              <a:gd name="connsiteY264" fmla="*/ 4152816 h 5318642"/>
              <a:gd name="connsiteX265" fmla="*/ 4907022 w 9021037"/>
              <a:gd name="connsiteY265" fmla="*/ 4099027 h 5318642"/>
              <a:gd name="connsiteX266" fmla="*/ 4836014 w 9021037"/>
              <a:gd name="connsiteY266" fmla="*/ 4093051 h 5318642"/>
              <a:gd name="connsiteX267" fmla="*/ 4804899 w 9021037"/>
              <a:gd name="connsiteY267" fmla="*/ 4048414 h 5318642"/>
              <a:gd name="connsiteX268" fmla="*/ 4902689 w 9021037"/>
              <a:gd name="connsiteY268" fmla="*/ 4007326 h 5318642"/>
              <a:gd name="connsiteX269" fmla="*/ 4880576 w 9021037"/>
              <a:gd name="connsiteY269" fmla="*/ 3944536 h 5318642"/>
              <a:gd name="connsiteX270" fmla="*/ 4739307 w 9021037"/>
              <a:gd name="connsiteY270" fmla="*/ 3953538 h 5318642"/>
              <a:gd name="connsiteX271" fmla="*/ 4639500 w 9021037"/>
              <a:gd name="connsiteY271" fmla="*/ 3859707 h 5318642"/>
              <a:gd name="connsiteX272" fmla="*/ 4502639 w 9021037"/>
              <a:gd name="connsiteY272" fmla="*/ 3870801 h 5318642"/>
              <a:gd name="connsiteX273" fmla="*/ 4421695 w 9021037"/>
              <a:gd name="connsiteY273" fmla="*/ 3860417 h 5318642"/>
              <a:gd name="connsiteX274" fmla="*/ 4328014 w 9021037"/>
              <a:gd name="connsiteY274" fmla="*/ 3873976 h 5318642"/>
              <a:gd name="connsiteX275" fmla="*/ 4302614 w 9021037"/>
              <a:gd name="connsiteY275" fmla="*/ 3899376 h 5318642"/>
              <a:gd name="connsiteX276" fmla="*/ 4305789 w 9021037"/>
              <a:gd name="connsiteY276" fmla="*/ 3947001 h 5318642"/>
              <a:gd name="connsiteX277" fmla="*/ 4272321 w 9021037"/>
              <a:gd name="connsiteY277" fmla="*/ 4045239 h 5318642"/>
              <a:gd name="connsiteX278" fmla="*/ 4229290 w 9021037"/>
              <a:gd name="connsiteY278" fmla="*/ 4109785 h 5318642"/>
              <a:gd name="connsiteX279" fmla="*/ 4207775 w 9021037"/>
              <a:gd name="connsiteY279" fmla="*/ 4142058 h 5318642"/>
              <a:gd name="connsiteX280" fmla="*/ 4175502 w 9021037"/>
              <a:gd name="connsiteY280" fmla="*/ 4174331 h 5318642"/>
              <a:gd name="connsiteX281" fmla="*/ 4121714 w 9021037"/>
              <a:gd name="connsiteY281" fmla="*/ 4217362 h 5318642"/>
              <a:gd name="connsiteX282" fmla="*/ 4096239 w 9021037"/>
              <a:gd name="connsiteY282" fmla="*/ 4270851 h 5318642"/>
              <a:gd name="connsiteX283" fmla="*/ 4046410 w 9021037"/>
              <a:gd name="connsiteY283" fmla="*/ 4335696 h 5318642"/>
              <a:gd name="connsiteX284" fmla="*/ 4014137 w 9021037"/>
              <a:gd name="connsiteY284" fmla="*/ 4367969 h 5318642"/>
              <a:gd name="connsiteX285" fmla="*/ 3924191 w 9021037"/>
              <a:gd name="connsiteY285" fmla="*/ 4468485 h 5318642"/>
              <a:gd name="connsiteX286" fmla="*/ 3838130 w 9021037"/>
              <a:gd name="connsiteY286" fmla="*/ 4537439 h 5318642"/>
              <a:gd name="connsiteX287" fmla="*/ 3780457 w 9021037"/>
              <a:gd name="connsiteY287" fmla="*/ 4563362 h 5318642"/>
              <a:gd name="connsiteX288" fmla="*/ 3813664 w 9021037"/>
              <a:gd name="connsiteY288" fmla="*/ 4639151 h 5318642"/>
              <a:gd name="connsiteX289" fmla="*/ 3810489 w 9021037"/>
              <a:gd name="connsiteY289" fmla="*/ 4728051 h 5318642"/>
              <a:gd name="connsiteX290" fmla="*/ 3745196 w 9021037"/>
              <a:gd name="connsiteY290" fmla="*/ 4755244 h 5318642"/>
              <a:gd name="connsiteX291" fmla="*/ 3699364 w 9021037"/>
              <a:gd name="connsiteY291" fmla="*/ 4693126 h 5318642"/>
              <a:gd name="connsiteX292" fmla="*/ 3621745 w 9021037"/>
              <a:gd name="connsiteY292" fmla="*/ 4641840 h 5318642"/>
              <a:gd name="connsiteX293" fmla="*/ 3499339 w 9021037"/>
              <a:gd name="connsiteY293" fmla="*/ 4664551 h 5318642"/>
              <a:gd name="connsiteX294" fmla="*/ 3423139 w 9021037"/>
              <a:gd name="connsiteY294" fmla="*/ 4728051 h 5318642"/>
              <a:gd name="connsiteX295" fmla="*/ 3342046 w 9021037"/>
              <a:gd name="connsiteY295" fmla="*/ 4725436 h 5318642"/>
              <a:gd name="connsiteX296" fmla="*/ 3286614 w 9021037"/>
              <a:gd name="connsiteY296" fmla="*/ 4785201 h 5318642"/>
              <a:gd name="connsiteX297" fmla="*/ 3212431 w 9021037"/>
              <a:gd name="connsiteY297" fmla="*/ 4788750 h 5318642"/>
              <a:gd name="connsiteX298" fmla="*/ 3153525 w 9021037"/>
              <a:gd name="connsiteY298" fmla="*/ 4755244 h 5318642"/>
              <a:gd name="connsiteX299" fmla="*/ 3099737 w 9021037"/>
              <a:gd name="connsiteY299" fmla="*/ 4712213 h 5318642"/>
              <a:gd name="connsiteX300" fmla="*/ 3032614 w 9021037"/>
              <a:gd name="connsiteY300" fmla="*/ 4591526 h 5318642"/>
              <a:gd name="connsiteX301" fmla="*/ 3054839 w 9021037"/>
              <a:gd name="connsiteY301" fmla="*/ 4556601 h 5318642"/>
              <a:gd name="connsiteX302" fmla="*/ 3088980 w 9021037"/>
              <a:gd name="connsiteY302" fmla="*/ 4561606 h 5318642"/>
              <a:gd name="connsiteX303" fmla="*/ 3131039 w 9021037"/>
              <a:gd name="connsiteY303" fmla="*/ 4585176 h 5318642"/>
              <a:gd name="connsiteX304" fmla="*/ 3173995 w 9021037"/>
              <a:gd name="connsiteY304" fmla="*/ 4560037 h 5318642"/>
              <a:gd name="connsiteX305" fmla="*/ 3172314 w 9021037"/>
              <a:gd name="connsiteY305" fmla="*/ 4505801 h 5318642"/>
              <a:gd name="connsiteX306" fmla="*/ 3142768 w 9021037"/>
              <a:gd name="connsiteY306" fmla="*/ 4443272 h 5318642"/>
              <a:gd name="connsiteX307" fmla="*/ 3192148 w 9021037"/>
              <a:gd name="connsiteY307" fmla="*/ 4404126 h 5318642"/>
              <a:gd name="connsiteX308" fmla="*/ 3268871 w 9021037"/>
              <a:gd name="connsiteY308" fmla="*/ 4377680 h 5318642"/>
              <a:gd name="connsiteX309" fmla="*/ 3299725 w 9021037"/>
              <a:gd name="connsiteY309" fmla="*/ 4261812 h 5318642"/>
              <a:gd name="connsiteX310" fmla="*/ 3411896 w 9021037"/>
              <a:gd name="connsiteY310" fmla="*/ 4243658 h 5318642"/>
              <a:gd name="connsiteX311" fmla="*/ 3423139 w 9021037"/>
              <a:gd name="connsiteY311" fmla="*/ 4140676 h 5318642"/>
              <a:gd name="connsiteX312" fmla="*/ 3380669 w 9021037"/>
              <a:gd name="connsiteY312" fmla="*/ 4050170 h 5318642"/>
              <a:gd name="connsiteX313" fmla="*/ 3401997 w 9021037"/>
              <a:gd name="connsiteY313" fmla="*/ 3941361 h 5318642"/>
              <a:gd name="connsiteX314" fmla="*/ 3490188 w 9021037"/>
              <a:gd name="connsiteY314" fmla="*/ 3891270 h 5318642"/>
              <a:gd name="connsiteX315" fmla="*/ 3589658 w 9021037"/>
              <a:gd name="connsiteY315" fmla="*/ 3897097 h 5318642"/>
              <a:gd name="connsiteX316" fmla="*/ 3669893 w 9021037"/>
              <a:gd name="connsiteY316" fmla="*/ 3948420 h 5318642"/>
              <a:gd name="connsiteX317" fmla="*/ 3737613 w 9021037"/>
              <a:gd name="connsiteY317" fmla="*/ 3984578 h 5318642"/>
              <a:gd name="connsiteX318" fmla="*/ 3813440 w 9021037"/>
              <a:gd name="connsiteY318" fmla="*/ 3954770 h 5318642"/>
              <a:gd name="connsiteX319" fmla="*/ 3913620 w 9021037"/>
              <a:gd name="connsiteY319" fmla="*/ 3963063 h 5318642"/>
              <a:gd name="connsiteX320" fmla="*/ 3899688 w 9021037"/>
              <a:gd name="connsiteY320" fmla="*/ 3865011 h 5318642"/>
              <a:gd name="connsiteX321" fmla="*/ 3911155 w 9021037"/>
              <a:gd name="connsiteY321" fmla="*/ 3759713 h 5318642"/>
              <a:gd name="connsiteX322" fmla="*/ 3829315 w 9021037"/>
              <a:gd name="connsiteY322" fmla="*/ 3709997 h 5318642"/>
              <a:gd name="connsiteX323" fmla="*/ 3750127 w 9021037"/>
              <a:gd name="connsiteY323" fmla="*/ 3651091 h 5318642"/>
              <a:gd name="connsiteX324" fmla="*/ 3702165 w 9021037"/>
              <a:gd name="connsiteY324" fmla="*/ 3571903 h 5318642"/>
              <a:gd name="connsiteX325" fmla="*/ 3659135 w 9021037"/>
              <a:gd name="connsiteY325" fmla="*/ 3518115 h 5318642"/>
              <a:gd name="connsiteX326" fmla="*/ 3655437 w 9021037"/>
              <a:gd name="connsiteY326" fmla="*/ 3410538 h 5318642"/>
              <a:gd name="connsiteX327" fmla="*/ 3558431 w 9021037"/>
              <a:gd name="connsiteY327" fmla="*/ 3368217 h 5318642"/>
              <a:gd name="connsiteX328" fmla="*/ 3474126 w 9021037"/>
              <a:gd name="connsiteY328" fmla="*/ 3263106 h 5318642"/>
              <a:gd name="connsiteX329" fmla="*/ 3508528 w 9021037"/>
              <a:gd name="connsiteY329" fmla="*/ 3173870 h 5318642"/>
              <a:gd name="connsiteX330" fmla="*/ 3531463 w 9021037"/>
              <a:gd name="connsiteY330" fmla="*/ 3083924 h 5318642"/>
              <a:gd name="connsiteX331" fmla="*/ 3465497 w 9021037"/>
              <a:gd name="connsiteY331" fmla="*/ 2990990 h 5318642"/>
              <a:gd name="connsiteX332" fmla="*/ 3381901 w 9021037"/>
              <a:gd name="connsiteY332" fmla="*/ 2973359 h 5318642"/>
              <a:gd name="connsiteX333" fmla="*/ 3316310 w 9021037"/>
              <a:gd name="connsiteY333" fmla="*/ 2894171 h 5318642"/>
              <a:gd name="connsiteX334" fmla="*/ 3249112 w 9021037"/>
              <a:gd name="connsiteY334" fmla="*/ 2840551 h 5318642"/>
              <a:gd name="connsiteX335" fmla="*/ 3196920 w 9021037"/>
              <a:gd name="connsiteY335" fmla="*/ 2838926 h 5318642"/>
              <a:gd name="connsiteX336" fmla="*/ 3146466 w 9021037"/>
              <a:gd name="connsiteY336" fmla="*/ 2886859 h 5318642"/>
              <a:gd name="connsiteX337" fmla="*/ 3099737 w 9021037"/>
              <a:gd name="connsiteY337" fmla="*/ 2829625 h 5318642"/>
              <a:gd name="connsiteX338" fmla="*/ 3023370 w 9021037"/>
              <a:gd name="connsiteY338" fmla="*/ 2820016 h 5318642"/>
              <a:gd name="connsiteX339" fmla="*/ 2955209 w 9021037"/>
              <a:gd name="connsiteY339" fmla="*/ 2788976 h 5318642"/>
              <a:gd name="connsiteX340" fmla="*/ 2938288 w 9021037"/>
              <a:gd name="connsiteY340" fmla="*/ 2705547 h 5318642"/>
              <a:gd name="connsiteX341" fmla="*/ 2872594 w 9021037"/>
              <a:gd name="connsiteY341" fmla="*/ 2718518 h 5318642"/>
              <a:gd name="connsiteX342" fmla="*/ 2773310 w 9021037"/>
              <a:gd name="connsiteY342" fmla="*/ 2629012 h 5318642"/>
              <a:gd name="connsiteX343" fmla="*/ 2658674 w 9021037"/>
              <a:gd name="connsiteY343" fmla="*/ 2646745 h 5318642"/>
              <a:gd name="connsiteX344" fmla="*/ 2565300 w 9021037"/>
              <a:gd name="connsiteY344" fmla="*/ 2702747 h 5318642"/>
              <a:gd name="connsiteX345" fmla="*/ 2443521 w 9021037"/>
              <a:gd name="connsiteY345" fmla="*/ 2711291 h 5318642"/>
              <a:gd name="connsiteX346" fmla="*/ 2314429 w 9021037"/>
              <a:gd name="connsiteY346" fmla="*/ 2743564 h 5318642"/>
              <a:gd name="connsiteX347" fmla="*/ 2217610 w 9021037"/>
              <a:gd name="connsiteY347" fmla="*/ 2775837 h 5318642"/>
              <a:gd name="connsiteX348" fmla="*/ 2164971 w 9021037"/>
              <a:gd name="connsiteY348" fmla="*/ 2850972 h 5318642"/>
              <a:gd name="connsiteX349" fmla="*/ 2105187 w 9021037"/>
              <a:gd name="connsiteY349" fmla="*/ 2910756 h 5318642"/>
              <a:gd name="connsiteX350" fmla="*/ 2034730 w 9021037"/>
              <a:gd name="connsiteY350" fmla="*/ 2937202 h 5318642"/>
              <a:gd name="connsiteX351" fmla="*/ 1980942 w 9021037"/>
              <a:gd name="connsiteY351" fmla="*/ 2958717 h 5318642"/>
              <a:gd name="connsiteX352" fmla="*/ 1872217 w 9021037"/>
              <a:gd name="connsiteY352" fmla="*/ 2986311 h 5318642"/>
              <a:gd name="connsiteX353" fmla="*/ 1734291 w 9021037"/>
              <a:gd name="connsiteY353" fmla="*/ 2998656 h 5318642"/>
              <a:gd name="connsiteX354" fmla="*/ 1598430 w 9021037"/>
              <a:gd name="connsiteY354" fmla="*/ 2999451 h 5318642"/>
              <a:gd name="connsiteX355" fmla="*/ 1524443 w 9021037"/>
              <a:gd name="connsiteY355" fmla="*/ 3066378 h 5318642"/>
              <a:gd name="connsiteX356" fmla="*/ 1484773 w 9021037"/>
              <a:gd name="connsiteY356" fmla="*/ 3120082 h 5318642"/>
              <a:gd name="connsiteX357" fmla="*/ 1421544 w 9021037"/>
              <a:gd name="connsiteY357" fmla="*/ 3130839 h 5318642"/>
              <a:gd name="connsiteX358" fmla="*/ 1364142 w 9021037"/>
              <a:gd name="connsiteY358" fmla="*/ 3105795 h 5318642"/>
              <a:gd name="connsiteX359" fmla="*/ 1313968 w 9021037"/>
              <a:gd name="connsiteY359" fmla="*/ 3066293 h 5318642"/>
              <a:gd name="connsiteX360" fmla="*/ 1292453 w 9021037"/>
              <a:gd name="connsiteY360" fmla="*/ 3034020 h 5318642"/>
              <a:gd name="connsiteX361" fmla="*/ 1224209 w 9021037"/>
              <a:gd name="connsiteY361" fmla="*/ 2974405 h 5318642"/>
              <a:gd name="connsiteX362" fmla="*/ 1120330 w 9021037"/>
              <a:gd name="connsiteY362" fmla="*/ 2980232 h 5318642"/>
              <a:gd name="connsiteX363" fmla="*/ 1051021 w 9021037"/>
              <a:gd name="connsiteY363" fmla="*/ 2999198 h 5318642"/>
              <a:gd name="connsiteX364" fmla="*/ 994264 w 9021037"/>
              <a:gd name="connsiteY364" fmla="*/ 2981801 h 5318642"/>
              <a:gd name="connsiteX365" fmla="*/ 908539 w 9021037"/>
              <a:gd name="connsiteY365" fmla="*/ 2984182 h 5318642"/>
              <a:gd name="connsiteX366" fmla="*/ 849008 w 9021037"/>
              <a:gd name="connsiteY366" fmla="*/ 2960370 h 5318642"/>
              <a:gd name="connsiteX367" fmla="*/ 743813 w 9021037"/>
              <a:gd name="connsiteY367" fmla="*/ 2958717 h 5318642"/>
              <a:gd name="connsiteX368" fmla="*/ 668593 w 9021037"/>
              <a:gd name="connsiteY368" fmla="*/ 2937117 h 5318642"/>
              <a:gd name="connsiteX369" fmla="*/ 608894 w 9021037"/>
              <a:gd name="connsiteY369" fmla="*/ 2912073 h 5318642"/>
              <a:gd name="connsiteX370" fmla="*/ 582448 w 9021037"/>
              <a:gd name="connsiteY370" fmla="*/ 2883413 h 5318642"/>
              <a:gd name="connsiteX371" fmla="*/ 442598 w 9021037"/>
              <a:gd name="connsiteY371" fmla="*/ 2915686 h 5318642"/>
              <a:gd name="connsiteX372" fmla="*/ 431841 w 9021037"/>
              <a:gd name="connsiteY372" fmla="*/ 2947959 h 5318642"/>
              <a:gd name="connsiteX373" fmla="*/ 367995 w 9021037"/>
              <a:gd name="connsiteY373" fmla="*/ 2936557 h 5318642"/>
              <a:gd name="connsiteX374" fmla="*/ 315804 w 9021037"/>
              <a:gd name="connsiteY374" fmla="*/ 2889577 h 5318642"/>
              <a:gd name="connsiteX375" fmla="*/ 238203 w 9021037"/>
              <a:gd name="connsiteY375" fmla="*/ 2883413 h 5318642"/>
              <a:gd name="connsiteX376" fmla="*/ 202148 w 9021037"/>
              <a:gd name="connsiteY376" fmla="*/ 2795055 h 5318642"/>
              <a:gd name="connsiteX377" fmla="*/ 119869 w 9021037"/>
              <a:gd name="connsiteY377" fmla="*/ 2754322 h 5318642"/>
              <a:gd name="connsiteX378" fmla="*/ 42437 w 9021037"/>
              <a:gd name="connsiteY378" fmla="*/ 2693390 h 5318642"/>
              <a:gd name="connsiteX379" fmla="*/ 1703 w 9021037"/>
              <a:gd name="connsiteY379" fmla="*/ 2607497 h 5318642"/>
              <a:gd name="connsiteX380" fmla="*/ 43417 w 9021037"/>
              <a:gd name="connsiteY380" fmla="*/ 2483083 h 5318642"/>
              <a:gd name="connsiteX381" fmla="*/ 119869 w 9021037"/>
              <a:gd name="connsiteY381" fmla="*/ 2420835 h 5318642"/>
              <a:gd name="connsiteX382" fmla="*/ 122503 w 9021037"/>
              <a:gd name="connsiteY382" fmla="*/ 2316956 h 5318642"/>
              <a:gd name="connsiteX383" fmla="*/ 201251 w 9021037"/>
              <a:gd name="connsiteY383" fmla="*/ 2246330 h 5318642"/>
              <a:gd name="connsiteX384" fmla="*/ 233524 w 9021037"/>
              <a:gd name="connsiteY384" fmla="*/ 2191478 h 5318642"/>
              <a:gd name="connsiteX385" fmla="*/ 281234 w 9021037"/>
              <a:gd name="connsiteY385" fmla="*/ 2151893 h 5318642"/>
              <a:gd name="connsiteX386" fmla="*/ 296838 w 9021037"/>
              <a:gd name="connsiteY386" fmla="*/ 2053926 h 5318642"/>
              <a:gd name="connsiteX387" fmla="*/ 265966 w 9021037"/>
              <a:gd name="connsiteY387" fmla="*/ 1923686 h 5318642"/>
              <a:gd name="connsiteX388" fmla="*/ 309977 w 9021037"/>
              <a:gd name="connsiteY388" fmla="*/ 1850847 h 5318642"/>
              <a:gd name="connsiteX389" fmla="*/ 378053 w 9021037"/>
              <a:gd name="connsiteY389" fmla="*/ 1721587 h 5318642"/>
              <a:gd name="connsiteX390" fmla="*/ 464114 w 9021037"/>
              <a:gd name="connsiteY390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67117 w 9021037"/>
              <a:gd name="connsiteY239" fmla="*/ 5101701 h 5318642"/>
              <a:gd name="connsiteX240" fmla="*/ 5660057 w 9021037"/>
              <a:gd name="connsiteY240" fmla="*/ 4895093 h 5318642"/>
              <a:gd name="connsiteX241" fmla="*/ 5584754 w 9021037"/>
              <a:gd name="connsiteY241" fmla="*/ 4819790 h 5318642"/>
              <a:gd name="connsiteX242" fmla="*/ 5530965 w 9021037"/>
              <a:gd name="connsiteY242" fmla="*/ 4787517 h 5318642"/>
              <a:gd name="connsiteX243" fmla="*/ 5423389 w 9021037"/>
              <a:gd name="connsiteY243" fmla="*/ 4766002 h 5318642"/>
              <a:gd name="connsiteX244" fmla="*/ 5358843 w 9021037"/>
              <a:gd name="connsiteY244" fmla="*/ 4733729 h 5318642"/>
              <a:gd name="connsiteX245" fmla="*/ 5326570 w 9021037"/>
              <a:gd name="connsiteY245" fmla="*/ 4722971 h 5318642"/>
              <a:gd name="connsiteX246" fmla="*/ 5294297 w 9021037"/>
              <a:gd name="connsiteY246" fmla="*/ 4701456 h 5318642"/>
              <a:gd name="connsiteX247" fmla="*/ 5175776 w 9021037"/>
              <a:gd name="connsiteY247" fmla="*/ 4704108 h 5318642"/>
              <a:gd name="connsiteX248" fmla="*/ 5166214 w 9021037"/>
              <a:gd name="connsiteY248" fmla="*/ 4655026 h 5318642"/>
              <a:gd name="connsiteX249" fmla="*/ 5197478 w 9021037"/>
              <a:gd name="connsiteY249" fmla="*/ 4572364 h 5318642"/>
              <a:gd name="connsiteX250" fmla="*/ 5264639 w 9021037"/>
              <a:gd name="connsiteY250" fmla="*/ 4543901 h 5318642"/>
              <a:gd name="connsiteX251" fmla="*/ 5339980 w 9021037"/>
              <a:gd name="connsiteY251" fmla="*/ 4489478 h 5318642"/>
              <a:gd name="connsiteX252" fmla="*/ 5401874 w 9021037"/>
              <a:gd name="connsiteY252" fmla="*/ 4432515 h 5318642"/>
              <a:gd name="connsiteX253" fmla="*/ 5466420 w 9021037"/>
              <a:gd name="connsiteY253" fmla="*/ 4421757 h 5318642"/>
              <a:gd name="connsiteX254" fmla="*/ 5617027 w 9021037"/>
              <a:gd name="connsiteY254" fmla="*/ 4378726 h 5318642"/>
              <a:gd name="connsiteX255" fmla="*/ 5712277 w 9021037"/>
              <a:gd name="connsiteY255" fmla="*/ 4285792 h 5318642"/>
              <a:gd name="connsiteX256" fmla="*/ 5573996 w 9021037"/>
              <a:gd name="connsiteY256" fmla="*/ 4195846 h 5318642"/>
              <a:gd name="connsiteX257" fmla="*/ 5467129 w 9021037"/>
              <a:gd name="connsiteY257" fmla="*/ 4187031 h 5318642"/>
              <a:gd name="connsiteX258" fmla="*/ 5404339 w 9021037"/>
              <a:gd name="connsiteY258" fmla="*/ 4245451 h 5318642"/>
              <a:gd name="connsiteX259" fmla="*/ 5296389 w 9021037"/>
              <a:gd name="connsiteY259" fmla="*/ 4229576 h 5318642"/>
              <a:gd name="connsiteX260" fmla="*/ 5223364 w 9021037"/>
              <a:gd name="connsiteY260" fmla="*/ 4223226 h 5318642"/>
              <a:gd name="connsiteX261" fmla="*/ 5154448 w 9021037"/>
              <a:gd name="connsiteY261" fmla="*/ 4185089 h 5318642"/>
              <a:gd name="connsiteX262" fmla="*/ 5122175 w 9021037"/>
              <a:gd name="connsiteY262" fmla="*/ 4195846 h 5318642"/>
              <a:gd name="connsiteX263" fmla="*/ 5025356 w 9021037"/>
              <a:gd name="connsiteY263" fmla="*/ 4185089 h 5318642"/>
              <a:gd name="connsiteX264" fmla="*/ 4960810 w 9021037"/>
              <a:gd name="connsiteY264" fmla="*/ 4152816 h 5318642"/>
              <a:gd name="connsiteX265" fmla="*/ 4907022 w 9021037"/>
              <a:gd name="connsiteY265" fmla="*/ 4099027 h 5318642"/>
              <a:gd name="connsiteX266" fmla="*/ 4836014 w 9021037"/>
              <a:gd name="connsiteY266" fmla="*/ 4093051 h 5318642"/>
              <a:gd name="connsiteX267" fmla="*/ 4804899 w 9021037"/>
              <a:gd name="connsiteY267" fmla="*/ 4048414 h 5318642"/>
              <a:gd name="connsiteX268" fmla="*/ 4902689 w 9021037"/>
              <a:gd name="connsiteY268" fmla="*/ 4007326 h 5318642"/>
              <a:gd name="connsiteX269" fmla="*/ 4880576 w 9021037"/>
              <a:gd name="connsiteY269" fmla="*/ 3944536 h 5318642"/>
              <a:gd name="connsiteX270" fmla="*/ 4739307 w 9021037"/>
              <a:gd name="connsiteY270" fmla="*/ 3953538 h 5318642"/>
              <a:gd name="connsiteX271" fmla="*/ 4639500 w 9021037"/>
              <a:gd name="connsiteY271" fmla="*/ 3859707 h 5318642"/>
              <a:gd name="connsiteX272" fmla="*/ 4502639 w 9021037"/>
              <a:gd name="connsiteY272" fmla="*/ 3870801 h 5318642"/>
              <a:gd name="connsiteX273" fmla="*/ 4421695 w 9021037"/>
              <a:gd name="connsiteY273" fmla="*/ 3860417 h 5318642"/>
              <a:gd name="connsiteX274" fmla="*/ 4328014 w 9021037"/>
              <a:gd name="connsiteY274" fmla="*/ 3873976 h 5318642"/>
              <a:gd name="connsiteX275" fmla="*/ 4302614 w 9021037"/>
              <a:gd name="connsiteY275" fmla="*/ 3899376 h 5318642"/>
              <a:gd name="connsiteX276" fmla="*/ 4305789 w 9021037"/>
              <a:gd name="connsiteY276" fmla="*/ 3947001 h 5318642"/>
              <a:gd name="connsiteX277" fmla="*/ 4272321 w 9021037"/>
              <a:gd name="connsiteY277" fmla="*/ 4045239 h 5318642"/>
              <a:gd name="connsiteX278" fmla="*/ 4229290 w 9021037"/>
              <a:gd name="connsiteY278" fmla="*/ 4109785 h 5318642"/>
              <a:gd name="connsiteX279" fmla="*/ 4207775 w 9021037"/>
              <a:gd name="connsiteY279" fmla="*/ 4142058 h 5318642"/>
              <a:gd name="connsiteX280" fmla="*/ 4175502 w 9021037"/>
              <a:gd name="connsiteY280" fmla="*/ 4174331 h 5318642"/>
              <a:gd name="connsiteX281" fmla="*/ 4121714 w 9021037"/>
              <a:gd name="connsiteY281" fmla="*/ 4217362 h 5318642"/>
              <a:gd name="connsiteX282" fmla="*/ 4096239 w 9021037"/>
              <a:gd name="connsiteY282" fmla="*/ 4270851 h 5318642"/>
              <a:gd name="connsiteX283" fmla="*/ 4046410 w 9021037"/>
              <a:gd name="connsiteY283" fmla="*/ 4335696 h 5318642"/>
              <a:gd name="connsiteX284" fmla="*/ 4014137 w 9021037"/>
              <a:gd name="connsiteY284" fmla="*/ 4367969 h 5318642"/>
              <a:gd name="connsiteX285" fmla="*/ 3924191 w 9021037"/>
              <a:gd name="connsiteY285" fmla="*/ 4468485 h 5318642"/>
              <a:gd name="connsiteX286" fmla="*/ 3838130 w 9021037"/>
              <a:gd name="connsiteY286" fmla="*/ 4537439 h 5318642"/>
              <a:gd name="connsiteX287" fmla="*/ 3780457 w 9021037"/>
              <a:gd name="connsiteY287" fmla="*/ 4563362 h 5318642"/>
              <a:gd name="connsiteX288" fmla="*/ 3813664 w 9021037"/>
              <a:gd name="connsiteY288" fmla="*/ 4639151 h 5318642"/>
              <a:gd name="connsiteX289" fmla="*/ 3810489 w 9021037"/>
              <a:gd name="connsiteY289" fmla="*/ 4728051 h 5318642"/>
              <a:gd name="connsiteX290" fmla="*/ 3745196 w 9021037"/>
              <a:gd name="connsiteY290" fmla="*/ 4755244 h 5318642"/>
              <a:gd name="connsiteX291" fmla="*/ 3699364 w 9021037"/>
              <a:gd name="connsiteY291" fmla="*/ 4693126 h 5318642"/>
              <a:gd name="connsiteX292" fmla="*/ 3621745 w 9021037"/>
              <a:gd name="connsiteY292" fmla="*/ 4641840 h 5318642"/>
              <a:gd name="connsiteX293" fmla="*/ 3499339 w 9021037"/>
              <a:gd name="connsiteY293" fmla="*/ 4664551 h 5318642"/>
              <a:gd name="connsiteX294" fmla="*/ 3423139 w 9021037"/>
              <a:gd name="connsiteY294" fmla="*/ 4728051 h 5318642"/>
              <a:gd name="connsiteX295" fmla="*/ 3342046 w 9021037"/>
              <a:gd name="connsiteY295" fmla="*/ 4725436 h 5318642"/>
              <a:gd name="connsiteX296" fmla="*/ 3286614 w 9021037"/>
              <a:gd name="connsiteY296" fmla="*/ 4785201 h 5318642"/>
              <a:gd name="connsiteX297" fmla="*/ 3212431 w 9021037"/>
              <a:gd name="connsiteY297" fmla="*/ 4788750 h 5318642"/>
              <a:gd name="connsiteX298" fmla="*/ 3153525 w 9021037"/>
              <a:gd name="connsiteY298" fmla="*/ 4755244 h 5318642"/>
              <a:gd name="connsiteX299" fmla="*/ 3099737 w 9021037"/>
              <a:gd name="connsiteY299" fmla="*/ 4712213 h 5318642"/>
              <a:gd name="connsiteX300" fmla="*/ 3032614 w 9021037"/>
              <a:gd name="connsiteY300" fmla="*/ 4591526 h 5318642"/>
              <a:gd name="connsiteX301" fmla="*/ 3054839 w 9021037"/>
              <a:gd name="connsiteY301" fmla="*/ 4556601 h 5318642"/>
              <a:gd name="connsiteX302" fmla="*/ 3088980 w 9021037"/>
              <a:gd name="connsiteY302" fmla="*/ 4561606 h 5318642"/>
              <a:gd name="connsiteX303" fmla="*/ 3131039 w 9021037"/>
              <a:gd name="connsiteY303" fmla="*/ 4585176 h 5318642"/>
              <a:gd name="connsiteX304" fmla="*/ 3173995 w 9021037"/>
              <a:gd name="connsiteY304" fmla="*/ 4560037 h 5318642"/>
              <a:gd name="connsiteX305" fmla="*/ 3172314 w 9021037"/>
              <a:gd name="connsiteY305" fmla="*/ 4505801 h 5318642"/>
              <a:gd name="connsiteX306" fmla="*/ 3142768 w 9021037"/>
              <a:gd name="connsiteY306" fmla="*/ 4443272 h 5318642"/>
              <a:gd name="connsiteX307" fmla="*/ 3192148 w 9021037"/>
              <a:gd name="connsiteY307" fmla="*/ 4404126 h 5318642"/>
              <a:gd name="connsiteX308" fmla="*/ 3268871 w 9021037"/>
              <a:gd name="connsiteY308" fmla="*/ 4377680 h 5318642"/>
              <a:gd name="connsiteX309" fmla="*/ 3299725 w 9021037"/>
              <a:gd name="connsiteY309" fmla="*/ 4261812 h 5318642"/>
              <a:gd name="connsiteX310" fmla="*/ 3411896 w 9021037"/>
              <a:gd name="connsiteY310" fmla="*/ 4243658 h 5318642"/>
              <a:gd name="connsiteX311" fmla="*/ 3423139 w 9021037"/>
              <a:gd name="connsiteY311" fmla="*/ 4140676 h 5318642"/>
              <a:gd name="connsiteX312" fmla="*/ 3380669 w 9021037"/>
              <a:gd name="connsiteY312" fmla="*/ 4050170 h 5318642"/>
              <a:gd name="connsiteX313" fmla="*/ 3401997 w 9021037"/>
              <a:gd name="connsiteY313" fmla="*/ 3941361 h 5318642"/>
              <a:gd name="connsiteX314" fmla="*/ 3490188 w 9021037"/>
              <a:gd name="connsiteY314" fmla="*/ 3891270 h 5318642"/>
              <a:gd name="connsiteX315" fmla="*/ 3589658 w 9021037"/>
              <a:gd name="connsiteY315" fmla="*/ 3897097 h 5318642"/>
              <a:gd name="connsiteX316" fmla="*/ 3669893 w 9021037"/>
              <a:gd name="connsiteY316" fmla="*/ 3948420 h 5318642"/>
              <a:gd name="connsiteX317" fmla="*/ 3737613 w 9021037"/>
              <a:gd name="connsiteY317" fmla="*/ 3984578 h 5318642"/>
              <a:gd name="connsiteX318" fmla="*/ 3813440 w 9021037"/>
              <a:gd name="connsiteY318" fmla="*/ 3954770 h 5318642"/>
              <a:gd name="connsiteX319" fmla="*/ 3913620 w 9021037"/>
              <a:gd name="connsiteY319" fmla="*/ 3963063 h 5318642"/>
              <a:gd name="connsiteX320" fmla="*/ 3899688 w 9021037"/>
              <a:gd name="connsiteY320" fmla="*/ 3865011 h 5318642"/>
              <a:gd name="connsiteX321" fmla="*/ 3911155 w 9021037"/>
              <a:gd name="connsiteY321" fmla="*/ 3759713 h 5318642"/>
              <a:gd name="connsiteX322" fmla="*/ 3829315 w 9021037"/>
              <a:gd name="connsiteY322" fmla="*/ 3709997 h 5318642"/>
              <a:gd name="connsiteX323" fmla="*/ 3750127 w 9021037"/>
              <a:gd name="connsiteY323" fmla="*/ 3651091 h 5318642"/>
              <a:gd name="connsiteX324" fmla="*/ 3702165 w 9021037"/>
              <a:gd name="connsiteY324" fmla="*/ 3571903 h 5318642"/>
              <a:gd name="connsiteX325" fmla="*/ 3659135 w 9021037"/>
              <a:gd name="connsiteY325" fmla="*/ 3518115 h 5318642"/>
              <a:gd name="connsiteX326" fmla="*/ 3655437 w 9021037"/>
              <a:gd name="connsiteY326" fmla="*/ 3410538 h 5318642"/>
              <a:gd name="connsiteX327" fmla="*/ 3558431 w 9021037"/>
              <a:gd name="connsiteY327" fmla="*/ 3368217 h 5318642"/>
              <a:gd name="connsiteX328" fmla="*/ 3474126 w 9021037"/>
              <a:gd name="connsiteY328" fmla="*/ 3263106 h 5318642"/>
              <a:gd name="connsiteX329" fmla="*/ 3508528 w 9021037"/>
              <a:gd name="connsiteY329" fmla="*/ 3173870 h 5318642"/>
              <a:gd name="connsiteX330" fmla="*/ 3531463 w 9021037"/>
              <a:gd name="connsiteY330" fmla="*/ 3083924 h 5318642"/>
              <a:gd name="connsiteX331" fmla="*/ 3465497 w 9021037"/>
              <a:gd name="connsiteY331" fmla="*/ 2990990 h 5318642"/>
              <a:gd name="connsiteX332" fmla="*/ 3381901 w 9021037"/>
              <a:gd name="connsiteY332" fmla="*/ 2973359 h 5318642"/>
              <a:gd name="connsiteX333" fmla="*/ 3316310 w 9021037"/>
              <a:gd name="connsiteY333" fmla="*/ 2894171 h 5318642"/>
              <a:gd name="connsiteX334" fmla="*/ 3249112 w 9021037"/>
              <a:gd name="connsiteY334" fmla="*/ 2840551 h 5318642"/>
              <a:gd name="connsiteX335" fmla="*/ 3196920 w 9021037"/>
              <a:gd name="connsiteY335" fmla="*/ 2838926 h 5318642"/>
              <a:gd name="connsiteX336" fmla="*/ 3146466 w 9021037"/>
              <a:gd name="connsiteY336" fmla="*/ 2886859 h 5318642"/>
              <a:gd name="connsiteX337" fmla="*/ 3099737 w 9021037"/>
              <a:gd name="connsiteY337" fmla="*/ 2829625 h 5318642"/>
              <a:gd name="connsiteX338" fmla="*/ 3023370 w 9021037"/>
              <a:gd name="connsiteY338" fmla="*/ 2820016 h 5318642"/>
              <a:gd name="connsiteX339" fmla="*/ 2955209 w 9021037"/>
              <a:gd name="connsiteY339" fmla="*/ 2788976 h 5318642"/>
              <a:gd name="connsiteX340" fmla="*/ 2938288 w 9021037"/>
              <a:gd name="connsiteY340" fmla="*/ 2705547 h 5318642"/>
              <a:gd name="connsiteX341" fmla="*/ 2872594 w 9021037"/>
              <a:gd name="connsiteY341" fmla="*/ 2718518 h 5318642"/>
              <a:gd name="connsiteX342" fmla="*/ 2773310 w 9021037"/>
              <a:gd name="connsiteY342" fmla="*/ 2629012 h 5318642"/>
              <a:gd name="connsiteX343" fmla="*/ 2658674 w 9021037"/>
              <a:gd name="connsiteY343" fmla="*/ 2646745 h 5318642"/>
              <a:gd name="connsiteX344" fmla="*/ 2565300 w 9021037"/>
              <a:gd name="connsiteY344" fmla="*/ 2702747 h 5318642"/>
              <a:gd name="connsiteX345" fmla="*/ 2443521 w 9021037"/>
              <a:gd name="connsiteY345" fmla="*/ 2711291 h 5318642"/>
              <a:gd name="connsiteX346" fmla="*/ 2314429 w 9021037"/>
              <a:gd name="connsiteY346" fmla="*/ 2743564 h 5318642"/>
              <a:gd name="connsiteX347" fmla="*/ 2217610 w 9021037"/>
              <a:gd name="connsiteY347" fmla="*/ 2775837 h 5318642"/>
              <a:gd name="connsiteX348" fmla="*/ 2164971 w 9021037"/>
              <a:gd name="connsiteY348" fmla="*/ 2850972 h 5318642"/>
              <a:gd name="connsiteX349" fmla="*/ 2105187 w 9021037"/>
              <a:gd name="connsiteY349" fmla="*/ 2910756 h 5318642"/>
              <a:gd name="connsiteX350" fmla="*/ 2034730 w 9021037"/>
              <a:gd name="connsiteY350" fmla="*/ 2937202 h 5318642"/>
              <a:gd name="connsiteX351" fmla="*/ 1980942 w 9021037"/>
              <a:gd name="connsiteY351" fmla="*/ 2958717 h 5318642"/>
              <a:gd name="connsiteX352" fmla="*/ 1872217 w 9021037"/>
              <a:gd name="connsiteY352" fmla="*/ 2986311 h 5318642"/>
              <a:gd name="connsiteX353" fmla="*/ 1734291 w 9021037"/>
              <a:gd name="connsiteY353" fmla="*/ 2998656 h 5318642"/>
              <a:gd name="connsiteX354" fmla="*/ 1598430 w 9021037"/>
              <a:gd name="connsiteY354" fmla="*/ 2999451 h 5318642"/>
              <a:gd name="connsiteX355" fmla="*/ 1524443 w 9021037"/>
              <a:gd name="connsiteY355" fmla="*/ 3066378 h 5318642"/>
              <a:gd name="connsiteX356" fmla="*/ 1484773 w 9021037"/>
              <a:gd name="connsiteY356" fmla="*/ 3120082 h 5318642"/>
              <a:gd name="connsiteX357" fmla="*/ 1421544 w 9021037"/>
              <a:gd name="connsiteY357" fmla="*/ 3130839 h 5318642"/>
              <a:gd name="connsiteX358" fmla="*/ 1364142 w 9021037"/>
              <a:gd name="connsiteY358" fmla="*/ 3105795 h 5318642"/>
              <a:gd name="connsiteX359" fmla="*/ 1313968 w 9021037"/>
              <a:gd name="connsiteY359" fmla="*/ 3066293 h 5318642"/>
              <a:gd name="connsiteX360" fmla="*/ 1292453 w 9021037"/>
              <a:gd name="connsiteY360" fmla="*/ 3034020 h 5318642"/>
              <a:gd name="connsiteX361" fmla="*/ 1224209 w 9021037"/>
              <a:gd name="connsiteY361" fmla="*/ 2974405 h 5318642"/>
              <a:gd name="connsiteX362" fmla="*/ 1120330 w 9021037"/>
              <a:gd name="connsiteY362" fmla="*/ 2980232 h 5318642"/>
              <a:gd name="connsiteX363" fmla="*/ 1051021 w 9021037"/>
              <a:gd name="connsiteY363" fmla="*/ 2999198 h 5318642"/>
              <a:gd name="connsiteX364" fmla="*/ 994264 w 9021037"/>
              <a:gd name="connsiteY364" fmla="*/ 2981801 h 5318642"/>
              <a:gd name="connsiteX365" fmla="*/ 908539 w 9021037"/>
              <a:gd name="connsiteY365" fmla="*/ 2984182 h 5318642"/>
              <a:gd name="connsiteX366" fmla="*/ 849008 w 9021037"/>
              <a:gd name="connsiteY366" fmla="*/ 2960370 h 5318642"/>
              <a:gd name="connsiteX367" fmla="*/ 743813 w 9021037"/>
              <a:gd name="connsiteY367" fmla="*/ 2958717 h 5318642"/>
              <a:gd name="connsiteX368" fmla="*/ 668593 w 9021037"/>
              <a:gd name="connsiteY368" fmla="*/ 2937117 h 5318642"/>
              <a:gd name="connsiteX369" fmla="*/ 608894 w 9021037"/>
              <a:gd name="connsiteY369" fmla="*/ 2912073 h 5318642"/>
              <a:gd name="connsiteX370" fmla="*/ 582448 w 9021037"/>
              <a:gd name="connsiteY370" fmla="*/ 2883413 h 5318642"/>
              <a:gd name="connsiteX371" fmla="*/ 442598 w 9021037"/>
              <a:gd name="connsiteY371" fmla="*/ 2915686 h 5318642"/>
              <a:gd name="connsiteX372" fmla="*/ 431841 w 9021037"/>
              <a:gd name="connsiteY372" fmla="*/ 2947959 h 5318642"/>
              <a:gd name="connsiteX373" fmla="*/ 367995 w 9021037"/>
              <a:gd name="connsiteY373" fmla="*/ 2936557 h 5318642"/>
              <a:gd name="connsiteX374" fmla="*/ 315804 w 9021037"/>
              <a:gd name="connsiteY374" fmla="*/ 2889577 h 5318642"/>
              <a:gd name="connsiteX375" fmla="*/ 238203 w 9021037"/>
              <a:gd name="connsiteY375" fmla="*/ 2883413 h 5318642"/>
              <a:gd name="connsiteX376" fmla="*/ 202148 w 9021037"/>
              <a:gd name="connsiteY376" fmla="*/ 2795055 h 5318642"/>
              <a:gd name="connsiteX377" fmla="*/ 119869 w 9021037"/>
              <a:gd name="connsiteY377" fmla="*/ 2754322 h 5318642"/>
              <a:gd name="connsiteX378" fmla="*/ 42437 w 9021037"/>
              <a:gd name="connsiteY378" fmla="*/ 2693390 h 5318642"/>
              <a:gd name="connsiteX379" fmla="*/ 1703 w 9021037"/>
              <a:gd name="connsiteY379" fmla="*/ 2607497 h 5318642"/>
              <a:gd name="connsiteX380" fmla="*/ 43417 w 9021037"/>
              <a:gd name="connsiteY380" fmla="*/ 2483083 h 5318642"/>
              <a:gd name="connsiteX381" fmla="*/ 119869 w 9021037"/>
              <a:gd name="connsiteY381" fmla="*/ 2420835 h 5318642"/>
              <a:gd name="connsiteX382" fmla="*/ 122503 w 9021037"/>
              <a:gd name="connsiteY382" fmla="*/ 2316956 h 5318642"/>
              <a:gd name="connsiteX383" fmla="*/ 201251 w 9021037"/>
              <a:gd name="connsiteY383" fmla="*/ 2246330 h 5318642"/>
              <a:gd name="connsiteX384" fmla="*/ 233524 w 9021037"/>
              <a:gd name="connsiteY384" fmla="*/ 2191478 h 5318642"/>
              <a:gd name="connsiteX385" fmla="*/ 281234 w 9021037"/>
              <a:gd name="connsiteY385" fmla="*/ 2151893 h 5318642"/>
              <a:gd name="connsiteX386" fmla="*/ 296838 w 9021037"/>
              <a:gd name="connsiteY386" fmla="*/ 2053926 h 5318642"/>
              <a:gd name="connsiteX387" fmla="*/ 265966 w 9021037"/>
              <a:gd name="connsiteY387" fmla="*/ 1923686 h 5318642"/>
              <a:gd name="connsiteX388" fmla="*/ 309977 w 9021037"/>
              <a:gd name="connsiteY388" fmla="*/ 1850847 h 5318642"/>
              <a:gd name="connsiteX389" fmla="*/ 378053 w 9021037"/>
              <a:gd name="connsiteY389" fmla="*/ 1721587 h 5318642"/>
              <a:gd name="connsiteX390" fmla="*/ 464114 w 9021037"/>
              <a:gd name="connsiteY390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67117 w 9021037"/>
              <a:gd name="connsiteY239" fmla="*/ 5101701 h 5318642"/>
              <a:gd name="connsiteX240" fmla="*/ 5686251 w 9021037"/>
              <a:gd name="connsiteY240" fmla="*/ 4861755 h 5318642"/>
              <a:gd name="connsiteX241" fmla="*/ 5584754 w 9021037"/>
              <a:gd name="connsiteY241" fmla="*/ 4819790 h 5318642"/>
              <a:gd name="connsiteX242" fmla="*/ 5530965 w 9021037"/>
              <a:gd name="connsiteY242" fmla="*/ 4787517 h 5318642"/>
              <a:gd name="connsiteX243" fmla="*/ 5423389 w 9021037"/>
              <a:gd name="connsiteY243" fmla="*/ 4766002 h 5318642"/>
              <a:gd name="connsiteX244" fmla="*/ 5358843 w 9021037"/>
              <a:gd name="connsiteY244" fmla="*/ 4733729 h 5318642"/>
              <a:gd name="connsiteX245" fmla="*/ 5326570 w 9021037"/>
              <a:gd name="connsiteY245" fmla="*/ 4722971 h 5318642"/>
              <a:gd name="connsiteX246" fmla="*/ 5294297 w 9021037"/>
              <a:gd name="connsiteY246" fmla="*/ 4701456 h 5318642"/>
              <a:gd name="connsiteX247" fmla="*/ 5175776 w 9021037"/>
              <a:gd name="connsiteY247" fmla="*/ 4704108 h 5318642"/>
              <a:gd name="connsiteX248" fmla="*/ 5166214 w 9021037"/>
              <a:gd name="connsiteY248" fmla="*/ 4655026 h 5318642"/>
              <a:gd name="connsiteX249" fmla="*/ 5197478 w 9021037"/>
              <a:gd name="connsiteY249" fmla="*/ 4572364 h 5318642"/>
              <a:gd name="connsiteX250" fmla="*/ 5264639 w 9021037"/>
              <a:gd name="connsiteY250" fmla="*/ 4543901 h 5318642"/>
              <a:gd name="connsiteX251" fmla="*/ 5339980 w 9021037"/>
              <a:gd name="connsiteY251" fmla="*/ 4489478 h 5318642"/>
              <a:gd name="connsiteX252" fmla="*/ 5401874 w 9021037"/>
              <a:gd name="connsiteY252" fmla="*/ 4432515 h 5318642"/>
              <a:gd name="connsiteX253" fmla="*/ 5466420 w 9021037"/>
              <a:gd name="connsiteY253" fmla="*/ 4421757 h 5318642"/>
              <a:gd name="connsiteX254" fmla="*/ 5617027 w 9021037"/>
              <a:gd name="connsiteY254" fmla="*/ 4378726 h 5318642"/>
              <a:gd name="connsiteX255" fmla="*/ 5712277 w 9021037"/>
              <a:gd name="connsiteY255" fmla="*/ 4285792 h 5318642"/>
              <a:gd name="connsiteX256" fmla="*/ 5573996 w 9021037"/>
              <a:gd name="connsiteY256" fmla="*/ 4195846 h 5318642"/>
              <a:gd name="connsiteX257" fmla="*/ 5467129 w 9021037"/>
              <a:gd name="connsiteY257" fmla="*/ 4187031 h 5318642"/>
              <a:gd name="connsiteX258" fmla="*/ 5404339 w 9021037"/>
              <a:gd name="connsiteY258" fmla="*/ 4245451 h 5318642"/>
              <a:gd name="connsiteX259" fmla="*/ 5296389 w 9021037"/>
              <a:gd name="connsiteY259" fmla="*/ 4229576 h 5318642"/>
              <a:gd name="connsiteX260" fmla="*/ 5223364 w 9021037"/>
              <a:gd name="connsiteY260" fmla="*/ 4223226 h 5318642"/>
              <a:gd name="connsiteX261" fmla="*/ 5154448 w 9021037"/>
              <a:gd name="connsiteY261" fmla="*/ 4185089 h 5318642"/>
              <a:gd name="connsiteX262" fmla="*/ 5122175 w 9021037"/>
              <a:gd name="connsiteY262" fmla="*/ 4195846 h 5318642"/>
              <a:gd name="connsiteX263" fmla="*/ 5025356 w 9021037"/>
              <a:gd name="connsiteY263" fmla="*/ 4185089 h 5318642"/>
              <a:gd name="connsiteX264" fmla="*/ 4960810 w 9021037"/>
              <a:gd name="connsiteY264" fmla="*/ 4152816 h 5318642"/>
              <a:gd name="connsiteX265" fmla="*/ 4907022 w 9021037"/>
              <a:gd name="connsiteY265" fmla="*/ 4099027 h 5318642"/>
              <a:gd name="connsiteX266" fmla="*/ 4836014 w 9021037"/>
              <a:gd name="connsiteY266" fmla="*/ 4093051 h 5318642"/>
              <a:gd name="connsiteX267" fmla="*/ 4804899 w 9021037"/>
              <a:gd name="connsiteY267" fmla="*/ 4048414 h 5318642"/>
              <a:gd name="connsiteX268" fmla="*/ 4902689 w 9021037"/>
              <a:gd name="connsiteY268" fmla="*/ 4007326 h 5318642"/>
              <a:gd name="connsiteX269" fmla="*/ 4880576 w 9021037"/>
              <a:gd name="connsiteY269" fmla="*/ 3944536 h 5318642"/>
              <a:gd name="connsiteX270" fmla="*/ 4739307 w 9021037"/>
              <a:gd name="connsiteY270" fmla="*/ 3953538 h 5318642"/>
              <a:gd name="connsiteX271" fmla="*/ 4639500 w 9021037"/>
              <a:gd name="connsiteY271" fmla="*/ 3859707 h 5318642"/>
              <a:gd name="connsiteX272" fmla="*/ 4502639 w 9021037"/>
              <a:gd name="connsiteY272" fmla="*/ 3870801 h 5318642"/>
              <a:gd name="connsiteX273" fmla="*/ 4421695 w 9021037"/>
              <a:gd name="connsiteY273" fmla="*/ 3860417 h 5318642"/>
              <a:gd name="connsiteX274" fmla="*/ 4328014 w 9021037"/>
              <a:gd name="connsiteY274" fmla="*/ 3873976 h 5318642"/>
              <a:gd name="connsiteX275" fmla="*/ 4302614 w 9021037"/>
              <a:gd name="connsiteY275" fmla="*/ 3899376 h 5318642"/>
              <a:gd name="connsiteX276" fmla="*/ 4305789 w 9021037"/>
              <a:gd name="connsiteY276" fmla="*/ 3947001 h 5318642"/>
              <a:gd name="connsiteX277" fmla="*/ 4272321 w 9021037"/>
              <a:gd name="connsiteY277" fmla="*/ 4045239 h 5318642"/>
              <a:gd name="connsiteX278" fmla="*/ 4229290 w 9021037"/>
              <a:gd name="connsiteY278" fmla="*/ 4109785 h 5318642"/>
              <a:gd name="connsiteX279" fmla="*/ 4207775 w 9021037"/>
              <a:gd name="connsiteY279" fmla="*/ 4142058 h 5318642"/>
              <a:gd name="connsiteX280" fmla="*/ 4175502 w 9021037"/>
              <a:gd name="connsiteY280" fmla="*/ 4174331 h 5318642"/>
              <a:gd name="connsiteX281" fmla="*/ 4121714 w 9021037"/>
              <a:gd name="connsiteY281" fmla="*/ 4217362 h 5318642"/>
              <a:gd name="connsiteX282" fmla="*/ 4096239 w 9021037"/>
              <a:gd name="connsiteY282" fmla="*/ 4270851 h 5318642"/>
              <a:gd name="connsiteX283" fmla="*/ 4046410 w 9021037"/>
              <a:gd name="connsiteY283" fmla="*/ 4335696 h 5318642"/>
              <a:gd name="connsiteX284" fmla="*/ 4014137 w 9021037"/>
              <a:gd name="connsiteY284" fmla="*/ 4367969 h 5318642"/>
              <a:gd name="connsiteX285" fmla="*/ 3924191 w 9021037"/>
              <a:gd name="connsiteY285" fmla="*/ 4468485 h 5318642"/>
              <a:gd name="connsiteX286" fmla="*/ 3838130 w 9021037"/>
              <a:gd name="connsiteY286" fmla="*/ 4537439 h 5318642"/>
              <a:gd name="connsiteX287" fmla="*/ 3780457 w 9021037"/>
              <a:gd name="connsiteY287" fmla="*/ 4563362 h 5318642"/>
              <a:gd name="connsiteX288" fmla="*/ 3813664 w 9021037"/>
              <a:gd name="connsiteY288" fmla="*/ 4639151 h 5318642"/>
              <a:gd name="connsiteX289" fmla="*/ 3810489 w 9021037"/>
              <a:gd name="connsiteY289" fmla="*/ 4728051 h 5318642"/>
              <a:gd name="connsiteX290" fmla="*/ 3745196 w 9021037"/>
              <a:gd name="connsiteY290" fmla="*/ 4755244 h 5318642"/>
              <a:gd name="connsiteX291" fmla="*/ 3699364 w 9021037"/>
              <a:gd name="connsiteY291" fmla="*/ 4693126 h 5318642"/>
              <a:gd name="connsiteX292" fmla="*/ 3621745 w 9021037"/>
              <a:gd name="connsiteY292" fmla="*/ 4641840 h 5318642"/>
              <a:gd name="connsiteX293" fmla="*/ 3499339 w 9021037"/>
              <a:gd name="connsiteY293" fmla="*/ 4664551 h 5318642"/>
              <a:gd name="connsiteX294" fmla="*/ 3423139 w 9021037"/>
              <a:gd name="connsiteY294" fmla="*/ 4728051 h 5318642"/>
              <a:gd name="connsiteX295" fmla="*/ 3342046 w 9021037"/>
              <a:gd name="connsiteY295" fmla="*/ 4725436 h 5318642"/>
              <a:gd name="connsiteX296" fmla="*/ 3286614 w 9021037"/>
              <a:gd name="connsiteY296" fmla="*/ 4785201 h 5318642"/>
              <a:gd name="connsiteX297" fmla="*/ 3212431 w 9021037"/>
              <a:gd name="connsiteY297" fmla="*/ 4788750 h 5318642"/>
              <a:gd name="connsiteX298" fmla="*/ 3153525 w 9021037"/>
              <a:gd name="connsiteY298" fmla="*/ 4755244 h 5318642"/>
              <a:gd name="connsiteX299" fmla="*/ 3099737 w 9021037"/>
              <a:gd name="connsiteY299" fmla="*/ 4712213 h 5318642"/>
              <a:gd name="connsiteX300" fmla="*/ 3032614 w 9021037"/>
              <a:gd name="connsiteY300" fmla="*/ 4591526 h 5318642"/>
              <a:gd name="connsiteX301" fmla="*/ 3054839 w 9021037"/>
              <a:gd name="connsiteY301" fmla="*/ 4556601 h 5318642"/>
              <a:gd name="connsiteX302" fmla="*/ 3088980 w 9021037"/>
              <a:gd name="connsiteY302" fmla="*/ 4561606 h 5318642"/>
              <a:gd name="connsiteX303" fmla="*/ 3131039 w 9021037"/>
              <a:gd name="connsiteY303" fmla="*/ 4585176 h 5318642"/>
              <a:gd name="connsiteX304" fmla="*/ 3173995 w 9021037"/>
              <a:gd name="connsiteY304" fmla="*/ 4560037 h 5318642"/>
              <a:gd name="connsiteX305" fmla="*/ 3172314 w 9021037"/>
              <a:gd name="connsiteY305" fmla="*/ 4505801 h 5318642"/>
              <a:gd name="connsiteX306" fmla="*/ 3142768 w 9021037"/>
              <a:gd name="connsiteY306" fmla="*/ 4443272 h 5318642"/>
              <a:gd name="connsiteX307" fmla="*/ 3192148 w 9021037"/>
              <a:gd name="connsiteY307" fmla="*/ 4404126 h 5318642"/>
              <a:gd name="connsiteX308" fmla="*/ 3268871 w 9021037"/>
              <a:gd name="connsiteY308" fmla="*/ 4377680 h 5318642"/>
              <a:gd name="connsiteX309" fmla="*/ 3299725 w 9021037"/>
              <a:gd name="connsiteY309" fmla="*/ 4261812 h 5318642"/>
              <a:gd name="connsiteX310" fmla="*/ 3411896 w 9021037"/>
              <a:gd name="connsiteY310" fmla="*/ 4243658 h 5318642"/>
              <a:gd name="connsiteX311" fmla="*/ 3423139 w 9021037"/>
              <a:gd name="connsiteY311" fmla="*/ 4140676 h 5318642"/>
              <a:gd name="connsiteX312" fmla="*/ 3380669 w 9021037"/>
              <a:gd name="connsiteY312" fmla="*/ 4050170 h 5318642"/>
              <a:gd name="connsiteX313" fmla="*/ 3401997 w 9021037"/>
              <a:gd name="connsiteY313" fmla="*/ 3941361 h 5318642"/>
              <a:gd name="connsiteX314" fmla="*/ 3490188 w 9021037"/>
              <a:gd name="connsiteY314" fmla="*/ 3891270 h 5318642"/>
              <a:gd name="connsiteX315" fmla="*/ 3589658 w 9021037"/>
              <a:gd name="connsiteY315" fmla="*/ 3897097 h 5318642"/>
              <a:gd name="connsiteX316" fmla="*/ 3669893 w 9021037"/>
              <a:gd name="connsiteY316" fmla="*/ 3948420 h 5318642"/>
              <a:gd name="connsiteX317" fmla="*/ 3737613 w 9021037"/>
              <a:gd name="connsiteY317" fmla="*/ 3984578 h 5318642"/>
              <a:gd name="connsiteX318" fmla="*/ 3813440 w 9021037"/>
              <a:gd name="connsiteY318" fmla="*/ 3954770 h 5318642"/>
              <a:gd name="connsiteX319" fmla="*/ 3913620 w 9021037"/>
              <a:gd name="connsiteY319" fmla="*/ 3963063 h 5318642"/>
              <a:gd name="connsiteX320" fmla="*/ 3899688 w 9021037"/>
              <a:gd name="connsiteY320" fmla="*/ 3865011 h 5318642"/>
              <a:gd name="connsiteX321" fmla="*/ 3911155 w 9021037"/>
              <a:gd name="connsiteY321" fmla="*/ 3759713 h 5318642"/>
              <a:gd name="connsiteX322" fmla="*/ 3829315 w 9021037"/>
              <a:gd name="connsiteY322" fmla="*/ 3709997 h 5318642"/>
              <a:gd name="connsiteX323" fmla="*/ 3750127 w 9021037"/>
              <a:gd name="connsiteY323" fmla="*/ 3651091 h 5318642"/>
              <a:gd name="connsiteX324" fmla="*/ 3702165 w 9021037"/>
              <a:gd name="connsiteY324" fmla="*/ 3571903 h 5318642"/>
              <a:gd name="connsiteX325" fmla="*/ 3659135 w 9021037"/>
              <a:gd name="connsiteY325" fmla="*/ 3518115 h 5318642"/>
              <a:gd name="connsiteX326" fmla="*/ 3655437 w 9021037"/>
              <a:gd name="connsiteY326" fmla="*/ 3410538 h 5318642"/>
              <a:gd name="connsiteX327" fmla="*/ 3558431 w 9021037"/>
              <a:gd name="connsiteY327" fmla="*/ 3368217 h 5318642"/>
              <a:gd name="connsiteX328" fmla="*/ 3474126 w 9021037"/>
              <a:gd name="connsiteY328" fmla="*/ 3263106 h 5318642"/>
              <a:gd name="connsiteX329" fmla="*/ 3508528 w 9021037"/>
              <a:gd name="connsiteY329" fmla="*/ 3173870 h 5318642"/>
              <a:gd name="connsiteX330" fmla="*/ 3531463 w 9021037"/>
              <a:gd name="connsiteY330" fmla="*/ 3083924 h 5318642"/>
              <a:gd name="connsiteX331" fmla="*/ 3465497 w 9021037"/>
              <a:gd name="connsiteY331" fmla="*/ 2990990 h 5318642"/>
              <a:gd name="connsiteX332" fmla="*/ 3381901 w 9021037"/>
              <a:gd name="connsiteY332" fmla="*/ 2973359 h 5318642"/>
              <a:gd name="connsiteX333" fmla="*/ 3316310 w 9021037"/>
              <a:gd name="connsiteY333" fmla="*/ 2894171 h 5318642"/>
              <a:gd name="connsiteX334" fmla="*/ 3249112 w 9021037"/>
              <a:gd name="connsiteY334" fmla="*/ 2840551 h 5318642"/>
              <a:gd name="connsiteX335" fmla="*/ 3196920 w 9021037"/>
              <a:gd name="connsiteY335" fmla="*/ 2838926 h 5318642"/>
              <a:gd name="connsiteX336" fmla="*/ 3146466 w 9021037"/>
              <a:gd name="connsiteY336" fmla="*/ 2886859 h 5318642"/>
              <a:gd name="connsiteX337" fmla="*/ 3099737 w 9021037"/>
              <a:gd name="connsiteY337" fmla="*/ 2829625 h 5318642"/>
              <a:gd name="connsiteX338" fmla="*/ 3023370 w 9021037"/>
              <a:gd name="connsiteY338" fmla="*/ 2820016 h 5318642"/>
              <a:gd name="connsiteX339" fmla="*/ 2955209 w 9021037"/>
              <a:gd name="connsiteY339" fmla="*/ 2788976 h 5318642"/>
              <a:gd name="connsiteX340" fmla="*/ 2938288 w 9021037"/>
              <a:gd name="connsiteY340" fmla="*/ 2705547 h 5318642"/>
              <a:gd name="connsiteX341" fmla="*/ 2872594 w 9021037"/>
              <a:gd name="connsiteY341" fmla="*/ 2718518 h 5318642"/>
              <a:gd name="connsiteX342" fmla="*/ 2773310 w 9021037"/>
              <a:gd name="connsiteY342" fmla="*/ 2629012 h 5318642"/>
              <a:gd name="connsiteX343" fmla="*/ 2658674 w 9021037"/>
              <a:gd name="connsiteY343" fmla="*/ 2646745 h 5318642"/>
              <a:gd name="connsiteX344" fmla="*/ 2565300 w 9021037"/>
              <a:gd name="connsiteY344" fmla="*/ 2702747 h 5318642"/>
              <a:gd name="connsiteX345" fmla="*/ 2443521 w 9021037"/>
              <a:gd name="connsiteY345" fmla="*/ 2711291 h 5318642"/>
              <a:gd name="connsiteX346" fmla="*/ 2314429 w 9021037"/>
              <a:gd name="connsiteY346" fmla="*/ 2743564 h 5318642"/>
              <a:gd name="connsiteX347" fmla="*/ 2217610 w 9021037"/>
              <a:gd name="connsiteY347" fmla="*/ 2775837 h 5318642"/>
              <a:gd name="connsiteX348" fmla="*/ 2164971 w 9021037"/>
              <a:gd name="connsiteY348" fmla="*/ 2850972 h 5318642"/>
              <a:gd name="connsiteX349" fmla="*/ 2105187 w 9021037"/>
              <a:gd name="connsiteY349" fmla="*/ 2910756 h 5318642"/>
              <a:gd name="connsiteX350" fmla="*/ 2034730 w 9021037"/>
              <a:gd name="connsiteY350" fmla="*/ 2937202 h 5318642"/>
              <a:gd name="connsiteX351" fmla="*/ 1980942 w 9021037"/>
              <a:gd name="connsiteY351" fmla="*/ 2958717 h 5318642"/>
              <a:gd name="connsiteX352" fmla="*/ 1872217 w 9021037"/>
              <a:gd name="connsiteY352" fmla="*/ 2986311 h 5318642"/>
              <a:gd name="connsiteX353" fmla="*/ 1734291 w 9021037"/>
              <a:gd name="connsiteY353" fmla="*/ 2998656 h 5318642"/>
              <a:gd name="connsiteX354" fmla="*/ 1598430 w 9021037"/>
              <a:gd name="connsiteY354" fmla="*/ 2999451 h 5318642"/>
              <a:gd name="connsiteX355" fmla="*/ 1524443 w 9021037"/>
              <a:gd name="connsiteY355" fmla="*/ 3066378 h 5318642"/>
              <a:gd name="connsiteX356" fmla="*/ 1484773 w 9021037"/>
              <a:gd name="connsiteY356" fmla="*/ 3120082 h 5318642"/>
              <a:gd name="connsiteX357" fmla="*/ 1421544 w 9021037"/>
              <a:gd name="connsiteY357" fmla="*/ 3130839 h 5318642"/>
              <a:gd name="connsiteX358" fmla="*/ 1364142 w 9021037"/>
              <a:gd name="connsiteY358" fmla="*/ 3105795 h 5318642"/>
              <a:gd name="connsiteX359" fmla="*/ 1313968 w 9021037"/>
              <a:gd name="connsiteY359" fmla="*/ 3066293 h 5318642"/>
              <a:gd name="connsiteX360" fmla="*/ 1292453 w 9021037"/>
              <a:gd name="connsiteY360" fmla="*/ 3034020 h 5318642"/>
              <a:gd name="connsiteX361" fmla="*/ 1224209 w 9021037"/>
              <a:gd name="connsiteY361" fmla="*/ 2974405 h 5318642"/>
              <a:gd name="connsiteX362" fmla="*/ 1120330 w 9021037"/>
              <a:gd name="connsiteY362" fmla="*/ 2980232 h 5318642"/>
              <a:gd name="connsiteX363" fmla="*/ 1051021 w 9021037"/>
              <a:gd name="connsiteY363" fmla="*/ 2999198 h 5318642"/>
              <a:gd name="connsiteX364" fmla="*/ 994264 w 9021037"/>
              <a:gd name="connsiteY364" fmla="*/ 2981801 h 5318642"/>
              <a:gd name="connsiteX365" fmla="*/ 908539 w 9021037"/>
              <a:gd name="connsiteY365" fmla="*/ 2984182 h 5318642"/>
              <a:gd name="connsiteX366" fmla="*/ 849008 w 9021037"/>
              <a:gd name="connsiteY366" fmla="*/ 2960370 h 5318642"/>
              <a:gd name="connsiteX367" fmla="*/ 743813 w 9021037"/>
              <a:gd name="connsiteY367" fmla="*/ 2958717 h 5318642"/>
              <a:gd name="connsiteX368" fmla="*/ 668593 w 9021037"/>
              <a:gd name="connsiteY368" fmla="*/ 2937117 h 5318642"/>
              <a:gd name="connsiteX369" fmla="*/ 608894 w 9021037"/>
              <a:gd name="connsiteY369" fmla="*/ 2912073 h 5318642"/>
              <a:gd name="connsiteX370" fmla="*/ 582448 w 9021037"/>
              <a:gd name="connsiteY370" fmla="*/ 2883413 h 5318642"/>
              <a:gd name="connsiteX371" fmla="*/ 442598 w 9021037"/>
              <a:gd name="connsiteY371" fmla="*/ 2915686 h 5318642"/>
              <a:gd name="connsiteX372" fmla="*/ 431841 w 9021037"/>
              <a:gd name="connsiteY372" fmla="*/ 2947959 h 5318642"/>
              <a:gd name="connsiteX373" fmla="*/ 367995 w 9021037"/>
              <a:gd name="connsiteY373" fmla="*/ 2936557 h 5318642"/>
              <a:gd name="connsiteX374" fmla="*/ 315804 w 9021037"/>
              <a:gd name="connsiteY374" fmla="*/ 2889577 h 5318642"/>
              <a:gd name="connsiteX375" fmla="*/ 238203 w 9021037"/>
              <a:gd name="connsiteY375" fmla="*/ 2883413 h 5318642"/>
              <a:gd name="connsiteX376" fmla="*/ 202148 w 9021037"/>
              <a:gd name="connsiteY376" fmla="*/ 2795055 h 5318642"/>
              <a:gd name="connsiteX377" fmla="*/ 119869 w 9021037"/>
              <a:gd name="connsiteY377" fmla="*/ 2754322 h 5318642"/>
              <a:gd name="connsiteX378" fmla="*/ 42437 w 9021037"/>
              <a:gd name="connsiteY378" fmla="*/ 2693390 h 5318642"/>
              <a:gd name="connsiteX379" fmla="*/ 1703 w 9021037"/>
              <a:gd name="connsiteY379" fmla="*/ 2607497 h 5318642"/>
              <a:gd name="connsiteX380" fmla="*/ 43417 w 9021037"/>
              <a:gd name="connsiteY380" fmla="*/ 2483083 h 5318642"/>
              <a:gd name="connsiteX381" fmla="*/ 119869 w 9021037"/>
              <a:gd name="connsiteY381" fmla="*/ 2420835 h 5318642"/>
              <a:gd name="connsiteX382" fmla="*/ 122503 w 9021037"/>
              <a:gd name="connsiteY382" fmla="*/ 2316956 h 5318642"/>
              <a:gd name="connsiteX383" fmla="*/ 201251 w 9021037"/>
              <a:gd name="connsiteY383" fmla="*/ 2246330 h 5318642"/>
              <a:gd name="connsiteX384" fmla="*/ 233524 w 9021037"/>
              <a:gd name="connsiteY384" fmla="*/ 2191478 h 5318642"/>
              <a:gd name="connsiteX385" fmla="*/ 281234 w 9021037"/>
              <a:gd name="connsiteY385" fmla="*/ 2151893 h 5318642"/>
              <a:gd name="connsiteX386" fmla="*/ 296838 w 9021037"/>
              <a:gd name="connsiteY386" fmla="*/ 2053926 h 5318642"/>
              <a:gd name="connsiteX387" fmla="*/ 265966 w 9021037"/>
              <a:gd name="connsiteY387" fmla="*/ 1923686 h 5318642"/>
              <a:gd name="connsiteX388" fmla="*/ 309977 w 9021037"/>
              <a:gd name="connsiteY388" fmla="*/ 1850847 h 5318642"/>
              <a:gd name="connsiteX389" fmla="*/ 378053 w 9021037"/>
              <a:gd name="connsiteY389" fmla="*/ 1721587 h 5318642"/>
              <a:gd name="connsiteX390" fmla="*/ 464114 w 9021037"/>
              <a:gd name="connsiteY390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86251 w 9021037"/>
              <a:gd name="connsiteY240" fmla="*/ 4861755 h 5318642"/>
              <a:gd name="connsiteX241" fmla="*/ 5584754 w 9021037"/>
              <a:gd name="connsiteY241" fmla="*/ 4819790 h 5318642"/>
              <a:gd name="connsiteX242" fmla="*/ 5530965 w 9021037"/>
              <a:gd name="connsiteY242" fmla="*/ 4787517 h 5318642"/>
              <a:gd name="connsiteX243" fmla="*/ 5423389 w 9021037"/>
              <a:gd name="connsiteY243" fmla="*/ 4766002 h 5318642"/>
              <a:gd name="connsiteX244" fmla="*/ 5358843 w 9021037"/>
              <a:gd name="connsiteY244" fmla="*/ 4733729 h 5318642"/>
              <a:gd name="connsiteX245" fmla="*/ 5326570 w 9021037"/>
              <a:gd name="connsiteY245" fmla="*/ 4722971 h 5318642"/>
              <a:gd name="connsiteX246" fmla="*/ 5294297 w 9021037"/>
              <a:gd name="connsiteY246" fmla="*/ 4701456 h 5318642"/>
              <a:gd name="connsiteX247" fmla="*/ 5175776 w 9021037"/>
              <a:gd name="connsiteY247" fmla="*/ 4704108 h 5318642"/>
              <a:gd name="connsiteX248" fmla="*/ 5166214 w 9021037"/>
              <a:gd name="connsiteY248" fmla="*/ 4655026 h 5318642"/>
              <a:gd name="connsiteX249" fmla="*/ 5197478 w 9021037"/>
              <a:gd name="connsiteY249" fmla="*/ 4572364 h 5318642"/>
              <a:gd name="connsiteX250" fmla="*/ 5264639 w 9021037"/>
              <a:gd name="connsiteY250" fmla="*/ 4543901 h 5318642"/>
              <a:gd name="connsiteX251" fmla="*/ 5339980 w 9021037"/>
              <a:gd name="connsiteY251" fmla="*/ 4489478 h 5318642"/>
              <a:gd name="connsiteX252" fmla="*/ 5401874 w 9021037"/>
              <a:gd name="connsiteY252" fmla="*/ 4432515 h 5318642"/>
              <a:gd name="connsiteX253" fmla="*/ 5466420 w 9021037"/>
              <a:gd name="connsiteY253" fmla="*/ 4421757 h 5318642"/>
              <a:gd name="connsiteX254" fmla="*/ 5617027 w 9021037"/>
              <a:gd name="connsiteY254" fmla="*/ 4378726 h 5318642"/>
              <a:gd name="connsiteX255" fmla="*/ 5712277 w 9021037"/>
              <a:gd name="connsiteY255" fmla="*/ 4285792 h 5318642"/>
              <a:gd name="connsiteX256" fmla="*/ 5573996 w 9021037"/>
              <a:gd name="connsiteY256" fmla="*/ 4195846 h 5318642"/>
              <a:gd name="connsiteX257" fmla="*/ 5467129 w 9021037"/>
              <a:gd name="connsiteY257" fmla="*/ 4187031 h 5318642"/>
              <a:gd name="connsiteX258" fmla="*/ 5404339 w 9021037"/>
              <a:gd name="connsiteY258" fmla="*/ 4245451 h 5318642"/>
              <a:gd name="connsiteX259" fmla="*/ 5296389 w 9021037"/>
              <a:gd name="connsiteY259" fmla="*/ 4229576 h 5318642"/>
              <a:gd name="connsiteX260" fmla="*/ 5223364 w 9021037"/>
              <a:gd name="connsiteY260" fmla="*/ 4223226 h 5318642"/>
              <a:gd name="connsiteX261" fmla="*/ 5154448 w 9021037"/>
              <a:gd name="connsiteY261" fmla="*/ 4185089 h 5318642"/>
              <a:gd name="connsiteX262" fmla="*/ 5122175 w 9021037"/>
              <a:gd name="connsiteY262" fmla="*/ 4195846 h 5318642"/>
              <a:gd name="connsiteX263" fmla="*/ 5025356 w 9021037"/>
              <a:gd name="connsiteY263" fmla="*/ 4185089 h 5318642"/>
              <a:gd name="connsiteX264" fmla="*/ 4960810 w 9021037"/>
              <a:gd name="connsiteY264" fmla="*/ 4152816 h 5318642"/>
              <a:gd name="connsiteX265" fmla="*/ 4907022 w 9021037"/>
              <a:gd name="connsiteY265" fmla="*/ 4099027 h 5318642"/>
              <a:gd name="connsiteX266" fmla="*/ 4836014 w 9021037"/>
              <a:gd name="connsiteY266" fmla="*/ 4093051 h 5318642"/>
              <a:gd name="connsiteX267" fmla="*/ 4804899 w 9021037"/>
              <a:gd name="connsiteY267" fmla="*/ 4048414 h 5318642"/>
              <a:gd name="connsiteX268" fmla="*/ 4902689 w 9021037"/>
              <a:gd name="connsiteY268" fmla="*/ 4007326 h 5318642"/>
              <a:gd name="connsiteX269" fmla="*/ 4880576 w 9021037"/>
              <a:gd name="connsiteY269" fmla="*/ 3944536 h 5318642"/>
              <a:gd name="connsiteX270" fmla="*/ 4739307 w 9021037"/>
              <a:gd name="connsiteY270" fmla="*/ 3953538 h 5318642"/>
              <a:gd name="connsiteX271" fmla="*/ 4639500 w 9021037"/>
              <a:gd name="connsiteY271" fmla="*/ 3859707 h 5318642"/>
              <a:gd name="connsiteX272" fmla="*/ 4502639 w 9021037"/>
              <a:gd name="connsiteY272" fmla="*/ 3870801 h 5318642"/>
              <a:gd name="connsiteX273" fmla="*/ 4421695 w 9021037"/>
              <a:gd name="connsiteY273" fmla="*/ 3860417 h 5318642"/>
              <a:gd name="connsiteX274" fmla="*/ 4328014 w 9021037"/>
              <a:gd name="connsiteY274" fmla="*/ 3873976 h 5318642"/>
              <a:gd name="connsiteX275" fmla="*/ 4302614 w 9021037"/>
              <a:gd name="connsiteY275" fmla="*/ 3899376 h 5318642"/>
              <a:gd name="connsiteX276" fmla="*/ 4305789 w 9021037"/>
              <a:gd name="connsiteY276" fmla="*/ 3947001 h 5318642"/>
              <a:gd name="connsiteX277" fmla="*/ 4272321 w 9021037"/>
              <a:gd name="connsiteY277" fmla="*/ 4045239 h 5318642"/>
              <a:gd name="connsiteX278" fmla="*/ 4229290 w 9021037"/>
              <a:gd name="connsiteY278" fmla="*/ 4109785 h 5318642"/>
              <a:gd name="connsiteX279" fmla="*/ 4207775 w 9021037"/>
              <a:gd name="connsiteY279" fmla="*/ 4142058 h 5318642"/>
              <a:gd name="connsiteX280" fmla="*/ 4175502 w 9021037"/>
              <a:gd name="connsiteY280" fmla="*/ 4174331 h 5318642"/>
              <a:gd name="connsiteX281" fmla="*/ 4121714 w 9021037"/>
              <a:gd name="connsiteY281" fmla="*/ 4217362 h 5318642"/>
              <a:gd name="connsiteX282" fmla="*/ 4096239 w 9021037"/>
              <a:gd name="connsiteY282" fmla="*/ 4270851 h 5318642"/>
              <a:gd name="connsiteX283" fmla="*/ 4046410 w 9021037"/>
              <a:gd name="connsiteY283" fmla="*/ 4335696 h 5318642"/>
              <a:gd name="connsiteX284" fmla="*/ 4014137 w 9021037"/>
              <a:gd name="connsiteY284" fmla="*/ 4367969 h 5318642"/>
              <a:gd name="connsiteX285" fmla="*/ 3924191 w 9021037"/>
              <a:gd name="connsiteY285" fmla="*/ 4468485 h 5318642"/>
              <a:gd name="connsiteX286" fmla="*/ 3838130 w 9021037"/>
              <a:gd name="connsiteY286" fmla="*/ 4537439 h 5318642"/>
              <a:gd name="connsiteX287" fmla="*/ 3780457 w 9021037"/>
              <a:gd name="connsiteY287" fmla="*/ 4563362 h 5318642"/>
              <a:gd name="connsiteX288" fmla="*/ 3813664 w 9021037"/>
              <a:gd name="connsiteY288" fmla="*/ 4639151 h 5318642"/>
              <a:gd name="connsiteX289" fmla="*/ 3810489 w 9021037"/>
              <a:gd name="connsiteY289" fmla="*/ 4728051 h 5318642"/>
              <a:gd name="connsiteX290" fmla="*/ 3745196 w 9021037"/>
              <a:gd name="connsiteY290" fmla="*/ 4755244 h 5318642"/>
              <a:gd name="connsiteX291" fmla="*/ 3699364 w 9021037"/>
              <a:gd name="connsiteY291" fmla="*/ 4693126 h 5318642"/>
              <a:gd name="connsiteX292" fmla="*/ 3621745 w 9021037"/>
              <a:gd name="connsiteY292" fmla="*/ 4641840 h 5318642"/>
              <a:gd name="connsiteX293" fmla="*/ 3499339 w 9021037"/>
              <a:gd name="connsiteY293" fmla="*/ 4664551 h 5318642"/>
              <a:gd name="connsiteX294" fmla="*/ 3423139 w 9021037"/>
              <a:gd name="connsiteY294" fmla="*/ 4728051 h 5318642"/>
              <a:gd name="connsiteX295" fmla="*/ 3342046 w 9021037"/>
              <a:gd name="connsiteY295" fmla="*/ 4725436 h 5318642"/>
              <a:gd name="connsiteX296" fmla="*/ 3286614 w 9021037"/>
              <a:gd name="connsiteY296" fmla="*/ 4785201 h 5318642"/>
              <a:gd name="connsiteX297" fmla="*/ 3212431 w 9021037"/>
              <a:gd name="connsiteY297" fmla="*/ 4788750 h 5318642"/>
              <a:gd name="connsiteX298" fmla="*/ 3153525 w 9021037"/>
              <a:gd name="connsiteY298" fmla="*/ 4755244 h 5318642"/>
              <a:gd name="connsiteX299" fmla="*/ 3099737 w 9021037"/>
              <a:gd name="connsiteY299" fmla="*/ 4712213 h 5318642"/>
              <a:gd name="connsiteX300" fmla="*/ 3032614 w 9021037"/>
              <a:gd name="connsiteY300" fmla="*/ 4591526 h 5318642"/>
              <a:gd name="connsiteX301" fmla="*/ 3054839 w 9021037"/>
              <a:gd name="connsiteY301" fmla="*/ 4556601 h 5318642"/>
              <a:gd name="connsiteX302" fmla="*/ 3088980 w 9021037"/>
              <a:gd name="connsiteY302" fmla="*/ 4561606 h 5318642"/>
              <a:gd name="connsiteX303" fmla="*/ 3131039 w 9021037"/>
              <a:gd name="connsiteY303" fmla="*/ 4585176 h 5318642"/>
              <a:gd name="connsiteX304" fmla="*/ 3173995 w 9021037"/>
              <a:gd name="connsiteY304" fmla="*/ 4560037 h 5318642"/>
              <a:gd name="connsiteX305" fmla="*/ 3172314 w 9021037"/>
              <a:gd name="connsiteY305" fmla="*/ 4505801 h 5318642"/>
              <a:gd name="connsiteX306" fmla="*/ 3142768 w 9021037"/>
              <a:gd name="connsiteY306" fmla="*/ 4443272 h 5318642"/>
              <a:gd name="connsiteX307" fmla="*/ 3192148 w 9021037"/>
              <a:gd name="connsiteY307" fmla="*/ 4404126 h 5318642"/>
              <a:gd name="connsiteX308" fmla="*/ 3268871 w 9021037"/>
              <a:gd name="connsiteY308" fmla="*/ 4377680 h 5318642"/>
              <a:gd name="connsiteX309" fmla="*/ 3299725 w 9021037"/>
              <a:gd name="connsiteY309" fmla="*/ 4261812 h 5318642"/>
              <a:gd name="connsiteX310" fmla="*/ 3411896 w 9021037"/>
              <a:gd name="connsiteY310" fmla="*/ 4243658 h 5318642"/>
              <a:gd name="connsiteX311" fmla="*/ 3423139 w 9021037"/>
              <a:gd name="connsiteY311" fmla="*/ 4140676 h 5318642"/>
              <a:gd name="connsiteX312" fmla="*/ 3380669 w 9021037"/>
              <a:gd name="connsiteY312" fmla="*/ 4050170 h 5318642"/>
              <a:gd name="connsiteX313" fmla="*/ 3401997 w 9021037"/>
              <a:gd name="connsiteY313" fmla="*/ 3941361 h 5318642"/>
              <a:gd name="connsiteX314" fmla="*/ 3490188 w 9021037"/>
              <a:gd name="connsiteY314" fmla="*/ 3891270 h 5318642"/>
              <a:gd name="connsiteX315" fmla="*/ 3589658 w 9021037"/>
              <a:gd name="connsiteY315" fmla="*/ 3897097 h 5318642"/>
              <a:gd name="connsiteX316" fmla="*/ 3669893 w 9021037"/>
              <a:gd name="connsiteY316" fmla="*/ 3948420 h 5318642"/>
              <a:gd name="connsiteX317" fmla="*/ 3737613 w 9021037"/>
              <a:gd name="connsiteY317" fmla="*/ 3984578 h 5318642"/>
              <a:gd name="connsiteX318" fmla="*/ 3813440 w 9021037"/>
              <a:gd name="connsiteY318" fmla="*/ 3954770 h 5318642"/>
              <a:gd name="connsiteX319" fmla="*/ 3913620 w 9021037"/>
              <a:gd name="connsiteY319" fmla="*/ 3963063 h 5318642"/>
              <a:gd name="connsiteX320" fmla="*/ 3899688 w 9021037"/>
              <a:gd name="connsiteY320" fmla="*/ 3865011 h 5318642"/>
              <a:gd name="connsiteX321" fmla="*/ 3911155 w 9021037"/>
              <a:gd name="connsiteY321" fmla="*/ 3759713 h 5318642"/>
              <a:gd name="connsiteX322" fmla="*/ 3829315 w 9021037"/>
              <a:gd name="connsiteY322" fmla="*/ 3709997 h 5318642"/>
              <a:gd name="connsiteX323" fmla="*/ 3750127 w 9021037"/>
              <a:gd name="connsiteY323" fmla="*/ 3651091 h 5318642"/>
              <a:gd name="connsiteX324" fmla="*/ 3702165 w 9021037"/>
              <a:gd name="connsiteY324" fmla="*/ 3571903 h 5318642"/>
              <a:gd name="connsiteX325" fmla="*/ 3659135 w 9021037"/>
              <a:gd name="connsiteY325" fmla="*/ 3518115 h 5318642"/>
              <a:gd name="connsiteX326" fmla="*/ 3655437 w 9021037"/>
              <a:gd name="connsiteY326" fmla="*/ 3410538 h 5318642"/>
              <a:gd name="connsiteX327" fmla="*/ 3558431 w 9021037"/>
              <a:gd name="connsiteY327" fmla="*/ 3368217 h 5318642"/>
              <a:gd name="connsiteX328" fmla="*/ 3474126 w 9021037"/>
              <a:gd name="connsiteY328" fmla="*/ 3263106 h 5318642"/>
              <a:gd name="connsiteX329" fmla="*/ 3508528 w 9021037"/>
              <a:gd name="connsiteY329" fmla="*/ 3173870 h 5318642"/>
              <a:gd name="connsiteX330" fmla="*/ 3531463 w 9021037"/>
              <a:gd name="connsiteY330" fmla="*/ 3083924 h 5318642"/>
              <a:gd name="connsiteX331" fmla="*/ 3465497 w 9021037"/>
              <a:gd name="connsiteY331" fmla="*/ 2990990 h 5318642"/>
              <a:gd name="connsiteX332" fmla="*/ 3381901 w 9021037"/>
              <a:gd name="connsiteY332" fmla="*/ 2973359 h 5318642"/>
              <a:gd name="connsiteX333" fmla="*/ 3316310 w 9021037"/>
              <a:gd name="connsiteY333" fmla="*/ 2894171 h 5318642"/>
              <a:gd name="connsiteX334" fmla="*/ 3249112 w 9021037"/>
              <a:gd name="connsiteY334" fmla="*/ 2840551 h 5318642"/>
              <a:gd name="connsiteX335" fmla="*/ 3196920 w 9021037"/>
              <a:gd name="connsiteY335" fmla="*/ 2838926 h 5318642"/>
              <a:gd name="connsiteX336" fmla="*/ 3146466 w 9021037"/>
              <a:gd name="connsiteY336" fmla="*/ 2886859 h 5318642"/>
              <a:gd name="connsiteX337" fmla="*/ 3099737 w 9021037"/>
              <a:gd name="connsiteY337" fmla="*/ 2829625 h 5318642"/>
              <a:gd name="connsiteX338" fmla="*/ 3023370 w 9021037"/>
              <a:gd name="connsiteY338" fmla="*/ 2820016 h 5318642"/>
              <a:gd name="connsiteX339" fmla="*/ 2955209 w 9021037"/>
              <a:gd name="connsiteY339" fmla="*/ 2788976 h 5318642"/>
              <a:gd name="connsiteX340" fmla="*/ 2938288 w 9021037"/>
              <a:gd name="connsiteY340" fmla="*/ 2705547 h 5318642"/>
              <a:gd name="connsiteX341" fmla="*/ 2872594 w 9021037"/>
              <a:gd name="connsiteY341" fmla="*/ 2718518 h 5318642"/>
              <a:gd name="connsiteX342" fmla="*/ 2773310 w 9021037"/>
              <a:gd name="connsiteY342" fmla="*/ 2629012 h 5318642"/>
              <a:gd name="connsiteX343" fmla="*/ 2658674 w 9021037"/>
              <a:gd name="connsiteY343" fmla="*/ 2646745 h 5318642"/>
              <a:gd name="connsiteX344" fmla="*/ 2565300 w 9021037"/>
              <a:gd name="connsiteY344" fmla="*/ 2702747 h 5318642"/>
              <a:gd name="connsiteX345" fmla="*/ 2443521 w 9021037"/>
              <a:gd name="connsiteY345" fmla="*/ 2711291 h 5318642"/>
              <a:gd name="connsiteX346" fmla="*/ 2314429 w 9021037"/>
              <a:gd name="connsiteY346" fmla="*/ 2743564 h 5318642"/>
              <a:gd name="connsiteX347" fmla="*/ 2217610 w 9021037"/>
              <a:gd name="connsiteY347" fmla="*/ 2775837 h 5318642"/>
              <a:gd name="connsiteX348" fmla="*/ 2164971 w 9021037"/>
              <a:gd name="connsiteY348" fmla="*/ 2850972 h 5318642"/>
              <a:gd name="connsiteX349" fmla="*/ 2105187 w 9021037"/>
              <a:gd name="connsiteY349" fmla="*/ 2910756 h 5318642"/>
              <a:gd name="connsiteX350" fmla="*/ 2034730 w 9021037"/>
              <a:gd name="connsiteY350" fmla="*/ 2937202 h 5318642"/>
              <a:gd name="connsiteX351" fmla="*/ 1980942 w 9021037"/>
              <a:gd name="connsiteY351" fmla="*/ 2958717 h 5318642"/>
              <a:gd name="connsiteX352" fmla="*/ 1872217 w 9021037"/>
              <a:gd name="connsiteY352" fmla="*/ 2986311 h 5318642"/>
              <a:gd name="connsiteX353" fmla="*/ 1734291 w 9021037"/>
              <a:gd name="connsiteY353" fmla="*/ 2998656 h 5318642"/>
              <a:gd name="connsiteX354" fmla="*/ 1598430 w 9021037"/>
              <a:gd name="connsiteY354" fmla="*/ 2999451 h 5318642"/>
              <a:gd name="connsiteX355" fmla="*/ 1524443 w 9021037"/>
              <a:gd name="connsiteY355" fmla="*/ 3066378 h 5318642"/>
              <a:gd name="connsiteX356" fmla="*/ 1484773 w 9021037"/>
              <a:gd name="connsiteY356" fmla="*/ 3120082 h 5318642"/>
              <a:gd name="connsiteX357" fmla="*/ 1421544 w 9021037"/>
              <a:gd name="connsiteY357" fmla="*/ 3130839 h 5318642"/>
              <a:gd name="connsiteX358" fmla="*/ 1364142 w 9021037"/>
              <a:gd name="connsiteY358" fmla="*/ 3105795 h 5318642"/>
              <a:gd name="connsiteX359" fmla="*/ 1313968 w 9021037"/>
              <a:gd name="connsiteY359" fmla="*/ 3066293 h 5318642"/>
              <a:gd name="connsiteX360" fmla="*/ 1292453 w 9021037"/>
              <a:gd name="connsiteY360" fmla="*/ 3034020 h 5318642"/>
              <a:gd name="connsiteX361" fmla="*/ 1224209 w 9021037"/>
              <a:gd name="connsiteY361" fmla="*/ 2974405 h 5318642"/>
              <a:gd name="connsiteX362" fmla="*/ 1120330 w 9021037"/>
              <a:gd name="connsiteY362" fmla="*/ 2980232 h 5318642"/>
              <a:gd name="connsiteX363" fmla="*/ 1051021 w 9021037"/>
              <a:gd name="connsiteY363" fmla="*/ 2999198 h 5318642"/>
              <a:gd name="connsiteX364" fmla="*/ 994264 w 9021037"/>
              <a:gd name="connsiteY364" fmla="*/ 2981801 h 5318642"/>
              <a:gd name="connsiteX365" fmla="*/ 908539 w 9021037"/>
              <a:gd name="connsiteY365" fmla="*/ 2984182 h 5318642"/>
              <a:gd name="connsiteX366" fmla="*/ 849008 w 9021037"/>
              <a:gd name="connsiteY366" fmla="*/ 2960370 h 5318642"/>
              <a:gd name="connsiteX367" fmla="*/ 743813 w 9021037"/>
              <a:gd name="connsiteY367" fmla="*/ 2958717 h 5318642"/>
              <a:gd name="connsiteX368" fmla="*/ 668593 w 9021037"/>
              <a:gd name="connsiteY368" fmla="*/ 2937117 h 5318642"/>
              <a:gd name="connsiteX369" fmla="*/ 608894 w 9021037"/>
              <a:gd name="connsiteY369" fmla="*/ 2912073 h 5318642"/>
              <a:gd name="connsiteX370" fmla="*/ 582448 w 9021037"/>
              <a:gd name="connsiteY370" fmla="*/ 2883413 h 5318642"/>
              <a:gd name="connsiteX371" fmla="*/ 442598 w 9021037"/>
              <a:gd name="connsiteY371" fmla="*/ 2915686 h 5318642"/>
              <a:gd name="connsiteX372" fmla="*/ 431841 w 9021037"/>
              <a:gd name="connsiteY372" fmla="*/ 2947959 h 5318642"/>
              <a:gd name="connsiteX373" fmla="*/ 367995 w 9021037"/>
              <a:gd name="connsiteY373" fmla="*/ 2936557 h 5318642"/>
              <a:gd name="connsiteX374" fmla="*/ 315804 w 9021037"/>
              <a:gd name="connsiteY374" fmla="*/ 2889577 h 5318642"/>
              <a:gd name="connsiteX375" fmla="*/ 238203 w 9021037"/>
              <a:gd name="connsiteY375" fmla="*/ 2883413 h 5318642"/>
              <a:gd name="connsiteX376" fmla="*/ 202148 w 9021037"/>
              <a:gd name="connsiteY376" fmla="*/ 2795055 h 5318642"/>
              <a:gd name="connsiteX377" fmla="*/ 119869 w 9021037"/>
              <a:gd name="connsiteY377" fmla="*/ 2754322 h 5318642"/>
              <a:gd name="connsiteX378" fmla="*/ 42437 w 9021037"/>
              <a:gd name="connsiteY378" fmla="*/ 2693390 h 5318642"/>
              <a:gd name="connsiteX379" fmla="*/ 1703 w 9021037"/>
              <a:gd name="connsiteY379" fmla="*/ 2607497 h 5318642"/>
              <a:gd name="connsiteX380" fmla="*/ 43417 w 9021037"/>
              <a:gd name="connsiteY380" fmla="*/ 2483083 h 5318642"/>
              <a:gd name="connsiteX381" fmla="*/ 119869 w 9021037"/>
              <a:gd name="connsiteY381" fmla="*/ 2420835 h 5318642"/>
              <a:gd name="connsiteX382" fmla="*/ 122503 w 9021037"/>
              <a:gd name="connsiteY382" fmla="*/ 2316956 h 5318642"/>
              <a:gd name="connsiteX383" fmla="*/ 201251 w 9021037"/>
              <a:gd name="connsiteY383" fmla="*/ 2246330 h 5318642"/>
              <a:gd name="connsiteX384" fmla="*/ 233524 w 9021037"/>
              <a:gd name="connsiteY384" fmla="*/ 2191478 h 5318642"/>
              <a:gd name="connsiteX385" fmla="*/ 281234 w 9021037"/>
              <a:gd name="connsiteY385" fmla="*/ 2151893 h 5318642"/>
              <a:gd name="connsiteX386" fmla="*/ 296838 w 9021037"/>
              <a:gd name="connsiteY386" fmla="*/ 2053926 h 5318642"/>
              <a:gd name="connsiteX387" fmla="*/ 265966 w 9021037"/>
              <a:gd name="connsiteY387" fmla="*/ 1923686 h 5318642"/>
              <a:gd name="connsiteX388" fmla="*/ 309977 w 9021037"/>
              <a:gd name="connsiteY388" fmla="*/ 1850847 h 5318642"/>
              <a:gd name="connsiteX389" fmla="*/ 378053 w 9021037"/>
              <a:gd name="connsiteY389" fmla="*/ 1721587 h 5318642"/>
              <a:gd name="connsiteX390" fmla="*/ 464114 w 9021037"/>
              <a:gd name="connsiteY390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86251 w 9021037"/>
              <a:gd name="connsiteY241" fmla="*/ 4861755 h 5318642"/>
              <a:gd name="connsiteX242" fmla="*/ 5584754 w 9021037"/>
              <a:gd name="connsiteY242" fmla="*/ 4819790 h 5318642"/>
              <a:gd name="connsiteX243" fmla="*/ 5530965 w 9021037"/>
              <a:gd name="connsiteY243" fmla="*/ 4787517 h 5318642"/>
              <a:gd name="connsiteX244" fmla="*/ 5423389 w 9021037"/>
              <a:gd name="connsiteY244" fmla="*/ 4766002 h 5318642"/>
              <a:gd name="connsiteX245" fmla="*/ 5358843 w 9021037"/>
              <a:gd name="connsiteY245" fmla="*/ 4733729 h 5318642"/>
              <a:gd name="connsiteX246" fmla="*/ 5326570 w 9021037"/>
              <a:gd name="connsiteY246" fmla="*/ 4722971 h 5318642"/>
              <a:gd name="connsiteX247" fmla="*/ 5294297 w 9021037"/>
              <a:gd name="connsiteY247" fmla="*/ 4701456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4639 w 9021037"/>
              <a:gd name="connsiteY251" fmla="*/ 4543901 h 5318642"/>
              <a:gd name="connsiteX252" fmla="*/ 5339980 w 9021037"/>
              <a:gd name="connsiteY252" fmla="*/ 4489478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30965 w 9021037"/>
              <a:gd name="connsiteY244" fmla="*/ 4787517 h 5318642"/>
              <a:gd name="connsiteX245" fmla="*/ 5423389 w 9021037"/>
              <a:gd name="connsiteY245" fmla="*/ 4766002 h 5318642"/>
              <a:gd name="connsiteX246" fmla="*/ 5358843 w 9021037"/>
              <a:gd name="connsiteY246" fmla="*/ 4733729 h 5318642"/>
              <a:gd name="connsiteX247" fmla="*/ 5326570 w 9021037"/>
              <a:gd name="connsiteY247" fmla="*/ 4722971 h 5318642"/>
              <a:gd name="connsiteX248" fmla="*/ 5294297 w 9021037"/>
              <a:gd name="connsiteY248" fmla="*/ 4701456 h 5318642"/>
              <a:gd name="connsiteX249" fmla="*/ 5175776 w 9021037"/>
              <a:gd name="connsiteY249" fmla="*/ 4704108 h 5318642"/>
              <a:gd name="connsiteX250" fmla="*/ 5166214 w 9021037"/>
              <a:gd name="connsiteY250" fmla="*/ 4655026 h 5318642"/>
              <a:gd name="connsiteX251" fmla="*/ 5197478 w 9021037"/>
              <a:gd name="connsiteY251" fmla="*/ 4572364 h 5318642"/>
              <a:gd name="connsiteX252" fmla="*/ 5264639 w 9021037"/>
              <a:gd name="connsiteY252" fmla="*/ 4543901 h 5318642"/>
              <a:gd name="connsiteX253" fmla="*/ 5339980 w 9021037"/>
              <a:gd name="connsiteY253" fmla="*/ 4489478 h 5318642"/>
              <a:gd name="connsiteX254" fmla="*/ 5401874 w 9021037"/>
              <a:gd name="connsiteY254" fmla="*/ 4432515 h 5318642"/>
              <a:gd name="connsiteX255" fmla="*/ 5466420 w 9021037"/>
              <a:gd name="connsiteY255" fmla="*/ 4421757 h 5318642"/>
              <a:gd name="connsiteX256" fmla="*/ 5617027 w 9021037"/>
              <a:gd name="connsiteY256" fmla="*/ 4378726 h 5318642"/>
              <a:gd name="connsiteX257" fmla="*/ 5712277 w 9021037"/>
              <a:gd name="connsiteY257" fmla="*/ 4285792 h 5318642"/>
              <a:gd name="connsiteX258" fmla="*/ 5573996 w 9021037"/>
              <a:gd name="connsiteY258" fmla="*/ 4195846 h 5318642"/>
              <a:gd name="connsiteX259" fmla="*/ 5467129 w 9021037"/>
              <a:gd name="connsiteY259" fmla="*/ 4187031 h 5318642"/>
              <a:gd name="connsiteX260" fmla="*/ 5404339 w 9021037"/>
              <a:gd name="connsiteY260" fmla="*/ 4245451 h 5318642"/>
              <a:gd name="connsiteX261" fmla="*/ 5296389 w 9021037"/>
              <a:gd name="connsiteY261" fmla="*/ 4229576 h 5318642"/>
              <a:gd name="connsiteX262" fmla="*/ 5223364 w 9021037"/>
              <a:gd name="connsiteY262" fmla="*/ 4223226 h 5318642"/>
              <a:gd name="connsiteX263" fmla="*/ 5154448 w 9021037"/>
              <a:gd name="connsiteY263" fmla="*/ 4185089 h 5318642"/>
              <a:gd name="connsiteX264" fmla="*/ 5122175 w 9021037"/>
              <a:gd name="connsiteY264" fmla="*/ 4195846 h 5318642"/>
              <a:gd name="connsiteX265" fmla="*/ 5025356 w 9021037"/>
              <a:gd name="connsiteY265" fmla="*/ 4185089 h 5318642"/>
              <a:gd name="connsiteX266" fmla="*/ 4960810 w 9021037"/>
              <a:gd name="connsiteY266" fmla="*/ 4152816 h 5318642"/>
              <a:gd name="connsiteX267" fmla="*/ 4907022 w 9021037"/>
              <a:gd name="connsiteY267" fmla="*/ 4099027 h 5318642"/>
              <a:gd name="connsiteX268" fmla="*/ 4836014 w 9021037"/>
              <a:gd name="connsiteY268" fmla="*/ 4093051 h 5318642"/>
              <a:gd name="connsiteX269" fmla="*/ 4804899 w 9021037"/>
              <a:gd name="connsiteY269" fmla="*/ 4048414 h 5318642"/>
              <a:gd name="connsiteX270" fmla="*/ 4902689 w 9021037"/>
              <a:gd name="connsiteY270" fmla="*/ 4007326 h 5318642"/>
              <a:gd name="connsiteX271" fmla="*/ 4880576 w 9021037"/>
              <a:gd name="connsiteY271" fmla="*/ 3944536 h 5318642"/>
              <a:gd name="connsiteX272" fmla="*/ 4739307 w 9021037"/>
              <a:gd name="connsiteY272" fmla="*/ 3953538 h 5318642"/>
              <a:gd name="connsiteX273" fmla="*/ 4639500 w 9021037"/>
              <a:gd name="connsiteY273" fmla="*/ 3859707 h 5318642"/>
              <a:gd name="connsiteX274" fmla="*/ 4502639 w 9021037"/>
              <a:gd name="connsiteY274" fmla="*/ 3870801 h 5318642"/>
              <a:gd name="connsiteX275" fmla="*/ 4421695 w 9021037"/>
              <a:gd name="connsiteY275" fmla="*/ 3860417 h 5318642"/>
              <a:gd name="connsiteX276" fmla="*/ 4328014 w 9021037"/>
              <a:gd name="connsiteY276" fmla="*/ 3873976 h 5318642"/>
              <a:gd name="connsiteX277" fmla="*/ 4302614 w 9021037"/>
              <a:gd name="connsiteY277" fmla="*/ 3899376 h 5318642"/>
              <a:gd name="connsiteX278" fmla="*/ 4305789 w 9021037"/>
              <a:gd name="connsiteY278" fmla="*/ 3947001 h 5318642"/>
              <a:gd name="connsiteX279" fmla="*/ 4272321 w 9021037"/>
              <a:gd name="connsiteY279" fmla="*/ 4045239 h 5318642"/>
              <a:gd name="connsiteX280" fmla="*/ 4229290 w 9021037"/>
              <a:gd name="connsiteY280" fmla="*/ 4109785 h 5318642"/>
              <a:gd name="connsiteX281" fmla="*/ 4207775 w 9021037"/>
              <a:gd name="connsiteY281" fmla="*/ 4142058 h 5318642"/>
              <a:gd name="connsiteX282" fmla="*/ 4175502 w 9021037"/>
              <a:gd name="connsiteY282" fmla="*/ 4174331 h 5318642"/>
              <a:gd name="connsiteX283" fmla="*/ 4121714 w 9021037"/>
              <a:gd name="connsiteY283" fmla="*/ 4217362 h 5318642"/>
              <a:gd name="connsiteX284" fmla="*/ 4096239 w 9021037"/>
              <a:gd name="connsiteY284" fmla="*/ 4270851 h 5318642"/>
              <a:gd name="connsiteX285" fmla="*/ 4046410 w 9021037"/>
              <a:gd name="connsiteY285" fmla="*/ 4335696 h 5318642"/>
              <a:gd name="connsiteX286" fmla="*/ 4014137 w 9021037"/>
              <a:gd name="connsiteY286" fmla="*/ 4367969 h 5318642"/>
              <a:gd name="connsiteX287" fmla="*/ 3924191 w 9021037"/>
              <a:gd name="connsiteY287" fmla="*/ 4468485 h 5318642"/>
              <a:gd name="connsiteX288" fmla="*/ 3838130 w 9021037"/>
              <a:gd name="connsiteY288" fmla="*/ 4537439 h 5318642"/>
              <a:gd name="connsiteX289" fmla="*/ 3780457 w 9021037"/>
              <a:gd name="connsiteY289" fmla="*/ 4563362 h 5318642"/>
              <a:gd name="connsiteX290" fmla="*/ 3813664 w 9021037"/>
              <a:gd name="connsiteY290" fmla="*/ 4639151 h 5318642"/>
              <a:gd name="connsiteX291" fmla="*/ 3810489 w 9021037"/>
              <a:gd name="connsiteY291" fmla="*/ 4728051 h 5318642"/>
              <a:gd name="connsiteX292" fmla="*/ 3745196 w 9021037"/>
              <a:gd name="connsiteY292" fmla="*/ 4755244 h 5318642"/>
              <a:gd name="connsiteX293" fmla="*/ 3699364 w 9021037"/>
              <a:gd name="connsiteY293" fmla="*/ 4693126 h 5318642"/>
              <a:gd name="connsiteX294" fmla="*/ 3621745 w 9021037"/>
              <a:gd name="connsiteY294" fmla="*/ 4641840 h 5318642"/>
              <a:gd name="connsiteX295" fmla="*/ 3499339 w 9021037"/>
              <a:gd name="connsiteY295" fmla="*/ 4664551 h 5318642"/>
              <a:gd name="connsiteX296" fmla="*/ 3423139 w 9021037"/>
              <a:gd name="connsiteY296" fmla="*/ 4728051 h 5318642"/>
              <a:gd name="connsiteX297" fmla="*/ 3342046 w 9021037"/>
              <a:gd name="connsiteY297" fmla="*/ 4725436 h 5318642"/>
              <a:gd name="connsiteX298" fmla="*/ 3286614 w 9021037"/>
              <a:gd name="connsiteY298" fmla="*/ 4785201 h 5318642"/>
              <a:gd name="connsiteX299" fmla="*/ 3212431 w 9021037"/>
              <a:gd name="connsiteY299" fmla="*/ 4788750 h 5318642"/>
              <a:gd name="connsiteX300" fmla="*/ 3153525 w 9021037"/>
              <a:gd name="connsiteY300" fmla="*/ 4755244 h 5318642"/>
              <a:gd name="connsiteX301" fmla="*/ 3099737 w 9021037"/>
              <a:gd name="connsiteY301" fmla="*/ 4712213 h 5318642"/>
              <a:gd name="connsiteX302" fmla="*/ 3032614 w 9021037"/>
              <a:gd name="connsiteY302" fmla="*/ 4591526 h 5318642"/>
              <a:gd name="connsiteX303" fmla="*/ 3054839 w 9021037"/>
              <a:gd name="connsiteY303" fmla="*/ 4556601 h 5318642"/>
              <a:gd name="connsiteX304" fmla="*/ 3088980 w 9021037"/>
              <a:gd name="connsiteY304" fmla="*/ 4561606 h 5318642"/>
              <a:gd name="connsiteX305" fmla="*/ 3131039 w 9021037"/>
              <a:gd name="connsiteY305" fmla="*/ 4585176 h 5318642"/>
              <a:gd name="connsiteX306" fmla="*/ 3173995 w 9021037"/>
              <a:gd name="connsiteY306" fmla="*/ 4560037 h 5318642"/>
              <a:gd name="connsiteX307" fmla="*/ 3172314 w 9021037"/>
              <a:gd name="connsiteY307" fmla="*/ 4505801 h 5318642"/>
              <a:gd name="connsiteX308" fmla="*/ 3142768 w 9021037"/>
              <a:gd name="connsiteY308" fmla="*/ 4443272 h 5318642"/>
              <a:gd name="connsiteX309" fmla="*/ 3192148 w 9021037"/>
              <a:gd name="connsiteY309" fmla="*/ 4404126 h 5318642"/>
              <a:gd name="connsiteX310" fmla="*/ 3268871 w 9021037"/>
              <a:gd name="connsiteY310" fmla="*/ 4377680 h 5318642"/>
              <a:gd name="connsiteX311" fmla="*/ 3299725 w 9021037"/>
              <a:gd name="connsiteY311" fmla="*/ 4261812 h 5318642"/>
              <a:gd name="connsiteX312" fmla="*/ 3411896 w 9021037"/>
              <a:gd name="connsiteY312" fmla="*/ 4243658 h 5318642"/>
              <a:gd name="connsiteX313" fmla="*/ 3423139 w 9021037"/>
              <a:gd name="connsiteY313" fmla="*/ 4140676 h 5318642"/>
              <a:gd name="connsiteX314" fmla="*/ 3380669 w 9021037"/>
              <a:gd name="connsiteY314" fmla="*/ 4050170 h 5318642"/>
              <a:gd name="connsiteX315" fmla="*/ 3401997 w 9021037"/>
              <a:gd name="connsiteY315" fmla="*/ 3941361 h 5318642"/>
              <a:gd name="connsiteX316" fmla="*/ 3490188 w 9021037"/>
              <a:gd name="connsiteY316" fmla="*/ 3891270 h 5318642"/>
              <a:gd name="connsiteX317" fmla="*/ 3589658 w 9021037"/>
              <a:gd name="connsiteY317" fmla="*/ 3897097 h 5318642"/>
              <a:gd name="connsiteX318" fmla="*/ 3669893 w 9021037"/>
              <a:gd name="connsiteY318" fmla="*/ 3948420 h 5318642"/>
              <a:gd name="connsiteX319" fmla="*/ 3737613 w 9021037"/>
              <a:gd name="connsiteY319" fmla="*/ 3984578 h 5318642"/>
              <a:gd name="connsiteX320" fmla="*/ 3813440 w 9021037"/>
              <a:gd name="connsiteY320" fmla="*/ 3954770 h 5318642"/>
              <a:gd name="connsiteX321" fmla="*/ 3913620 w 9021037"/>
              <a:gd name="connsiteY321" fmla="*/ 3963063 h 5318642"/>
              <a:gd name="connsiteX322" fmla="*/ 3899688 w 9021037"/>
              <a:gd name="connsiteY322" fmla="*/ 3865011 h 5318642"/>
              <a:gd name="connsiteX323" fmla="*/ 3911155 w 9021037"/>
              <a:gd name="connsiteY323" fmla="*/ 3759713 h 5318642"/>
              <a:gd name="connsiteX324" fmla="*/ 3829315 w 9021037"/>
              <a:gd name="connsiteY324" fmla="*/ 3709997 h 5318642"/>
              <a:gd name="connsiteX325" fmla="*/ 3750127 w 9021037"/>
              <a:gd name="connsiteY325" fmla="*/ 3651091 h 5318642"/>
              <a:gd name="connsiteX326" fmla="*/ 3702165 w 9021037"/>
              <a:gd name="connsiteY326" fmla="*/ 3571903 h 5318642"/>
              <a:gd name="connsiteX327" fmla="*/ 3659135 w 9021037"/>
              <a:gd name="connsiteY327" fmla="*/ 3518115 h 5318642"/>
              <a:gd name="connsiteX328" fmla="*/ 3655437 w 9021037"/>
              <a:gd name="connsiteY328" fmla="*/ 3410538 h 5318642"/>
              <a:gd name="connsiteX329" fmla="*/ 3558431 w 9021037"/>
              <a:gd name="connsiteY329" fmla="*/ 3368217 h 5318642"/>
              <a:gd name="connsiteX330" fmla="*/ 3474126 w 9021037"/>
              <a:gd name="connsiteY330" fmla="*/ 3263106 h 5318642"/>
              <a:gd name="connsiteX331" fmla="*/ 3508528 w 9021037"/>
              <a:gd name="connsiteY331" fmla="*/ 3173870 h 5318642"/>
              <a:gd name="connsiteX332" fmla="*/ 3531463 w 9021037"/>
              <a:gd name="connsiteY332" fmla="*/ 3083924 h 5318642"/>
              <a:gd name="connsiteX333" fmla="*/ 3465497 w 9021037"/>
              <a:gd name="connsiteY333" fmla="*/ 2990990 h 5318642"/>
              <a:gd name="connsiteX334" fmla="*/ 3381901 w 9021037"/>
              <a:gd name="connsiteY334" fmla="*/ 2973359 h 5318642"/>
              <a:gd name="connsiteX335" fmla="*/ 3316310 w 9021037"/>
              <a:gd name="connsiteY335" fmla="*/ 2894171 h 5318642"/>
              <a:gd name="connsiteX336" fmla="*/ 3249112 w 9021037"/>
              <a:gd name="connsiteY336" fmla="*/ 2840551 h 5318642"/>
              <a:gd name="connsiteX337" fmla="*/ 3196920 w 9021037"/>
              <a:gd name="connsiteY337" fmla="*/ 2838926 h 5318642"/>
              <a:gd name="connsiteX338" fmla="*/ 3146466 w 9021037"/>
              <a:gd name="connsiteY338" fmla="*/ 2886859 h 5318642"/>
              <a:gd name="connsiteX339" fmla="*/ 3099737 w 9021037"/>
              <a:gd name="connsiteY339" fmla="*/ 2829625 h 5318642"/>
              <a:gd name="connsiteX340" fmla="*/ 3023370 w 9021037"/>
              <a:gd name="connsiteY340" fmla="*/ 2820016 h 5318642"/>
              <a:gd name="connsiteX341" fmla="*/ 2955209 w 9021037"/>
              <a:gd name="connsiteY341" fmla="*/ 2788976 h 5318642"/>
              <a:gd name="connsiteX342" fmla="*/ 2938288 w 9021037"/>
              <a:gd name="connsiteY342" fmla="*/ 2705547 h 5318642"/>
              <a:gd name="connsiteX343" fmla="*/ 2872594 w 9021037"/>
              <a:gd name="connsiteY343" fmla="*/ 2718518 h 5318642"/>
              <a:gd name="connsiteX344" fmla="*/ 2773310 w 9021037"/>
              <a:gd name="connsiteY344" fmla="*/ 2629012 h 5318642"/>
              <a:gd name="connsiteX345" fmla="*/ 2658674 w 9021037"/>
              <a:gd name="connsiteY345" fmla="*/ 2646745 h 5318642"/>
              <a:gd name="connsiteX346" fmla="*/ 2565300 w 9021037"/>
              <a:gd name="connsiteY346" fmla="*/ 2702747 h 5318642"/>
              <a:gd name="connsiteX347" fmla="*/ 2443521 w 9021037"/>
              <a:gd name="connsiteY347" fmla="*/ 2711291 h 5318642"/>
              <a:gd name="connsiteX348" fmla="*/ 2314429 w 9021037"/>
              <a:gd name="connsiteY348" fmla="*/ 2743564 h 5318642"/>
              <a:gd name="connsiteX349" fmla="*/ 2217610 w 9021037"/>
              <a:gd name="connsiteY349" fmla="*/ 2775837 h 5318642"/>
              <a:gd name="connsiteX350" fmla="*/ 2164971 w 9021037"/>
              <a:gd name="connsiteY350" fmla="*/ 2850972 h 5318642"/>
              <a:gd name="connsiteX351" fmla="*/ 2105187 w 9021037"/>
              <a:gd name="connsiteY351" fmla="*/ 2910756 h 5318642"/>
              <a:gd name="connsiteX352" fmla="*/ 2034730 w 9021037"/>
              <a:gd name="connsiteY352" fmla="*/ 2937202 h 5318642"/>
              <a:gd name="connsiteX353" fmla="*/ 1980942 w 9021037"/>
              <a:gd name="connsiteY353" fmla="*/ 2958717 h 5318642"/>
              <a:gd name="connsiteX354" fmla="*/ 1872217 w 9021037"/>
              <a:gd name="connsiteY354" fmla="*/ 2986311 h 5318642"/>
              <a:gd name="connsiteX355" fmla="*/ 1734291 w 9021037"/>
              <a:gd name="connsiteY355" fmla="*/ 2998656 h 5318642"/>
              <a:gd name="connsiteX356" fmla="*/ 1598430 w 9021037"/>
              <a:gd name="connsiteY356" fmla="*/ 2999451 h 5318642"/>
              <a:gd name="connsiteX357" fmla="*/ 1524443 w 9021037"/>
              <a:gd name="connsiteY357" fmla="*/ 3066378 h 5318642"/>
              <a:gd name="connsiteX358" fmla="*/ 1484773 w 9021037"/>
              <a:gd name="connsiteY358" fmla="*/ 3120082 h 5318642"/>
              <a:gd name="connsiteX359" fmla="*/ 1421544 w 9021037"/>
              <a:gd name="connsiteY359" fmla="*/ 3130839 h 5318642"/>
              <a:gd name="connsiteX360" fmla="*/ 1364142 w 9021037"/>
              <a:gd name="connsiteY360" fmla="*/ 3105795 h 5318642"/>
              <a:gd name="connsiteX361" fmla="*/ 1313968 w 9021037"/>
              <a:gd name="connsiteY361" fmla="*/ 3066293 h 5318642"/>
              <a:gd name="connsiteX362" fmla="*/ 1292453 w 9021037"/>
              <a:gd name="connsiteY362" fmla="*/ 3034020 h 5318642"/>
              <a:gd name="connsiteX363" fmla="*/ 1224209 w 9021037"/>
              <a:gd name="connsiteY363" fmla="*/ 2974405 h 5318642"/>
              <a:gd name="connsiteX364" fmla="*/ 1120330 w 9021037"/>
              <a:gd name="connsiteY364" fmla="*/ 2980232 h 5318642"/>
              <a:gd name="connsiteX365" fmla="*/ 1051021 w 9021037"/>
              <a:gd name="connsiteY365" fmla="*/ 2999198 h 5318642"/>
              <a:gd name="connsiteX366" fmla="*/ 994264 w 9021037"/>
              <a:gd name="connsiteY366" fmla="*/ 2981801 h 5318642"/>
              <a:gd name="connsiteX367" fmla="*/ 908539 w 9021037"/>
              <a:gd name="connsiteY367" fmla="*/ 2984182 h 5318642"/>
              <a:gd name="connsiteX368" fmla="*/ 849008 w 9021037"/>
              <a:gd name="connsiteY368" fmla="*/ 2960370 h 5318642"/>
              <a:gd name="connsiteX369" fmla="*/ 743813 w 9021037"/>
              <a:gd name="connsiteY369" fmla="*/ 2958717 h 5318642"/>
              <a:gd name="connsiteX370" fmla="*/ 668593 w 9021037"/>
              <a:gd name="connsiteY370" fmla="*/ 2937117 h 5318642"/>
              <a:gd name="connsiteX371" fmla="*/ 608894 w 9021037"/>
              <a:gd name="connsiteY371" fmla="*/ 2912073 h 5318642"/>
              <a:gd name="connsiteX372" fmla="*/ 582448 w 9021037"/>
              <a:gd name="connsiteY372" fmla="*/ 2883413 h 5318642"/>
              <a:gd name="connsiteX373" fmla="*/ 442598 w 9021037"/>
              <a:gd name="connsiteY373" fmla="*/ 2915686 h 5318642"/>
              <a:gd name="connsiteX374" fmla="*/ 431841 w 9021037"/>
              <a:gd name="connsiteY374" fmla="*/ 2947959 h 5318642"/>
              <a:gd name="connsiteX375" fmla="*/ 367995 w 9021037"/>
              <a:gd name="connsiteY375" fmla="*/ 2936557 h 5318642"/>
              <a:gd name="connsiteX376" fmla="*/ 315804 w 9021037"/>
              <a:gd name="connsiteY376" fmla="*/ 2889577 h 5318642"/>
              <a:gd name="connsiteX377" fmla="*/ 238203 w 9021037"/>
              <a:gd name="connsiteY377" fmla="*/ 2883413 h 5318642"/>
              <a:gd name="connsiteX378" fmla="*/ 202148 w 9021037"/>
              <a:gd name="connsiteY378" fmla="*/ 2795055 h 5318642"/>
              <a:gd name="connsiteX379" fmla="*/ 119869 w 9021037"/>
              <a:gd name="connsiteY379" fmla="*/ 2754322 h 5318642"/>
              <a:gd name="connsiteX380" fmla="*/ 42437 w 9021037"/>
              <a:gd name="connsiteY380" fmla="*/ 2693390 h 5318642"/>
              <a:gd name="connsiteX381" fmla="*/ 1703 w 9021037"/>
              <a:gd name="connsiteY381" fmla="*/ 2607497 h 5318642"/>
              <a:gd name="connsiteX382" fmla="*/ 43417 w 9021037"/>
              <a:gd name="connsiteY382" fmla="*/ 2483083 h 5318642"/>
              <a:gd name="connsiteX383" fmla="*/ 119869 w 9021037"/>
              <a:gd name="connsiteY383" fmla="*/ 2420835 h 5318642"/>
              <a:gd name="connsiteX384" fmla="*/ 122503 w 9021037"/>
              <a:gd name="connsiteY384" fmla="*/ 2316956 h 5318642"/>
              <a:gd name="connsiteX385" fmla="*/ 201251 w 9021037"/>
              <a:gd name="connsiteY385" fmla="*/ 2246330 h 5318642"/>
              <a:gd name="connsiteX386" fmla="*/ 233524 w 9021037"/>
              <a:gd name="connsiteY386" fmla="*/ 2191478 h 5318642"/>
              <a:gd name="connsiteX387" fmla="*/ 281234 w 9021037"/>
              <a:gd name="connsiteY387" fmla="*/ 2151893 h 5318642"/>
              <a:gd name="connsiteX388" fmla="*/ 296838 w 9021037"/>
              <a:gd name="connsiteY388" fmla="*/ 2053926 h 5318642"/>
              <a:gd name="connsiteX389" fmla="*/ 265966 w 9021037"/>
              <a:gd name="connsiteY389" fmla="*/ 1923686 h 5318642"/>
              <a:gd name="connsiteX390" fmla="*/ 309977 w 9021037"/>
              <a:gd name="connsiteY390" fmla="*/ 1850847 h 5318642"/>
              <a:gd name="connsiteX391" fmla="*/ 378053 w 9021037"/>
              <a:gd name="connsiteY391" fmla="*/ 1721587 h 5318642"/>
              <a:gd name="connsiteX392" fmla="*/ 464114 w 9021037"/>
              <a:gd name="connsiteY392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23389 w 9021037"/>
              <a:gd name="connsiteY245" fmla="*/ 4766002 h 5318642"/>
              <a:gd name="connsiteX246" fmla="*/ 5358843 w 9021037"/>
              <a:gd name="connsiteY246" fmla="*/ 4733729 h 5318642"/>
              <a:gd name="connsiteX247" fmla="*/ 5326570 w 9021037"/>
              <a:gd name="connsiteY247" fmla="*/ 4722971 h 5318642"/>
              <a:gd name="connsiteX248" fmla="*/ 5294297 w 9021037"/>
              <a:gd name="connsiteY248" fmla="*/ 4701456 h 5318642"/>
              <a:gd name="connsiteX249" fmla="*/ 5175776 w 9021037"/>
              <a:gd name="connsiteY249" fmla="*/ 4704108 h 5318642"/>
              <a:gd name="connsiteX250" fmla="*/ 5166214 w 9021037"/>
              <a:gd name="connsiteY250" fmla="*/ 4655026 h 5318642"/>
              <a:gd name="connsiteX251" fmla="*/ 5197478 w 9021037"/>
              <a:gd name="connsiteY251" fmla="*/ 4572364 h 5318642"/>
              <a:gd name="connsiteX252" fmla="*/ 5264639 w 9021037"/>
              <a:gd name="connsiteY252" fmla="*/ 4543901 h 5318642"/>
              <a:gd name="connsiteX253" fmla="*/ 5339980 w 9021037"/>
              <a:gd name="connsiteY253" fmla="*/ 4489478 h 5318642"/>
              <a:gd name="connsiteX254" fmla="*/ 5401874 w 9021037"/>
              <a:gd name="connsiteY254" fmla="*/ 4432515 h 5318642"/>
              <a:gd name="connsiteX255" fmla="*/ 5466420 w 9021037"/>
              <a:gd name="connsiteY255" fmla="*/ 4421757 h 5318642"/>
              <a:gd name="connsiteX256" fmla="*/ 5617027 w 9021037"/>
              <a:gd name="connsiteY256" fmla="*/ 4378726 h 5318642"/>
              <a:gd name="connsiteX257" fmla="*/ 5712277 w 9021037"/>
              <a:gd name="connsiteY257" fmla="*/ 4285792 h 5318642"/>
              <a:gd name="connsiteX258" fmla="*/ 5573996 w 9021037"/>
              <a:gd name="connsiteY258" fmla="*/ 4195846 h 5318642"/>
              <a:gd name="connsiteX259" fmla="*/ 5467129 w 9021037"/>
              <a:gd name="connsiteY259" fmla="*/ 4187031 h 5318642"/>
              <a:gd name="connsiteX260" fmla="*/ 5404339 w 9021037"/>
              <a:gd name="connsiteY260" fmla="*/ 4245451 h 5318642"/>
              <a:gd name="connsiteX261" fmla="*/ 5296389 w 9021037"/>
              <a:gd name="connsiteY261" fmla="*/ 4229576 h 5318642"/>
              <a:gd name="connsiteX262" fmla="*/ 5223364 w 9021037"/>
              <a:gd name="connsiteY262" fmla="*/ 4223226 h 5318642"/>
              <a:gd name="connsiteX263" fmla="*/ 5154448 w 9021037"/>
              <a:gd name="connsiteY263" fmla="*/ 4185089 h 5318642"/>
              <a:gd name="connsiteX264" fmla="*/ 5122175 w 9021037"/>
              <a:gd name="connsiteY264" fmla="*/ 4195846 h 5318642"/>
              <a:gd name="connsiteX265" fmla="*/ 5025356 w 9021037"/>
              <a:gd name="connsiteY265" fmla="*/ 4185089 h 5318642"/>
              <a:gd name="connsiteX266" fmla="*/ 4960810 w 9021037"/>
              <a:gd name="connsiteY266" fmla="*/ 4152816 h 5318642"/>
              <a:gd name="connsiteX267" fmla="*/ 4907022 w 9021037"/>
              <a:gd name="connsiteY267" fmla="*/ 4099027 h 5318642"/>
              <a:gd name="connsiteX268" fmla="*/ 4836014 w 9021037"/>
              <a:gd name="connsiteY268" fmla="*/ 4093051 h 5318642"/>
              <a:gd name="connsiteX269" fmla="*/ 4804899 w 9021037"/>
              <a:gd name="connsiteY269" fmla="*/ 4048414 h 5318642"/>
              <a:gd name="connsiteX270" fmla="*/ 4902689 w 9021037"/>
              <a:gd name="connsiteY270" fmla="*/ 4007326 h 5318642"/>
              <a:gd name="connsiteX271" fmla="*/ 4880576 w 9021037"/>
              <a:gd name="connsiteY271" fmla="*/ 3944536 h 5318642"/>
              <a:gd name="connsiteX272" fmla="*/ 4739307 w 9021037"/>
              <a:gd name="connsiteY272" fmla="*/ 3953538 h 5318642"/>
              <a:gd name="connsiteX273" fmla="*/ 4639500 w 9021037"/>
              <a:gd name="connsiteY273" fmla="*/ 3859707 h 5318642"/>
              <a:gd name="connsiteX274" fmla="*/ 4502639 w 9021037"/>
              <a:gd name="connsiteY274" fmla="*/ 3870801 h 5318642"/>
              <a:gd name="connsiteX275" fmla="*/ 4421695 w 9021037"/>
              <a:gd name="connsiteY275" fmla="*/ 3860417 h 5318642"/>
              <a:gd name="connsiteX276" fmla="*/ 4328014 w 9021037"/>
              <a:gd name="connsiteY276" fmla="*/ 3873976 h 5318642"/>
              <a:gd name="connsiteX277" fmla="*/ 4302614 w 9021037"/>
              <a:gd name="connsiteY277" fmla="*/ 3899376 h 5318642"/>
              <a:gd name="connsiteX278" fmla="*/ 4305789 w 9021037"/>
              <a:gd name="connsiteY278" fmla="*/ 3947001 h 5318642"/>
              <a:gd name="connsiteX279" fmla="*/ 4272321 w 9021037"/>
              <a:gd name="connsiteY279" fmla="*/ 4045239 h 5318642"/>
              <a:gd name="connsiteX280" fmla="*/ 4229290 w 9021037"/>
              <a:gd name="connsiteY280" fmla="*/ 4109785 h 5318642"/>
              <a:gd name="connsiteX281" fmla="*/ 4207775 w 9021037"/>
              <a:gd name="connsiteY281" fmla="*/ 4142058 h 5318642"/>
              <a:gd name="connsiteX282" fmla="*/ 4175502 w 9021037"/>
              <a:gd name="connsiteY282" fmla="*/ 4174331 h 5318642"/>
              <a:gd name="connsiteX283" fmla="*/ 4121714 w 9021037"/>
              <a:gd name="connsiteY283" fmla="*/ 4217362 h 5318642"/>
              <a:gd name="connsiteX284" fmla="*/ 4096239 w 9021037"/>
              <a:gd name="connsiteY284" fmla="*/ 4270851 h 5318642"/>
              <a:gd name="connsiteX285" fmla="*/ 4046410 w 9021037"/>
              <a:gd name="connsiteY285" fmla="*/ 4335696 h 5318642"/>
              <a:gd name="connsiteX286" fmla="*/ 4014137 w 9021037"/>
              <a:gd name="connsiteY286" fmla="*/ 4367969 h 5318642"/>
              <a:gd name="connsiteX287" fmla="*/ 3924191 w 9021037"/>
              <a:gd name="connsiteY287" fmla="*/ 4468485 h 5318642"/>
              <a:gd name="connsiteX288" fmla="*/ 3838130 w 9021037"/>
              <a:gd name="connsiteY288" fmla="*/ 4537439 h 5318642"/>
              <a:gd name="connsiteX289" fmla="*/ 3780457 w 9021037"/>
              <a:gd name="connsiteY289" fmla="*/ 4563362 h 5318642"/>
              <a:gd name="connsiteX290" fmla="*/ 3813664 w 9021037"/>
              <a:gd name="connsiteY290" fmla="*/ 4639151 h 5318642"/>
              <a:gd name="connsiteX291" fmla="*/ 3810489 w 9021037"/>
              <a:gd name="connsiteY291" fmla="*/ 4728051 h 5318642"/>
              <a:gd name="connsiteX292" fmla="*/ 3745196 w 9021037"/>
              <a:gd name="connsiteY292" fmla="*/ 4755244 h 5318642"/>
              <a:gd name="connsiteX293" fmla="*/ 3699364 w 9021037"/>
              <a:gd name="connsiteY293" fmla="*/ 4693126 h 5318642"/>
              <a:gd name="connsiteX294" fmla="*/ 3621745 w 9021037"/>
              <a:gd name="connsiteY294" fmla="*/ 4641840 h 5318642"/>
              <a:gd name="connsiteX295" fmla="*/ 3499339 w 9021037"/>
              <a:gd name="connsiteY295" fmla="*/ 4664551 h 5318642"/>
              <a:gd name="connsiteX296" fmla="*/ 3423139 w 9021037"/>
              <a:gd name="connsiteY296" fmla="*/ 4728051 h 5318642"/>
              <a:gd name="connsiteX297" fmla="*/ 3342046 w 9021037"/>
              <a:gd name="connsiteY297" fmla="*/ 4725436 h 5318642"/>
              <a:gd name="connsiteX298" fmla="*/ 3286614 w 9021037"/>
              <a:gd name="connsiteY298" fmla="*/ 4785201 h 5318642"/>
              <a:gd name="connsiteX299" fmla="*/ 3212431 w 9021037"/>
              <a:gd name="connsiteY299" fmla="*/ 4788750 h 5318642"/>
              <a:gd name="connsiteX300" fmla="*/ 3153525 w 9021037"/>
              <a:gd name="connsiteY300" fmla="*/ 4755244 h 5318642"/>
              <a:gd name="connsiteX301" fmla="*/ 3099737 w 9021037"/>
              <a:gd name="connsiteY301" fmla="*/ 4712213 h 5318642"/>
              <a:gd name="connsiteX302" fmla="*/ 3032614 w 9021037"/>
              <a:gd name="connsiteY302" fmla="*/ 4591526 h 5318642"/>
              <a:gd name="connsiteX303" fmla="*/ 3054839 w 9021037"/>
              <a:gd name="connsiteY303" fmla="*/ 4556601 h 5318642"/>
              <a:gd name="connsiteX304" fmla="*/ 3088980 w 9021037"/>
              <a:gd name="connsiteY304" fmla="*/ 4561606 h 5318642"/>
              <a:gd name="connsiteX305" fmla="*/ 3131039 w 9021037"/>
              <a:gd name="connsiteY305" fmla="*/ 4585176 h 5318642"/>
              <a:gd name="connsiteX306" fmla="*/ 3173995 w 9021037"/>
              <a:gd name="connsiteY306" fmla="*/ 4560037 h 5318642"/>
              <a:gd name="connsiteX307" fmla="*/ 3172314 w 9021037"/>
              <a:gd name="connsiteY307" fmla="*/ 4505801 h 5318642"/>
              <a:gd name="connsiteX308" fmla="*/ 3142768 w 9021037"/>
              <a:gd name="connsiteY308" fmla="*/ 4443272 h 5318642"/>
              <a:gd name="connsiteX309" fmla="*/ 3192148 w 9021037"/>
              <a:gd name="connsiteY309" fmla="*/ 4404126 h 5318642"/>
              <a:gd name="connsiteX310" fmla="*/ 3268871 w 9021037"/>
              <a:gd name="connsiteY310" fmla="*/ 4377680 h 5318642"/>
              <a:gd name="connsiteX311" fmla="*/ 3299725 w 9021037"/>
              <a:gd name="connsiteY311" fmla="*/ 4261812 h 5318642"/>
              <a:gd name="connsiteX312" fmla="*/ 3411896 w 9021037"/>
              <a:gd name="connsiteY312" fmla="*/ 4243658 h 5318642"/>
              <a:gd name="connsiteX313" fmla="*/ 3423139 w 9021037"/>
              <a:gd name="connsiteY313" fmla="*/ 4140676 h 5318642"/>
              <a:gd name="connsiteX314" fmla="*/ 3380669 w 9021037"/>
              <a:gd name="connsiteY314" fmla="*/ 4050170 h 5318642"/>
              <a:gd name="connsiteX315" fmla="*/ 3401997 w 9021037"/>
              <a:gd name="connsiteY315" fmla="*/ 3941361 h 5318642"/>
              <a:gd name="connsiteX316" fmla="*/ 3490188 w 9021037"/>
              <a:gd name="connsiteY316" fmla="*/ 3891270 h 5318642"/>
              <a:gd name="connsiteX317" fmla="*/ 3589658 w 9021037"/>
              <a:gd name="connsiteY317" fmla="*/ 3897097 h 5318642"/>
              <a:gd name="connsiteX318" fmla="*/ 3669893 w 9021037"/>
              <a:gd name="connsiteY318" fmla="*/ 3948420 h 5318642"/>
              <a:gd name="connsiteX319" fmla="*/ 3737613 w 9021037"/>
              <a:gd name="connsiteY319" fmla="*/ 3984578 h 5318642"/>
              <a:gd name="connsiteX320" fmla="*/ 3813440 w 9021037"/>
              <a:gd name="connsiteY320" fmla="*/ 3954770 h 5318642"/>
              <a:gd name="connsiteX321" fmla="*/ 3913620 w 9021037"/>
              <a:gd name="connsiteY321" fmla="*/ 3963063 h 5318642"/>
              <a:gd name="connsiteX322" fmla="*/ 3899688 w 9021037"/>
              <a:gd name="connsiteY322" fmla="*/ 3865011 h 5318642"/>
              <a:gd name="connsiteX323" fmla="*/ 3911155 w 9021037"/>
              <a:gd name="connsiteY323" fmla="*/ 3759713 h 5318642"/>
              <a:gd name="connsiteX324" fmla="*/ 3829315 w 9021037"/>
              <a:gd name="connsiteY324" fmla="*/ 3709997 h 5318642"/>
              <a:gd name="connsiteX325" fmla="*/ 3750127 w 9021037"/>
              <a:gd name="connsiteY325" fmla="*/ 3651091 h 5318642"/>
              <a:gd name="connsiteX326" fmla="*/ 3702165 w 9021037"/>
              <a:gd name="connsiteY326" fmla="*/ 3571903 h 5318642"/>
              <a:gd name="connsiteX327" fmla="*/ 3659135 w 9021037"/>
              <a:gd name="connsiteY327" fmla="*/ 3518115 h 5318642"/>
              <a:gd name="connsiteX328" fmla="*/ 3655437 w 9021037"/>
              <a:gd name="connsiteY328" fmla="*/ 3410538 h 5318642"/>
              <a:gd name="connsiteX329" fmla="*/ 3558431 w 9021037"/>
              <a:gd name="connsiteY329" fmla="*/ 3368217 h 5318642"/>
              <a:gd name="connsiteX330" fmla="*/ 3474126 w 9021037"/>
              <a:gd name="connsiteY330" fmla="*/ 3263106 h 5318642"/>
              <a:gd name="connsiteX331" fmla="*/ 3508528 w 9021037"/>
              <a:gd name="connsiteY331" fmla="*/ 3173870 h 5318642"/>
              <a:gd name="connsiteX332" fmla="*/ 3531463 w 9021037"/>
              <a:gd name="connsiteY332" fmla="*/ 3083924 h 5318642"/>
              <a:gd name="connsiteX333" fmla="*/ 3465497 w 9021037"/>
              <a:gd name="connsiteY333" fmla="*/ 2990990 h 5318642"/>
              <a:gd name="connsiteX334" fmla="*/ 3381901 w 9021037"/>
              <a:gd name="connsiteY334" fmla="*/ 2973359 h 5318642"/>
              <a:gd name="connsiteX335" fmla="*/ 3316310 w 9021037"/>
              <a:gd name="connsiteY335" fmla="*/ 2894171 h 5318642"/>
              <a:gd name="connsiteX336" fmla="*/ 3249112 w 9021037"/>
              <a:gd name="connsiteY336" fmla="*/ 2840551 h 5318642"/>
              <a:gd name="connsiteX337" fmla="*/ 3196920 w 9021037"/>
              <a:gd name="connsiteY337" fmla="*/ 2838926 h 5318642"/>
              <a:gd name="connsiteX338" fmla="*/ 3146466 w 9021037"/>
              <a:gd name="connsiteY338" fmla="*/ 2886859 h 5318642"/>
              <a:gd name="connsiteX339" fmla="*/ 3099737 w 9021037"/>
              <a:gd name="connsiteY339" fmla="*/ 2829625 h 5318642"/>
              <a:gd name="connsiteX340" fmla="*/ 3023370 w 9021037"/>
              <a:gd name="connsiteY340" fmla="*/ 2820016 h 5318642"/>
              <a:gd name="connsiteX341" fmla="*/ 2955209 w 9021037"/>
              <a:gd name="connsiteY341" fmla="*/ 2788976 h 5318642"/>
              <a:gd name="connsiteX342" fmla="*/ 2938288 w 9021037"/>
              <a:gd name="connsiteY342" fmla="*/ 2705547 h 5318642"/>
              <a:gd name="connsiteX343" fmla="*/ 2872594 w 9021037"/>
              <a:gd name="connsiteY343" fmla="*/ 2718518 h 5318642"/>
              <a:gd name="connsiteX344" fmla="*/ 2773310 w 9021037"/>
              <a:gd name="connsiteY344" fmla="*/ 2629012 h 5318642"/>
              <a:gd name="connsiteX345" fmla="*/ 2658674 w 9021037"/>
              <a:gd name="connsiteY345" fmla="*/ 2646745 h 5318642"/>
              <a:gd name="connsiteX346" fmla="*/ 2565300 w 9021037"/>
              <a:gd name="connsiteY346" fmla="*/ 2702747 h 5318642"/>
              <a:gd name="connsiteX347" fmla="*/ 2443521 w 9021037"/>
              <a:gd name="connsiteY347" fmla="*/ 2711291 h 5318642"/>
              <a:gd name="connsiteX348" fmla="*/ 2314429 w 9021037"/>
              <a:gd name="connsiteY348" fmla="*/ 2743564 h 5318642"/>
              <a:gd name="connsiteX349" fmla="*/ 2217610 w 9021037"/>
              <a:gd name="connsiteY349" fmla="*/ 2775837 h 5318642"/>
              <a:gd name="connsiteX350" fmla="*/ 2164971 w 9021037"/>
              <a:gd name="connsiteY350" fmla="*/ 2850972 h 5318642"/>
              <a:gd name="connsiteX351" fmla="*/ 2105187 w 9021037"/>
              <a:gd name="connsiteY351" fmla="*/ 2910756 h 5318642"/>
              <a:gd name="connsiteX352" fmla="*/ 2034730 w 9021037"/>
              <a:gd name="connsiteY352" fmla="*/ 2937202 h 5318642"/>
              <a:gd name="connsiteX353" fmla="*/ 1980942 w 9021037"/>
              <a:gd name="connsiteY353" fmla="*/ 2958717 h 5318642"/>
              <a:gd name="connsiteX354" fmla="*/ 1872217 w 9021037"/>
              <a:gd name="connsiteY354" fmla="*/ 2986311 h 5318642"/>
              <a:gd name="connsiteX355" fmla="*/ 1734291 w 9021037"/>
              <a:gd name="connsiteY355" fmla="*/ 2998656 h 5318642"/>
              <a:gd name="connsiteX356" fmla="*/ 1598430 w 9021037"/>
              <a:gd name="connsiteY356" fmla="*/ 2999451 h 5318642"/>
              <a:gd name="connsiteX357" fmla="*/ 1524443 w 9021037"/>
              <a:gd name="connsiteY357" fmla="*/ 3066378 h 5318642"/>
              <a:gd name="connsiteX358" fmla="*/ 1484773 w 9021037"/>
              <a:gd name="connsiteY358" fmla="*/ 3120082 h 5318642"/>
              <a:gd name="connsiteX359" fmla="*/ 1421544 w 9021037"/>
              <a:gd name="connsiteY359" fmla="*/ 3130839 h 5318642"/>
              <a:gd name="connsiteX360" fmla="*/ 1364142 w 9021037"/>
              <a:gd name="connsiteY360" fmla="*/ 3105795 h 5318642"/>
              <a:gd name="connsiteX361" fmla="*/ 1313968 w 9021037"/>
              <a:gd name="connsiteY361" fmla="*/ 3066293 h 5318642"/>
              <a:gd name="connsiteX362" fmla="*/ 1292453 w 9021037"/>
              <a:gd name="connsiteY362" fmla="*/ 3034020 h 5318642"/>
              <a:gd name="connsiteX363" fmla="*/ 1224209 w 9021037"/>
              <a:gd name="connsiteY363" fmla="*/ 2974405 h 5318642"/>
              <a:gd name="connsiteX364" fmla="*/ 1120330 w 9021037"/>
              <a:gd name="connsiteY364" fmla="*/ 2980232 h 5318642"/>
              <a:gd name="connsiteX365" fmla="*/ 1051021 w 9021037"/>
              <a:gd name="connsiteY365" fmla="*/ 2999198 h 5318642"/>
              <a:gd name="connsiteX366" fmla="*/ 994264 w 9021037"/>
              <a:gd name="connsiteY366" fmla="*/ 2981801 h 5318642"/>
              <a:gd name="connsiteX367" fmla="*/ 908539 w 9021037"/>
              <a:gd name="connsiteY367" fmla="*/ 2984182 h 5318642"/>
              <a:gd name="connsiteX368" fmla="*/ 849008 w 9021037"/>
              <a:gd name="connsiteY368" fmla="*/ 2960370 h 5318642"/>
              <a:gd name="connsiteX369" fmla="*/ 743813 w 9021037"/>
              <a:gd name="connsiteY369" fmla="*/ 2958717 h 5318642"/>
              <a:gd name="connsiteX370" fmla="*/ 668593 w 9021037"/>
              <a:gd name="connsiteY370" fmla="*/ 2937117 h 5318642"/>
              <a:gd name="connsiteX371" fmla="*/ 608894 w 9021037"/>
              <a:gd name="connsiteY371" fmla="*/ 2912073 h 5318642"/>
              <a:gd name="connsiteX372" fmla="*/ 582448 w 9021037"/>
              <a:gd name="connsiteY372" fmla="*/ 2883413 h 5318642"/>
              <a:gd name="connsiteX373" fmla="*/ 442598 w 9021037"/>
              <a:gd name="connsiteY373" fmla="*/ 2915686 h 5318642"/>
              <a:gd name="connsiteX374" fmla="*/ 431841 w 9021037"/>
              <a:gd name="connsiteY374" fmla="*/ 2947959 h 5318642"/>
              <a:gd name="connsiteX375" fmla="*/ 367995 w 9021037"/>
              <a:gd name="connsiteY375" fmla="*/ 2936557 h 5318642"/>
              <a:gd name="connsiteX376" fmla="*/ 315804 w 9021037"/>
              <a:gd name="connsiteY376" fmla="*/ 2889577 h 5318642"/>
              <a:gd name="connsiteX377" fmla="*/ 238203 w 9021037"/>
              <a:gd name="connsiteY377" fmla="*/ 2883413 h 5318642"/>
              <a:gd name="connsiteX378" fmla="*/ 202148 w 9021037"/>
              <a:gd name="connsiteY378" fmla="*/ 2795055 h 5318642"/>
              <a:gd name="connsiteX379" fmla="*/ 119869 w 9021037"/>
              <a:gd name="connsiteY379" fmla="*/ 2754322 h 5318642"/>
              <a:gd name="connsiteX380" fmla="*/ 42437 w 9021037"/>
              <a:gd name="connsiteY380" fmla="*/ 2693390 h 5318642"/>
              <a:gd name="connsiteX381" fmla="*/ 1703 w 9021037"/>
              <a:gd name="connsiteY381" fmla="*/ 2607497 h 5318642"/>
              <a:gd name="connsiteX382" fmla="*/ 43417 w 9021037"/>
              <a:gd name="connsiteY382" fmla="*/ 2483083 h 5318642"/>
              <a:gd name="connsiteX383" fmla="*/ 119869 w 9021037"/>
              <a:gd name="connsiteY383" fmla="*/ 2420835 h 5318642"/>
              <a:gd name="connsiteX384" fmla="*/ 122503 w 9021037"/>
              <a:gd name="connsiteY384" fmla="*/ 2316956 h 5318642"/>
              <a:gd name="connsiteX385" fmla="*/ 201251 w 9021037"/>
              <a:gd name="connsiteY385" fmla="*/ 2246330 h 5318642"/>
              <a:gd name="connsiteX386" fmla="*/ 233524 w 9021037"/>
              <a:gd name="connsiteY386" fmla="*/ 2191478 h 5318642"/>
              <a:gd name="connsiteX387" fmla="*/ 281234 w 9021037"/>
              <a:gd name="connsiteY387" fmla="*/ 2151893 h 5318642"/>
              <a:gd name="connsiteX388" fmla="*/ 296838 w 9021037"/>
              <a:gd name="connsiteY388" fmla="*/ 2053926 h 5318642"/>
              <a:gd name="connsiteX389" fmla="*/ 265966 w 9021037"/>
              <a:gd name="connsiteY389" fmla="*/ 1923686 h 5318642"/>
              <a:gd name="connsiteX390" fmla="*/ 309977 w 9021037"/>
              <a:gd name="connsiteY390" fmla="*/ 1850847 h 5318642"/>
              <a:gd name="connsiteX391" fmla="*/ 378053 w 9021037"/>
              <a:gd name="connsiteY391" fmla="*/ 1721587 h 5318642"/>
              <a:gd name="connsiteX392" fmla="*/ 464114 w 9021037"/>
              <a:gd name="connsiteY392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58843 w 9021037"/>
              <a:gd name="connsiteY246" fmla="*/ 4733729 h 5318642"/>
              <a:gd name="connsiteX247" fmla="*/ 5326570 w 9021037"/>
              <a:gd name="connsiteY247" fmla="*/ 4722971 h 5318642"/>
              <a:gd name="connsiteX248" fmla="*/ 5294297 w 9021037"/>
              <a:gd name="connsiteY248" fmla="*/ 4701456 h 5318642"/>
              <a:gd name="connsiteX249" fmla="*/ 5175776 w 9021037"/>
              <a:gd name="connsiteY249" fmla="*/ 4704108 h 5318642"/>
              <a:gd name="connsiteX250" fmla="*/ 5166214 w 9021037"/>
              <a:gd name="connsiteY250" fmla="*/ 4655026 h 5318642"/>
              <a:gd name="connsiteX251" fmla="*/ 5197478 w 9021037"/>
              <a:gd name="connsiteY251" fmla="*/ 4572364 h 5318642"/>
              <a:gd name="connsiteX252" fmla="*/ 5264639 w 9021037"/>
              <a:gd name="connsiteY252" fmla="*/ 4543901 h 5318642"/>
              <a:gd name="connsiteX253" fmla="*/ 5339980 w 9021037"/>
              <a:gd name="connsiteY253" fmla="*/ 4489478 h 5318642"/>
              <a:gd name="connsiteX254" fmla="*/ 5401874 w 9021037"/>
              <a:gd name="connsiteY254" fmla="*/ 4432515 h 5318642"/>
              <a:gd name="connsiteX255" fmla="*/ 5466420 w 9021037"/>
              <a:gd name="connsiteY255" fmla="*/ 4421757 h 5318642"/>
              <a:gd name="connsiteX256" fmla="*/ 5617027 w 9021037"/>
              <a:gd name="connsiteY256" fmla="*/ 4378726 h 5318642"/>
              <a:gd name="connsiteX257" fmla="*/ 5712277 w 9021037"/>
              <a:gd name="connsiteY257" fmla="*/ 4285792 h 5318642"/>
              <a:gd name="connsiteX258" fmla="*/ 5573996 w 9021037"/>
              <a:gd name="connsiteY258" fmla="*/ 4195846 h 5318642"/>
              <a:gd name="connsiteX259" fmla="*/ 5467129 w 9021037"/>
              <a:gd name="connsiteY259" fmla="*/ 4187031 h 5318642"/>
              <a:gd name="connsiteX260" fmla="*/ 5404339 w 9021037"/>
              <a:gd name="connsiteY260" fmla="*/ 4245451 h 5318642"/>
              <a:gd name="connsiteX261" fmla="*/ 5296389 w 9021037"/>
              <a:gd name="connsiteY261" fmla="*/ 4229576 h 5318642"/>
              <a:gd name="connsiteX262" fmla="*/ 5223364 w 9021037"/>
              <a:gd name="connsiteY262" fmla="*/ 4223226 h 5318642"/>
              <a:gd name="connsiteX263" fmla="*/ 5154448 w 9021037"/>
              <a:gd name="connsiteY263" fmla="*/ 4185089 h 5318642"/>
              <a:gd name="connsiteX264" fmla="*/ 5122175 w 9021037"/>
              <a:gd name="connsiteY264" fmla="*/ 4195846 h 5318642"/>
              <a:gd name="connsiteX265" fmla="*/ 5025356 w 9021037"/>
              <a:gd name="connsiteY265" fmla="*/ 4185089 h 5318642"/>
              <a:gd name="connsiteX266" fmla="*/ 4960810 w 9021037"/>
              <a:gd name="connsiteY266" fmla="*/ 4152816 h 5318642"/>
              <a:gd name="connsiteX267" fmla="*/ 4907022 w 9021037"/>
              <a:gd name="connsiteY267" fmla="*/ 4099027 h 5318642"/>
              <a:gd name="connsiteX268" fmla="*/ 4836014 w 9021037"/>
              <a:gd name="connsiteY268" fmla="*/ 4093051 h 5318642"/>
              <a:gd name="connsiteX269" fmla="*/ 4804899 w 9021037"/>
              <a:gd name="connsiteY269" fmla="*/ 4048414 h 5318642"/>
              <a:gd name="connsiteX270" fmla="*/ 4902689 w 9021037"/>
              <a:gd name="connsiteY270" fmla="*/ 4007326 h 5318642"/>
              <a:gd name="connsiteX271" fmla="*/ 4880576 w 9021037"/>
              <a:gd name="connsiteY271" fmla="*/ 3944536 h 5318642"/>
              <a:gd name="connsiteX272" fmla="*/ 4739307 w 9021037"/>
              <a:gd name="connsiteY272" fmla="*/ 3953538 h 5318642"/>
              <a:gd name="connsiteX273" fmla="*/ 4639500 w 9021037"/>
              <a:gd name="connsiteY273" fmla="*/ 3859707 h 5318642"/>
              <a:gd name="connsiteX274" fmla="*/ 4502639 w 9021037"/>
              <a:gd name="connsiteY274" fmla="*/ 3870801 h 5318642"/>
              <a:gd name="connsiteX275" fmla="*/ 4421695 w 9021037"/>
              <a:gd name="connsiteY275" fmla="*/ 3860417 h 5318642"/>
              <a:gd name="connsiteX276" fmla="*/ 4328014 w 9021037"/>
              <a:gd name="connsiteY276" fmla="*/ 3873976 h 5318642"/>
              <a:gd name="connsiteX277" fmla="*/ 4302614 w 9021037"/>
              <a:gd name="connsiteY277" fmla="*/ 3899376 h 5318642"/>
              <a:gd name="connsiteX278" fmla="*/ 4305789 w 9021037"/>
              <a:gd name="connsiteY278" fmla="*/ 3947001 h 5318642"/>
              <a:gd name="connsiteX279" fmla="*/ 4272321 w 9021037"/>
              <a:gd name="connsiteY279" fmla="*/ 4045239 h 5318642"/>
              <a:gd name="connsiteX280" fmla="*/ 4229290 w 9021037"/>
              <a:gd name="connsiteY280" fmla="*/ 4109785 h 5318642"/>
              <a:gd name="connsiteX281" fmla="*/ 4207775 w 9021037"/>
              <a:gd name="connsiteY281" fmla="*/ 4142058 h 5318642"/>
              <a:gd name="connsiteX282" fmla="*/ 4175502 w 9021037"/>
              <a:gd name="connsiteY282" fmla="*/ 4174331 h 5318642"/>
              <a:gd name="connsiteX283" fmla="*/ 4121714 w 9021037"/>
              <a:gd name="connsiteY283" fmla="*/ 4217362 h 5318642"/>
              <a:gd name="connsiteX284" fmla="*/ 4096239 w 9021037"/>
              <a:gd name="connsiteY284" fmla="*/ 4270851 h 5318642"/>
              <a:gd name="connsiteX285" fmla="*/ 4046410 w 9021037"/>
              <a:gd name="connsiteY285" fmla="*/ 4335696 h 5318642"/>
              <a:gd name="connsiteX286" fmla="*/ 4014137 w 9021037"/>
              <a:gd name="connsiteY286" fmla="*/ 4367969 h 5318642"/>
              <a:gd name="connsiteX287" fmla="*/ 3924191 w 9021037"/>
              <a:gd name="connsiteY287" fmla="*/ 4468485 h 5318642"/>
              <a:gd name="connsiteX288" fmla="*/ 3838130 w 9021037"/>
              <a:gd name="connsiteY288" fmla="*/ 4537439 h 5318642"/>
              <a:gd name="connsiteX289" fmla="*/ 3780457 w 9021037"/>
              <a:gd name="connsiteY289" fmla="*/ 4563362 h 5318642"/>
              <a:gd name="connsiteX290" fmla="*/ 3813664 w 9021037"/>
              <a:gd name="connsiteY290" fmla="*/ 4639151 h 5318642"/>
              <a:gd name="connsiteX291" fmla="*/ 3810489 w 9021037"/>
              <a:gd name="connsiteY291" fmla="*/ 4728051 h 5318642"/>
              <a:gd name="connsiteX292" fmla="*/ 3745196 w 9021037"/>
              <a:gd name="connsiteY292" fmla="*/ 4755244 h 5318642"/>
              <a:gd name="connsiteX293" fmla="*/ 3699364 w 9021037"/>
              <a:gd name="connsiteY293" fmla="*/ 4693126 h 5318642"/>
              <a:gd name="connsiteX294" fmla="*/ 3621745 w 9021037"/>
              <a:gd name="connsiteY294" fmla="*/ 4641840 h 5318642"/>
              <a:gd name="connsiteX295" fmla="*/ 3499339 w 9021037"/>
              <a:gd name="connsiteY295" fmla="*/ 4664551 h 5318642"/>
              <a:gd name="connsiteX296" fmla="*/ 3423139 w 9021037"/>
              <a:gd name="connsiteY296" fmla="*/ 4728051 h 5318642"/>
              <a:gd name="connsiteX297" fmla="*/ 3342046 w 9021037"/>
              <a:gd name="connsiteY297" fmla="*/ 4725436 h 5318642"/>
              <a:gd name="connsiteX298" fmla="*/ 3286614 w 9021037"/>
              <a:gd name="connsiteY298" fmla="*/ 4785201 h 5318642"/>
              <a:gd name="connsiteX299" fmla="*/ 3212431 w 9021037"/>
              <a:gd name="connsiteY299" fmla="*/ 4788750 h 5318642"/>
              <a:gd name="connsiteX300" fmla="*/ 3153525 w 9021037"/>
              <a:gd name="connsiteY300" fmla="*/ 4755244 h 5318642"/>
              <a:gd name="connsiteX301" fmla="*/ 3099737 w 9021037"/>
              <a:gd name="connsiteY301" fmla="*/ 4712213 h 5318642"/>
              <a:gd name="connsiteX302" fmla="*/ 3032614 w 9021037"/>
              <a:gd name="connsiteY302" fmla="*/ 4591526 h 5318642"/>
              <a:gd name="connsiteX303" fmla="*/ 3054839 w 9021037"/>
              <a:gd name="connsiteY303" fmla="*/ 4556601 h 5318642"/>
              <a:gd name="connsiteX304" fmla="*/ 3088980 w 9021037"/>
              <a:gd name="connsiteY304" fmla="*/ 4561606 h 5318642"/>
              <a:gd name="connsiteX305" fmla="*/ 3131039 w 9021037"/>
              <a:gd name="connsiteY305" fmla="*/ 4585176 h 5318642"/>
              <a:gd name="connsiteX306" fmla="*/ 3173995 w 9021037"/>
              <a:gd name="connsiteY306" fmla="*/ 4560037 h 5318642"/>
              <a:gd name="connsiteX307" fmla="*/ 3172314 w 9021037"/>
              <a:gd name="connsiteY307" fmla="*/ 4505801 h 5318642"/>
              <a:gd name="connsiteX308" fmla="*/ 3142768 w 9021037"/>
              <a:gd name="connsiteY308" fmla="*/ 4443272 h 5318642"/>
              <a:gd name="connsiteX309" fmla="*/ 3192148 w 9021037"/>
              <a:gd name="connsiteY309" fmla="*/ 4404126 h 5318642"/>
              <a:gd name="connsiteX310" fmla="*/ 3268871 w 9021037"/>
              <a:gd name="connsiteY310" fmla="*/ 4377680 h 5318642"/>
              <a:gd name="connsiteX311" fmla="*/ 3299725 w 9021037"/>
              <a:gd name="connsiteY311" fmla="*/ 4261812 h 5318642"/>
              <a:gd name="connsiteX312" fmla="*/ 3411896 w 9021037"/>
              <a:gd name="connsiteY312" fmla="*/ 4243658 h 5318642"/>
              <a:gd name="connsiteX313" fmla="*/ 3423139 w 9021037"/>
              <a:gd name="connsiteY313" fmla="*/ 4140676 h 5318642"/>
              <a:gd name="connsiteX314" fmla="*/ 3380669 w 9021037"/>
              <a:gd name="connsiteY314" fmla="*/ 4050170 h 5318642"/>
              <a:gd name="connsiteX315" fmla="*/ 3401997 w 9021037"/>
              <a:gd name="connsiteY315" fmla="*/ 3941361 h 5318642"/>
              <a:gd name="connsiteX316" fmla="*/ 3490188 w 9021037"/>
              <a:gd name="connsiteY316" fmla="*/ 3891270 h 5318642"/>
              <a:gd name="connsiteX317" fmla="*/ 3589658 w 9021037"/>
              <a:gd name="connsiteY317" fmla="*/ 3897097 h 5318642"/>
              <a:gd name="connsiteX318" fmla="*/ 3669893 w 9021037"/>
              <a:gd name="connsiteY318" fmla="*/ 3948420 h 5318642"/>
              <a:gd name="connsiteX319" fmla="*/ 3737613 w 9021037"/>
              <a:gd name="connsiteY319" fmla="*/ 3984578 h 5318642"/>
              <a:gd name="connsiteX320" fmla="*/ 3813440 w 9021037"/>
              <a:gd name="connsiteY320" fmla="*/ 3954770 h 5318642"/>
              <a:gd name="connsiteX321" fmla="*/ 3913620 w 9021037"/>
              <a:gd name="connsiteY321" fmla="*/ 3963063 h 5318642"/>
              <a:gd name="connsiteX322" fmla="*/ 3899688 w 9021037"/>
              <a:gd name="connsiteY322" fmla="*/ 3865011 h 5318642"/>
              <a:gd name="connsiteX323" fmla="*/ 3911155 w 9021037"/>
              <a:gd name="connsiteY323" fmla="*/ 3759713 h 5318642"/>
              <a:gd name="connsiteX324" fmla="*/ 3829315 w 9021037"/>
              <a:gd name="connsiteY324" fmla="*/ 3709997 h 5318642"/>
              <a:gd name="connsiteX325" fmla="*/ 3750127 w 9021037"/>
              <a:gd name="connsiteY325" fmla="*/ 3651091 h 5318642"/>
              <a:gd name="connsiteX326" fmla="*/ 3702165 w 9021037"/>
              <a:gd name="connsiteY326" fmla="*/ 3571903 h 5318642"/>
              <a:gd name="connsiteX327" fmla="*/ 3659135 w 9021037"/>
              <a:gd name="connsiteY327" fmla="*/ 3518115 h 5318642"/>
              <a:gd name="connsiteX328" fmla="*/ 3655437 w 9021037"/>
              <a:gd name="connsiteY328" fmla="*/ 3410538 h 5318642"/>
              <a:gd name="connsiteX329" fmla="*/ 3558431 w 9021037"/>
              <a:gd name="connsiteY329" fmla="*/ 3368217 h 5318642"/>
              <a:gd name="connsiteX330" fmla="*/ 3474126 w 9021037"/>
              <a:gd name="connsiteY330" fmla="*/ 3263106 h 5318642"/>
              <a:gd name="connsiteX331" fmla="*/ 3508528 w 9021037"/>
              <a:gd name="connsiteY331" fmla="*/ 3173870 h 5318642"/>
              <a:gd name="connsiteX332" fmla="*/ 3531463 w 9021037"/>
              <a:gd name="connsiteY332" fmla="*/ 3083924 h 5318642"/>
              <a:gd name="connsiteX333" fmla="*/ 3465497 w 9021037"/>
              <a:gd name="connsiteY333" fmla="*/ 2990990 h 5318642"/>
              <a:gd name="connsiteX334" fmla="*/ 3381901 w 9021037"/>
              <a:gd name="connsiteY334" fmla="*/ 2973359 h 5318642"/>
              <a:gd name="connsiteX335" fmla="*/ 3316310 w 9021037"/>
              <a:gd name="connsiteY335" fmla="*/ 2894171 h 5318642"/>
              <a:gd name="connsiteX336" fmla="*/ 3249112 w 9021037"/>
              <a:gd name="connsiteY336" fmla="*/ 2840551 h 5318642"/>
              <a:gd name="connsiteX337" fmla="*/ 3196920 w 9021037"/>
              <a:gd name="connsiteY337" fmla="*/ 2838926 h 5318642"/>
              <a:gd name="connsiteX338" fmla="*/ 3146466 w 9021037"/>
              <a:gd name="connsiteY338" fmla="*/ 2886859 h 5318642"/>
              <a:gd name="connsiteX339" fmla="*/ 3099737 w 9021037"/>
              <a:gd name="connsiteY339" fmla="*/ 2829625 h 5318642"/>
              <a:gd name="connsiteX340" fmla="*/ 3023370 w 9021037"/>
              <a:gd name="connsiteY340" fmla="*/ 2820016 h 5318642"/>
              <a:gd name="connsiteX341" fmla="*/ 2955209 w 9021037"/>
              <a:gd name="connsiteY341" fmla="*/ 2788976 h 5318642"/>
              <a:gd name="connsiteX342" fmla="*/ 2938288 w 9021037"/>
              <a:gd name="connsiteY342" fmla="*/ 2705547 h 5318642"/>
              <a:gd name="connsiteX343" fmla="*/ 2872594 w 9021037"/>
              <a:gd name="connsiteY343" fmla="*/ 2718518 h 5318642"/>
              <a:gd name="connsiteX344" fmla="*/ 2773310 w 9021037"/>
              <a:gd name="connsiteY344" fmla="*/ 2629012 h 5318642"/>
              <a:gd name="connsiteX345" fmla="*/ 2658674 w 9021037"/>
              <a:gd name="connsiteY345" fmla="*/ 2646745 h 5318642"/>
              <a:gd name="connsiteX346" fmla="*/ 2565300 w 9021037"/>
              <a:gd name="connsiteY346" fmla="*/ 2702747 h 5318642"/>
              <a:gd name="connsiteX347" fmla="*/ 2443521 w 9021037"/>
              <a:gd name="connsiteY347" fmla="*/ 2711291 h 5318642"/>
              <a:gd name="connsiteX348" fmla="*/ 2314429 w 9021037"/>
              <a:gd name="connsiteY348" fmla="*/ 2743564 h 5318642"/>
              <a:gd name="connsiteX349" fmla="*/ 2217610 w 9021037"/>
              <a:gd name="connsiteY349" fmla="*/ 2775837 h 5318642"/>
              <a:gd name="connsiteX350" fmla="*/ 2164971 w 9021037"/>
              <a:gd name="connsiteY350" fmla="*/ 2850972 h 5318642"/>
              <a:gd name="connsiteX351" fmla="*/ 2105187 w 9021037"/>
              <a:gd name="connsiteY351" fmla="*/ 2910756 h 5318642"/>
              <a:gd name="connsiteX352" fmla="*/ 2034730 w 9021037"/>
              <a:gd name="connsiteY352" fmla="*/ 2937202 h 5318642"/>
              <a:gd name="connsiteX353" fmla="*/ 1980942 w 9021037"/>
              <a:gd name="connsiteY353" fmla="*/ 2958717 h 5318642"/>
              <a:gd name="connsiteX354" fmla="*/ 1872217 w 9021037"/>
              <a:gd name="connsiteY354" fmla="*/ 2986311 h 5318642"/>
              <a:gd name="connsiteX355" fmla="*/ 1734291 w 9021037"/>
              <a:gd name="connsiteY355" fmla="*/ 2998656 h 5318642"/>
              <a:gd name="connsiteX356" fmla="*/ 1598430 w 9021037"/>
              <a:gd name="connsiteY356" fmla="*/ 2999451 h 5318642"/>
              <a:gd name="connsiteX357" fmla="*/ 1524443 w 9021037"/>
              <a:gd name="connsiteY357" fmla="*/ 3066378 h 5318642"/>
              <a:gd name="connsiteX358" fmla="*/ 1484773 w 9021037"/>
              <a:gd name="connsiteY358" fmla="*/ 3120082 h 5318642"/>
              <a:gd name="connsiteX359" fmla="*/ 1421544 w 9021037"/>
              <a:gd name="connsiteY359" fmla="*/ 3130839 h 5318642"/>
              <a:gd name="connsiteX360" fmla="*/ 1364142 w 9021037"/>
              <a:gd name="connsiteY360" fmla="*/ 3105795 h 5318642"/>
              <a:gd name="connsiteX361" fmla="*/ 1313968 w 9021037"/>
              <a:gd name="connsiteY361" fmla="*/ 3066293 h 5318642"/>
              <a:gd name="connsiteX362" fmla="*/ 1292453 w 9021037"/>
              <a:gd name="connsiteY362" fmla="*/ 3034020 h 5318642"/>
              <a:gd name="connsiteX363" fmla="*/ 1224209 w 9021037"/>
              <a:gd name="connsiteY363" fmla="*/ 2974405 h 5318642"/>
              <a:gd name="connsiteX364" fmla="*/ 1120330 w 9021037"/>
              <a:gd name="connsiteY364" fmla="*/ 2980232 h 5318642"/>
              <a:gd name="connsiteX365" fmla="*/ 1051021 w 9021037"/>
              <a:gd name="connsiteY365" fmla="*/ 2999198 h 5318642"/>
              <a:gd name="connsiteX366" fmla="*/ 994264 w 9021037"/>
              <a:gd name="connsiteY366" fmla="*/ 2981801 h 5318642"/>
              <a:gd name="connsiteX367" fmla="*/ 908539 w 9021037"/>
              <a:gd name="connsiteY367" fmla="*/ 2984182 h 5318642"/>
              <a:gd name="connsiteX368" fmla="*/ 849008 w 9021037"/>
              <a:gd name="connsiteY368" fmla="*/ 2960370 h 5318642"/>
              <a:gd name="connsiteX369" fmla="*/ 743813 w 9021037"/>
              <a:gd name="connsiteY369" fmla="*/ 2958717 h 5318642"/>
              <a:gd name="connsiteX370" fmla="*/ 668593 w 9021037"/>
              <a:gd name="connsiteY370" fmla="*/ 2937117 h 5318642"/>
              <a:gd name="connsiteX371" fmla="*/ 608894 w 9021037"/>
              <a:gd name="connsiteY371" fmla="*/ 2912073 h 5318642"/>
              <a:gd name="connsiteX372" fmla="*/ 582448 w 9021037"/>
              <a:gd name="connsiteY372" fmla="*/ 2883413 h 5318642"/>
              <a:gd name="connsiteX373" fmla="*/ 442598 w 9021037"/>
              <a:gd name="connsiteY373" fmla="*/ 2915686 h 5318642"/>
              <a:gd name="connsiteX374" fmla="*/ 431841 w 9021037"/>
              <a:gd name="connsiteY374" fmla="*/ 2947959 h 5318642"/>
              <a:gd name="connsiteX375" fmla="*/ 367995 w 9021037"/>
              <a:gd name="connsiteY375" fmla="*/ 2936557 h 5318642"/>
              <a:gd name="connsiteX376" fmla="*/ 315804 w 9021037"/>
              <a:gd name="connsiteY376" fmla="*/ 2889577 h 5318642"/>
              <a:gd name="connsiteX377" fmla="*/ 238203 w 9021037"/>
              <a:gd name="connsiteY377" fmla="*/ 2883413 h 5318642"/>
              <a:gd name="connsiteX378" fmla="*/ 202148 w 9021037"/>
              <a:gd name="connsiteY378" fmla="*/ 2795055 h 5318642"/>
              <a:gd name="connsiteX379" fmla="*/ 119869 w 9021037"/>
              <a:gd name="connsiteY379" fmla="*/ 2754322 h 5318642"/>
              <a:gd name="connsiteX380" fmla="*/ 42437 w 9021037"/>
              <a:gd name="connsiteY380" fmla="*/ 2693390 h 5318642"/>
              <a:gd name="connsiteX381" fmla="*/ 1703 w 9021037"/>
              <a:gd name="connsiteY381" fmla="*/ 2607497 h 5318642"/>
              <a:gd name="connsiteX382" fmla="*/ 43417 w 9021037"/>
              <a:gd name="connsiteY382" fmla="*/ 2483083 h 5318642"/>
              <a:gd name="connsiteX383" fmla="*/ 119869 w 9021037"/>
              <a:gd name="connsiteY383" fmla="*/ 2420835 h 5318642"/>
              <a:gd name="connsiteX384" fmla="*/ 122503 w 9021037"/>
              <a:gd name="connsiteY384" fmla="*/ 2316956 h 5318642"/>
              <a:gd name="connsiteX385" fmla="*/ 201251 w 9021037"/>
              <a:gd name="connsiteY385" fmla="*/ 2246330 h 5318642"/>
              <a:gd name="connsiteX386" fmla="*/ 233524 w 9021037"/>
              <a:gd name="connsiteY386" fmla="*/ 2191478 h 5318642"/>
              <a:gd name="connsiteX387" fmla="*/ 281234 w 9021037"/>
              <a:gd name="connsiteY387" fmla="*/ 2151893 h 5318642"/>
              <a:gd name="connsiteX388" fmla="*/ 296838 w 9021037"/>
              <a:gd name="connsiteY388" fmla="*/ 2053926 h 5318642"/>
              <a:gd name="connsiteX389" fmla="*/ 265966 w 9021037"/>
              <a:gd name="connsiteY389" fmla="*/ 1923686 h 5318642"/>
              <a:gd name="connsiteX390" fmla="*/ 309977 w 9021037"/>
              <a:gd name="connsiteY390" fmla="*/ 1850847 h 5318642"/>
              <a:gd name="connsiteX391" fmla="*/ 378053 w 9021037"/>
              <a:gd name="connsiteY391" fmla="*/ 1721587 h 5318642"/>
              <a:gd name="connsiteX392" fmla="*/ 464114 w 9021037"/>
              <a:gd name="connsiteY392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58843 w 9021037"/>
              <a:gd name="connsiteY246" fmla="*/ 4733729 h 5318642"/>
              <a:gd name="connsiteX247" fmla="*/ 5294297 w 9021037"/>
              <a:gd name="connsiteY247" fmla="*/ 4701456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4639 w 9021037"/>
              <a:gd name="connsiteY251" fmla="*/ 4543901 h 5318642"/>
              <a:gd name="connsiteX252" fmla="*/ 5339980 w 9021037"/>
              <a:gd name="connsiteY252" fmla="*/ 4489478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4297 w 9021037"/>
              <a:gd name="connsiteY247" fmla="*/ 4701456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4639 w 9021037"/>
              <a:gd name="connsiteY251" fmla="*/ 4543901 h 5318642"/>
              <a:gd name="connsiteX252" fmla="*/ 5339980 w 9021037"/>
              <a:gd name="connsiteY252" fmla="*/ 4489478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4639 w 9021037"/>
              <a:gd name="connsiteY251" fmla="*/ 4543901 h 5318642"/>
              <a:gd name="connsiteX252" fmla="*/ 5339980 w 9021037"/>
              <a:gd name="connsiteY252" fmla="*/ 4489478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9401 w 9021037"/>
              <a:gd name="connsiteY251" fmla="*/ 4560570 h 5318642"/>
              <a:gd name="connsiteX252" fmla="*/ 5339980 w 9021037"/>
              <a:gd name="connsiteY252" fmla="*/ 4489478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9401 w 9021037"/>
              <a:gd name="connsiteY251" fmla="*/ 4560570 h 5318642"/>
              <a:gd name="connsiteX252" fmla="*/ 5351886 w 9021037"/>
              <a:gd name="connsiteY252" fmla="*/ 4506146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66214 w 9021037"/>
              <a:gd name="connsiteY249" fmla="*/ 4655026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01874 w 9021037"/>
              <a:gd name="connsiteY253" fmla="*/ 4432515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617027 w 9021037"/>
              <a:gd name="connsiteY255" fmla="*/ 4378726 h 5318642"/>
              <a:gd name="connsiteX256" fmla="*/ 5712277 w 9021037"/>
              <a:gd name="connsiteY256" fmla="*/ 4285792 h 5318642"/>
              <a:gd name="connsiteX257" fmla="*/ 5573996 w 9021037"/>
              <a:gd name="connsiteY257" fmla="*/ 4195846 h 5318642"/>
              <a:gd name="connsiteX258" fmla="*/ 5467129 w 9021037"/>
              <a:gd name="connsiteY258" fmla="*/ 4187031 h 5318642"/>
              <a:gd name="connsiteX259" fmla="*/ 5404339 w 9021037"/>
              <a:gd name="connsiteY259" fmla="*/ 4245451 h 5318642"/>
              <a:gd name="connsiteX260" fmla="*/ 5296389 w 9021037"/>
              <a:gd name="connsiteY260" fmla="*/ 4229576 h 5318642"/>
              <a:gd name="connsiteX261" fmla="*/ 5223364 w 9021037"/>
              <a:gd name="connsiteY261" fmla="*/ 4223226 h 5318642"/>
              <a:gd name="connsiteX262" fmla="*/ 5154448 w 9021037"/>
              <a:gd name="connsiteY262" fmla="*/ 4185089 h 5318642"/>
              <a:gd name="connsiteX263" fmla="*/ 5122175 w 9021037"/>
              <a:gd name="connsiteY263" fmla="*/ 4195846 h 5318642"/>
              <a:gd name="connsiteX264" fmla="*/ 5025356 w 9021037"/>
              <a:gd name="connsiteY264" fmla="*/ 4185089 h 5318642"/>
              <a:gd name="connsiteX265" fmla="*/ 4960810 w 9021037"/>
              <a:gd name="connsiteY265" fmla="*/ 4152816 h 5318642"/>
              <a:gd name="connsiteX266" fmla="*/ 4907022 w 9021037"/>
              <a:gd name="connsiteY266" fmla="*/ 4099027 h 5318642"/>
              <a:gd name="connsiteX267" fmla="*/ 4836014 w 9021037"/>
              <a:gd name="connsiteY267" fmla="*/ 4093051 h 5318642"/>
              <a:gd name="connsiteX268" fmla="*/ 4804899 w 9021037"/>
              <a:gd name="connsiteY268" fmla="*/ 4048414 h 5318642"/>
              <a:gd name="connsiteX269" fmla="*/ 4902689 w 9021037"/>
              <a:gd name="connsiteY269" fmla="*/ 4007326 h 5318642"/>
              <a:gd name="connsiteX270" fmla="*/ 4880576 w 9021037"/>
              <a:gd name="connsiteY270" fmla="*/ 3944536 h 5318642"/>
              <a:gd name="connsiteX271" fmla="*/ 4739307 w 9021037"/>
              <a:gd name="connsiteY271" fmla="*/ 3953538 h 5318642"/>
              <a:gd name="connsiteX272" fmla="*/ 4639500 w 9021037"/>
              <a:gd name="connsiteY272" fmla="*/ 3859707 h 5318642"/>
              <a:gd name="connsiteX273" fmla="*/ 4502639 w 9021037"/>
              <a:gd name="connsiteY273" fmla="*/ 3870801 h 5318642"/>
              <a:gd name="connsiteX274" fmla="*/ 4421695 w 9021037"/>
              <a:gd name="connsiteY274" fmla="*/ 3860417 h 5318642"/>
              <a:gd name="connsiteX275" fmla="*/ 4328014 w 9021037"/>
              <a:gd name="connsiteY275" fmla="*/ 3873976 h 5318642"/>
              <a:gd name="connsiteX276" fmla="*/ 4302614 w 9021037"/>
              <a:gd name="connsiteY276" fmla="*/ 3899376 h 5318642"/>
              <a:gd name="connsiteX277" fmla="*/ 4305789 w 9021037"/>
              <a:gd name="connsiteY277" fmla="*/ 3947001 h 5318642"/>
              <a:gd name="connsiteX278" fmla="*/ 4272321 w 9021037"/>
              <a:gd name="connsiteY278" fmla="*/ 4045239 h 5318642"/>
              <a:gd name="connsiteX279" fmla="*/ 4229290 w 9021037"/>
              <a:gd name="connsiteY279" fmla="*/ 4109785 h 5318642"/>
              <a:gd name="connsiteX280" fmla="*/ 4207775 w 9021037"/>
              <a:gd name="connsiteY280" fmla="*/ 4142058 h 5318642"/>
              <a:gd name="connsiteX281" fmla="*/ 4175502 w 9021037"/>
              <a:gd name="connsiteY281" fmla="*/ 4174331 h 5318642"/>
              <a:gd name="connsiteX282" fmla="*/ 4121714 w 9021037"/>
              <a:gd name="connsiteY282" fmla="*/ 4217362 h 5318642"/>
              <a:gd name="connsiteX283" fmla="*/ 4096239 w 9021037"/>
              <a:gd name="connsiteY283" fmla="*/ 4270851 h 5318642"/>
              <a:gd name="connsiteX284" fmla="*/ 4046410 w 9021037"/>
              <a:gd name="connsiteY284" fmla="*/ 4335696 h 5318642"/>
              <a:gd name="connsiteX285" fmla="*/ 4014137 w 9021037"/>
              <a:gd name="connsiteY285" fmla="*/ 4367969 h 5318642"/>
              <a:gd name="connsiteX286" fmla="*/ 3924191 w 9021037"/>
              <a:gd name="connsiteY286" fmla="*/ 4468485 h 5318642"/>
              <a:gd name="connsiteX287" fmla="*/ 3838130 w 9021037"/>
              <a:gd name="connsiteY287" fmla="*/ 4537439 h 5318642"/>
              <a:gd name="connsiteX288" fmla="*/ 3780457 w 9021037"/>
              <a:gd name="connsiteY288" fmla="*/ 4563362 h 5318642"/>
              <a:gd name="connsiteX289" fmla="*/ 3813664 w 9021037"/>
              <a:gd name="connsiteY289" fmla="*/ 4639151 h 5318642"/>
              <a:gd name="connsiteX290" fmla="*/ 3810489 w 9021037"/>
              <a:gd name="connsiteY290" fmla="*/ 4728051 h 5318642"/>
              <a:gd name="connsiteX291" fmla="*/ 3745196 w 9021037"/>
              <a:gd name="connsiteY291" fmla="*/ 4755244 h 5318642"/>
              <a:gd name="connsiteX292" fmla="*/ 3699364 w 9021037"/>
              <a:gd name="connsiteY292" fmla="*/ 4693126 h 5318642"/>
              <a:gd name="connsiteX293" fmla="*/ 3621745 w 9021037"/>
              <a:gd name="connsiteY293" fmla="*/ 4641840 h 5318642"/>
              <a:gd name="connsiteX294" fmla="*/ 3499339 w 9021037"/>
              <a:gd name="connsiteY294" fmla="*/ 4664551 h 5318642"/>
              <a:gd name="connsiteX295" fmla="*/ 3423139 w 9021037"/>
              <a:gd name="connsiteY295" fmla="*/ 4728051 h 5318642"/>
              <a:gd name="connsiteX296" fmla="*/ 3342046 w 9021037"/>
              <a:gd name="connsiteY296" fmla="*/ 4725436 h 5318642"/>
              <a:gd name="connsiteX297" fmla="*/ 3286614 w 9021037"/>
              <a:gd name="connsiteY297" fmla="*/ 4785201 h 5318642"/>
              <a:gd name="connsiteX298" fmla="*/ 3212431 w 9021037"/>
              <a:gd name="connsiteY298" fmla="*/ 4788750 h 5318642"/>
              <a:gd name="connsiteX299" fmla="*/ 3153525 w 9021037"/>
              <a:gd name="connsiteY299" fmla="*/ 4755244 h 5318642"/>
              <a:gd name="connsiteX300" fmla="*/ 3099737 w 9021037"/>
              <a:gd name="connsiteY300" fmla="*/ 4712213 h 5318642"/>
              <a:gd name="connsiteX301" fmla="*/ 3032614 w 9021037"/>
              <a:gd name="connsiteY301" fmla="*/ 4591526 h 5318642"/>
              <a:gd name="connsiteX302" fmla="*/ 3054839 w 9021037"/>
              <a:gd name="connsiteY302" fmla="*/ 4556601 h 5318642"/>
              <a:gd name="connsiteX303" fmla="*/ 3088980 w 9021037"/>
              <a:gd name="connsiteY303" fmla="*/ 4561606 h 5318642"/>
              <a:gd name="connsiteX304" fmla="*/ 3131039 w 9021037"/>
              <a:gd name="connsiteY304" fmla="*/ 4585176 h 5318642"/>
              <a:gd name="connsiteX305" fmla="*/ 3173995 w 9021037"/>
              <a:gd name="connsiteY305" fmla="*/ 4560037 h 5318642"/>
              <a:gd name="connsiteX306" fmla="*/ 3172314 w 9021037"/>
              <a:gd name="connsiteY306" fmla="*/ 4505801 h 5318642"/>
              <a:gd name="connsiteX307" fmla="*/ 3142768 w 9021037"/>
              <a:gd name="connsiteY307" fmla="*/ 4443272 h 5318642"/>
              <a:gd name="connsiteX308" fmla="*/ 3192148 w 9021037"/>
              <a:gd name="connsiteY308" fmla="*/ 4404126 h 5318642"/>
              <a:gd name="connsiteX309" fmla="*/ 3268871 w 9021037"/>
              <a:gd name="connsiteY309" fmla="*/ 4377680 h 5318642"/>
              <a:gd name="connsiteX310" fmla="*/ 3299725 w 9021037"/>
              <a:gd name="connsiteY310" fmla="*/ 4261812 h 5318642"/>
              <a:gd name="connsiteX311" fmla="*/ 3411896 w 9021037"/>
              <a:gd name="connsiteY311" fmla="*/ 4243658 h 5318642"/>
              <a:gd name="connsiteX312" fmla="*/ 3423139 w 9021037"/>
              <a:gd name="connsiteY312" fmla="*/ 4140676 h 5318642"/>
              <a:gd name="connsiteX313" fmla="*/ 3380669 w 9021037"/>
              <a:gd name="connsiteY313" fmla="*/ 4050170 h 5318642"/>
              <a:gd name="connsiteX314" fmla="*/ 3401997 w 9021037"/>
              <a:gd name="connsiteY314" fmla="*/ 3941361 h 5318642"/>
              <a:gd name="connsiteX315" fmla="*/ 3490188 w 9021037"/>
              <a:gd name="connsiteY315" fmla="*/ 3891270 h 5318642"/>
              <a:gd name="connsiteX316" fmla="*/ 3589658 w 9021037"/>
              <a:gd name="connsiteY316" fmla="*/ 3897097 h 5318642"/>
              <a:gd name="connsiteX317" fmla="*/ 3669893 w 9021037"/>
              <a:gd name="connsiteY317" fmla="*/ 3948420 h 5318642"/>
              <a:gd name="connsiteX318" fmla="*/ 3737613 w 9021037"/>
              <a:gd name="connsiteY318" fmla="*/ 3984578 h 5318642"/>
              <a:gd name="connsiteX319" fmla="*/ 3813440 w 9021037"/>
              <a:gd name="connsiteY319" fmla="*/ 3954770 h 5318642"/>
              <a:gd name="connsiteX320" fmla="*/ 3913620 w 9021037"/>
              <a:gd name="connsiteY320" fmla="*/ 3963063 h 5318642"/>
              <a:gd name="connsiteX321" fmla="*/ 3899688 w 9021037"/>
              <a:gd name="connsiteY321" fmla="*/ 3865011 h 5318642"/>
              <a:gd name="connsiteX322" fmla="*/ 3911155 w 9021037"/>
              <a:gd name="connsiteY322" fmla="*/ 3759713 h 5318642"/>
              <a:gd name="connsiteX323" fmla="*/ 3829315 w 9021037"/>
              <a:gd name="connsiteY323" fmla="*/ 3709997 h 5318642"/>
              <a:gd name="connsiteX324" fmla="*/ 3750127 w 9021037"/>
              <a:gd name="connsiteY324" fmla="*/ 3651091 h 5318642"/>
              <a:gd name="connsiteX325" fmla="*/ 3702165 w 9021037"/>
              <a:gd name="connsiteY325" fmla="*/ 3571903 h 5318642"/>
              <a:gd name="connsiteX326" fmla="*/ 3659135 w 9021037"/>
              <a:gd name="connsiteY326" fmla="*/ 3518115 h 5318642"/>
              <a:gd name="connsiteX327" fmla="*/ 3655437 w 9021037"/>
              <a:gd name="connsiteY327" fmla="*/ 3410538 h 5318642"/>
              <a:gd name="connsiteX328" fmla="*/ 3558431 w 9021037"/>
              <a:gd name="connsiteY328" fmla="*/ 3368217 h 5318642"/>
              <a:gd name="connsiteX329" fmla="*/ 3474126 w 9021037"/>
              <a:gd name="connsiteY329" fmla="*/ 3263106 h 5318642"/>
              <a:gd name="connsiteX330" fmla="*/ 3508528 w 9021037"/>
              <a:gd name="connsiteY330" fmla="*/ 3173870 h 5318642"/>
              <a:gd name="connsiteX331" fmla="*/ 3531463 w 9021037"/>
              <a:gd name="connsiteY331" fmla="*/ 3083924 h 5318642"/>
              <a:gd name="connsiteX332" fmla="*/ 3465497 w 9021037"/>
              <a:gd name="connsiteY332" fmla="*/ 2990990 h 5318642"/>
              <a:gd name="connsiteX333" fmla="*/ 3381901 w 9021037"/>
              <a:gd name="connsiteY333" fmla="*/ 2973359 h 5318642"/>
              <a:gd name="connsiteX334" fmla="*/ 3316310 w 9021037"/>
              <a:gd name="connsiteY334" fmla="*/ 2894171 h 5318642"/>
              <a:gd name="connsiteX335" fmla="*/ 3249112 w 9021037"/>
              <a:gd name="connsiteY335" fmla="*/ 2840551 h 5318642"/>
              <a:gd name="connsiteX336" fmla="*/ 3196920 w 9021037"/>
              <a:gd name="connsiteY336" fmla="*/ 2838926 h 5318642"/>
              <a:gd name="connsiteX337" fmla="*/ 3146466 w 9021037"/>
              <a:gd name="connsiteY337" fmla="*/ 2886859 h 5318642"/>
              <a:gd name="connsiteX338" fmla="*/ 3099737 w 9021037"/>
              <a:gd name="connsiteY338" fmla="*/ 2829625 h 5318642"/>
              <a:gd name="connsiteX339" fmla="*/ 3023370 w 9021037"/>
              <a:gd name="connsiteY339" fmla="*/ 2820016 h 5318642"/>
              <a:gd name="connsiteX340" fmla="*/ 2955209 w 9021037"/>
              <a:gd name="connsiteY340" fmla="*/ 2788976 h 5318642"/>
              <a:gd name="connsiteX341" fmla="*/ 2938288 w 9021037"/>
              <a:gd name="connsiteY341" fmla="*/ 2705547 h 5318642"/>
              <a:gd name="connsiteX342" fmla="*/ 2872594 w 9021037"/>
              <a:gd name="connsiteY342" fmla="*/ 2718518 h 5318642"/>
              <a:gd name="connsiteX343" fmla="*/ 2773310 w 9021037"/>
              <a:gd name="connsiteY343" fmla="*/ 2629012 h 5318642"/>
              <a:gd name="connsiteX344" fmla="*/ 2658674 w 9021037"/>
              <a:gd name="connsiteY344" fmla="*/ 2646745 h 5318642"/>
              <a:gd name="connsiteX345" fmla="*/ 2565300 w 9021037"/>
              <a:gd name="connsiteY345" fmla="*/ 2702747 h 5318642"/>
              <a:gd name="connsiteX346" fmla="*/ 2443521 w 9021037"/>
              <a:gd name="connsiteY346" fmla="*/ 2711291 h 5318642"/>
              <a:gd name="connsiteX347" fmla="*/ 2314429 w 9021037"/>
              <a:gd name="connsiteY347" fmla="*/ 2743564 h 5318642"/>
              <a:gd name="connsiteX348" fmla="*/ 2217610 w 9021037"/>
              <a:gd name="connsiteY348" fmla="*/ 2775837 h 5318642"/>
              <a:gd name="connsiteX349" fmla="*/ 2164971 w 9021037"/>
              <a:gd name="connsiteY349" fmla="*/ 2850972 h 5318642"/>
              <a:gd name="connsiteX350" fmla="*/ 2105187 w 9021037"/>
              <a:gd name="connsiteY350" fmla="*/ 2910756 h 5318642"/>
              <a:gd name="connsiteX351" fmla="*/ 2034730 w 9021037"/>
              <a:gd name="connsiteY351" fmla="*/ 2937202 h 5318642"/>
              <a:gd name="connsiteX352" fmla="*/ 1980942 w 9021037"/>
              <a:gd name="connsiteY352" fmla="*/ 2958717 h 5318642"/>
              <a:gd name="connsiteX353" fmla="*/ 1872217 w 9021037"/>
              <a:gd name="connsiteY353" fmla="*/ 2986311 h 5318642"/>
              <a:gd name="connsiteX354" fmla="*/ 1734291 w 9021037"/>
              <a:gd name="connsiteY354" fmla="*/ 2998656 h 5318642"/>
              <a:gd name="connsiteX355" fmla="*/ 1598430 w 9021037"/>
              <a:gd name="connsiteY355" fmla="*/ 2999451 h 5318642"/>
              <a:gd name="connsiteX356" fmla="*/ 1524443 w 9021037"/>
              <a:gd name="connsiteY356" fmla="*/ 3066378 h 5318642"/>
              <a:gd name="connsiteX357" fmla="*/ 1484773 w 9021037"/>
              <a:gd name="connsiteY357" fmla="*/ 3120082 h 5318642"/>
              <a:gd name="connsiteX358" fmla="*/ 1421544 w 9021037"/>
              <a:gd name="connsiteY358" fmla="*/ 3130839 h 5318642"/>
              <a:gd name="connsiteX359" fmla="*/ 1364142 w 9021037"/>
              <a:gd name="connsiteY359" fmla="*/ 3105795 h 5318642"/>
              <a:gd name="connsiteX360" fmla="*/ 1313968 w 9021037"/>
              <a:gd name="connsiteY360" fmla="*/ 3066293 h 5318642"/>
              <a:gd name="connsiteX361" fmla="*/ 1292453 w 9021037"/>
              <a:gd name="connsiteY361" fmla="*/ 3034020 h 5318642"/>
              <a:gd name="connsiteX362" fmla="*/ 1224209 w 9021037"/>
              <a:gd name="connsiteY362" fmla="*/ 2974405 h 5318642"/>
              <a:gd name="connsiteX363" fmla="*/ 1120330 w 9021037"/>
              <a:gd name="connsiteY363" fmla="*/ 2980232 h 5318642"/>
              <a:gd name="connsiteX364" fmla="*/ 1051021 w 9021037"/>
              <a:gd name="connsiteY364" fmla="*/ 2999198 h 5318642"/>
              <a:gd name="connsiteX365" fmla="*/ 994264 w 9021037"/>
              <a:gd name="connsiteY365" fmla="*/ 2981801 h 5318642"/>
              <a:gd name="connsiteX366" fmla="*/ 908539 w 9021037"/>
              <a:gd name="connsiteY366" fmla="*/ 2984182 h 5318642"/>
              <a:gd name="connsiteX367" fmla="*/ 849008 w 9021037"/>
              <a:gd name="connsiteY367" fmla="*/ 2960370 h 5318642"/>
              <a:gd name="connsiteX368" fmla="*/ 743813 w 9021037"/>
              <a:gd name="connsiteY368" fmla="*/ 2958717 h 5318642"/>
              <a:gd name="connsiteX369" fmla="*/ 668593 w 9021037"/>
              <a:gd name="connsiteY369" fmla="*/ 2937117 h 5318642"/>
              <a:gd name="connsiteX370" fmla="*/ 608894 w 9021037"/>
              <a:gd name="connsiteY370" fmla="*/ 2912073 h 5318642"/>
              <a:gd name="connsiteX371" fmla="*/ 582448 w 9021037"/>
              <a:gd name="connsiteY371" fmla="*/ 2883413 h 5318642"/>
              <a:gd name="connsiteX372" fmla="*/ 442598 w 9021037"/>
              <a:gd name="connsiteY372" fmla="*/ 2915686 h 5318642"/>
              <a:gd name="connsiteX373" fmla="*/ 431841 w 9021037"/>
              <a:gd name="connsiteY373" fmla="*/ 2947959 h 5318642"/>
              <a:gd name="connsiteX374" fmla="*/ 367995 w 9021037"/>
              <a:gd name="connsiteY374" fmla="*/ 2936557 h 5318642"/>
              <a:gd name="connsiteX375" fmla="*/ 315804 w 9021037"/>
              <a:gd name="connsiteY375" fmla="*/ 2889577 h 5318642"/>
              <a:gd name="connsiteX376" fmla="*/ 238203 w 9021037"/>
              <a:gd name="connsiteY376" fmla="*/ 2883413 h 5318642"/>
              <a:gd name="connsiteX377" fmla="*/ 202148 w 9021037"/>
              <a:gd name="connsiteY377" fmla="*/ 2795055 h 5318642"/>
              <a:gd name="connsiteX378" fmla="*/ 119869 w 9021037"/>
              <a:gd name="connsiteY378" fmla="*/ 2754322 h 5318642"/>
              <a:gd name="connsiteX379" fmla="*/ 42437 w 9021037"/>
              <a:gd name="connsiteY379" fmla="*/ 2693390 h 5318642"/>
              <a:gd name="connsiteX380" fmla="*/ 1703 w 9021037"/>
              <a:gd name="connsiteY380" fmla="*/ 2607497 h 5318642"/>
              <a:gd name="connsiteX381" fmla="*/ 43417 w 9021037"/>
              <a:gd name="connsiteY381" fmla="*/ 2483083 h 5318642"/>
              <a:gd name="connsiteX382" fmla="*/ 119869 w 9021037"/>
              <a:gd name="connsiteY382" fmla="*/ 2420835 h 5318642"/>
              <a:gd name="connsiteX383" fmla="*/ 122503 w 9021037"/>
              <a:gd name="connsiteY383" fmla="*/ 2316956 h 5318642"/>
              <a:gd name="connsiteX384" fmla="*/ 201251 w 9021037"/>
              <a:gd name="connsiteY384" fmla="*/ 2246330 h 5318642"/>
              <a:gd name="connsiteX385" fmla="*/ 233524 w 9021037"/>
              <a:gd name="connsiteY385" fmla="*/ 2191478 h 5318642"/>
              <a:gd name="connsiteX386" fmla="*/ 281234 w 9021037"/>
              <a:gd name="connsiteY386" fmla="*/ 2151893 h 5318642"/>
              <a:gd name="connsiteX387" fmla="*/ 296838 w 9021037"/>
              <a:gd name="connsiteY387" fmla="*/ 2053926 h 5318642"/>
              <a:gd name="connsiteX388" fmla="*/ 265966 w 9021037"/>
              <a:gd name="connsiteY388" fmla="*/ 1923686 h 5318642"/>
              <a:gd name="connsiteX389" fmla="*/ 309977 w 9021037"/>
              <a:gd name="connsiteY389" fmla="*/ 1850847 h 5318642"/>
              <a:gd name="connsiteX390" fmla="*/ 378053 w 9021037"/>
              <a:gd name="connsiteY390" fmla="*/ 1721587 h 5318642"/>
              <a:gd name="connsiteX391" fmla="*/ 464114 w 9021037"/>
              <a:gd name="connsiteY391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617027 w 9021037"/>
              <a:gd name="connsiteY256" fmla="*/ 4378726 h 5318642"/>
              <a:gd name="connsiteX257" fmla="*/ 5712277 w 9021037"/>
              <a:gd name="connsiteY257" fmla="*/ 4285792 h 5318642"/>
              <a:gd name="connsiteX258" fmla="*/ 5573996 w 9021037"/>
              <a:gd name="connsiteY258" fmla="*/ 4195846 h 5318642"/>
              <a:gd name="connsiteX259" fmla="*/ 5467129 w 9021037"/>
              <a:gd name="connsiteY259" fmla="*/ 4187031 h 5318642"/>
              <a:gd name="connsiteX260" fmla="*/ 5404339 w 9021037"/>
              <a:gd name="connsiteY260" fmla="*/ 4245451 h 5318642"/>
              <a:gd name="connsiteX261" fmla="*/ 5296389 w 9021037"/>
              <a:gd name="connsiteY261" fmla="*/ 4229576 h 5318642"/>
              <a:gd name="connsiteX262" fmla="*/ 5223364 w 9021037"/>
              <a:gd name="connsiteY262" fmla="*/ 4223226 h 5318642"/>
              <a:gd name="connsiteX263" fmla="*/ 5154448 w 9021037"/>
              <a:gd name="connsiteY263" fmla="*/ 4185089 h 5318642"/>
              <a:gd name="connsiteX264" fmla="*/ 5122175 w 9021037"/>
              <a:gd name="connsiteY264" fmla="*/ 4195846 h 5318642"/>
              <a:gd name="connsiteX265" fmla="*/ 5025356 w 9021037"/>
              <a:gd name="connsiteY265" fmla="*/ 4185089 h 5318642"/>
              <a:gd name="connsiteX266" fmla="*/ 4960810 w 9021037"/>
              <a:gd name="connsiteY266" fmla="*/ 4152816 h 5318642"/>
              <a:gd name="connsiteX267" fmla="*/ 4907022 w 9021037"/>
              <a:gd name="connsiteY267" fmla="*/ 4099027 h 5318642"/>
              <a:gd name="connsiteX268" fmla="*/ 4836014 w 9021037"/>
              <a:gd name="connsiteY268" fmla="*/ 4093051 h 5318642"/>
              <a:gd name="connsiteX269" fmla="*/ 4804899 w 9021037"/>
              <a:gd name="connsiteY269" fmla="*/ 4048414 h 5318642"/>
              <a:gd name="connsiteX270" fmla="*/ 4902689 w 9021037"/>
              <a:gd name="connsiteY270" fmla="*/ 4007326 h 5318642"/>
              <a:gd name="connsiteX271" fmla="*/ 4880576 w 9021037"/>
              <a:gd name="connsiteY271" fmla="*/ 3944536 h 5318642"/>
              <a:gd name="connsiteX272" fmla="*/ 4739307 w 9021037"/>
              <a:gd name="connsiteY272" fmla="*/ 3953538 h 5318642"/>
              <a:gd name="connsiteX273" fmla="*/ 4639500 w 9021037"/>
              <a:gd name="connsiteY273" fmla="*/ 3859707 h 5318642"/>
              <a:gd name="connsiteX274" fmla="*/ 4502639 w 9021037"/>
              <a:gd name="connsiteY274" fmla="*/ 3870801 h 5318642"/>
              <a:gd name="connsiteX275" fmla="*/ 4421695 w 9021037"/>
              <a:gd name="connsiteY275" fmla="*/ 3860417 h 5318642"/>
              <a:gd name="connsiteX276" fmla="*/ 4328014 w 9021037"/>
              <a:gd name="connsiteY276" fmla="*/ 3873976 h 5318642"/>
              <a:gd name="connsiteX277" fmla="*/ 4302614 w 9021037"/>
              <a:gd name="connsiteY277" fmla="*/ 3899376 h 5318642"/>
              <a:gd name="connsiteX278" fmla="*/ 4305789 w 9021037"/>
              <a:gd name="connsiteY278" fmla="*/ 3947001 h 5318642"/>
              <a:gd name="connsiteX279" fmla="*/ 4272321 w 9021037"/>
              <a:gd name="connsiteY279" fmla="*/ 4045239 h 5318642"/>
              <a:gd name="connsiteX280" fmla="*/ 4229290 w 9021037"/>
              <a:gd name="connsiteY280" fmla="*/ 4109785 h 5318642"/>
              <a:gd name="connsiteX281" fmla="*/ 4207775 w 9021037"/>
              <a:gd name="connsiteY281" fmla="*/ 4142058 h 5318642"/>
              <a:gd name="connsiteX282" fmla="*/ 4175502 w 9021037"/>
              <a:gd name="connsiteY282" fmla="*/ 4174331 h 5318642"/>
              <a:gd name="connsiteX283" fmla="*/ 4121714 w 9021037"/>
              <a:gd name="connsiteY283" fmla="*/ 4217362 h 5318642"/>
              <a:gd name="connsiteX284" fmla="*/ 4096239 w 9021037"/>
              <a:gd name="connsiteY284" fmla="*/ 4270851 h 5318642"/>
              <a:gd name="connsiteX285" fmla="*/ 4046410 w 9021037"/>
              <a:gd name="connsiteY285" fmla="*/ 4335696 h 5318642"/>
              <a:gd name="connsiteX286" fmla="*/ 4014137 w 9021037"/>
              <a:gd name="connsiteY286" fmla="*/ 4367969 h 5318642"/>
              <a:gd name="connsiteX287" fmla="*/ 3924191 w 9021037"/>
              <a:gd name="connsiteY287" fmla="*/ 4468485 h 5318642"/>
              <a:gd name="connsiteX288" fmla="*/ 3838130 w 9021037"/>
              <a:gd name="connsiteY288" fmla="*/ 4537439 h 5318642"/>
              <a:gd name="connsiteX289" fmla="*/ 3780457 w 9021037"/>
              <a:gd name="connsiteY289" fmla="*/ 4563362 h 5318642"/>
              <a:gd name="connsiteX290" fmla="*/ 3813664 w 9021037"/>
              <a:gd name="connsiteY290" fmla="*/ 4639151 h 5318642"/>
              <a:gd name="connsiteX291" fmla="*/ 3810489 w 9021037"/>
              <a:gd name="connsiteY291" fmla="*/ 4728051 h 5318642"/>
              <a:gd name="connsiteX292" fmla="*/ 3745196 w 9021037"/>
              <a:gd name="connsiteY292" fmla="*/ 4755244 h 5318642"/>
              <a:gd name="connsiteX293" fmla="*/ 3699364 w 9021037"/>
              <a:gd name="connsiteY293" fmla="*/ 4693126 h 5318642"/>
              <a:gd name="connsiteX294" fmla="*/ 3621745 w 9021037"/>
              <a:gd name="connsiteY294" fmla="*/ 4641840 h 5318642"/>
              <a:gd name="connsiteX295" fmla="*/ 3499339 w 9021037"/>
              <a:gd name="connsiteY295" fmla="*/ 4664551 h 5318642"/>
              <a:gd name="connsiteX296" fmla="*/ 3423139 w 9021037"/>
              <a:gd name="connsiteY296" fmla="*/ 4728051 h 5318642"/>
              <a:gd name="connsiteX297" fmla="*/ 3342046 w 9021037"/>
              <a:gd name="connsiteY297" fmla="*/ 4725436 h 5318642"/>
              <a:gd name="connsiteX298" fmla="*/ 3286614 w 9021037"/>
              <a:gd name="connsiteY298" fmla="*/ 4785201 h 5318642"/>
              <a:gd name="connsiteX299" fmla="*/ 3212431 w 9021037"/>
              <a:gd name="connsiteY299" fmla="*/ 4788750 h 5318642"/>
              <a:gd name="connsiteX300" fmla="*/ 3153525 w 9021037"/>
              <a:gd name="connsiteY300" fmla="*/ 4755244 h 5318642"/>
              <a:gd name="connsiteX301" fmla="*/ 3099737 w 9021037"/>
              <a:gd name="connsiteY301" fmla="*/ 4712213 h 5318642"/>
              <a:gd name="connsiteX302" fmla="*/ 3032614 w 9021037"/>
              <a:gd name="connsiteY302" fmla="*/ 4591526 h 5318642"/>
              <a:gd name="connsiteX303" fmla="*/ 3054839 w 9021037"/>
              <a:gd name="connsiteY303" fmla="*/ 4556601 h 5318642"/>
              <a:gd name="connsiteX304" fmla="*/ 3088980 w 9021037"/>
              <a:gd name="connsiteY304" fmla="*/ 4561606 h 5318642"/>
              <a:gd name="connsiteX305" fmla="*/ 3131039 w 9021037"/>
              <a:gd name="connsiteY305" fmla="*/ 4585176 h 5318642"/>
              <a:gd name="connsiteX306" fmla="*/ 3173995 w 9021037"/>
              <a:gd name="connsiteY306" fmla="*/ 4560037 h 5318642"/>
              <a:gd name="connsiteX307" fmla="*/ 3172314 w 9021037"/>
              <a:gd name="connsiteY307" fmla="*/ 4505801 h 5318642"/>
              <a:gd name="connsiteX308" fmla="*/ 3142768 w 9021037"/>
              <a:gd name="connsiteY308" fmla="*/ 4443272 h 5318642"/>
              <a:gd name="connsiteX309" fmla="*/ 3192148 w 9021037"/>
              <a:gd name="connsiteY309" fmla="*/ 4404126 h 5318642"/>
              <a:gd name="connsiteX310" fmla="*/ 3268871 w 9021037"/>
              <a:gd name="connsiteY310" fmla="*/ 4377680 h 5318642"/>
              <a:gd name="connsiteX311" fmla="*/ 3299725 w 9021037"/>
              <a:gd name="connsiteY311" fmla="*/ 4261812 h 5318642"/>
              <a:gd name="connsiteX312" fmla="*/ 3411896 w 9021037"/>
              <a:gd name="connsiteY312" fmla="*/ 4243658 h 5318642"/>
              <a:gd name="connsiteX313" fmla="*/ 3423139 w 9021037"/>
              <a:gd name="connsiteY313" fmla="*/ 4140676 h 5318642"/>
              <a:gd name="connsiteX314" fmla="*/ 3380669 w 9021037"/>
              <a:gd name="connsiteY314" fmla="*/ 4050170 h 5318642"/>
              <a:gd name="connsiteX315" fmla="*/ 3401997 w 9021037"/>
              <a:gd name="connsiteY315" fmla="*/ 3941361 h 5318642"/>
              <a:gd name="connsiteX316" fmla="*/ 3490188 w 9021037"/>
              <a:gd name="connsiteY316" fmla="*/ 3891270 h 5318642"/>
              <a:gd name="connsiteX317" fmla="*/ 3589658 w 9021037"/>
              <a:gd name="connsiteY317" fmla="*/ 3897097 h 5318642"/>
              <a:gd name="connsiteX318" fmla="*/ 3669893 w 9021037"/>
              <a:gd name="connsiteY318" fmla="*/ 3948420 h 5318642"/>
              <a:gd name="connsiteX319" fmla="*/ 3737613 w 9021037"/>
              <a:gd name="connsiteY319" fmla="*/ 3984578 h 5318642"/>
              <a:gd name="connsiteX320" fmla="*/ 3813440 w 9021037"/>
              <a:gd name="connsiteY320" fmla="*/ 3954770 h 5318642"/>
              <a:gd name="connsiteX321" fmla="*/ 3913620 w 9021037"/>
              <a:gd name="connsiteY321" fmla="*/ 3963063 h 5318642"/>
              <a:gd name="connsiteX322" fmla="*/ 3899688 w 9021037"/>
              <a:gd name="connsiteY322" fmla="*/ 3865011 h 5318642"/>
              <a:gd name="connsiteX323" fmla="*/ 3911155 w 9021037"/>
              <a:gd name="connsiteY323" fmla="*/ 3759713 h 5318642"/>
              <a:gd name="connsiteX324" fmla="*/ 3829315 w 9021037"/>
              <a:gd name="connsiteY324" fmla="*/ 3709997 h 5318642"/>
              <a:gd name="connsiteX325" fmla="*/ 3750127 w 9021037"/>
              <a:gd name="connsiteY325" fmla="*/ 3651091 h 5318642"/>
              <a:gd name="connsiteX326" fmla="*/ 3702165 w 9021037"/>
              <a:gd name="connsiteY326" fmla="*/ 3571903 h 5318642"/>
              <a:gd name="connsiteX327" fmla="*/ 3659135 w 9021037"/>
              <a:gd name="connsiteY327" fmla="*/ 3518115 h 5318642"/>
              <a:gd name="connsiteX328" fmla="*/ 3655437 w 9021037"/>
              <a:gd name="connsiteY328" fmla="*/ 3410538 h 5318642"/>
              <a:gd name="connsiteX329" fmla="*/ 3558431 w 9021037"/>
              <a:gd name="connsiteY329" fmla="*/ 3368217 h 5318642"/>
              <a:gd name="connsiteX330" fmla="*/ 3474126 w 9021037"/>
              <a:gd name="connsiteY330" fmla="*/ 3263106 h 5318642"/>
              <a:gd name="connsiteX331" fmla="*/ 3508528 w 9021037"/>
              <a:gd name="connsiteY331" fmla="*/ 3173870 h 5318642"/>
              <a:gd name="connsiteX332" fmla="*/ 3531463 w 9021037"/>
              <a:gd name="connsiteY332" fmla="*/ 3083924 h 5318642"/>
              <a:gd name="connsiteX333" fmla="*/ 3465497 w 9021037"/>
              <a:gd name="connsiteY333" fmla="*/ 2990990 h 5318642"/>
              <a:gd name="connsiteX334" fmla="*/ 3381901 w 9021037"/>
              <a:gd name="connsiteY334" fmla="*/ 2973359 h 5318642"/>
              <a:gd name="connsiteX335" fmla="*/ 3316310 w 9021037"/>
              <a:gd name="connsiteY335" fmla="*/ 2894171 h 5318642"/>
              <a:gd name="connsiteX336" fmla="*/ 3249112 w 9021037"/>
              <a:gd name="connsiteY336" fmla="*/ 2840551 h 5318642"/>
              <a:gd name="connsiteX337" fmla="*/ 3196920 w 9021037"/>
              <a:gd name="connsiteY337" fmla="*/ 2838926 h 5318642"/>
              <a:gd name="connsiteX338" fmla="*/ 3146466 w 9021037"/>
              <a:gd name="connsiteY338" fmla="*/ 2886859 h 5318642"/>
              <a:gd name="connsiteX339" fmla="*/ 3099737 w 9021037"/>
              <a:gd name="connsiteY339" fmla="*/ 2829625 h 5318642"/>
              <a:gd name="connsiteX340" fmla="*/ 3023370 w 9021037"/>
              <a:gd name="connsiteY340" fmla="*/ 2820016 h 5318642"/>
              <a:gd name="connsiteX341" fmla="*/ 2955209 w 9021037"/>
              <a:gd name="connsiteY341" fmla="*/ 2788976 h 5318642"/>
              <a:gd name="connsiteX342" fmla="*/ 2938288 w 9021037"/>
              <a:gd name="connsiteY342" fmla="*/ 2705547 h 5318642"/>
              <a:gd name="connsiteX343" fmla="*/ 2872594 w 9021037"/>
              <a:gd name="connsiteY343" fmla="*/ 2718518 h 5318642"/>
              <a:gd name="connsiteX344" fmla="*/ 2773310 w 9021037"/>
              <a:gd name="connsiteY344" fmla="*/ 2629012 h 5318642"/>
              <a:gd name="connsiteX345" fmla="*/ 2658674 w 9021037"/>
              <a:gd name="connsiteY345" fmla="*/ 2646745 h 5318642"/>
              <a:gd name="connsiteX346" fmla="*/ 2565300 w 9021037"/>
              <a:gd name="connsiteY346" fmla="*/ 2702747 h 5318642"/>
              <a:gd name="connsiteX347" fmla="*/ 2443521 w 9021037"/>
              <a:gd name="connsiteY347" fmla="*/ 2711291 h 5318642"/>
              <a:gd name="connsiteX348" fmla="*/ 2314429 w 9021037"/>
              <a:gd name="connsiteY348" fmla="*/ 2743564 h 5318642"/>
              <a:gd name="connsiteX349" fmla="*/ 2217610 w 9021037"/>
              <a:gd name="connsiteY349" fmla="*/ 2775837 h 5318642"/>
              <a:gd name="connsiteX350" fmla="*/ 2164971 w 9021037"/>
              <a:gd name="connsiteY350" fmla="*/ 2850972 h 5318642"/>
              <a:gd name="connsiteX351" fmla="*/ 2105187 w 9021037"/>
              <a:gd name="connsiteY351" fmla="*/ 2910756 h 5318642"/>
              <a:gd name="connsiteX352" fmla="*/ 2034730 w 9021037"/>
              <a:gd name="connsiteY352" fmla="*/ 2937202 h 5318642"/>
              <a:gd name="connsiteX353" fmla="*/ 1980942 w 9021037"/>
              <a:gd name="connsiteY353" fmla="*/ 2958717 h 5318642"/>
              <a:gd name="connsiteX354" fmla="*/ 1872217 w 9021037"/>
              <a:gd name="connsiteY354" fmla="*/ 2986311 h 5318642"/>
              <a:gd name="connsiteX355" fmla="*/ 1734291 w 9021037"/>
              <a:gd name="connsiteY355" fmla="*/ 2998656 h 5318642"/>
              <a:gd name="connsiteX356" fmla="*/ 1598430 w 9021037"/>
              <a:gd name="connsiteY356" fmla="*/ 2999451 h 5318642"/>
              <a:gd name="connsiteX357" fmla="*/ 1524443 w 9021037"/>
              <a:gd name="connsiteY357" fmla="*/ 3066378 h 5318642"/>
              <a:gd name="connsiteX358" fmla="*/ 1484773 w 9021037"/>
              <a:gd name="connsiteY358" fmla="*/ 3120082 h 5318642"/>
              <a:gd name="connsiteX359" fmla="*/ 1421544 w 9021037"/>
              <a:gd name="connsiteY359" fmla="*/ 3130839 h 5318642"/>
              <a:gd name="connsiteX360" fmla="*/ 1364142 w 9021037"/>
              <a:gd name="connsiteY360" fmla="*/ 3105795 h 5318642"/>
              <a:gd name="connsiteX361" fmla="*/ 1313968 w 9021037"/>
              <a:gd name="connsiteY361" fmla="*/ 3066293 h 5318642"/>
              <a:gd name="connsiteX362" fmla="*/ 1292453 w 9021037"/>
              <a:gd name="connsiteY362" fmla="*/ 3034020 h 5318642"/>
              <a:gd name="connsiteX363" fmla="*/ 1224209 w 9021037"/>
              <a:gd name="connsiteY363" fmla="*/ 2974405 h 5318642"/>
              <a:gd name="connsiteX364" fmla="*/ 1120330 w 9021037"/>
              <a:gd name="connsiteY364" fmla="*/ 2980232 h 5318642"/>
              <a:gd name="connsiteX365" fmla="*/ 1051021 w 9021037"/>
              <a:gd name="connsiteY365" fmla="*/ 2999198 h 5318642"/>
              <a:gd name="connsiteX366" fmla="*/ 994264 w 9021037"/>
              <a:gd name="connsiteY366" fmla="*/ 2981801 h 5318642"/>
              <a:gd name="connsiteX367" fmla="*/ 908539 w 9021037"/>
              <a:gd name="connsiteY367" fmla="*/ 2984182 h 5318642"/>
              <a:gd name="connsiteX368" fmla="*/ 849008 w 9021037"/>
              <a:gd name="connsiteY368" fmla="*/ 2960370 h 5318642"/>
              <a:gd name="connsiteX369" fmla="*/ 743813 w 9021037"/>
              <a:gd name="connsiteY369" fmla="*/ 2958717 h 5318642"/>
              <a:gd name="connsiteX370" fmla="*/ 668593 w 9021037"/>
              <a:gd name="connsiteY370" fmla="*/ 2937117 h 5318642"/>
              <a:gd name="connsiteX371" fmla="*/ 608894 w 9021037"/>
              <a:gd name="connsiteY371" fmla="*/ 2912073 h 5318642"/>
              <a:gd name="connsiteX372" fmla="*/ 582448 w 9021037"/>
              <a:gd name="connsiteY372" fmla="*/ 2883413 h 5318642"/>
              <a:gd name="connsiteX373" fmla="*/ 442598 w 9021037"/>
              <a:gd name="connsiteY373" fmla="*/ 2915686 h 5318642"/>
              <a:gd name="connsiteX374" fmla="*/ 431841 w 9021037"/>
              <a:gd name="connsiteY374" fmla="*/ 2947959 h 5318642"/>
              <a:gd name="connsiteX375" fmla="*/ 367995 w 9021037"/>
              <a:gd name="connsiteY375" fmla="*/ 2936557 h 5318642"/>
              <a:gd name="connsiteX376" fmla="*/ 315804 w 9021037"/>
              <a:gd name="connsiteY376" fmla="*/ 2889577 h 5318642"/>
              <a:gd name="connsiteX377" fmla="*/ 238203 w 9021037"/>
              <a:gd name="connsiteY377" fmla="*/ 2883413 h 5318642"/>
              <a:gd name="connsiteX378" fmla="*/ 202148 w 9021037"/>
              <a:gd name="connsiteY378" fmla="*/ 2795055 h 5318642"/>
              <a:gd name="connsiteX379" fmla="*/ 119869 w 9021037"/>
              <a:gd name="connsiteY379" fmla="*/ 2754322 h 5318642"/>
              <a:gd name="connsiteX380" fmla="*/ 42437 w 9021037"/>
              <a:gd name="connsiteY380" fmla="*/ 2693390 h 5318642"/>
              <a:gd name="connsiteX381" fmla="*/ 1703 w 9021037"/>
              <a:gd name="connsiteY381" fmla="*/ 2607497 h 5318642"/>
              <a:gd name="connsiteX382" fmla="*/ 43417 w 9021037"/>
              <a:gd name="connsiteY382" fmla="*/ 2483083 h 5318642"/>
              <a:gd name="connsiteX383" fmla="*/ 119869 w 9021037"/>
              <a:gd name="connsiteY383" fmla="*/ 2420835 h 5318642"/>
              <a:gd name="connsiteX384" fmla="*/ 122503 w 9021037"/>
              <a:gd name="connsiteY384" fmla="*/ 2316956 h 5318642"/>
              <a:gd name="connsiteX385" fmla="*/ 201251 w 9021037"/>
              <a:gd name="connsiteY385" fmla="*/ 2246330 h 5318642"/>
              <a:gd name="connsiteX386" fmla="*/ 233524 w 9021037"/>
              <a:gd name="connsiteY386" fmla="*/ 2191478 h 5318642"/>
              <a:gd name="connsiteX387" fmla="*/ 281234 w 9021037"/>
              <a:gd name="connsiteY387" fmla="*/ 2151893 h 5318642"/>
              <a:gd name="connsiteX388" fmla="*/ 296838 w 9021037"/>
              <a:gd name="connsiteY388" fmla="*/ 2053926 h 5318642"/>
              <a:gd name="connsiteX389" fmla="*/ 265966 w 9021037"/>
              <a:gd name="connsiteY389" fmla="*/ 1923686 h 5318642"/>
              <a:gd name="connsiteX390" fmla="*/ 309977 w 9021037"/>
              <a:gd name="connsiteY390" fmla="*/ 1850847 h 5318642"/>
              <a:gd name="connsiteX391" fmla="*/ 378053 w 9021037"/>
              <a:gd name="connsiteY391" fmla="*/ 1721587 h 5318642"/>
              <a:gd name="connsiteX392" fmla="*/ 464114 w 9021037"/>
              <a:gd name="connsiteY392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17027 w 9021037"/>
              <a:gd name="connsiteY257" fmla="*/ 4378726 h 5318642"/>
              <a:gd name="connsiteX258" fmla="*/ 5712277 w 9021037"/>
              <a:gd name="connsiteY258" fmla="*/ 4285792 h 5318642"/>
              <a:gd name="connsiteX259" fmla="*/ 5573996 w 9021037"/>
              <a:gd name="connsiteY259" fmla="*/ 4195846 h 5318642"/>
              <a:gd name="connsiteX260" fmla="*/ 5467129 w 9021037"/>
              <a:gd name="connsiteY260" fmla="*/ 4187031 h 5318642"/>
              <a:gd name="connsiteX261" fmla="*/ 5404339 w 9021037"/>
              <a:gd name="connsiteY261" fmla="*/ 4245451 h 5318642"/>
              <a:gd name="connsiteX262" fmla="*/ 5296389 w 9021037"/>
              <a:gd name="connsiteY262" fmla="*/ 4229576 h 5318642"/>
              <a:gd name="connsiteX263" fmla="*/ 5223364 w 9021037"/>
              <a:gd name="connsiteY263" fmla="*/ 4223226 h 5318642"/>
              <a:gd name="connsiteX264" fmla="*/ 5154448 w 9021037"/>
              <a:gd name="connsiteY264" fmla="*/ 4185089 h 5318642"/>
              <a:gd name="connsiteX265" fmla="*/ 5122175 w 9021037"/>
              <a:gd name="connsiteY265" fmla="*/ 4195846 h 5318642"/>
              <a:gd name="connsiteX266" fmla="*/ 5025356 w 9021037"/>
              <a:gd name="connsiteY266" fmla="*/ 4185089 h 5318642"/>
              <a:gd name="connsiteX267" fmla="*/ 4960810 w 9021037"/>
              <a:gd name="connsiteY267" fmla="*/ 4152816 h 5318642"/>
              <a:gd name="connsiteX268" fmla="*/ 4907022 w 9021037"/>
              <a:gd name="connsiteY268" fmla="*/ 4099027 h 5318642"/>
              <a:gd name="connsiteX269" fmla="*/ 4836014 w 9021037"/>
              <a:gd name="connsiteY269" fmla="*/ 4093051 h 5318642"/>
              <a:gd name="connsiteX270" fmla="*/ 4804899 w 9021037"/>
              <a:gd name="connsiteY270" fmla="*/ 4048414 h 5318642"/>
              <a:gd name="connsiteX271" fmla="*/ 4902689 w 9021037"/>
              <a:gd name="connsiteY271" fmla="*/ 4007326 h 5318642"/>
              <a:gd name="connsiteX272" fmla="*/ 4880576 w 9021037"/>
              <a:gd name="connsiteY272" fmla="*/ 3944536 h 5318642"/>
              <a:gd name="connsiteX273" fmla="*/ 4739307 w 9021037"/>
              <a:gd name="connsiteY273" fmla="*/ 3953538 h 5318642"/>
              <a:gd name="connsiteX274" fmla="*/ 4639500 w 9021037"/>
              <a:gd name="connsiteY274" fmla="*/ 3859707 h 5318642"/>
              <a:gd name="connsiteX275" fmla="*/ 4502639 w 9021037"/>
              <a:gd name="connsiteY275" fmla="*/ 3870801 h 5318642"/>
              <a:gd name="connsiteX276" fmla="*/ 4421695 w 9021037"/>
              <a:gd name="connsiteY276" fmla="*/ 3860417 h 5318642"/>
              <a:gd name="connsiteX277" fmla="*/ 4328014 w 9021037"/>
              <a:gd name="connsiteY277" fmla="*/ 3873976 h 5318642"/>
              <a:gd name="connsiteX278" fmla="*/ 4302614 w 9021037"/>
              <a:gd name="connsiteY278" fmla="*/ 3899376 h 5318642"/>
              <a:gd name="connsiteX279" fmla="*/ 4305789 w 9021037"/>
              <a:gd name="connsiteY279" fmla="*/ 3947001 h 5318642"/>
              <a:gd name="connsiteX280" fmla="*/ 4272321 w 9021037"/>
              <a:gd name="connsiteY280" fmla="*/ 4045239 h 5318642"/>
              <a:gd name="connsiteX281" fmla="*/ 4229290 w 9021037"/>
              <a:gd name="connsiteY281" fmla="*/ 4109785 h 5318642"/>
              <a:gd name="connsiteX282" fmla="*/ 4207775 w 9021037"/>
              <a:gd name="connsiteY282" fmla="*/ 4142058 h 5318642"/>
              <a:gd name="connsiteX283" fmla="*/ 4175502 w 9021037"/>
              <a:gd name="connsiteY283" fmla="*/ 4174331 h 5318642"/>
              <a:gd name="connsiteX284" fmla="*/ 4121714 w 9021037"/>
              <a:gd name="connsiteY284" fmla="*/ 4217362 h 5318642"/>
              <a:gd name="connsiteX285" fmla="*/ 4096239 w 9021037"/>
              <a:gd name="connsiteY285" fmla="*/ 4270851 h 5318642"/>
              <a:gd name="connsiteX286" fmla="*/ 4046410 w 9021037"/>
              <a:gd name="connsiteY286" fmla="*/ 4335696 h 5318642"/>
              <a:gd name="connsiteX287" fmla="*/ 4014137 w 9021037"/>
              <a:gd name="connsiteY287" fmla="*/ 4367969 h 5318642"/>
              <a:gd name="connsiteX288" fmla="*/ 3924191 w 9021037"/>
              <a:gd name="connsiteY288" fmla="*/ 4468485 h 5318642"/>
              <a:gd name="connsiteX289" fmla="*/ 3838130 w 9021037"/>
              <a:gd name="connsiteY289" fmla="*/ 4537439 h 5318642"/>
              <a:gd name="connsiteX290" fmla="*/ 3780457 w 9021037"/>
              <a:gd name="connsiteY290" fmla="*/ 4563362 h 5318642"/>
              <a:gd name="connsiteX291" fmla="*/ 3813664 w 9021037"/>
              <a:gd name="connsiteY291" fmla="*/ 4639151 h 5318642"/>
              <a:gd name="connsiteX292" fmla="*/ 3810489 w 9021037"/>
              <a:gd name="connsiteY292" fmla="*/ 4728051 h 5318642"/>
              <a:gd name="connsiteX293" fmla="*/ 3745196 w 9021037"/>
              <a:gd name="connsiteY293" fmla="*/ 4755244 h 5318642"/>
              <a:gd name="connsiteX294" fmla="*/ 3699364 w 9021037"/>
              <a:gd name="connsiteY294" fmla="*/ 4693126 h 5318642"/>
              <a:gd name="connsiteX295" fmla="*/ 3621745 w 9021037"/>
              <a:gd name="connsiteY295" fmla="*/ 4641840 h 5318642"/>
              <a:gd name="connsiteX296" fmla="*/ 3499339 w 9021037"/>
              <a:gd name="connsiteY296" fmla="*/ 4664551 h 5318642"/>
              <a:gd name="connsiteX297" fmla="*/ 3423139 w 9021037"/>
              <a:gd name="connsiteY297" fmla="*/ 4728051 h 5318642"/>
              <a:gd name="connsiteX298" fmla="*/ 3342046 w 9021037"/>
              <a:gd name="connsiteY298" fmla="*/ 4725436 h 5318642"/>
              <a:gd name="connsiteX299" fmla="*/ 3286614 w 9021037"/>
              <a:gd name="connsiteY299" fmla="*/ 4785201 h 5318642"/>
              <a:gd name="connsiteX300" fmla="*/ 3212431 w 9021037"/>
              <a:gd name="connsiteY300" fmla="*/ 4788750 h 5318642"/>
              <a:gd name="connsiteX301" fmla="*/ 3153525 w 9021037"/>
              <a:gd name="connsiteY301" fmla="*/ 4755244 h 5318642"/>
              <a:gd name="connsiteX302" fmla="*/ 3099737 w 9021037"/>
              <a:gd name="connsiteY302" fmla="*/ 4712213 h 5318642"/>
              <a:gd name="connsiteX303" fmla="*/ 3032614 w 9021037"/>
              <a:gd name="connsiteY303" fmla="*/ 4591526 h 5318642"/>
              <a:gd name="connsiteX304" fmla="*/ 3054839 w 9021037"/>
              <a:gd name="connsiteY304" fmla="*/ 4556601 h 5318642"/>
              <a:gd name="connsiteX305" fmla="*/ 3088980 w 9021037"/>
              <a:gd name="connsiteY305" fmla="*/ 4561606 h 5318642"/>
              <a:gd name="connsiteX306" fmla="*/ 3131039 w 9021037"/>
              <a:gd name="connsiteY306" fmla="*/ 4585176 h 5318642"/>
              <a:gd name="connsiteX307" fmla="*/ 3173995 w 9021037"/>
              <a:gd name="connsiteY307" fmla="*/ 4560037 h 5318642"/>
              <a:gd name="connsiteX308" fmla="*/ 3172314 w 9021037"/>
              <a:gd name="connsiteY308" fmla="*/ 4505801 h 5318642"/>
              <a:gd name="connsiteX309" fmla="*/ 3142768 w 9021037"/>
              <a:gd name="connsiteY309" fmla="*/ 4443272 h 5318642"/>
              <a:gd name="connsiteX310" fmla="*/ 3192148 w 9021037"/>
              <a:gd name="connsiteY310" fmla="*/ 4404126 h 5318642"/>
              <a:gd name="connsiteX311" fmla="*/ 3268871 w 9021037"/>
              <a:gd name="connsiteY311" fmla="*/ 4377680 h 5318642"/>
              <a:gd name="connsiteX312" fmla="*/ 3299725 w 9021037"/>
              <a:gd name="connsiteY312" fmla="*/ 4261812 h 5318642"/>
              <a:gd name="connsiteX313" fmla="*/ 3411896 w 9021037"/>
              <a:gd name="connsiteY313" fmla="*/ 4243658 h 5318642"/>
              <a:gd name="connsiteX314" fmla="*/ 3423139 w 9021037"/>
              <a:gd name="connsiteY314" fmla="*/ 4140676 h 5318642"/>
              <a:gd name="connsiteX315" fmla="*/ 3380669 w 9021037"/>
              <a:gd name="connsiteY315" fmla="*/ 4050170 h 5318642"/>
              <a:gd name="connsiteX316" fmla="*/ 3401997 w 9021037"/>
              <a:gd name="connsiteY316" fmla="*/ 3941361 h 5318642"/>
              <a:gd name="connsiteX317" fmla="*/ 3490188 w 9021037"/>
              <a:gd name="connsiteY317" fmla="*/ 3891270 h 5318642"/>
              <a:gd name="connsiteX318" fmla="*/ 3589658 w 9021037"/>
              <a:gd name="connsiteY318" fmla="*/ 3897097 h 5318642"/>
              <a:gd name="connsiteX319" fmla="*/ 3669893 w 9021037"/>
              <a:gd name="connsiteY319" fmla="*/ 3948420 h 5318642"/>
              <a:gd name="connsiteX320" fmla="*/ 3737613 w 9021037"/>
              <a:gd name="connsiteY320" fmla="*/ 3984578 h 5318642"/>
              <a:gd name="connsiteX321" fmla="*/ 3813440 w 9021037"/>
              <a:gd name="connsiteY321" fmla="*/ 3954770 h 5318642"/>
              <a:gd name="connsiteX322" fmla="*/ 3913620 w 9021037"/>
              <a:gd name="connsiteY322" fmla="*/ 3963063 h 5318642"/>
              <a:gd name="connsiteX323" fmla="*/ 3899688 w 9021037"/>
              <a:gd name="connsiteY323" fmla="*/ 3865011 h 5318642"/>
              <a:gd name="connsiteX324" fmla="*/ 3911155 w 9021037"/>
              <a:gd name="connsiteY324" fmla="*/ 3759713 h 5318642"/>
              <a:gd name="connsiteX325" fmla="*/ 3829315 w 9021037"/>
              <a:gd name="connsiteY325" fmla="*/ 3709997 h 5318642"/>
              <a:gd name="connsiteX326" fmla="*/ 3750127 w 9021037"/>
              <a:gd name="connsiteY326" fmla="*/ 3651091 h 5318642"/>
              <a:gd name="connsiteX327" fmla="*/ 3702165 w 9021037"/>
              <a:gd name="connsiteY327" fmla="*/ 3571903 h 5318642"/>
              <a:gd name="connsiteX328" fmla="*/ 3659135 w 9021037"/>
              <a:gd name="connsiteY328" fmla="*/ 3518115 h 5318642"/>
              <a:gd name="connsiteX329" fmla="*/ 3655437 w 9021037"/>
              <a:gd name="connsiteY329" fmla="*/ 3410538 h 5318642"/>
              <a:gd name="connsiteX330" fmla="*/ 3558431 w 9021037"/>
              <a:gd name="connsiteY330" fmla="*/ 3368217 h 5318642"/>
              <a:gd name="connsiteX331" fmla="*/ 3474126 w 9021037"/>
              <a:gd name="connsiteY331" fmla="*/ 3263106 h 5318642"/>
              <a:gd name="connsiteX332" fmla="*/ 3508528 w 9021037"/>
              <a:gd name="connsiteY332" fmla="*/ 3173870 h 5318642"/>
              <a:gd name="connsiteX333" fmla="*/ 3531463 w 9021037"/>
              <a:gd name="connsiteY333" fmla="*/ 3083924 h 5318642"/>
              <a:gd name="connsiteX334" fmla="*/ 3465497 w 9021037"/>
              <a:gd name="connsiteY334" fmla="*/ 2990990 h 5318642"/>
              <a:gd name="connsiteX335" fmla="*/ 3381901 w 9021037"/>
              <a:gd name="connsiteY335" fmla="*/ 2973359 h 5318642"/>
              <a:gd name="connsiteX336" fmla="*/ 3316310 w 9021037"/>
              <a:gd name="connsiteY336" fmla="*/ 2894171 h 5318642"/>
              <a:gd name="connsiteX337" fmla="*/ 3249112 w 9021037"/>
              <a:gd name="connsiteY337" fmla="*/ 2840551 h 5318642"/>
              <a:gd name="connsiteX338" fmla="*/ 3196920 w 9021037"/>
              <a:gd name="connsiteY338" fmla="*/ 2838926 h 5318642"/>
              <a:gd name="connsiteX339" fmla="*/ 3146466 w 9021037"/>
              <a:gd name="connsiteY339" fmla="*/ 2886859 h 5318642"/>
              <a:gd name="connsiteX340" fmla="*/ 3099737 w 9021037"/>
              <a:gd name="connsiteY340" fmla="*/ 2829625 h 5318642"/>
              <a:gd name="connsiteX341" fmla="*/ 3023370 w 9021037"/>
              <a:gd name="connsiteY341" fmla="*/ 2820016 h 5318642"/>
              <a:gd name="connsiteX342" fmla="*/ 2955209 w 9021037"/>
              <a:gd name="connsiteY342" fmla="*/ 2788976 h 5318642"/>
              <a:gd name="connsiteX343" fmla="*/ 2938288 w 9021037"/>
              <a:gd name="connsiteY343" fmla="*/ 2705547 h 5318642"/>
              <a:gd name="connsiteX344" fmla="*/ 2872594 w 9021037"/>
              <a:gd name="connsiteY344" fmla="*/ 2718518 h 5318642"/>
              <a:gd name="connsiteX345" fmla="*/ 2773310 w 9021037"/>
              <a:gd name="connsiteY345" fmla="*/ 2629012 h 5318642"/>
              <a:gd name="connsiteX346" fmla="*/ 2658674 w 9021037"/>
              <a:gd name="connsiteY346" fmla="*/ 2646745 h 5318642"/>
              <a:gd name="connsiteX347" fmla="*/ 2565300 w 9021037"/>
              <a:gd name="connsiteY347" fmla="*/ 2702747 h 5318642"/>
              <a:gd name="connsiteX348" fmla="*/ 2443521 w 9021037"/>
              <a:gd name="connsiteY348" fmla="*/ 2711291 h 5318642"/>
              <a:gd name="connsiteX349" fmla="*/ 2314429 w 9021037"/>
              <a:gd name="connsiteY349" fmla="*/ 2743564 h 5318642"/>
              <a:gd name="connsiteX350" fmla="*/ 2217610 w 9021037"/>
              <a:gd name="connsiteY350" fmla="*/ 2775837 h 5318642"/>
              <a:gd name="connsiteX351" fmla="*/ 2164971 w 9021037"/>
              <a:gd name="connsiteY351" fmla="*/ 2850972 h 5318642"/>
              <a:gd name="connsiteX352" fmla="*/ 2105187 w 9021037"/>
              <a:gd name="connsiteY352" fmla="*/ 2910756 h 5318642"/>
              <a:gd name="connsiteX353" fmla="*/ 2034730 w 9021037"/>
              <a:gd name="connsiteY353" fmla="*/ 2937202 h 5318642"/>
              <a:gd name="connsiteX354" fmla="*/ 1980942 w 9021037"/>
              <a:gd name="connsiteY354" fmla="*/ 2958717 h 5318642"/>
              <a:gd name="connsiteX355" fmla="*/ 1872217 w 9021037"/>
              <a:gd name="connsiteY355" fmla="*/ 2986311 h 5318642"/>
              <a:gd name="connsiteX356" fmla="*/ 1734291 w 9021037"/>
              <a:gd name="connsiteY356" fmla="*/ 2998656 h 5318642"/>
              <a:gd name="connsiteX357" fmla="*/ 1598430 w 9021037"/>
              <a:gd name="connsiteY357" fmla="*/ 2999451 h 5318642"/>
              <a:gd name="connsiteX358" fmla="*/ 1524443 w 9021037"/>
              <a:gd name="connsiteY358" fmla="*/ 3066378 h 5318642"/>
              <a:gd name="connsiteX359" fmla="*/ 1484773 w 9021037"/>
              <a:gd name="connsiteY359" fmla="*/ 3120082 h 5318642"/>
              <a:gd name="connsiteX360" fmla="*/ 1421544 w 9021037"/>
              <a:gd name="connsiteY360" fmla="*/ 3130839 h 5318642"/>
              <a:gd name="connsiteX361" fmla="*/ 1364142 w 9021037"/>
              <a:gd name="connsiteY361" fmla="*/ 3105795 h 5318642"/>
              <a:gd name="connsiteX362" fmla="*/ 1313968 w 9021037"/>
              <a:gd name="connsiteY362" fmla="*/ 3066293 h 5318642"/>
              <a:gd name="connsiteX363" fmla="*/ 1292453 w 9021037"/>
              <a:gd name="connsiteY363" fmla="*/ 3034020 h 5318642"/>
              <a:gd name="connsiteX364" fmla="*/ 1224209 w 9021037"/>
              <a:gd name="connsiteY364" fmla="*/ 2974405 h 5318642"/>
              <a:gd name="connsiteX365" fmla="*/ 1120330 w 9021037"/>
              <a:gd name="connsiteY365" fmla="*/ 2980232 h 5318642"/>
              <a:gd name="connsiteX366" fmla="*/ 1051021 w 9021037"/>
              <a:gd name="connsiteY366" fmla="*/ 2999198 h 5318642"/>
              <a:gd name="connsiteX367" fmla="*/ 994264 w 9021037"/>
              <a:gd name="connsiteY367" fmla="*/ 2981801 h 5318642"/>
              <a:gd name="connsiteX368" fmla="*/ 908539 w 9021037"/>
              <a:gd name="connsiteY368" fmla="*/ 2984182 h 5318642"/>
              <a:gd name="connsiteX369" fmla="*/ 849008 w 9021037"/>
              <a:gd name="connsiteY369" fmla="*/ 2960370 h 5318642"/>
              <a:gd name="connsiteX370" fmla="*/ 743813 w 9021037"/>
              <a:gd name="connsiteY370" fmla="*/ 2958717 h 5318642"/>
              <a:gd name="connsiteX371" fmla="*/ 668593 w 9021037"/>
              <a:gd name="connsiteY371" fmla="*/ 2937117 h 5318642"/>
              <a:gd name="connsiteX372" fmla="*/ 608894 w 9021037"/>
              <a:gd name="connsiteY372" fmla="*/ 2912073 h 5318642"/>
              <a:gd name="connsiteX373" fmla="*/ 582448 w 9021037"/>
              <a:gd name="connsiteY373" fmla="*/ 2883413 h 5318642"/>
              <a:gd name="connsiteX374" fmla="*/ 442598 w 9021037"/>
              <a:gd name="connsiteY374" fmla="*/ 2915686 h 5318642"/>
              <a:gd name="connsiteX375" fmla="*/ 431841 w 9021037"/>
              <a:gd name="connsiteY375" fmla="*/ 2947959 h 5318642"/>
              <a:gd name="connsiteX376" fmla="*/ 367995 w 9021037"/>
              <a:gd name="connsiteY376" fmla="*/ 2936557 h 5318642"/>
              <a:gd name="connsiteX377" fmla="*/ 315804 w 9021037"/>
              <a:gd name="connsiteY377" fmla="*/ 2889577 h 5318642"/>
              <a:gd name="connsiteX378" fmla="*/ 238203 w 9021037"/>
              <a:gd name="connsiteY378" fmla="*/ 2883413 h 5318642"/>
              <a:gd name="connsiteX379" fmla="*/ 202148 w 9021037"/>
              <a:gd name="connsiteY379" fmla="*/ 2795055 h 5318642"/>
              <a:gd name="connsiteX380" fmla="*/ 119869 w 9021037"/>
              <a:gd name="connsiteY380" fmla="*/ 2754322 h 5318642"/>
              <a:gd name="connsiteX381" fmla="*/ 42437 w 9021037"/>
              <a:gd name="connsiteY381" fmla="*/ 2693390 h 5318642"/>
              <a:gd name="connsiteX382" fmla="*/ 1703 w 9021037"/>
              <a:gd name="connsiteY382" fmla="*/ 2607497 h 5318642"/>
              <a:gd name="connsiteX383" fmla="*/ 43417 w 9021037"/>
              <a:gd name="connsiteY383" fmla="*/ 2483083 h 5318642"/>
              <a:gd name="connsiteX384" fmla="*/ 119869 w 9021037"/>
              <a:gd name="connsiteY384" fmla="*/ 2420835 h 5318642"/>
              <a:gd name="connsiteX385" fmla="*/ 122503 w 9021037"/>
              <a:gd name="connsiteY385" fmla="*/ 2316956 h 5318642"/>
              <a:gd name="connsiteX386" fmla="*/ 201251 w 9021037"/>
              <a:gd name="connsiteY386" fmla="*/ 2246330 h 5318642"/>
              <a:gd name="connsiteX387" fmla="*/ 233524 w 9021037"/>
              <a:gd name="connsiteY387" fmla="*/ 2191478 h 5318642"/>
              <a:gd name="connsiteX388" fmla="*/ 281234 w 9021037"/>
              <a:gd name="connsiteY388" fmla="*/ 2151893 h 5318642"/>
              <a:gd name="connsiteX389" fmla="*/ 296838 w 9021037"/>
              <a:gd name="connsiteY389" fmla="*/ 2053926 h 5318642"/>
              <a:gd name="connsiteX390" fmla="*/ 265966 w 9021037"/>
              <a:gd name="connsiteY390" fmla="*/ 1923686 h 5318642"/>
              <a:gd name="connsiteX391" fmla="*/ 309977 w 9021037"/>
              <a:gd name="connsiteY391" fmla="*/ 1850847 h 5318642"/>
              <a:gd name="connsiteX392" fmla="*/ 378053 w 9021037"/>
              <a:gd name="connsiteY392" fmla="*/ 1721587 h 5318642"/>
              <a:gd name="connsiteX393" fmla="*/ 464114 w 9021037"/>
              <a:gd name="connsiteY393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12277 w 9021037"/>
              <a:gd name="connsiteY258" fmla="*/ 4285792 h 5318642"/>
              <a:gd name="connsiteX259" fmla="*/ 5573996 w 9021037"/>
              <a:gd name="connsiteY259" fmla="*/ 4195846 h 5318642"/>
              <a:gd name="connsiteX260" fmla="*/ 5467129 w 9021037"/>
              <a:gd name="connsiteY260" fmla="*/ 4187031 h 5318642"/>
              <a:gd name="connsiteX261" fmla="*/ 5404339 w 9021037"/>
              <a:gd name="connsiteY261" fmla="*/ 4245451 h 5318642"/>
              <a:gd name="connsiteX262" fmla="*/ 5296389 w 9021037"/>
              <a:gd name="connsiteY262" fmla="*/ 4229576 h 5318642"/>
              <a:gd name="connsiteX263" fmla="*/ 5223364 w 9021037"/>
              <a:gd name="connsiteY263" fmla="*/ 4223226 h 5318642"/>
              <a:gd name="connsiteX264" fmla="*/ 5154448 w 9021037"/>
              <a:gd name="connsiteY264" fmla="*/ 4185089 h 5318642"/>
              <a:gd name="connsiteX265" fmla="*/ 5122175 w 9021037"/>
              <a:gd name="connsiteY265" fmla="*/ 4195846 h 5318642"/>
              <a:gd name="connsiteX266" fmla="*/ 5025356 w 9021037"/>
              <a:gd name="connsiteY266" fmla="*/ 4185089 h 5318642"/>
              <a:gd name="connsiteX267" fmla="*/ 4960810 w 9021037"/>
              <a:gd name="connsiteY267" fmla="*/ 4152816 h 5318642"/>
              <a:gd name="connsiteX268" fmla="*/ 4907022 w 9021037"/>
              <a:gd name="connsiteY268" fmla="*/ 4099027 h 5318642"/>
              <a:gd name="connsiteX269" fmla="*/ 4836014 w 9021037"/>
              <a:gd name="connsiteY269" fmla="*/ 4093051 h 5318642"/>
              <a:gd name="connsiteX270" fmla="*/ 4804899 w 9021037"/>
              <a:gd name="connsiteY270" fmla="*/ 4048414 h 5318642"/>
              <a:gd name="connsiteX271" fmla="*/ 4902689 w 9021037"/>
              <a:gd name="connsiteY271" fmla="*/ 4007326 h 5318642"/>
              <a:gd name="connsiteX272" fmla="*/ 4880576 w 9021037"/>
              <a:gd name="connsiteY272" fmla="*/ 3944536 h 5318642"/>
              <a:gd name="connsiteX273" fmla="*/ 4739307 w 9021037"/>
              <a:gd name="connsiteY273" fmla="*/ 3953538 h 5318642"/>
              <a:gd name="connsiteX274" fmla="*/ 4639500 w 9021037"/>
              <a:gd name="connsiteY274" fmla="*/ 3859707 h 5318642"/>
              <a:gd name="connsiteX275" fmla="*/ 4502639 w 9021037"/>
              <a:gd name="connsiteY275" fmla="*/ 3870801 h 5318642"/>
              <a:gd name="connsiteX276" fmla="*/ 4421695 w 9021037"/>
              <a:gd name="connsiteY276" fmla="*/ 3860417 h 5318642"/>
              <a:gd name="connsiteX277" fmla="*/ 4328014 w 9021037"/>
              <a:gd name="connsiteY277" fmla="*/ 3873976 h 5318642"/>
              <a:gd name="connsiteX278" fmla="*/ 4302614 w 9021037"/>
              <a:gd name="connsiteY278" fmla="*/ 3899376 h 5318642"/>
              <a:gd name="connsiteX279" fmla="*/ 4305789 w 9021037"/>
              <a:gd name="connsiteY279" fmla="*/ 3947001 h 5318642"/>
              <a:gd name="connsiteX280" fmla="*/ 4272321 w 9021037"/>
              <a:gd name="connsiteY280" fmla="*/ 4045239 h 5318642"/>
              <a:gd name="connsiteX281" fmla="*/ 4229290 w 9021037"/>
              <a:gd name="connsiteY281" fmla="*/ 4109785 h 5318642"/>
              <a:gd name="connsiteX282" fmla="*/ 4207775 w 9021037"/>
              <a:gd name="connsiteY282" fmla="*/ 4142058 h 5318642"/>
              <a:gd name="connsiteX283" fmla="*/ 4175502 w 9021037"/>
              <a:gd name="connsiteY283" fmla="*/ 4174331 h 5318642"/>
              <a:gd name="connsiteX284" fmla="*/ 4121714 w 9021037"/>
              <a:gd name="connsiteY284" fmla="*/ 4217362 h 5318642"/>
              <a:gd name="connsiteX285" fmla="*/ 4096239 w 9021037"/>
              <a:gd name="connsiteY285" fmla="*/ 4270851 h 5318642"/>
              <a:gd name="connsiteX286" fmla="*/ 4046410 w 9021037"/>
              <a:gd name="connsiteY286" fmla="*/ 4335696 h 5318642"/>
              <a:gd name="connsiteX287" fmla="*/ 4014137 w 9021037"/>
              <a:gd name="connsiteY287" fmla="*/ 4367969 h 5318642"/>
              <a:gd name="connsiteX288" fmla="*/ 3924191 w 9021037"/>
              <a:gd name="connsiteY288" fmla="*/ 4468485 h 5318642"/>
              <a:gd name="connsiteX289" fmla="*/ 3838130 w 9021037"/>
              <a:gd name="connsiteY289" fmla="*/ 4537439 h 5318642"/>
              <a:gd name="connsiteX290" fmla="*/ 3780457 w 9021037"/>
              <a:gd name="connsiteY290" fmla="*/ 4563362 h 5318642"/>
              <a:gd name="connsiteX291" fmla="*/ 3813664 w 9021037"/>
              <a:gd name="connsiteY291" fmla="*/ 4639151 h 5318642"/>
              <a:gd name="connsiteX292" fmla="*/ 3810489 w 9021037"/>
              <a:gd name="connsiteY292" fmla="*/ 4728051 h 5318642"/>
              <a:gd name="connsiteX293" fmla="*/ 3745196 w 9021037"/>
              <a:gd name="connsiteY293" fmla="*/ 4755244 h 5318642"/>
              <a:gd name="connsiteX294" fmla="*/ 3699364 w 9021037"/>
              <a:gd name="connsiteY294" fmla="*/ 4693126 h 5318642"/>
              <a:gd name="connsiteX295" fmla="*/ 3621745 w 9021037"/>
              <a:gd name="connsiteY295" fmla="*/ 4641840 h 5318642"/>
              <a:gd name="connsiteX296" fmla="*/ 3499339 w 9021037"/>
              <a:gd name="connsiteY296" fmla="*/ 4664551 h 5318642"/>
              <a:gd name="connsiteX297" fmla="*/ 3423139 w 9021037"/>
              <a:gd name="connsiteY297" fmla="*/ 4728051 h 5318642"/>
              <a:gd name="connsiteX298" fmla="*/ 3342046 w 9021037"/>
              <a:gd name="connsiteY298" fmla="*/ 4725436 h 5318642"/>
              <a:gd name="connsiteX299" fmla="*/ 3286614 w 9021037"/>
              <a:gd name="connsiteY299" fmla="*/ 4785201 h 5318642"/>
              <a:gd name="connsiteX300" fmla="*/ 3212431 w 9021037"/>
              <a:gd name="connsiteY300" fmla="*/ 4788750 h 5318642"/>
              <a:gd name="connsiteX301" fmla="*/ 3153525 w 9021037"/>
              <a:gd name="connsiteY301" fmla="*/ 4755244 h 5318642"/>
              <a:gd name="connsiteX302" fmla="*/ 3099737 w 9021037"/>
              <a:gd name="connsiteY302" fmla="*/ 4712213 h 5318642"/>
              <a:gd name="connsiteX303" fmla="*/ 3032614 w 9021037"/>
              <a:gd name="connsiteY303" fmla="*/ 4591526 h 5318642"/>
              <a:gd name="connsiteX304" fmla="*/ 3054839 w 9021037"/>
              <a:gd name="connsiteY304" fmla="*/ 4556601 h 5318642"/>
              <a:gd name="connsiteX305" fmla="*/ 3088980 w 9021037"/>
              <a:gd name="connsiteY305" fmla="*/ 4561606 h 5318642"/>
              <a:gd name="connsiteX306" fmla="*/ 3131039 w 9021037"/>
              <a:gd name="connsiteY306" fmla="*/ 4585176 h 5318642"/>
              <a:gd name="connsiteX307" fmla="*/ 3173995 w 9021037"/>
              <a:gd name="connsiteY307" fmla="*/ 4560037 h 5318642"/>
              <a:gd name="connsiteX308" fmla="*/ 3172314 w 9021037"/>
              <a:gd name="connsiteY308" fmla="*/ 4505801 h 5318642"/>
              <a:gd name="connsiteX309" fmla="*/ 3142768 w 9021037"/>
              <a:gd name="connsiteY309" fmla="*/ 4443272 h 5318642"/>
              <a:gd name="connsiteX310" fmla="*/ 3192148 w 9021037"/>
              <a:gd name="connsiteY310" fmla="*/ 4404126 h 5318642"/>
              <a:gd name="connsiteX311" fmla="*/ 3268871 w 9021037"/>
              <a:gd name="connsiteY311" fmla="*/ 4377680 h 5318642"/>
              <a:gd name="connsiteX312" fmla="*/ 3299725 w 9021037"/>
              <a:gd name="connsiteY312" fmla="*/ 4261812 h 5318642"/>
              <a:gd name="connsiteX313" fmla="*/ 3411896 w 9021037"/>
              <a:gd name="connsiteY313" fmla="*/ 4243658 h 5318642"/>
              <a:gd name="connsiteX314" fmla="*/ 3423139 w 9021037"/>
              <a:gd name="connsiteY314" fmla="*/ 4140676 h 5318642"/>
              <a:gd name="connsiteX315" fmla="*/ 3380669 w 9021037"/>
              <a:gd name="connsiteY315" fmla="*/ 4050170 h 5318642"/>
              <a:gd name="connsiteX316" fmla="*/ 3401997 w 9021037"/>
              <a:gd name="connsiteY316" fmla="*/ 3941361 h 5318642"/>
              <a:gd name="connsiteX317" fmla="*/ 3490188 w 9021037"/>
              <a:gd name="connsiteY317" fmla="*/ 3891270 h 5318642"/>
              <a:gd name="connsiteX318" fmla="*/ 3589658 w 9021037"/>
              <a:gd name="connsiteY318" fmla="*/ 3897097 h 5318642"/>
              <a:gd name="connsiteX319" fmla="*/ 3669893 w 9021037"/>
              <a:gd name="connsiteY319" fmla="*/ 3948420 h 5318642"/>
              <a:gd name="connsiteX320" fmla="*/ 3737613 w 9021037"/>
              <a:gd name="connsiteY320" fmla="*/ 3984578 h 5318642"/>
              <a:gd name="connsiteX321" fmla="*/ 3813440 w 9021037"/>
              <a:gd name="connsiteY321" fmla="*/ 3954770 h 5318642"/>
              <a:gd name="connsiteX322" fmla="*/ 3913620 w 9021037"/>
              <a:gd name="connsiteY322" fmla="*/ 3963063 h 5318642"/>
              <a:gd name="connsiteX323" fmla="*/ 3899688 w 9021037"/>
              <a:gd name="connsiteY323" fmla="*/ 3865011 h 5318642"/>
              <a:gd name="connsiteX324" fmla="*/ 3911155 w 9021037"/>
              <a:gd name="connsiteY324" fmla="*/ 3759713 h 5318642"/>
              <a:gd name="connsiteX325" fmla="*/ 3829315 w 9021037"/>
              <a:gd name="connsiteY325" fmla="*/ 3709997 h 5318642"/>
              <a:gd name="connsiteX326" fmla="*/ 3750127 w 9021037"/>
              <a:gd name="connsiteY326" fmla="*/ 3651091 h 5318642"/>
              <a:gd name="connsiteX327" fmla="*/ 3702165 w 9021037"/>
              <a:gd name="connsiteY327" fmla="*/ 3571903 h 5318642"/>
              <a:gd name="connsiteX328" fmla="*/ 3659135 w 9021037"/>
              <a:gd name="connsiteY328" fmla="*/ 3518115 h 5318642"/>
              <a:gd name="connsiteX329" fmla="*/ 3655437 w 9021037"/>
              <a:gd name="connsiteY329" fmla="*/ 3410538 h 5318642"/>
              <a:gd name="connsiteX330" fmla="*/ 3558431 w 9021037"/>
              <a:gd name="connsiteY330" fmla="*/ 3368217 h 5318642"/>
              <a:gd name="connsiteX331" fmla="*/ 3474126 w 9021037"/>
              <a:gd name="connsiteY331" fmla="*/ 3263106 h 5318642"/>
              <a:gd name="connsiteX332" fmla="*/ 3508528 w 9021037"/>
              <a:gd name="connsiteY332" fmla="*/ 3173870 h 5318642"/>
              <a:gd name="connsiteX333" fmla="*/ 3531463 w 9021037"/>
              <a:gd name="connsiteY333" fmla="*/ 3083924 h 5318642"/>
              <a:gd name="connsiteX334" fmla="*/ 3465497 w 9021037"/>
              <a:gd name="connsiteY334" fmla="*/ 2990990 h 5318642"/>
              <a:gd name="connsiteX335" fmla="*/ 3381901 w 9021037"/>
              <a:gd name="connsiteY335" fmla="*/ 2973359 h 5318642"/>
              <a:gd name="connsiteX336" fmla="*/ 3316310 w 9021037"/>
              <a:gd name="connsiteY336" fmla="*/ 2894171 h 5318642"/>
              <a:gd name="connsiteX337" fmla="*/ 3249112 w 9021037"/>
              <a:gd name="connsiteY337" fmla="*/ 2840551 h 5318642"/>
              <a:gd name="connsiteX338" fmla="*/ 3196920 w 9021037"/>
              <a:gd name="connsiteY338" fmla="*/ 2838926 h 5318642"/>
              <a:gd name="connsiteX339" fmla="*/ 3146466 w 9021037"/>
              <a:gd name="connsiteY339" fmla="*/ 2886859 h 5318642"/>
              <a:gd name="connsiteX340" fmla="*/ 3099737 w 9021037"/>
              <a:gd name="connsiteY340" fmla="*/ 2829625 h 5318642"/>
              <a:gd name="connsiteX341" fmla="*/ 3023370 w 9021037"/>
              <a:gd name="connsiteY341" fmla="*/ 2820016 h 5318642"/>
              <a:gd name="connsiteX342" fmla="*/ 2955209 w 9021037"/>
              <a:gd name="connsiteY342" fmla="*/ 2788976 h 5318642"/>
              <a:gd name="connsiteX343" fmla="*/ 2938288 w 9021037"/>
              <a:gd name="connsiteY343" fmla="*/ 2705547 h 5318642"/>
              <a:gd name="connsiteX344" fmla="*/ 2872594 w 9021037"/>
              <a:gd name="connsiteY344" fmla="*/ 2718518 h 5318642"/>
              <a:gd name="connsiteX345" fmla="*/ 2773310 w 9021037"/>
              <a:gd name="connsiteY345" fmla="*/ 2629012 h 5318642"/>
              <a:gd name="connsiteX346" fmla="*/ 2658674 w 9021037"/>
              <a:gd name="connsiteY346" fmla="*/ 2646745 h 5318642"/>
              <a:gd name="connsiteX347" fmla="*/ 2565300 w 9021037"/>
              <a:gd name="connsiteY347" fmla="*/ 2702747 h 5318642"/>
              <a:gd name="connsiteX348" fmla="*/ 2443521 w 9021037"/>
              <a:gd name="connsiteY348" fmla="*/ 2711291 h 5318642"/>
              <a:gd name="connsiteX349" fmla="*/ 2314429 w 9021037"/>
              <a:gd name="connsiteY349" fmla="*/ 2743564 h 5318642"/>
              <a:gd name="connsiteX350" fmla="*/ 2217610 w 9021037"/>
              <a:gd name="connsiteY350" fmla="*/ 2775837 h 5318642"/>
              <a:gd name="connsiteX351" fmla="*/ 2164971 w 9021037"/>
              <a:gd name="connsiteY351" fmla="*/ 2850972 h 5318642"/>
              <a:gd name="connsiteX352" fmla="*/ 2105187 w 9021037"/>
              <a:gd name="connsiteY352" fmla="*/ 2910756 h 5318642"/>
              <a:gd name="connsiteX353" fmla="*/ 2034730 w 9021037"/>
              <a:gd name="connsiteY353" fmla="*/ 2937202 h 5318642"/>
              <a:gd name="connsiteX354" fmla="*/ 1980942 w 9021037"/>
              <a:gd name="connsiteY354" fmla="*/ 2958717 h 5318642"/>
              <a:gd name="connsiteX355" fmla="*/ 1872217 w 9021037"/>
              <a:gd name="connsiteY355" fmla="*/ 2986311 h 5318642"/>
              <a:gd name="connsiteX356" fmla="*/ 1734291 w 9021037"/>
              <a:gd name="connsiteY356" fmla="*/ 2998656 h 5318642"/>
              <a:gd name="connsiteX357" fmla="*/ 1598430 w 9021037"/>
              <a:gd name="connsiteY357" fmla="*/ 2999451 h 5318642"/>
              <a:gd name="connsiteX358" fmla="*/ 1524443 w 9021037"/>
              <a:gd name="connsiteY358" fmla="*/ 3066378 h 5318642"/>
              <a:gd name="connsiteX359" fmla="*/ 1484773 w 9021037"/>
              <a:gd name="connsiteY359" fmla="*/ 3120082 h 5318642"/>
              <a:gd name="connsiteX360" fmla="*/ 1421544 w 9021037"/>
              <a:gd name="connsiteY360" fmla="*/ 3130839 h 5318642"/>
              <a:gd name="connsiteX361" fmla="*/ 1364142 w 9021037"/>
              <a:gd name="connsiteY361" fmla="*/ 3105795 h 5318642"/>
              <a:gd name="connsiteX362" fmla="*/ 1313968 w 9021037"/>
              <a:gd name="connsiteY362" fmla="*/ 3066293 h 5318642"/>
              <a:gd name="connsiteX363" fmla="*/ 1292453 w 9021037"/>
              <a:gd name="connsiteY363" fmla="*/ 3034020 h 5318642"/>
              <a:gd name="connsiteX364" fmla="*/ 1224209 w 9021037"/>
              <a:gd name="connsiteY364" fmla="*/ 2974405 h 5318642"/>
              <a:gd name="connsiteX365" fmla="*/ 1120330 w 9021037"/>
              <a:gd name="connsiteY365" fmla="*/ 2980232 h 5318642"/>
              <a:gd name="connsiteX366" fmla="*/ 1051021 w 9021037"/>
              <a:gd name="connsiteY366" fmla="*/ 2999198 h 5318642"/>
              <a:gd name="connsiteX367" fmla="*/ 994264 w 9021037"/>
              <a:gd name="connsiteY367" fmla="*/ 2981801 h 5318642"/>
              <a:gd name="connsiteX368" fmla="*/ 908539 w 9021037"/>
              <a:gd name="connsiteY368" fmla="*/ 2984182 h 5318642"/>
              <a:gd name="connsiteX369" fmla="*/ 849008 w 9021037"/>
              <a:gd name="connsiteY369" fmla="*/ 2960370 h 5318642"/>
              <a:gd name="connsiteX370" fmla="*/ 743813 w 9021037"/>
              <a:gd name="connsiteY370" fmla="*/ 2958717 h 5318642"/>
              <a:gd name="connsiteX371" fmla="*/ 668593 w 9021037"/>
              <a:gd name="connsiteY371" fmla="*/ 2937117 h 5318642"/>
              <a:gd name="connsiteX372" fmla="*/ 608894 w 9021037"/>
              <a:gd name="connsiteY372" fmla="*/ 2912073 h 5318642"/>
              <a:gd name="connsiteX373" fmla="*/ 582448 w 9021037"/>
              <a:gd name="connsiteY373" fmla="*/ 2883413 h 5318642"/>
              <a:gd name="connsiteX374" fmla="*/ 442598 w 9021037"/>
              <a:gd name="connsiteY374" fmla="*/ 2915686 h 5318642"/>
              <a:gd name="connsiteX375" fmla="*/ 431841 w 9021037"/>
              <a:gd name="connsiteY375" fmla="*/ 2947959 h 5318642"/>
              <a:gd name="connsiteX376" fmla="*/ 367995 w 9021037"/>
              <a:gd name="connsiteY376" fmla="*/ 2936557 h 5318642"/>
              <a:gd name="connsiteX377" fmla="*/ 315804 w 9021037"/>
              <a:gd name="connsiteY377" fmla="*/ 2889577 h 5318642"/>
              <a:gd name="connsiteX378" fmla="*/ 238203 w 9021037"/>
              <a:gd name="connsiteY378" fmla="*/ 2883413 h 5318642"/>
              <a:gd name="connsiteX379" fmla="*/ 202148 w 9021037"/>
              <a:gd name="connsiteY379" fmla="*/ 2795055 h 5318642"/>
              <a:gd name="connsiteX380" fmla="*/ 119869 w 9021037"/>
              <a:gd name="connsiteY380" fmla="*/ 2754322 h 5318642"/>
              <a:gd name="connsiteX381" fmla="*/ 42437 w 9021037"/>
              <a:gd name="connsiteY381" fmla="*/ 2693390 h 5318642"/>
              <a:gd name="connsiteX382" fmla="*/ 1703 w 9021037"/>
              <a:gd name="connsiteY382" fmla="*/ 2607497 h 5318642"/>
              <a:gd name="connsiteX383" fmla="*/ 43417 w 9021037"/>
              <a:gd name="connsiteY383" fmla="*/ 2483083 h 5318642"/>
              <a:gd name="connsiteX384" fmla="*/ 119869 w 9021037"/>
              <a:gd name="connsiteY384" fmla="*/ 2420835 h 5318642"/>
              <a:gd name="connsiteX385" fmla="*/ 122503 w 9021037"/>
              <a:gd name="connsiteY385" fmla="*/ 2316956 h 5318642"/>
              <a:gd name="connsiteX386" fmla="*/ 201251 w 9021037"/>
              <a:gd name="connsiteY386" fmla="*/ 2246330 h 5318642"/>
              <a:gd name="connsiteX387" fmla="*/ 233524 w 9021037"/>
              <a:gd name="connsiteY387" fmla="*/ 2191478 h 5318642"/>
              <a:gd name="connsiteX388" fmla="*/ 281234 w 9021037"/>
              <a:gd name="connsiteY388" fmla="*/ 2151893 h 5318642"/>
              <a:gd name="connsiteX389" fmla="*/ 296838 w 9021037"/>
              <a:gd name="connsiteY389" fmla="*/ 2053926 h 5318642"/>
              <a:gd name="connsiteX390" fmla="*/ 265966 w 9021037"/>
              <a:gd name="connsiteY390" fmla="*/ 1923686 h 5318642"/>
              <a:gd name="connsiteX391" fmla="*/ 309977 w 9021037"/>
              <a:gd name="connsiteY391" fmla="*/ 1850847 h 5318642"/>
              <a:gd name="connsiteX392" fmla="*/ 378053 w 9021037"/>
              <a:gd name="connsiteY392" fmla="*/ 1721587 h 5318642"/>
              <a:gd name="connsiteX393" fmla="*/ 464114 w 9021037"/>
              <a:gd name="connsiteY393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12277 w 9021037"/>
              <a:gd name="connsiteY258" fmla="*/ 4285792 h 5318642"/>
              <a:gd name="connsiteX259" fmla="*/ 5573996 w 9021037"/>
              <a:gd name="connsiteY259" fmla="*/ 4195846 h 5318642"/>
              <a:gd name="connsiteX260" fmla="*/ 5467129 w 9021037"/>
              <a:gd name="connsiteY260" fmla="*/ 4187031 h 5318642"/>
              <a:gd name="connsiteX261" fmla="*/ 5404339 w 9021037"/>
              <a:gd name="connsiteY261" fmla="*/ 4245451 h 5318642"/>
              <a:gd name="connsiteX262" fmla="*/ 5296389 w 9021037"/>
              <a:gd name="connsiteY262" fmla="*/ 4229576 h 5318642"/>
              <a:gd name="connsiteX263" fmla="*/ 5223364 w 9021037"/>
              <a:gd name="connsiteY263" fmla="*/ 4223226 h 5318642"/>
              <a:gd name="connsiteX264" fmla="*/ 5154448 w 9021037"/>
              <a:gd name="connsiteY264" fmla="*/ 4185089 h 5318642"/>
              <a:gd name="connsiteX265" fmla="*/ 5122175 w 9021037"/>
              <a:gd name="connsiteY265" fmla="*/ 4195846 h 5318642"/>
              <a:gd name="connsiteX266" fmla="*/ 5025356 w 9021037"/>
              <a:gd name="connsiteY266" fmla="*/ 4185089 h 5318642"/>
              <a:gd name="connsiteX267" fmla="*/ 4960810 w 9021037"/>
              <a:gd name="connsiteY267" fmla="*/ 4152816 h 5318642"/>
              <a:gd name="connsiteX268" fmla="*/ 4907022 w 9021037"/>
              <a:gd name="connsiteY268" fmla="*/ 4099027 h 5318642"/>
              <a:gd name="connsiteX269" fmla="*/ 4836014 w 9021037"/>
              <a:gd name="connsiteY269" fmla="*/ 4093051 h 5318642"/>
              <a:gd name="connsiteX270" fmla="*/ 4804899 w 9021037"/>
              <a:gd name="connsiteY270" fmla="*/ 4048414 h 5318642"/>
              <a:gd name="connsiteX271" fmla="*/ 4902689 w 9021037"/>
              <a:gd name="connsiteY271" fmla="*/ 4007326 h 5318642"/>
              <a:gd name="connsiteX272" fmla="*/ 4880576 w 9021037"/>
              <a:gd name="connsiteY272" fmla="*/ 3944536 h 5318642"/>
              <a:gd name="connsiteX273" fmla="*/ 4739307 w 9021037"/>
              <a:gd name="connsiteY273" fmla="*/ 3953538 h 5318642"/>
              <a:gd name="connsiteX274" fmla="*/ 4639500 w 9021037"/>
              <a:gd name="connsiteY274" fmla="*/ 3859707 h 5318642"/>
              <a:gd name="connsiteX275" fmla="*/ 4502639 w 9021037"/>
              <a:gd name="connsiteY275" fmla="*/ 3870801 h 5318642"/>
              <a:gd name="connsiteX276" fmla="*/ 4421695 w 9021037"/>
              <a:gd name="connsiteY276" fmla="*/ 3860417 h 5318642"/>
              <a:gd name="connsiteX277" fmla="*/ 4328014 w 9021037"/>
              <a:gd name="connsiteY277" fmla="*/ 3873976 h 5318642"/>
              <a:gd name="connsiteX278" fmla="*/ 4302614 w 9021037"/>
              <a:gd name="connsiteY278" fmla="*/ 3899376 h 5318642"/>
              <a:gd name="connsiteX279" fmla="*/ 4305789 w 9021037"/>
              <a:gd name="connsiteY279" fmla="*/ 3947001 h 5318642"/>
              <a:gd name="connsiteX280" fmla="*/ 4272321 w 9021037"/>
              <a:gd name="connsiteY280" fmla="*/ 4045239 h 5318642"/>
              <a:gd name="connsiteX281" fmla="*/ 4229290 w 9021037"/>
              <a:gd name="connsiteY281" fmla="*/ 4109785 h 5318642"/>
              <a:gd name="connsiteX282" fmla="*/ 4207775 w 9021037"/>
              <a:gd name="connsiteY282" fmla="*/ 4142058 h 5318642"/>
              <a:gd name="connsiteX283" fmla="*/ 4175502 w 9021037"/>
              <a:gd name="connsiteY283" fmla="*/ 4174331 h 5318642"/>
              <a:gd name="connsiteX284" fmla="*/ 4121714 w 9021037"/>
              <a:gd name="connsiteY284" fmla="*/ 4217362 h 5318642"/>
              <a:gd name="connsiteX285" fmla="*/ 4096239 w 9021037"/>
              <a:gd name="connsiteY285" fmla="*/ 4270851 h 5318642"/>
              <a:gd name="connsiteX286" fmla="*/ 4046410 w 9021037"/>
              <a:gd name="connsiteY286" fmla="*/ 4335696 h 5318642"/>
              <a:gd name="connsiteX287" fmla="*/ 4014137 w 9021037"/>
              <a:gd name="connsiteY287" fmla="*/ 4367969 h 5318642"/>
              <a:gd name="connsiteX288" fmla="*/ 3924191 w 9021037"/>
              <a:gd name="connsiteY288" fmla="*/ 4468485 h 5318642"/>
              <a:gd name="connsiteX289" fmla="*/ 3838130 w 9021037"/>
              <a:gd name="connsiteY289" fmla="*/ 4537439 h 5318642"/>
              <a:gd name="connsiteX290" fmla="*/ 3780457 w 9021037"/>
              <a:gd name="connsiteY290" fmla="*/ 4563362 h 5318642"/>
              <a:gd name="connsiteX291" fmla="*/ 3813664 w 9021037"/>
              <a:gd name="connsiteY291" fmla="*/ 4639151 h 5318642"/>
              <a:gd name="connsiteX292" fmla="*/ 3810489 w 9021037"/>
              <a:gd name="connsiteY292" fmla="*/ 4728051 h 5318642"/>
              <a:gd name="connsiteX293" fmla="*/ 3745196 w 9021037"/>
              <a:gd name="connsiteY293" fmla="*/ 4755244 h 5318642"/>
              <a:gd name="connsiteX294" fmla="*/ 3699364 w 9021037"/>
              <a:gd name="connsiteY294" fmla="*/ 4693126 h 5318642"/>
              <a:gd name="connsiteX295" fmla="*/ 3621745 w 9021037"/>
              <a:gd name="connsiteY295" fmla="*/ 4641840 h 5318642"/>
              <a:gd name="connsiteX296" fmla="*/ 3499339 w 9021037"/>
              <a:gd name="connsiteY296" fmla="*/ 4664551 h 5318642"/>
              <a:gd name="connsiteX297" fmla="*/ 3423139 w 9021037"/>
              <a:gd name="connsiteY297" fmla="*/ 4728051 h 5318642"/>
              <a:gd name="connsiteX298" fmla="*/ 3342046 w 9021037"/>
              <a:gd name="connsiteY298" fmla="*/ 4725436 h 5318642"/>
              <a:gd name="connsiteX299" fmla="*/ 3286614 w 9021037"/>
              <a:gd name="connsiteY299" fmla="*/ 4785201 h 5318642"/>
              <a:gd name="connsiteX300" fmla="*/ 3212431 w 9021037"/>
              <a:gd name="connsiteY300" fmla="*/ 4788750 h 5318642"/>
              <a:gd name="connsiteX301" fmla="*/ 3153525 w 9021037"/>
              <a:gd name="connsiteY301" fmla="*/ 4755244 h 5318642"/>
              <a:gd name="connsiteX302" fmla="*/ 3099737 w 9021037"/>
              <a:gd name="connsiteY302" fmla="*/ 4712213 h 5318642"/>
              <a:gd name="connsiteX303" fmla="*/ 3032614 w 9021037"/>
              <a:gd name="connsiteY303" fmla="*/ 4591526 h 5318642"/>
              <a:gd name="connsiteX304" fmla="*/ 3054839 w 9021037"/>
              <a:gd name="connsiteY304" fmla="*/ 4556601 h 5318642"/>
              <a:gd name="connsiteX305" fmla="*/ 3088980 w 9021037"/>
              <a:gd name="connsiteY305" fmla="*/ 4561606 h 5318642"/>
              <a:gd name="connsiteX306" fmla="*/ 3131039 w 9021037"/>
              <a:gd name="connsiteY306" fmla="*/ 4585176 h 5318642"/>
              <a:gd name="connsiteX307" fmla="*/ 3173995 w 9021037"/>
              <a:gd name="connsiteY307" fmla="*/ 4560037 h 5318642"/>
              <a:gd name="connsiteX308" fmla="*/ 3172314 w 9021037"/>
              <a:gd name="connsiteY308" fmla="*/ 4505801 h 5318642"/>
              <a:gd name="connsiteX309" fmla="*/ 3142768 w 9021037"/>
              <a:gd name="connsiteY309" fmla="*/ 4443272 h 5318642"/>
              <a:gd name="connsiteX310" fmla="*/ 3192148 w 9021037"/>
              <a:gd name="connsiteY310" fmla="*/ 4404126 h 5318642"/>
              <a:gd name="connsiteX311" fmla="*/ 3268871 w 9021037"/>
              <a:gd name="connsiteY311" fmla="*/ 4377680 h 5318642"/>
              <a:gd name="connsiteX312" fmla="*/ 3299725 w 9021037"/>
              <a:gd name="connsiteY312" fmla="*/ 4261812 h 5318642"/>
              <a:gd name="connsiteX313" fmla="*/ 3411896 w 9021037"/>
              <a:gd name="connsiteY313" fmla="*/ 4243658 h 5318642"/>
              <a:gd name="connsiteX314" fmla="*/ 3423139 w 9021037"/>
              <a:gd name="connsiteY314" fmla="*/ 4140676 h 5318642"/>
              <a:gd name="connsiteX315" fmla="*/ 3380669 w 9021037"/>
              <a:gd name="connsiteY315" fmla="*/ 4050170 h 5318642"/>
              <a:gd name="connsiteX316" fmla="*/ 3401997 w 9021037"/>
              <a:gd name="connsiteY316" fmla="*/ 3941361 h 5318642"/>
              <a:gd name="connsiteX317" fmla="*/ 3490188 w 9021037"/>
              <a:gd name="connsiteY317" fmla="*/ 3891270 h 5318642"/>
              <a:gd name="connsiteX318" fmla="*/ 3589658 w 9021037"/>
              <a:gd name="connsiteY318" fmla="*/ 3897097 h 5318642"/>
              <a:gd name="connsiteX319" fmla="*/ 3669893 w 9021037"/>
              <a:gd name="connsiteY319" fmla="*/ 3948420 h 5318642"/>
              <a:gd name="connsiteX320" fmla="*/ 3737613 w 9021037"/>
              <a:gd name="connsiteY320" fmla="*/ 3984578 h 5318642"/>
              <a:gd name="connsiteX321" fmla="*/ 3813440 w 9021037"/>
              <a:gd name="connsiteY321" fmla="*/ 3954770 h 5318642"/>
              <a:gd name="connsiteX322" fmla="*/ 3913620 w 9021037"/>
              <a:gd name="connsiteY322" fmla="*/ 3963063 h 5318642"/>
              <a:gd name="connsiteX323" fmla="*/ 3899688 w 9021037"/>
              <a:gd name="connsiteY323" fmla="*/ 3865011 h 5318642"/>
              <a:gd name="connsiteX324" fmla="*/ 3911155 w 9021037"/>
              <a:gd name="connsiteY324" fmla="*/ 3759713 h 5318642"/>
              <a:gd name="connsiteX325" fmla="*/ 3829315 w 9021037"/>
              <a:gd name="connsiteY325" fmla="*/ 3709997 h 5318642"/>
              <a:gd name="connsiteX326" fmla="*/ 3750127 w 9021037"/>
              <a:gd name="connsiteY326" fmla="*/ 3651091 h 5318642"/>
              <a:gd name="connsiteX327" fmla="*/ 3702165 w 9021037"/>
              <a:gd name="connsiteY327" fmla="*/ 3571903 h 5318642"/>
              <a:gd name="connsiteX328" fmla="*/ 3659135 w 9021037"/>
              <a:gd name="connsiteY328" fmla="*/ 3518115 h 5318642"/>
              <a:gd name="connsiteX329" fmla="*/ 3655437 w 9021037"/>
              <a:gd name="connsiteY329" fmla="*/ 3410538 h 5318642"/>
              <a:gd name="connsiteX330" fmla="*/ 3558431 w 9021037"/>
              <a:gd name="connsiteY330" fmla="*/ 3368217 h 5318642"/>
              <a:gd name="connsiteX331" fmla="*/ 3474126 w 9021037"/>
              <a:gd name="connsiteY331" fmla="*/ 3263106 h 5318642"/>
              <a:gd name="connsiteX332" fmla="*/ 3508528 w 9021037"/>
              <a:gd name="connsiteY332" fmla="*/ 3173870 h 5318642"/>
              <a:gd name="connsiteX333" fmla="*/ 3531463 w 9021037"/>
              <a:gd name="connsiteY333" fmla="*/ 3083924 h 5318642"/>
              <a:gd name="connsiteX334" fmla="*/ 3465497 w 9021037"/>
              <a:gd name="connsiteY334" fmla="*/ 2990990 h 5318642"/>
              <a:gd name="connsiteX335" fmla="*/ 3381901 w 9021037"/>
              <a:gd name="connsiteY335" fmla="*/ 2973359 h 5318642"/>
              <a:gd name="connsiteX336" fmla="*/ 3316310 w 9021037"/>
              <a:gd name="connsiteY336" fmla="*/ 2894171 h 5318642"/>
              <a:gd name="connsiteX337" fmla="*/ 3249112 w 9021037"/>
              <a:gd name="connsiteY337" fmla="*/ 2840551 h 5318642"/>
              <a:gd name="connsiteX338" fmla="*/ 3196920 w 9021037"/>
              <a:gd name="connsiteY338" fmla="*/ 2838926 h 5318642"/>
              <a:gd name="connsiteX339" fmla="*/ 3146466 w 9021037"/>
              <a:gd name="connsiteY339" fmla="*/ 2886859 h 5318642"/>
              <a:gd name="connsiteX340" fmla="*/ 3099737 w 9021037"/>
              <a:gd name="connsiteY340" fmla="*/ 2829625 h 5318642"/>
              <a:gd name="connsiteX341" fmla="*/ 3023370 w 9021037"/>
              <a:gd name="connsiteY341" fmla="*/ 2820016 h 5318642"/>
              <a:gd name="connsiteX342" fmla="*/ 2955209 w 9021037"/>
              <a:gd name="connsiteY342" fmla="*/ 2788976 h 5318642"/>
              <a:gd name="connsiteX343" fmla="*/ 2938288 w 9021037"/>
              <a:gd name="connsiteY343" fmla="*/ 2705547 h 5318642"/>
              <a:gd name="connsiteX344" fmla="*/ 2872594 w 9021037"/>
              <a:gd name="connsiteY344" fmla="*/ 2718518 h 5318642"/>
              <a:gd name="connsiteX345" fmla="*/ 2773310 w 9021037"/>
              <a:gd name="connsiteY345" fmla="*/ 2629012 h 5318642"/>
              <a:gd name="connsiteX346" fmla="*/ 2658674 w 9021037"/>
              <a:gd name="connsiteY346" fmla="*/ 2646745 h 5318642"/>
              <a:gd name="connsiteX347" fmla="*/ 2565300 w 9021037"/>
              <a:gd name="connsiteY347" fmla="*/ 2702747 h 5318642"/>
              <a:gd name="connsiteX348" fmla="*/ 2443521 w 9021037"/>
              <a:gd name="connsiteY348" fmla="*/ 2711291 h 5318642"/>
              <a:gd name="connsiteX349" fmla="*/ 2314429 w 9021037"/>
              <a:gd name="connsiteY349" fmla="*/ 2743564 h 5318642"/>
              <a:gd name="connsiteX350" fmla="*/ 2217610 w 9021037"/>
              <a:gd name="connsiteY350" fmla="*/ 2775837 h 5318642"/>
              <a:gd name="connsiteX351" fmla="*/ 2164971 w 9021037"/>
              <a:gd name="connsiteY351" fmla="*/ 2850972 h 5318642"/>
              <a:gd name="connsiteX352" fmla="*/ 2105187 w 9021037"/>
              <a:gd name="connsiteY352" fmla="*/ 2910756 h 5318642"/>
              <a:gd name="connsiteX353" fmla="*/ 2034730 w 9021037"/>
              <a:gd name="connsiteY353" fmla="*/ 2937202 h 5318642"/>
              <a:gd name="connsiteX354" fmla="*/ 1980942 w 9021037"/>
              <a:gd name="connsiteY354" fmla="*/ 2958717 h 5318642"/>
              <a:gd name="connsiteX355" fmla="*/ 1872217 w 9021037"/>
              <a:gd name="connsiteY355" fmla="*/ 2986311 h 5318642"/>
              <a:gd name="connsiteX356" fmla="*/ 1734291 w 9021037"/>
              <a:gd name="connsiteY356" fmla="*/ 2998656 h 5318642"/>
              <a:gd name="connsiteX357" fmla="*/ 1598430 w 9021037"/>
              <a:gd name="connsiteY357" fmla="*/ 2999451 h 5318642"/>
              <a:gd name="connsiteX358" fmla="*/ 1524443 w 9021037"/>
              <a:gd name="connsiteY358" fmla="*/ 3066378 h 5318642"/>
              <a:gd name="connsiteX359" fmla="*/ 1484773 w 9021037"/>
              <a:gd name="connsiteY359" fmla="*/ 3120082 h 5318642"/>
              <a:gd name="connsiteX360" fmla="*/ 1421544 w 9021037"/>
              <a:gd name="connsiteY360" fmla="*/ 3130839 h 5318642"/>
              <a:gd name="connsiteX361" fmla="*/ 1364142 w 9021037"/>
              <a:gd name="connsiteY361" fmla="*/ 3105795 h 5318642"/>
              <a:gd name="connsiteX362" fmla="*/ 1313968 w 9021037"/>
              <a:gd name="connsiteY362" fmla="*/ 3066293 h 5318642"/>
              <a:gd name="connsiteX363" fmla="*/ 1292453 w 9021037"/>
              <a:gd name="connsiteY363" fmla="*/ 3034020 h 5318642"/>
              <a:gd name="connsiteX364" fmla="*/ 1224209 w 9021037"/>
              <a:gd name="connsiteY364" fmla="*/ 2974405 h 5318642"/>
              <a:gd name="connsiteX365" fmla="*/ 1120330 w 9021037"/>
              <a:gd name="connsiteY365" fmla="*/ 2980232 h 5318642"/>
              <a:gd name="connsiteX366" fmla="*/ 1051021 w 9021037"/>
              <a:gd name="connsiteY366" fmla="*/ 2999198 h 5318642"/>
              <a:gd name="connsiteX367" fmla="*/ 994264 w 9021037"/>
              <a:gd name="connsiteY367" fmla="*/ 2981801 h 5318642"/>
              <a:gd name="connsiteX368" fmla="*/ 908539 w 9021037"/>
              <a:gd name="connsiteY368" fmla="*/ 2984182 h 5318642"/>
              <a:gd name="connsiteX369" fmla="*/ 849008 w 9021037"/>
              <a:gd name="connsiteY369" fmla="*/ 2960370 h 5318642"/>
              <a:gd name="connsiteX370" fmla="*/ 743813 w 9021037"/>
              <a:gd name="connsiteY370" fmla="*/ 2958717 h 5318642"/>
              <a:gd name="connsiteX371" fmla="*/ 668593 w 9021037"/>
              <a:gd name="connsiteY371" fmla="*/ 2937117 h 5318642"/>
              <a:gd name="connsiteX372" fmla="*/ 608894 w 9021037"/>
              <a:gd name="connsiteY372" fmla="*/ 2912073 h 5318642"/>
              <a:gd name="connsiteX373" fmla="*/ 582448 w 9021037"/>
              <a:gd name="connsiteY373" fmla="*/ 2883413 h 5318642"/>
              <a:gd name="connsiteX374" fmla="*/ 442598 w 9021037"/>
              <a:gd name="connsiteY374" fmla="*/ 2915686 h 5318642"/>
              <a:gd name="connsiteX375" fmla="*/ 431841 w 9021037"/>
              <a:gd name="connsiteY375" fmla="*/ 2947959 h 5318642"/>
              <a:gd name="connsiteX376" fmla="*/ 367995 w 9021037"/>
              <a:gd name="connsiteY376" fmla="*/ 2936557 h 5318642"/>
              <a:gd name="connsiteX377" fmla="*/ 315804 w 9021037"/>
              <a:gd name="connsiteY377" fmla="*/ 2889577 h 5318642"/>
              <a:gd name="connsiteX378" fmla="*/ 238203 w 9021037"/>
              <a:gd name="connsiteY378" fmla="*/ 2883413 h 5318642"/>
              <a:gd name="connsiteX379" fmla="*/ 202148 w 9021037"/>
              <a:gd name="connsiteY379" fmla="*/ 2795055 h 5318642"/>
              <a:gd name="connsiteX380" fmla="*/ 119869 w 9021037"/>
              <a:gd name="connsiteY380" fmla="*/ 2754322 h 5318642"/>
              <a:gd name="connsiteX381" fmla="*/ 42437 w 9021037"/>
              <a:gd name="connsiteY381" fmla="*/ 2693390 h 5318642"/>
              <a:gd name="connsiteX382" fmla="*/ 1703 w 9021037"/>
              <a:gd name="connsiteY382" fmla="*/ 2607497 h 5318642"/>
              <a:gd name="connsiteX383" fmla="*/ 43417 w 9021037"/>
              <a:gd name="connsiteY383" fmla="*/ 2483083 h 5318642"/>
              <a:gd name="connsiteX384" fmla="*/ 119869 w 9021037"/>
              <a:gd name="connsiteY384" fmla="*/ 2420835 h 5318642"/>
              <a:gd name="connsiteX385" fmla="*/ 122503 w 9021037"/>
              <a:gd name="connsiteY385" fmla="*/ 2316956 h 5318642"/>
              <a:gd name="connsiteX386" fmla="*/ 201251 w 9021037"/>
              <a:gd name="connsiteY386" fmla="*/ 2246330 h 5318642"/>
              <a:gd name="connsiteX387" fmla="*/ 233524 w 9021037"/>
              <a:gd name="connsiteY387" fmla="*/ 2191478 h 5318642"/>
              <a:gd name="connsiteX388" fmla="*/ 281234 w 9021037"/>
              <a:gd name="connsiteY388" fmla="*/ 2151893 h 5318642"/>
              <a:gd name="connsiteX389" fmla="*/ 296838 w 9021037"/>
              <a:gd name="connsiteY389" fmla="*/ 2053926 h 5318642"/>
              <a:gd name="connsiteX390" fmla="*/ 265966 w 9021037"/>
              <a:gd name="connsiteY390" fmla="*/ 1923686 h 5318642"/>
              <a:gd name="connsiteX391" fmla="*/ 309977 w 9021037"/>
              <a:gd name="connsiteY391" fmla="*/ 1850847 h 5318642"/>
              <a:gd name="connsiteX392" fmla="*/ 378053 w 9021037"/>
              <a:gd name="connsiteY392" fmla="*/ 1721587 h 5318642"/>
              <a:gd name="connsiteX393" fmla="*/ 464114 w 9021037"/>
              <a:gd name="connsiteY393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12277 w 9021037"/>
              <a:gd name="connsiteY258" fmla="*/ 4285792 h 5318642"/>
              <a:gd name="connsiteX259" fmla="*/ 5573996 w 9021037"/>
              <a:gd name="connsiteY259" fmla="*/ 4195846 h 5318642"/>
              <a:gd name="connsiteX260" fmla="*/ 5467129 w 9021037"/>
              <a:gd name="connsiteY260" fmla="*/ 4187031 h 5318642"/>
              <a:gd name="connsiteX261" fmla="*/ 5404339 w 9021037"/>
              <a:gd name="connsiteY261" fmla="*/ 4245451 h 5318642"/>
              <a:gd name="connsiteX262" fmla="*/ 5296389 w 9021037"/>
              <a:gd name="connsiteY262" fmla="*/ 4229576 h 5318642"/>
              <a:gd name="connsiteX263" fmla="*/ 5223364 w 9021037"/>
              <a:gd name="connsiteY263" fmla="*/ 4223226 h 5318642"/>
              <a:gd name="connsiteX264" fmla="*/ 5154448 w 9021037"/>
              <a:gd name="connsiteY264" fmla="*/ 4185089 h 5318642"/>
              <a:gd name="connsiteX265" fmla="*/ 5122175 w 9021037"/>
              <a:gd name="connsiteY265" fmla="*/ 4195846 h 5318642"/>
              <a:gd name="connsiteX266" fmla="*/ 5025356 w 9021037"/>
              <a:gd name="connsiteY266" fmla="*/ 4185089 h 5318642"/>
              <a:gd name="connsiteX267" fmla="*/ 4960810 w 9021037"/>
              <a:gd name="connsiteY267" fmla="*/ 4152816 h 5318642"/>
              <a:gd name="connsiteX268" fmla="*/ 4907022 w 9021037"/>
              <a:gd name="connsiteY268" fmla="*/ 4099027 h 5318642"/>
              <a:gd name="connsiteX269" fmla="*/ 4836014 w 9021037"/>
              <a:gd name="connsiteY269" fmla="*/ 4093051 h 5318642"/>
              <a:gd name="connsiteX270" fmla="*/ 4804899 w 9021037"/>
              <a:gd name="connsiteY270" fmla="*/ 4048414 h 5318642"/>
              <a:gd name="connsiteX271" fmla="*/ 4902689 w 9021037"/>
              <a:gd name="connsiteY271" fmla="*/ 4007326 h 5318642"/>
              <a:gd name="connsiteX272" fmla="*/ 4880576 w 9021037"/>
              <a:gd name="connsiteY272" fmla="*/ 3944536 h 5318642"/>
              <a:gd name="connsiteX273" fmla="*/ 4739307 w 9021037"/>
              <a:gd name="connsiteY273" fmla="*/ 3953538 h 5318642"/>
              <a:gd name="connsiteX274" fmla="*/ 4639500 w 9021037"/>
              <a:gd name="connsiteY274" fmla="*/ 3859707 h 5318642"/>
              <a:gd name="connsiteX275" fmla="*/ 4502639 w 9021037"/>
              <a:gd name="connsiteY275" fmla="*/ 3870801 h 5318642"/>
              <a:gd name="connsiteX276" fmla="*/ 4421695 w 9021037"/>
              <a:gd name="connsiteY276" fmla="*/ 3860417 h 5318642"/>
              <a:gd name="connsiteX277" fmla="*/ 4328014 w 9021037"/>
              <a:gd name="connsiteY277" fmla="*/ 3873976 h 5318642"/>
              <a:gd name="connsiteX278" fmla="*/ 4302614 w 9021037"/>
              <a:gd name="connsiteY278" fmla="*/ 3899376 h 5318642"/>
              <a:gd name="connsiteX279" fmla="*/ 4305789 w 9021037"/>
              <a:gd name="connsiteY279" fmla="*/ 3947001 h 5318642"/>
              <a:gd name="connsiteX280" fmla="*/ 4272321 w 9021037"/>
              <a:gd name="connsiteY280" fmla="*/ 4045239 h 5318642"/>
              <a:gd name="connsiteX281" fmla="*/ 4229290 w 9021037"/>
              <a:gd name="connsiteY281" fmla="*/ 4109785 h 5318642"/>
              <a:gd name="connsiteX282" fmla="*/ 4207775 w 9021037"/>
              <a:gd name="connsiteY282" fmla="*/ 4142058 h 5318642"/>
              <a:gd name="connsiteX283" fmla="*/ 4175502 w 9021037"/>
              <a:gd name="connsiteY283" fmla="*/ 4174331 h 5318642"/>
              <a:gd name="connsiteX284" fmla="*/ 4121714 w 9021037"/>
              <a:gd name="connsiteY284" fmla="*/ 4217362 h 5318642"/>
              <a:gd name="connsiteX285" fmla="*/ 4096239 w 9021037"/>
              <a:gd name="connsiteY285" fmla="*/ 4270851 h 5318642"/>
              <a:gd name="connsiteX286" fmla="*/ 4046410 w 9021037"/>
              <a:gd name="connsiteY286" fmla="*/ 4335696 h 5318642"/>
              <a:gd name="connsiteX287" fmla="*/ 4014137 w 9021037"/>
              <a:gd name="connsiteY287" fmla="*/ 4367969 h 5318642"/>
              <a:gd name="connsiteX288" fmla="*/ 3924191 w 9021037"/>
              <a:gd name="connsiteY288" fmla="*/ 4468485 h 5318642"/>
              <a:gd name="connsiteX289" fmla="*/ 3838130 w 9021037"/>
              <a:gd name="connsiteY289" fmla="*/ 4537439 h 5318642"/>
              <a:gd name="connsiteX290" fmla="*/ 3780457 w 9021037"/>
              <a:gd name="connsiteY290" fmla="*/ 4563362 h 5318642"/>
              <a:gd name="connsiteX291" fmla="*/ 3813664 w 9021037"/>
              <a:gd name="connsiteY291" fmla="*/ 4639151 h 5318642"/>
              <a:gd name="connsiteX292" fmla="*/ 3810489 w 9021037"/>
              <a:gd name="connsiteY292" fmla="*/ 4728051 h 5318642"/>
              <a:gd name="connsiteX293" fmla="*/ 3745196 w 9021037"/>
              <a:gd name="connsiteY293" fmla="*/ 4755244 h 5318642"/>
              <a:gd name="connsiteX294" fmla="*/ 3699364 w 9021037"/>
              <a:gd name="connsiteY294" fmla="*/ 4693126 h 5318642"/>
              <a:gd name="connsiteX295" fmla="*/ 3621745 w 9021037"/>
              <a:gd name="connsiteY295" fmla="*/ 4641840 h 5318642"/>
              <a:gd name="connsiteX296" fmla="*/ 3499339 w 9021037"/>
              <a:gd name="connsiteY296" fmla="*/ 4664551 h 5318642"/>
              <a:gd name="connsiteX297" fmla="*/ 3423139 w 9021037"/>
              <a:gd name="connsiteY297" fmla="*/ 4728051 h 5318642"/>
              <a:gd name="connsiteX298" fmla="*/ 3342046 w 9021037"/>
              <a:gd name="connsiteY298" fmla="*/ 4725436 h 5318642"/>
              <a:gd name="connsiteX299" fmla="*/ 3286614 w 9021037"/>
              <a:gd name="connsiteY299" fmla="*/ 4785201 h 5318642"/>
              <a:gd name="connsiteX300" fmla="*/ 3212431 w 9021037"/>
              <a:gd name="connsiteY300" fmla="*/ 4788750 h 5318642"/>
              <a:gd name="connsiteX301" fmla="*/ 3153525 w 9021037"/>
              <a:gd name="connsiteY301" fmla="*/ 4755244 h 5318642"/>
              <a:gd name="connsiteX302" fmla="*/ 3099737 w 9021037"/>
              <a:gd name="connsiteY302" fmla="*/ 4712213 h 5318642"/>
              <a:gd name="connsiteX303" fmla="*/ 3032614 w 9021037"/>
              <a:gd name="connsiteY303" fmla="*/ 4591526 h 5318642"/>
              <a:gd name="connsiteX304" fmla="*/ 3054839 w 9021037"/>
              <a:gd name="connsiteY304" fmla="*/ 4556601 h 5318642"/>
              <a:gd name="connsiteX305" fmla="*/ 3088980 w 9021037"/>
              <a:gd name="connsiteY305" fmla="*/ 4561606 h 5318642"/>
              <a:gd name="connsiteX306" fmla="*/ 3131039 w 9021037"/>
              <a:gd name="connsiteY306" fmla="*/ 4585176 h 5318642"/>
              <a:gd name="connsiteX307" fmla="*/ 3173995 w 9021037"/>
              <a:gd name="connsiteY307" fmla="*/ 4560037 h 5318642"/>
              <a:gd name="connsiteX308" fmla="*/ 3172314 w 9021037"/>
              <a:gd name="connsiteY308" fmla="*/ 4505801 h 5318642"/>
              <a:gd name="connsiteX309" fmla="*/ 3142768 w 9021037"/>
              <a:gd name="connsiteY309" fmla="*/ 4443272 h 5318642"/>
              <a:gd name="connsiteX310" fmla="*/ 3192148 w 9021037"/>
              <a:gd name="connsiteY310" fmla="*/ 4404126 h 5318642"/>
              <a:gd name="connsiteX311" fmla="*/ 3268871 w 9021037"/>
              <a:gd name="connsiteY311" fmla="*/ 4377680 h 5318642"/>
              <a:gd name="connsiteX312" fmla="*/ 3299725 w 9021037"/>
              <a:gd name="connsiteY312" fmla="*/ 4261812 h 5318642"/>
              <a:gd name="connsiteX313" fmla="*/ 3411896 w 9021037"/>
              <a:gd name="connsiteY313" fmla="*/ 4243658 h 5318642"/>
              <a:gd name="connsiteX314" fmla="*/ 3423139 w 9021037"/>
              <a:gd name="connsiteY314" fmla="*/ 4140676 h 5318642"/>
              <a:gd name="connsiteX315" fmla="*/ 3380669 w 9021037"/>
              <a:gd name="connsiteY315" fmla="*/ 4050170 h 5318642"/>
              <a:gd name="connsiteX316" fmla="*/ 3401997 w 9021037"/>
              <a:gd name="connsiteY316" fmla="*/ 3941361 h 5318642"/>
              <a:gd name="connsiteX317" fmla="*/ 3490188 w 9021037"/>
              <a:gd name="connsiteY317" fmla="*/ 3891270 h 5318642"/>
              <a:gd name="connsiteX318" fmla="*/ 3589658 w 9021037"/>
              <a:gd name="connsiteY318" fmla="*/ 3897097 h 5318642"/>
              <a:gd name="connsiteX319" fmla="*/ 3669893 w 9021037"/>
              <a:gd name="connsiteY319" fmla="*/ 3948420 h 5318642"/>
              <a:gd name="connsiteX320" fmla="*/ 3737613 w 9021037"/>
              <a:gd name="connsiteY320" fmla="*/ 3984578 h 5318642"/>
              <a:gd name="connsiteX321" fmla="*/ 3813440 w 9021037"/>
              <a:gd name="connsiteY321" fmla="*/ 3954770 h 5318642"/>
              <a:gd name="connsiteX322" fmla="*/ 3913620 w 9021037"/>
              <a:gd name="connsiteY322" fmla="*/ 3963063 h 5318642"/>
              <a:gd name="connsiteX323" fmla="*/ 3899688 w 9021037"/>
              <a:gd name="connsiteY323" fmla="*/ 3865011 h 5318642"/>
              <a:gd name="connsiteX324" fmla="*/ 3911155 w 9021037"/>
              <a:gd name="connsiteY324" fmla="*/ 3759713 h 5318642"/>
              <a:gd name="connsiteX325" fmla="*/ 3829315 w 9021037"/>
              <a:gd name="connsiteY325" fmla="*/ 3709997 h 5318642"/>
              <a:gd name="connsiteX326" fmla="*/ 3750127 w 9021037"/>
              <a:gd name="connsiteY326" fmla="*/ 3651091 h 5318642"/>
              <a:gd name="connsiteX327" fmla="*/ 3702165 w 9021037"/>
              <a:gd name="connsiteY327" fmla="*/ 3571903 h 5318642"/>
              <a:gd name="connsiteX328" fmla="*/ 3659135 w 9021037"/>
              <a:gd name="connsiteY328" fmla="*/ 3518115 h 5318642"/>
              <a:gd name="connsiteX329" fmla="*/ 3655437 w 9021037"/>
              <a:gd name="connsiteY329" fmla="*/ 3410538 h 5318642"/>
              <a:gd name="connsiteX330" fmla="*/ 3558431 w 9021037"/>
              <a:gd name="connsiteY330" fmla="*/ 3368217 h 5318642"/>
              <a:gd name="connsiteX331" fmla="*/ 3474126 w 9021037"/>
              <a:gd name="connsiteY331" fmla="*/ 3263106 h 5318642"/>
              <a:gd name="connsiteX332" fmla="*/ 3508528 w 9021037"/>
              <a:gd name="connsiteY332" fmla="*/ 3173870 h 5318642"/>
              <a:gd name="connsiteX333" fmla="*/ 3531463 w 9021037"/>
              <a:gd name="connsiteY333" fmla="*/ 3083924 h 5318642"/>
              <a:gd name="connsiteX334" fmla="*/ 3465497 w 9021037"/>
              <a:gd name="connsiteY334" fmla="*/ 2990990 h 5318642"/>
              <a:gd name="connsiteX335" fmla="*/ 3381901 w 9021037"/>
              <a:gd name="connsiteY335" fmla="*/ 2973359 h 5318642"/>
              <a:gd name="connsiteX336" fmla="*/ 3316310 w 9021037"/>
              <a:gd name="connsiteY336" fmla="*/ 2894171 h 5318642"/>
              <a:gd name="connsiteX337" fmla="*/ 3249112 w 9021037"/>
              <a:gd name="connsiteY337" fmla="*/ 2840551 h 5318642"/>
              <a:gd name="connsiteX338" fmla="*/ 3196920 w 9021037"/>
              <a:gd name="connsiteY338" fmla="*/ 2838926 h 5318642"/>
              <a:gd name="connsiteX339" fmla="*/ 3146466 w 9021037"/>
              <a:gd name="connsiteY339" fmla="*/ 2886859 h 5318642"/>
              <a:gd name="connsiteX340" fmla="*/ 3099737 w 9021037"/>
              <a:gd name="connsiteY340" fmla="*/ 2829625 h 5318642"/>
              <a:gd name="connsiteX341" fmla="*/ 3023370 w 9021037"/>
              <a:gd name="connsiteY341" fmla="*/ 2820016 h 5318642"/>
              <a:gd name="connsiteX342" fmla="*/ 2955209 w 9021037"/>
              <a:gd name="connsiteY342" fmla="*/ 2788976 h 5318642"/>
              <a:gd name="connsiteX343" fmla="*/ 2938288 w 9021037"/>
              <a:gd name="connsiteY343" fmla="*/ 2705547 h 5318642"/>
              <a:gd name="connsiteX344" fmla="*/ 2872594 w 9021037"/>
              <a:gd name="connsiteY344" fmla="*/ 2718518 h 5318642"/>
              <a:gd name="connsiteX345" fmla="*/ 2773310 w 9021037"/>
              <a:gd name="connsiteY345" fmla="*/ 2629012 h 5318642"/>
              <a:gd name="connsiteX346" fmla="*/ 2658674 w 9021037"/>
              <a:gd name="connsiteY346" fmla="*/ 2646745 h 5318642"/>
              <a:gd name="connsiteX347" fmla="*/ 2565300 w 9021037"/>
              <a:gd name="connsiteY347" fmla="*/ 2702747 h 5318642"/>
              <a:gd name="connsiteX348" fmla="*/ 2443521 w 9021037"/>
              <a:gd name="connsiteY348" fmla="*/ 2711291 h 5318642"/>
              <a:gd name="connsiteX349" fmla="*/ 2314429 w 9021037"/>
              <a:gd name="connsiteY349" fmla="*/ 2743564 h 5318642"/>
              <a:gd name="connsiteX350" fmla="*/ 2217610 w 9021037"/>
              <a:gd name="connsiteY350" fmla="*/ 2775837 h 5318642"/>
              <a:gd name="connsiteX351" fmla="*/ 2164971 w 9021037"/>
              <a:gd name="connsiteY351" fmla="*/ 2850972 h 5318642"/>
              <a:gd name="connsiteX352" fmla="*/ 2105187 w 9021037"/>
              <a:gd name="connsiteY352" fmla="*/ 2910756 h 5318642"/>
              <a:gd name="connsiteX353" fmla="*/ 2034730 w 9021037"/>
              <a:gd name="connsiteY353" fmla="*/ 2937202 h 5318642"/>
              <a:gd name="connsiteX354" fmla="*/ 1980942 w 9021037"/>
              <a:gd name="connsiteY354" fmla="*/ 2958717 h 5318642"/>
              <a:gd name="connsiteX355" fmla="*/ 1872217 w 9021037"/>
              <a:gd name="connsiteY355" fmla="*/ 2986311 h 5318642"/>
              <a:gd name="connsiteX356" fmla="*/ 1734291 w 9021037"/>
              <a:gd name="connsiteY356" fmla="*/ 2998656 h 5318642"/>
              <a:gd name="connsiteX357" fmla="*/ 1598430 w 9021037"/>
              <a:gd name="connsiteY357" fmla="*/ 2999451 h 5318642"/>
              <a:gd name="connsiteX358" fmla="*/ 1524443 w 9021037"/>
              <a:gd name="connsiteY358" fmla="*/ 3066378 h 5318642"/>
              <a:gd name="connsiteX359" fmla="*/ 1484773 w 9021037"/>
              <a:gd name="connsiteY359" fmla="*/ 3120082 h 5318642"/>
              <a:gd name="connsiteX360" fmla="*/ 1421544 w 9021037"/>
              <a:gd name="connsiteY360" fmla="*/ 3130839 h 5318642"/>
              <a:gd name="connsiteX361" fmla="*/ 1364142 w 9021037"/>
              <a:gd name="connsiteY361" fmla="*/ 3105795 h 5318642"/>
              <a:gd name="connsiteX362" fmla="*/ 1313968 w 9021037"/>
              <a:gd name="connsiteY362" fmla="*/ 3066293 h 5318642"/>
              <a:gd name="connsiteX363" fmla="*/ 1292453 w 9021037"/>
              <a:gd name="connsiteY363" fmla="*/ 3034020 h 5318642"/>
              <a:gd name="connsiteX364" fmla="*/ 1224209 w 9021037"/>
              <a:gd name="connsiteY364" fmla="*/ 2974405 h 5318642"/>
              <a:gd name="connsiteX365" fmla="*/ 1120330 w 9021037"/>
              <a:gd name="connsiteY365" fmla="*/ 2980232 h 5318642"/>
              <a:gd name="connsiteX366" fmla="*/ 1051021 w 9021037"/>
              <a:gd name="connsiteY366" fmla="*/ 2999198 h 5318642"/>
              <a:gd name="connsiteX367" fmla="*/ 994264 w 9021037"/>
              <a:gd name="connsiteY367" fmla="*/ 2981801 h 5318642"/>
              <a:gd name="connsiteX368" fmla="*/ 908539 w 9021037"/>
              <a:gd name="connsiteY368" fmla="*/ 2984182 h 5318642"/>
              <a:gd name="connsiteX369" fmla="*/ 849008 w 9021037"/>
              <a:gd name="connsiteY369" fmla="*/ 2960370 h 5318642"/>
              <a:gd name="connsiteX370" fmla="*/ 743813 w 9021037"/>
              <a:gd name="connsiteY370" fmla="*/ 2958717 h 5318642"/>
              <a:gd name="connsiteX371" fmla="*/ 668593 w 9021037"/>
              <a:gd name="connsiteY371" fmla="*/ 2937117 h 5318642"/>
              <a:gd name="connsiteX372" fmla="*/ 608894 w 9021037"/>
              <a:gd name="connsiteY372" fmla="*/ 2912073 h 5318642"/>
              <a:gd name="connsiteX373" fmla="*/ 582448 w 9021037"/>
              <a:gd name="connsiteY373" fmla="*/ 2883413 h 5318642"/>
              <a:gd name="connsiteX374" fmla="*/ 442598 w 9021037"/>
              <a:gd name="connsiteY374" fmla="*/ 2915686 h 5318642"/>
              <a:gd name="connsiteX375" fmla="*/ 431841 w 9021037"/>
              <a:gd name="connsiteY375" fmla="*/ 2947959 h 5318642"/>
              <a:gd name="connsiteX376" fmla="*/ 367995 w 9021037"/>
              <a:gd name="connsiteY376" fmla="*/ 2936557 h 5318642"/>
              <a:gd name="connsiteX377" fmla="*/ 315804 w 9021037"/>
              <a:gd name="connsiteY377" fmla="*/ 2889577 h 5318642"/>
              <a:gd name="connsiteX378" fmla="*/ 238203 w 9021037"/>
              <a:gd name="connsiteY378" fmla="*/ 2883413 h 5318642"/>
              <a:gd name="connsiteX379" fmla="*/ 202148 w 9021037"/>
              <a:gd name="connsiteY379" fmla="*/ 2795055 h 5318642"/>
              <a:gd name="connsiteX380" fmla="*/ 119869 w 9021037"/>
              <a:gd name="connsiteY380" fmla="*/ 2754322 h 5318642"/>
              <a:gd name="connsiteX381" fmla="*/ 42437 w 9021037"/>
              <a:gd name="connsiteY381" fmla="*/ 2693390 h 5318642"/>
              <a:gd name="connsiteX382" fmla="*/ 1703 w 9021037"/>
              <a:gd name="connsiteY382" fmla="*/ 2607497 h 5318642"/>
              <a:gd name="connsiteX383" fmla="*/ 43417 w 9021037"/>
              <a:gd name="connsiteY383" fmla="*/ 2483083 h 5318642"/>
              <a:gd name="connsiteX384" fmla="*/ 119869 w 9021037"/>
              <a:gd name="connsiteY384" fmla="*/ 2420835 h 5318642"/>
              <a:gd name="connsiteX385" fmla="*/ 122503 w 9021037"/>
              <a:gd name="connsiteY385" fmla="*/ 2316956 h 5318642"/>
              <a:gd name="connsiteX386" fmla="*/ 201251 w 9021037"/>
              <a:gd name="connsiteY386" fmla="*/ 2246330 h 5318642"/>
              <a:gd name="connsiteX387" fmla="*/ 233524 w 9021037"/>
              <a:gd name="connsiteY387" fmla="*/ 2191478 h 5318642"/>
              <a:gd name="connsiteX388" fmla="*/ 281234 w 9021037"/>
              <a:gd name="connsiteY388" fmla="*/ 2151893 h 5318642"/>
              <a:gd name="connsiteX389" fmla="*/ 296838 w 9021037"/>
              <a:gd name="connsiteY389" fmla="*/ 2053926 h 5318642"/>
              <a:gd name="connsiteX390" fmla="*/ 265966 w 9021037"/>
              <a:gd name="connsiteY390" fmla="*/ 1923686 h 5318642"/>
              <a:gd name="connsiteX391" fmla="*/ 309977 w 9021037"/>
              <a:gd name="connsiteY391" fmla="*/ 1850847 h 5318642"/>
              <a:gd name="connsiteX392" fmla="*/ 378053 w 9021037"/>
              <a:gd name="connsiteY392" fmla="*/ 1721587 h 5318642"/>
              <a:gd name="connsiteX393" fmla="*/ 464114 w 9021037"/>
              <a:gd name="connsiteY393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12277 w 9021037"/>
              <a:gd name="connsiteY258" fmla="*/ 4285792 h 5318642"/>
              <a:gd name="connsiteX259" fmla="*/ 5628765 w 9021037"/>
              <a:gd name="connsiteY259" fmla="*/ 4224421 h 5318642"/>
              <a:gd name="connsiteX260" fmla="*/ 5467129 w 9021037"/>
              <a:gd name="connsiteY260" fmla="*/ 4187031 h 5318642"/>
              <a:gd name="connsiteX261" fmla="*/ 5404339 w 9021037"/>
              <a:gd name="connsiteY261" fmla="*/ 4245451 h 5318642"/>
              <a:gd name="connsiteX262" fmla="*/ 5296389 w 9021037"/>
              <a:gd name="connsiteY262" fmla="*/ 4229576 h 5318642"/>
              <a:gd name="connsiteX263" fmla="*/ 5223364 w 9021037"/>
              <a:gd name="connsiteY263" fmla="*/ 4223226 h 5318642"/>
              <a:gd name="connsiteX264" fmla="*/ 5154448 w 9021037"/>
              <a:gd name="connsiteY264" fmla="*/ 4185089 h 5318642"/>
              <a:gd name="connsiteX265" fmla="*/ 5122175 w 9021037"/>
              <a:gd name="connsiteY265" fmla="*/ 4195846 h 5318642"/>
              <a:gd name="connsiteX266" fmla="*/ 5025356 w 9021037"/>
              <a:gd name="connsiteY266" fmla="*/ 4185089 h 5318642"/>
              <a:gd name="connsiteX267" fmla="*/ 4960810 w 9021037"/>
              <a:gd name="connsiteY267" fmla="*/ 4152816 h 5318642"/>
              <a:gd name="connsiteX268" fmla="*/ 4907022 w 9021037"/>
              <a:gd name="connsiteY268" fmla="*/ 4099027 h 5318642"/>
              <a:gd name="connsiteX269" fmla="*/ 4836014 w 9021037"/>
              <a:gd name="connsiteY269" fmla="*/ 4093051 h 5318642"/>
              <a:gd name="connsiteX270" fmla="*/ 4804899 w 9021037"/>
              <a:gd name="connsiteY270" fmla="*/ 4048414 h 5318642"/>
              <a:gd name="connsiteX271" fmla="*/ 4902689 w 9021037"/>
              <a:gd name="connsiteY271" fmla="*/ 4007326 h 5318642"/>
              <a:gd name="connsiteX272" fmla="*/ 4880576 w 9021037"/>
              <a:gd name="connsiteY272" fmla="*/ 3944536 h 5318642"/>
              <a:gd name="connsiteX273" fmla="*/ 4739307 w 9021037"/>
              <a:gd name="connsiteY273" fmla="*/ 3953538 h 5318642"/>
              <a:gd name="connsiteX274" fmla="*/ 4639500 w 9021037"/>
              <a:gd name="connsiteY274" fmla="*/ 3859707 h 5318642"/>
              <a:gd name="connsiteX275" fmla="*/ 4502639 w 9021037"/>
              <a:gd name="connsiteY275" fmla="*/ 3870801 h 5318642"/>
              <a:gd name="connsiteX276" fmla="*/ 4421695 w 9021037"/>
              <a:gd name="connsiteY276" fmla="*/ 3860417 h 5318642"/>
              <a:gd name="connsiteX277" fmla="*/ 4328014 w 9021037"/>
              <a:gd name="connsiteY277" fmla="*/ 3873976 h 5318642"/>
              <a:gd name="connsiteX278" fmla="*/ 4302614 w 9021037"/>
              <a:gd name="connsiteY278" fmla="*/ 3899376 h 5318642"/>
              <a:gd name="connsiteX279" fmla="*/ 4305789 w 9021037"/>
              <a:gd name="connsiteY279" fmla="*/ 3947001 h 5318642"/>
              <a:gd name="connsiteX280" fmla="*/ 4272321 w 9021037"/>
              <a:gd name="connsiteY280" fmla="*/ 4045239 h 5318642"/>
              <a:gd name="connsiteX281" fmla="*/ 4229290 w 9021037"/>
              <a:gd name="connsiteY281" fmla="*/ 4109785 h 5318642"/>
              <a:gd name="connsiteX282" fmla="*/ 4207775 w 9021037"/>
              <a:gd name="connsiteY282" fmla="*/ 4142058 h 5318642"/>
              <a:gd name="connsiteX283" fmla="*/ 4175502 w 9021037"/>
              <a:gd name="connsiteY283" fmla="*/ 4174331 h 5318642"/>
              <a:gd name="connsiteX284" fmla="*/ 4121714 w 9021037"/>
              <a:gd name="connsiteY284" fmla="*/ 4217362 h 5318642"/>
              <a:gd name="connsiteX285" fmla="*/ 4096239 w 9021037"/>
              <a:gd name="connsiteY285" fmla="*/ 4270851 h 5318642"/>
              <a:gd name="connsiteX286" fmla="*/ 4046410 w 9021037"/>
              <a:gd name="connsiteY286" fmla="*/ 4335696 h 5318642"/>
              <a:gd name="connsiteX287" fmla="*/ 4014137 w 9021037"/>
              <a:gd name="connsiteY287" fmla="*/ 4367969 h 5318642"/>
              <a:gd name="connsiteX288" fmla="*/ 3924191 w 9021037"/>
              <a:gd name="connsiteY288" fmla="*/ 4468485 h 5318642"/>
              <a:gd name="connsiteX289" fmla="*/ 3838130 w 9021037"/>
              <a:gd name="connsiteY289" fmla="*/ 4537439 h 5318642"/>
              <a:gd name="connsiteX290" fmla="*/ 3780457 w 9021037"/>
              <a:gd name="connsiteY290" fmla="*/ 4563362 h 5318642"/>
              <a:gd name="connsiteX291" fmla="*/ 3813664 w 9021037"/>
              <a:gd name="connsiteY291" fmla="*/ 4639151 h 5318642"/>
              <a:gd name="connsiteX292" fmla="*/ 3810489 w 9021037"/>
              <a:gd name="connsiteY292" fmla="*/ 4728051 h 5318642"/>
              <a:gd name="connsiteX293" fmla="*/ 3745196 w 9021037"/>
              <a:gd name="connsiteY293" fmla="*/ 4755244 h 5318642"/>
              <a:gd name="connsiteX294" fmla="*/ 3699364 w 9021037"/>
              <a:gd name="connsiteY294" fmla="*/ 4693126 h 5318642"/>
              <a:gd name="connsiteX295" fmla="*/ 3621745 w 9021037"/>
              <a:gd name="connsiteY295" fmla="*/ 4641840 h 5318642"/>
              <a:gd name="connsiteX296" fmla="*/ 3499339 w 9021037"/>
              <a:gd name="connsiteY296" fmla="*/ 4664551 h 5318642"/>
              <a:gd name="connsiteX297" fmla="*/ 3423139 w 9021037"/>
              <a:gd name="connsiteY297" fmla="*/ 4728051 h 5318642"/>
              <a:gd name="connsiteX298" fmla="*/ 3342046 w 9021037"/>
              <a:gd name="connsiteY298" fmla="*/ 4725436 h 5318642"/>
              <a:gd name="connsiteX299" fmla="*/ 3286614 w 9021037"/>
              <a:gd name="connsiteY299" fmla="*/ 4785201 h 5318642"/>
              <a:gd name="connsiteX300" fmla="*/ 3212431 w 9021037"/>
              <a:gd name="connsiteY300" fmla="*/ 4788750 h 5318642"/>
              <a:gd name="connsiteX301" fmla="*/ 3153525 w 9021037"/>
              <a:gd name="connsiteY301" fmla="*/ 4755244 h 5318642"/>
              <a:gd name="connsiteX302" fmla="*/ 3099737 w 9021037"/>
              <a:gd name="connsiteY302" fmla="*/ 4712213 h 5318642"/>
              <a:gd name="connsiteX303" fmla="*/ 3032614 w 9021037"/>
              <a:gd name="connsiteY303" fmla="*/ 4591526 h 5318642"/>
              <a:gd name="connsiteX304" fmla="*/ 3054839 w 9021037"/>
              <a:gd name="connsiteY304" fmla="*/ 4556601 h 5318642"/>
              <a:gd name="connsiteX305" fmla="*/ 3088980 w 9021037"/>
              <a:gd name="connsiteY305" fmla="*/ 4561606 h 5318642"/>
              <a:gd name="connsiteX306" fmla="*/ 3131039 w 9021037"/>
              <a:gd name="connsiteY306" fmla="*/ 4585176 h 5318642"/>
              <a:gd name="connsiteX307" fmla="*/ 3173995 w 9021037"/>
              <a:gd name="connsiteY307" fmla="*/ 4560037 h 5318642"/>
              <a:gd name="connsiteX308" fmla="*/ 3172314 w 9021037"/>
              <a:gd name="connsiteY308" fmla="*/ 4505801 h 5318642"/>
              <a:gd name="connsiteX309" fmla="*/ 3142768 w 9021037"/>
              <a:gd name="connsiteY309" fmla="*/ 4443272 h 5318642"/>
              <a:gd name="connsiteX310" fmla="*/ 3192148 w 9021037"/>
              <a:gd name="connsiteY310" fmla="*/ 4404126 h 5318642"/>
              <a:gd name="connsiteX311" fmla="*/ 3268871 w 9021037"/>
              <a:gd name="connsiteY311" fmla="*/ 4377680 h 5318642"/>
              <a:gd name="connsiteX312" fmla="*/ 3299725 w 9021037"/>
              <a:gd name="connsiteY312" fmla="*/ 4261812 h 5318642"/>
              <a:gd name="connsiteX313" fmla="*/ 3411896 w 9021037"/>
              <a:gd name="connsiteY313" fmla="*/ 4243658 h 5318642"/>
              <a:gd name="connsiteX314" fmla="*/ 3423139 w 9021037"/>
              <a:gd name="connsiteY314" fmla="*/ 4140676 h 5318642"/>
              <a:gd name="connsiteX315" fmla="*/ 3380669 w 9021037"/>
              <a:gd name="connsiteY315" fmla="*/ 4050170 h 5318642"/>
              <a:gd name="connsiteX316" fmla="*/ 3401997 w 9021037"/>
              <a:gd name="connsiteY316" fmla="*/ 3941361 h 5318642"/>
              <a:gd name="connsiteX317" fmla="*/ 3490188 w 9021037"/>
              <a:gd name="connsiteY317" fmla="*/ 3891270 h 5318642"/>
              <a:gd name="connsiteX318" fmla="*/ 3589658 w 9021037"/>
              <a:gd name="connsiteY318" fmla="*/ 3897097 h 5318642"/>
              <a:gd name="connsiteX319" fmla="*/ 3669893 w 9021037"/>
              <a:gd name="connsiteY319" fmla="*/ 3948420 h 5318642"/>
              <a:gd name="connsiteX320" fmla="*/ 3737613 w 9021037"/>
              <a:gd name="connsiteY320" fmla="*/ 3984578 h 5318642"/>
              <a:gd name="connsiteX321" fmla="*/ 3813440 w 9021037"/>
              <a:gd name="connsiteY321" fmla="*/ 3954770 h 5318642"/>
              <a:gd name="connsiteX322" fmla="*/ 3913620 w 9021037"/>
              <a:gd name="connsiteY322" fmla="*/ 3963063 h 5318642"/>
              <a:gd name="connsiteX323" fmla="*/ 3899688 w 9021037"/>
              <a:gd name="connsiteY323" fmla="*/ 3865011 h 5318642"/>
              <a:gd name="connsiteX324" fmla="*/ 3911155 w 9021037"/>
              <a:gd name="connsiteY324" fmla="*/ 3759713 h 5318642"/>
              <a:gd name="connsiteX325" fmla="*/ 3829315 w 9021037"/>
              <a:gd name="connsiteY325" fmla="*/ 3709997 h 5318642"/>
              <a:gd name="connsiteX326" fmla="*/ 3750127 w 9021037"/>
              <a:gd name="connsiteY326" fmla="*/ 3651091 h 5318642"/>
              <a:gd name="connsiteX327" fmla="*/ 3702165 w 9021037"/>
              <a:gd name="connsiteY327" fmla="*/ 3571903 h 5318642"/>
              <a:gd name="connsiteX328" fmla="*/ 3659135 w 9021037"/>
              <a:gd name="connsiteY328" fmla="*/ 3518115 h 5318642"/>
              <a:gd name="connsiteX329" fmla="*/ 3655437 w 9021037"/>
              <a:gd name="connsiteY329" fmla="*/ 3410538 h 5318642"/>
              <a:gd name="connsiteX330" fmla="*/ 3558431 w 9021037"/>
              <a:gd name="connsiteY330" fmla="*/ 3368217 h 5318642"/>
              <a:gd name="connsiteX331" fmla="*/ 3474126 w 9021037"/>
              <a:gd name="connsiteY331" fmla="*/ 3263106 h 5318642"/>
              <a:gd name="connsiteX332" fmla="*/ 3508528 w 9021037"/>
              <a:gd name="connsiteY332" fmla="*/ 3173870 h 5318642"/>
              <a:gd name="connsiteX333" fmla="*/ 3531463 w 9021037"/>
              <a:gd name="connsiteY333" fmla="*/ 3083924 h 5318642"/>
              <a:gd name="connsiteX334" fmla="*/ 3465497 w 9021037"/>
              <a:gd name="connsiteY334" fmla="*/ 2990990 h 5318642"/>
              <a:gd name="connsiteX335" fmla="*/ 3381901 w 9021037"/>
              <a:gd name="connsiteY335" fmla="*/ 2973359 h 5318642"/>
              <a:gd name="connsiteX336" fmla="*/ 3316310 w 9021037"/>
              <a:gd name="connsiteY336" fmla="*/ 2894171 h 5318642"/>
              <a:gd name="connsiteX337" fmla="*/ 3249112 w 9021037"/>
              <a:gd name="connsiteY337" fmla="*/ 2840551 h 5318642"/>
              <a:gd name="connsiteX338" fmla="*/ 3196920 w 9021037"/>
              <a:gd name="connsiteY338" fmla="*/ 2838926 h 5318642"/>
              <a:gd name="connsiteX339" fmla="*/ 3146466 w 9021037"/>
              <a:gd name="connsiteY339" fmla="*/ 2886859 h 5318642"/>
              <a:gd name="connsiteX340" fmla="*/ 3099737 w 9021037"/>
              <a:gd name="connsiteY340" fmla="*/ 2829625 h 5318642"/>
              <a:gd name="connsiteX341" fmla="*/ 3023370 w 9021037"/>
              <a:gd name="connsiteY341" fmla="*/ 2820016 h 5318642"/>
              <a:gd name="connsiteX342" fmla="*/ 2955209 w 9021037"/>
              <a:gd name="connsiteY342" fmla="*/ 2788976 h 5318642"/>
              <a:gd name="connsiteX343" fmla="*/ 2938288 w 9021037"/>
              <a:gd name="connsiteY343" fmla="*/ 2705547 h 5318642"/>
              <a:gd name="connsiteX344" fmla="*/ 2872594 w 9021037"/>
              <a:gd name="connsiteY344" fmla="*/ 2718518 h 5318642"/>
              <a:gd name="connsiteX345" fmla="*/ 2773310 w 9021037"/>
              <a:gd name="connsiteY345" fmla="*/ 2629012 h 5318642"/>
              <a:gd name="connsiteX346" fmla="*/ 2658674 w 9021037"/>
              <a:gd name="connsiteY346" fmla="*/ 2646745 h 5318642"/>
              <a:gd name="connsiteX347" fmla="*/ 2565300 w 9021037"/>
              <a:gd name="connsiteY347" fmla="*/ 2702747 h 5318642"/>
              <a:gd name="connsiteX348" fmla="*/ 2443521 w 9021037"/>
              <a:gd name="connsiteY348" fmla="*/ 2711291 h 5318642"/>
              <a:gd name="connsiteX349" fmla="*/ 2314429 w 9021037"/>
              <a:gd name="connsiteY349" fmla="*/ 2743564 h 5318642"/>
              <a:gd name="connsiteX350" fmla="*/ 2217610 w 9021037"/>
              <a:gd name="connsiteY350" fmla="*/ 2775837 h 5318642"/>
              <a:gd name="connsiteX351" fmla="*/ 2164971 w 9021037"/>
              <a:gd name="connsiteY351" fmla="*/ 2850972 h 5318642"/>
              <a:gd name="connsiteX352" fmla="*/ 2105187 w 9021037"/>
              <a:gd name="connsiteY352" fmla="*/ 2910756 h 5318642"/>
              <a:gd name="connsiteX353" fmla="*/ 2034730 w 9021037"/>
              <a:gd name="connsiteY353" fmla="*/ 2937202 h 5318642"/>
              <a:gd name="connsiteX354" fmla="*/ 1980942 w 9021037"/>
              <a:gd name="connsiteY354" fmla="*/ 2958717 h 5318642"/>
              <a:gd name="connsiteX355" fmla="*/ 1872217 w 9021037"/>
              <a:gd name="connsiteY355" fmla="*/ 2986311 h 5318642"/>
              <a:gd name="connsiteX356" fmla="*/ 1734291 w 9021037"/>
              <a:gd name="connsiteY356" fmla="*/ 2998656 h 5318642"/>
              <a:gd name="connsiteX357" fmla="*/ 1598430 w 9021037"/>
              <a:gd name="connsiteY357" fmla="*/ 2999451 h 5318642"/>
              <a:gd name="connsiteX358" fmla="*/ 1524443 w 9021037"/>
              <a:gd name="connsiteY358" fmla="*/ 3066378 h 5318642"/>
              <a:gd name="connsiteX359" fmla="*/ 1484773 w 9021037"/>
              <a:gd name="connsiteY359" fmla="*/ 3120082 h 5318642"/>
              <a:gd name="connsiteX360" fmla="*/ 1421544 w 9021037"/>
              <a:gd name="connsiteY360" fmla="*/ 3130839 h 5318642"/>
              <a:gd name="connsiteX361" fmla="*/ 1364142 w 9021037"/>
              <a:gd name="connsiteY361" fmla="*/ 3105795 h 5318642"/>
              <a:gd name="connsiteX362" fmla="*/ 1313968 w 9021037"/>
              <a:gd name="connsiteY362" fmla="*/ 3066293 h 5318642"/>
              <a:gd name="connsiteX363" fmla="*/ 1292453 w 9021037"/>
              <a:gd name="connsiteY363" fmla="*/ 3034020 h 5318642"/>
              <a:gd name="connsiteX364" fmla="*/ 1224209 w 9021037"/>
              <a:gd name="connsiteY364" fmla="*/ 2974405 h 5318642"/>
              <a:gd name="connsiteX365" fmla="*/ 1120330 w 9021037"/>
              <a:gd name="connsiteY365" fmla="*/ 2980232 h 5318642"/>
              <a:gd name="connsiteX366" fmla="*/ 1051021 w 9021037"/>
              <a:gd name="connsiteY366" fmla="*/ 2999198 h 5318642"/>
              <a:gd name="connsiteX367" fmla="*/ 994264 w 9021037"/>
              <a:gd name="connsiteY367" fmla="*/ 2981801 h 5318642"/>
              <a:gd name="connsiteX368" fmla="*/ 908539 w 9021037"/>
              <a:gd name="connsiteY368" fmla="*/ 2984182 h 5318642"/>
              <a:gd name="connsiteX369" fmla="*/ 849008 w 9021037"/>
              <a:gd name="connsiteY369" fmla="*/ 2960370 h 5318642"/>
              <a:gd name="connsiteX370" fmla="*/ 743813 w 9021037"/>
              <a:gd name="connsiteY370" fmla="*/ 2958717 h 5318642"/>
              <a:gd name="connsiteX371" fmla="*/ 668593 w 9021037"/>
              <a:gd name="connsiteY371" fmla="*/ 2937117 h 5318642"/>
              <a:gd name="connsiteX372" fmla="*/ 608894 w 9021037"/>
              <a:gd name="connsiteY372" fmla="*/ 2912073 h 5318642"/>
              <a:gd name="connsiteX373" fmla="*/ 582448 w 9021037"/>
              <a:gd name="connsiteY373" fmla="*/ 2883413 h 5318642"/>
              <a:gd name="connsiteX374" fmla="*/ 442598 w 9021037"/>
              <a:gd name="connsiteY374" fmla="*/ 2915686 h 5318642"/>
              <a:gd name="connsiteX375" fmla="*/ 431841 w 9021037"/>
              <a:gd name="connsiteY375" fmla="*/ 2947959 h 5318642"/>
              <a:gd name="connsiteX376" fmla="*/ 367995 w 9021037"/>
              <a:gd name="connsiteY376" fmla="*/ 2936557 h 5318642"/>
              <a:gd name="connsiteX377" fmla="*/ 315804 w 9021037"/>
              <a:gd name="connsiteY377" fmla="*/ 2889577 h 5318642"/>
              <a:gd name="connsiteX378" fmla="*/ 238203 w 9021037"/>
              <a:gd name="connsiteY378" fmla="*/ 2883413 h 5318642"/>
              <a:gd name="connsiteX379" fmla="*/ 202148 w 9021037"/>
              <a:gd name="connsiteY379" fmla="*/ 2795055 h 5318642"/>
              <a:gd name="connsiteX380" fmla="*/ 119869 w 9021037"/>
              <a:gd name="connsiteY380" fmla="*/ 2754322 h 5318642"/>
              <a:gd name="connsiteX381" fmla="*/ 42437 w 9021037"/>
              <a:gd name="connsiteY381" fmla="*/ 2693390 h 5318642"/>
              <a:gd name="connsiteX382" fmla="*/ 1703 w 9021037"/>
              <a:gd name="connsiteY382" fmla="*/ 2607497 h 5318642"/>
              <a:gd name="connsiteX383" fmla="*/ 43417 w 9021037"/>
              <a:gd name="connsiteY383" fmla="*/ 2483083 h 5318642"/>
              <a:gd name="connsiteX384" fmla="*/ 119869 w 9021037"/>
              <a:gd name="connsiteY384" fmla="*/ 2420835 h 5318642"/>
              <a:gd name="connsiteX385" fmla="*/ 122503 w 9021037"/>
              <a:gd name="connsiteY385" fmla="*/ 2316956 h 5318642"/>
              <a:gd name="connsiteX386" fmla="*/ 201251 w 9021037"/>
              <a:gd name="connsiteY386" fmla="*/ 2246330 h 5318642"/>
              <a:gd name="connsiteX387" fmla="*/ 233524 w 9021037"/>
              <a:gd name="connsiteY387" fmla="*/ 2191478 h 5318642"/>
              <a:gd name="connsiteX388" fmla="*/ 281234 w 9021037"/>
              <a:gd name="connsiteY388" fmla="*/ 2151893 h 5318642"/>
              <a:gd name="connsiteX389" fmla="*/ 296838 w 9021037"/>
              <a:gd name="connsiteY389" fmla="*/ 2053926 h 5318642"/>
              <a:gd name="connsiteX390" fmla="*/ 265966 w 9021037"/>
              <a:gd name="connsiteY390" fmla="*/ 1923686 h 5318642"/>
              <a:gd name="connsiteX391" fmla="*/ 309977 w 9021037"/>
              <a:gd name="connsiteY391" fmla="*/ 1850847 h 5318642"/>
              <a:gd name="connsiteX392" fmla="*/ 378053 w 9021037"/>
              <a:gd name="connsiteY392" fmla="*/ 1721587 h 5318642"/>
              <a:gd name="connsiteX393" fmla="*/ 464114 w 9021037"/>
              <a:gd name="connsiteY393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12277 w 9021037"/>
              <a:gd name="connsiteY258" fmla="*/ 4285792 h 5318642"/>
              <a:gd name="connsiteX259" fmla="*/ 5699616 w 9021037"/>
              <a:gd name="connsiteY259" fmla="*/ 4236720 h 5318642"/>
              <a:gd name="connsiteX260" fmla="*/ 5628765 w 9021037"/>
              <a:gd name="connsiteY260" fmla="*/ 4224421 h 5318642"/>
              <a:gd name="connsiteX261" fmla="*/ 5467129 w 9021037"/>
              <a:gd name="connsiteY261" fmla="*/ 4187031 h 5318642"/>
              <a:gd name="connsiteX262" fmla="*/ 5404339 w 9021037"/>
              <a:gd name="connsiteY262" fmla="*/ 4245451 h 5318642"/>
              <a:gd name="connsiteX263" fmla="*/ 5296389 w 9021037"/>
              <a:gd name="connsiteY263" fmla="*/ 4229576 h 5318642"/>
              <a:gd name="connsiteX264" fmla="*/ 5223364 w 9021037"/>
              <a:gd name="connsiteY264" fmla="*/ 4223226 h 5318642"/>
              <a:gd name="connsiteX265" fmla="*/ 5154448 w 9021037"/>
              <a:gd name="connsiteY265" fmla="*/ 4185089 h 5318642"/>
              <a:gd name="connsiteX266" fmla="*/ 5122175 w 9021037"/>
              <a:gd name="connsiteY266" fmla="*/ 4195846 h 5318642"/>
              <a:gd name="connsiteX267" fmla="*/ 5025356 w 9021037"/>
              <a:gd name="connsiteY267" fmla="*/ 4185089 h 5318642"/>
              <a:gd name="connsiteX268" fmla="*/ 4960810 w 9021037"/>
              <a:gd name="connsiteY268" fmla="*/ 4152816 h 5318642"/>
              <a:gd name="connsiteX269" fmla="*/ 4907022 w 9021037"/>
              <a:gd name="connsiteY269" fmla="*/ 4099027 h 5318642"/>
              <a:gd name="connsiteX270" fmla="*/ 4836014 w 9021037"/>
              <a:gd name="connsiteY270" fmla="*/ 4093051 h 5318642"/>
              <a:gd name="connsiteX271" fmla="*/ 4804899 w 9021037"/>
              <a:gd name="connsiteY271" fmla="*/ 4048414 h 5318642"/>
              <a:gd name="connsiteX272" fmla="*/ 4902689 w 9021037"/>
              <a:gd name="connsiteY272" fmla="*/ 4007326 h 5318642"/>
              <a:gd name="connsiteX273" fmla="*/ 4880576 w 9021037"/>
              <a:gd name="connsiteY273" fmla="*/ 3944536 h 5318642"/>
              <a:gd name="connsiteX274" fmla="*/ 4739307 w 9021037"/>
              <a:gd name="connsiteY274" fmla="*/ 3953538 h 5318642"/>
              <a:gd name="connsiteX275" fmla="*/ 4639500 w 9021037"/>
              <a:gd name="connsiteY275" fmla="*/ 3859707 h 5318642"/>
              <a:gd name="connsiteX276" fmla="*/ 4502639 w 9021037"/>
              <a:gd name="connsiteY276" fmla="*/ 3870801 h 5318642"/>
              <a:gd name="connsiteX277" fmla="*/ 4421695 w 9021037"/>
              <a:gd name="connsiteY277" fmla="*/ 3860417 h 5318642"/>
              <a:gd name="connsiteX278" fmla="*/ 4328014 w 9021037"/>
              <a:gd name="connsiteY278" fmla="*/ 3873976 h 5318642"/>
              <a:gd name="connsiteX279" fmla="*/ 4302614 w 9021037"/>
              <a:gd name="connsiteY279" fmla="*/ 3899376 h 5318642"/>
              <a:gd name="connsiteX280" fmla="*/ 4305789 w 9021037"/>
              <a:gd name="connsiteY280" fmla="*/ 3947001 h 5318642"/>
              <a:gd name="connsiteX281" fmla="*/ 4272321 w 9021037"/>
              <a:gd name="connsiteY281" fmla="*/ 4045239 h 5318642"/>
              <a:gd name="connsiteX282" fmla="*/ 4229290 w 9021037"/>
              <a:gd name="connsiteY282" fmla="*/ 4109785 h 5318642"/>
              <a:gd name="connsiteX283" fmla="*/ 4207775 w 9021037"/>
              <a:gd name="connsiteY283" fmla="*/ 4142058 h 5318642"/>
              <a:gd name="connsiteX284" fmla="*/ 4175502 w 9021037"/>
              <a:gd name="connsiteY284" fmla="*/ 4174331 h 5318642"/>
              <a:gd name="connsiteX285" fmla="*/ 4121714 w 9021037"/>
              <a:gd name="connsiteY285" fmla="*/ 4217362 h 5318642"/>
              <a:gd name="connsiteX286" fmla="*/ 4096239 w 9021037"/>
              <a:gd name="connsiteY286" fmla="*/ 4270851 h 5318642"/>
              <a:gd name="connsiteX287" fmla="*/ 4046410 w 9021037"/>
              <a:gd name="connsiteY287" fmla="*/ 4335696 h 5318642"/>
              <a:gd name="connsiteX288" fmla="*/ 4014137 w 9021037"/>
              <a:gd name="connsiteY288" fmla="*/ 4367969 h 5318642"/>
              <a:gd name="connsiteX289" fmla="*/ 3924191 w 9021037"/>
              <a:gd name="connsiteY289" fmla="*/ 4468485 h 5318642"/>
              <a:gd name="connsiteX290" fmla="*/ 3838130 w 9021037"/>
              <a:gd name="connsiteY290" fmla="*/ 4537439 h 5318642"/>
              <a:gd name="connsiteX291" fmla="*/ 3780457 w 9021037"/>
              <a:gd name="connsiteY291" fmla="*/ 4563362 h 5318642"/>
              <a:gd name="connsiteX292" fmla="*/ 3813664 w 9021037"/>
              <a:gd name="connsiteY292" fmla="*/ 4639151 h 5318642"/>
              <a:gd name="connsiteX293" fmla="*/ 3810489 w 9021037"/>
              <a:gd name="connsiteY293" fmla="*/ 4728051 h 5318642"/>
              <a:gd name="connsiteX294" fmla="*/ 3745196 w 9021037"/>
              <a:gd name="connsiteY294" fmla="*/ 4755244 h 5318642"/>
              <a:gd name="connsiteX295" fmla="*/ 3699364 w 9021037"/>
              <a:gd name="connsiteY295" fmla="*/ 4693126 h 5318642"/>
              <a:gd name="connsiteX296" fmla="*/ 3621745 w 9021037"/>
              <a:gd name="connsiteY296" fmla="*/ 4641840 h 5318642"/>
              <a:gd name="connsiteX297" fmla="*/ 3499339 w 9021037"/>
              <a:gd name="connsiteY297" fmla="*/ 4664551 h 5318642"/>
              <a:gd name="connsiteX298" fmla="*/ 3423139 w 9021037"/>
              <a:gd name="connsiteY298" fmla="*/ 4728051 h 5318642"/>
              <a:gd name="connsiteX299" fmla="*/ 3342046 w 9021037"/>
              <a:gd name="connsiteY299" fmla="*/ 4725436 h 5318642"/>
              <a:gd name="connsiteX300" fmla="*/ 3286614 w 9021037"/>
              <a:gd name="connsiteY300" fmla="*/ 4785201 h 5318642"/>
              <a:gd name="connsiteX301" fmla="*/ 3212431 w 9021037"/>
              <a:gd name="connsiteY301" fmla="*/ 4788750 h 5318642"/>
              <a:gd name="connsiteX302" fmla="*/ 3153525 w 9021037"/>
              <a:gd name="connsiteY302" fmla="*/ 4755244 h 5318642"/>
              <a:gd name="connsiteX303" fmla="*/ 3099737 w 9021037"/>
              <a:gd name="connsiteY303" fmla="*/ 4712213 h 5318642"/>
              <a:gd name="connsiteX304" fmla="*/ 3032614 w 9021037"/>
              <a:gd name="connsiteY304" fmla="*/ 4591526 h 5318642"/>
              <a:gd name="connsiteX305" fmla="*/ 3054839 w 9021037"/>
              <a:gd name="connsiteY305" fmla="*/ 4556601 h 5318642"/>
              <a:gd name="connsiteX306" fmla="*/ 3088980 w 9021037"/>
              <a:gd name="connsiteY306" fmla="*/ 4561606 h 5318642"/>
              <a:gd name="connsiteX307" fmla="*/ 3131039 w 9021037"/>
              <a:gd name="connsiteY307" fmla="*/ 4585176 h 5318642"/>
              <a:gd name="connsiteX308" fmla="*/ 3173995 w 9021037"/>
              <a:gd name="connsiteY308" fmla="*/ 4560037 h 5318642"/>
              <a:gd name="connsiteX309" fmla="*/ 3172314 w 9021037"/>
              <a:gd name="connsiteY309" fmla="*/ 4505801 h 5318642"/>
              <a:gd name="connsiteX310" fmla="*/ 3142768 w 9021037"/>
              <a:gd name="connsiteY310" fmla="*/ 4443272 h 5318642"/>
              <a:gd name="connsiteX311" fmla="*/ 3192148 w 9021037"/>
              <a:gd name="connsiteY311" fmla="*/ 4404126 h 5318642"/>
              <a:gd name="connsiteX312" fmla="*/ 3268871 w 9021037"/>
              <a:gd name="connsiteY312" fmla="*/ 4377680 h 5318642"/>
              <a:gd name="connsiteX313" fmla="*/ 3299725 w 9021037"/>
              <a:gd name="connsiteY313" fmla="*/ 4261812 h 5318642"/>
              <a:gd name="connsiteX314" fmla="*/ 3411896 w 9021037"/>
              <a:gd name="connsiteY314" fmla="*/ 4243658 h 5318642"/>
              <a:gd name="connsiteX315" fmla="*/ 3423139 w 9021037"/>
              <a:gd name="connsiteY315" fmla="*/ 4140676 h 5318642"/>
              <a:gd name="connsiteX316" fmla="*/ 3380669 w 9021037"/>
              <a:gd name="connsiteY316" fmla="*/ 4050170 h 5318642"/>
              <a:gd name="connsiteX317" fmla="*/ 3401997 w 9021037"/>
              <a:gd name="connsiteY317" fmla="*/ 3941361 h 5318642"/>
              <a:gd name="connsiteX318" fmla="*/ 3490188 w 9021037"/>
              <a:gd name="connsiteY318" fmla="*/ 3891270 h 5318642"/>
              <a:gd name="connsiteX319" fmla="*/ 3589658 w 9021037"/>
              <a:gd name="connsiteY319" fmla="*/ 3897097 h 5318642"/>
              <a:gd name="connsiteX320" fmla="*/ 3669893 w 9021037"/>
              <a:gd name="connsiteY320" fmla="*/ 3948420 h 5318642"/>
              <a:gd name="connsiteX321" fmla="*/ 3737613 w 9021037"/>
              <a:gd name="connsiteY321" fmla="*/ 3984578 h 5318642"/>
              <a:gd name="connsiteX322" fmla="*/ 3813440 w 9021037"/>
              <a:gd name="connsiteY322" fmla="*/ 3954770 h 5318642"/>
              <a:gd name="connsiteX323" fmla="*/ 3913620 w 9021037"/>
              <a:gd name="connsiteY323" fmla="*/ 3963063 h 5318642"/>
              <a:gd name="connsiteX324" fmla="*/ 3899688 w 9021037"/>
              <a:gd name="connsiteY324" fmla="*/ 3865011 h 5318642"/>
              <a:gd name="connsiteX325" fmla="*/ 3911155 w 9021037"/>
              <a:gd name="connsiteY325" fmla="*/ 3759713 h 5318642"/>
              <a:gd name="connsiteX326" fmla="*/ 3829315 w 9021037"/>
              <a:gd name="connsiteY326" fmla="*/ 3709997 h 5318642"/>
              <a:gd name="connsiteX327" fmla="*/ 3750127 w 9021037"/>
              <a:gd name="connsiteY327" fmla="*/ 3651091 h 5318642"/>
              <a:gd name="connsiteX328" fmla="*/ 3702165 w 9021037"/>
              <a:gd name="connsiteY328" fmla="*/ 3571903 h 5318642"/>
              <a:gd name="connsiteX329" fmla="*/ 3659135 w 9021037"/>
              <a:gd name="connsiteY329" fmla="*/ 3518115 h 5318642"/>
              <a:gd name="connsiteX330" fmla="*/ 3655437 w 9021037"/>
              <a:gd name="connsiteY330" fmla="*/ 3410538 h 5318642"/>
              <a:gd name="connsiteX331" fmla="*/ 3558431 w 9021037"/>
              <a:gd name="connsiteY331" fmla="*/ 3368217 h 5318642"/>
              <a:gd name="connsiteX332" fmla="*/ 3474126 w 9021037"/>
              <a:gd name="connsiteY332" fmla="*/ 3263106 h 5318642"/>
              <a:gd name="connsiteX333" fmla="*/ 3508528 w 9021037"/>
              <a:gd name="connsiteY333" fmla="*/ 3173870 h 5318642"/>
              <a:gd name="connsiteX334" fmla="*/ 3531463 w 9021037"/>
              <a:gd name="connsiteY334" fmla="*/ 3083924 h 5318642"/>
              <a:gd name="connsiteX335" fmla="*/ 3465497 w 9021037"/>
              <a:gd name="connsiteY335" fmla="*/ 2990990 h 5318642"/>
              <a:gd name="connsiteX336" fmla="*/ 3381901 w 9021037"/>
              <a:gd name="connsiteY336" fmla="*/ 2973359 h 5318642"/>
              <a:gd name="connsiteX337" fmla="*/ 3316310 w 9021037"/>
              <a:gd name="connsiteY337" fmla="*/ 2894171 h 5318642"/>
              <a:gd name="connsiteX338" fmla="*/ 3249112 w 9021037"/>
              <a:gd name="connsiteY338" fmla="*/ 2840551 h 5318642"/>
              <a:gd name="connsiteX339" fmla="*/ 3196920 w 9021037"/>
              <a:gd name="connsiteY339" fmla="*/ 2838926 h 5318642"/>
              <a:gd name="connsiteX340" fmla="*/ 3146466 w 9021037"/>
              <a:gd name="connsiteY340" fmla="*/ 2886859 h 5318642"/>
              <a:gd name="connsiteX341" fmla="*/ 3099737 w 9021037"/>
              <a:gd name="connsiteY341" fmla="*/ 2829625 h 5318642"/>
              <a:gd name="connsiteX342" fmla="*/ 3023370 w 9021037"/>
              <a:gd name="connsiteY342" fmla="*/ 2820016 h 5318642"/>
              <a:gd name="connsiteX343" fmla="*/ 2955209 w 9021037"/>
              <a:gd name="connsiteY343" fmla="*/ 2788976 h 5318642"/>
              <a:gd name="connsiteX344" fmla="*/ 2938288 w 9021037"/>
              <a:gd name="connsiteY344" fmla="*/ 2705547 h 5318642"/>
              <a:gd name="connsiteX345" fmla="*/ 2872594 w 9021037"/>
              <a:gd name="connsiteY345" fmla="*/ 2718518 h 5318642"/>
              <a:gd name="connsiteX346" fmla="*/ 2773310 w 9021037"/>
              <a:gd name="connsiteY346" fmla="*/ 2629012 h 5318642"/>
              <a:gd name="connsiteX347" fmla="*/ 2658674 w 9021037"/>
              <a:gd name="connsiteY347" fmla="*/ 2646745 h 5318642"/>
              <a:gd name="connsiteX348" fmla="*/ 2565300 w 9021037"/>
              <a:gd name="connsiteY348" fmla="*/ 2702747 h 5318642"/>
              <a:gd name="connsiteX349" fmla="*/ 2443521 w 9021037"/>
              <a:gd name="connsiteY349" fmla="*/ 2711291 h 5318642"/>
              <a:gd name="connsiteX350" fmla="*/ 2314429 w 9021037"/>
              <a:gd name="connsiteY350" fmla="*/ 2743564 h 5318642"/>
              <a:gd name="connsiteX351" fmla="*/ 2217610 w 9021037"/>
              <a:gd name="connsiteY351" fmla="*/ 2775837 h 5318642"/>
              <a:gd name="connsiteX352" fmla="*/ 2164971 w 9021037"/>
              <a:gd name="connsiteY352" fmla="*/ 2850972 h 5318642"/>
              <a:gd name="connsiteX353" fmla="*/ 2105187 w 9021037"/>
              <a:gd name="connsiteY353" fmla="*/ 2910756 h 5318642"/>
              <a:gd name="connsiteX354" fmla="*/ 2034730 w 9021037"/>
              <a:gd name="connsiteY354" fmla="*/ 2937202 h 5318642"/>
              <a:gd name="connsiteX355" fmla="*/ 1980942 w 9021037"/>
              <a:gd name="connsiteY355" fmla="*/ 2958717 h 5318642"/>
              <a:gd name="connsiteX356" fmla="*/ 1872217 w 9021037"/>
              <a:gd name="connsiteY356" fmla="*/ 2986311 h 5318642"/>
              <a:gd name="connsiteX357" fmla="*/ 1734291 w 9021037"/>
              <a:gd name="connsiteY357" fmla="*/ 2998656 h 5318642"/>
              <a:gd name="connsiteX358" fmla="*/ 1598430 w 9021037"/>
              <a:gd name="connsiteY358" fmla="*/ 2999451 h 5318642"/>
              <a:gd name="connsiteX359" fmla="*/ 1524443 w 9021037"/>
              <a:gd name="connsiteY359" fmla="*/ 3066378 h 5318642"/>
              <a:gd name="connsiteX360" fmla="*/ 1484773 w 9021037"/>
              <a:gd name="connsiteY360" fmla="*/ 3120082 h 5318642"/>
              <a:gd name="connsiteX361" fmla="*/ 1421544 w 9021037"/>
              <a:gd name="connsiteY361" fmla="*/ 3130839 h 5318642"/>
              <a:gd name="connsiteX362" fmla="*/ 1364142 w 9021037"/>
              <a:gd name="connsiteY362" fmla="*/ 3105795 h 5318642"/>
              <a:gd name="connsiteX363" fmla="*/ 1313968 w 9021037"/>
              <a:gd name="connsiteY363" fmla="*/ 3066293 h 5318642"/>
              <a:gd name="connsiteX364" fmla="*/ 1292453 w 9021037"/>
              <a:gd name="connsiteY364" fmla="*/ 3034020 h 5318642"/>
              <a:gd name="connsiteX365" fmla="*/ 1224209 w 9021037"/>
              <a:gd name="connsiteY365" fmla="*/ 2974405 h 5318642"/>
              <a:gd name="connsiteX366" fmla="*/ 1120330 w 9021037"/>
              <a:gd name="connsiteY366" fmla="*/ 2980232 h 5318642"/>
              <a:gd name="connsiteX367" fmla="*/ 1051021 w 9021037"/>
              <a:gd name="connsiteY367" fmla="*/ 2999198 h 5318642"/>
              <a:gd name="connsiteX368" fmla="*/ 994264 w 9021037"/>
              <a:gd name="connsiteY368" fmla="*/ 2981801 h 5318642"/>
              <a:gd name="connsiteX369" fmla="*/ 908539 w 9021037"/>
              <a:gd name="connsiteY369" fmla="*/ 2984182 h 5318642"/>
              <a:gd name="connsiteX370" fmla="*/ 849008 w 9021037"/>
              <a:gd name="connsiteY370" fmla="*/ 2960370 h 5318642"/>
              <a:gd name="connsiteX371" fmla="*/ 743813 w 9021037"/>
              <a:gd name="connsiteY371" fmla="*/ 2958717 h 5318642"/>
              <a:gd name="connsiteX372" fmla="*/ 668593 w 9021037"/>
              <a:gd name="connsiteY372" fmla="*/ 2937117 h 5318642"/>
              <a:gd name="connsiteX373" fmla="*/ 608894 w 9021037"/>
              <a:gd name="connsiteY373" fmla="*/ 2912073 h 5318642"/>
              <a:gd name="connsiteX374" fmla="*/ 582448 w 9021037"/>
              <a:gd name="connsiteY374" fmla="*/ 2883413 h 5318642"/>
              <a:gd name="connsiteX375" fmla="*/ 442598 w 9021037"/>
              <a:gd name="connsiteY375" fmla="*/ 2915686 h 5318642"/>
              <a:gd name="connsiteX376" fmla="*/ 431841 w 9021037"/>
              <a:gd name="connsiteY376" fmla="*/ 2947959 h 5318642"/>
              <a:gd name="connsiteX377" fmla="*/ 367995 w 9021037"/>
              <a:gd name="connsiteY377" fmla="*/ 2936557 h 5318642"/>
              <a:gd name="connsiteX378" fmla="*/ 315804 w 9021037"/>
              <a:gd name="connsiteY378" fmla="*/ 2889577 h 5318642"/>
              <a:gd name="connsiteX379" fmla="*/ 238203 w 9021037"/>
              <a:gd name="connsiteY379" fmla="*/ 2883413 h 5318642"/>
              <a:gd name="connsiteX380" fmla="*/ 202148 w 9021037"/>
              <a:gd name="connsiteY380" fmla="*/ 2795055 h 5318642"/>
              <a:gd name="connsiteX381" fmla="*/ 119869 w 9021037"/>
              <a:gd name="connsiteY381" fmla="*/ 2754322 h 5318642"/>
              <a:gd name="connsiteX382" fmla="*/ 42437 w 9021037"/>
              <a:gd name="connsiteY382" fmla="*/ 2693390 h 5318642"/>
              <a:gd name="connsiteX383" fmla="*/ 1703 w 9021037"/>
              <a:gd name="connsiteY383" fmla="*/ 2607497 h 5318642"/>
              <a:gd name="connsiteX384" fmla="*/ 43417 w 9021037"/>
              <a:gd name="connsiteY384" fmla="*/ 2483083 h 5318642"/>
              <a:gd name="connsiteX385" fmla="*/ 119869 w 9021037"/>
              <a:gd name="connsiteY385" fmla="*/ 2420835 h 5318642"/>
              <a:gd name="connsiteX386" fmla="*/ 122503 w 9021037"/>
              <a:gd name="connsiteY386" fmla="*/ 2316956 h 5318642"/>
              <a:gd name="connsiteX387" fmla="*/ 201251 w 9021037"/>
              <a:gd name="connsiteY387" fmla="*/ 2246330 h 5318642"/>
              <a:gd name="connsiteX388" fmla="*/ 233524 w 9021037"/>
              <a:gd name="connsiteY388" fmla="*/ 2191478 h 5318642"/>
              <a:gd name="connsiteX389" fmla="*/ 281234 w 9021037"/>
              <a:gd name="connsiteY389" fmla="*/ 2151893 h 5318642"/>
              <a:gd name="connsiteX390" fmla="*/ 296838 w 9021037"/>
              <a:gd name="connsiteY390" fmla="*/ 2053926 h 5318642"/>
              <a:gd name="connsiteX391" fmla="*/ 265966 w 9021037"/>
              <a:gd name="connsiteY391" fmla="*/ 1923686 h 5318642"/>
              <a:gd name="connsiteX392" fmla="*/ 309977 w 9021037"/>
              <a:gd name="connsiteY392" fmla="*/ 1850847 h 5318642"/>
              <a:gd name="connsiteX393" fmla="*/ 378053 w 9021037"/>
              <a:gd name="connsiteY393" fmla="*/ 1721587 h 5318642"/>
              <a:gd name="connsiteX394" fmla="*/ 464114 w 9021037"/>
              <a:gd name="connsiteY394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467129 w 9021037"/>
              <a:gd name="connsiteY262" fmla="*/ 4187031 h 5318642"/>
              <a:gd name="connsiteX263" fmla="*/ 5404339 w 9021037"/>
              <a:gd name="connsiteY263" fmla="*/ 4245451 h 5318642"/>
              <a:gd name="connsiteX264" fmla="*/ 5296389 w 9021037"/>
              <a:gd name="connsiteY264" fmla="*/ 4229576 h 5318642"/>
              <a:gd name="connsiteX265" fmla="*/ 5223364 w 9021037"/>
              <a:gd name="connsiteY265" fmla="*/ 4223226 h 5318642"/>
              <a:gd name="connsiteX266" fmla="*/ 5154448 w 9021037"/>
              <a:gd name="connsiteY266" fmla="*/ 4185089 h 5318642"/>
              <a:gd name="connsiteX267" fmla="*/ 5122175 w 9021037"/>
              <a:gd name="connsiteY267" fmla="*/ 4195846 h 5318642"/>
              <a:gd name="connsiteX268" fmla="*/ 5025356 w 9021037"/>
              <a:gd name="connsiteY268" fmla="*/ 4185089 h 5318642"/>
              <a:gd name="connsiteX269" fmla="*/ 4960810 w 9021037"/>
              <a:gd name="connsiteY269" fmla="*/ 4152816 h 5318642"/>
              <a:gd name="connsiteX270" fmla="*/ 4907022 w 9021037"/>
              <a:gd name="connsiteY270" fmla="*/ 4099027 h 5318642"/>
              <a:gd name="connsiteX271" fmla="*/ 4836014 w 9021037"/>
              <a:gd name="connsiteY271" fmla="*/ 4093051 h 5318642"/>
              <a:gd name="connsiteX272" fmla="*/ 4804899 w 9021037"/>
              <a:gd name="connsiteY272" fmla="*/ 4048414 h 5318642"/>
              <a:gd name="connsiteX273" fmla="*/ 4902689 w 9021037"/>
              <a:gd name="connsiteY273" fmla="*/ 4007326 h 5318642"/>
              <a:gd name="connsiteX274" fmla="*/ 4880576 w 9021037"/>
              <a:gd name="connsiteY274" fmla="*/ 3944536 h 5318642"/>
              <a:gd name="connsiteX275" fmla="*/ 4739307 w 9021037"/>
              <a:gd name="connsiteY275" fmla="*/ 3953538 h 5318642"/>
              <a:gd name="connsiteX276" fmla="*/ 4639500 w 9021037"/>
              <a:gd name="connsiteY276" fmla="*/ 3859707 h 5318642"/>
              <a:gd name="connsiteX277" fmla="*/ 4502639 w 9021037"/>
              <a:gd name="connsiteY277" fmla="*/ 3870801 h 5318642"/>
              <a:gd name="connsiteX278" fmla="*/ 4421695 w 9021037"/>
              <a:gd name="connsiteY278" fmla="*/ 3860417 h 5318642"/>
              <a:gd name="connsiteX279" fmla="*/ 4328014 w 9021037"/>
              <a:gd name="connsiteY279" fmla="*/ 3873976 h 5318642"/>
              <a:gd name="connsiteX280" fmla="*/ 4302614 w 9021037"/>
              <a:gd name="connsiteY280" fmla="*/ 3899376 h 5318642"/>
              <a:gd name="connsiteX281" fmla="*/ 4305789 w 9021037"/>
              <a:gd name="connsiteY281" fmla="*/ 3947001 h 5318642"/>
              <a:gd name="connsiteX282" fmla="*/ 4272321 w 9021037"/>
              <a:gd name="connsiteY282" fmla="*/ 4045239 h 5318642"/>
              <a:gd name="connsiteX283" fmla="*/ 4229290 w 9021037"/>
              <a:gd name="connsiteY283" fmla="*/ 4109785 h 5318642"/>
              <a:gd name="connsiteX284" fmla="*/ 4207775 w 9021037"/>
              <a:gd name="connsiteY284" fmla="*/ 4142058 h 5318642"/>
              <a:gd name="connsiteX285" fmla="*/ 4175502 w 9021037"/>
              <a:gd name="connsiteY285" fmla="*/ 4174331 h 5318642"/>
              <a:gd name="connsiteX286" fmla="*/ 4121714 w 9021037"/>
              <a:gd name="connsiteY286" fmla="*/ 4217362 h 5318642"/>
              <a:gd name="connsiteX287" fmla="*/ 4096239 w 9021037"/>
              <a:gd name="connsiteY287" fmla="*/ 4270851 h 5318642"/>
              <a:gd name="connsiteX288" fmla="*/ 4046410 w 9021037"/>
              <a:gd name="connsiteY288" fmla="*/ 4335696 h 5318642"/>
              <a:gd name="connsiteX289" fmla="*/ 4014137 w 9021037"/>
              <a:gd name="connsiteY289" fmla="*/ 4367969 h 5318642"/>
              <a:gd name="connsiteX290" fmla="*/ 3924191 w 9021037"/>
              <a:gd name="connsiteY290" fmla="*/ 4468485 h 5318642"/>
              <a:gd name="connsiteX291" fmla="*/ 3838130 w 9021037"/>
              <a:gd name="connsiteY291" fmla="*/ 4537439 h 5318642"/>
              <a:gd name="connsiteX292" fmla="*/ 3780457 w 9021037"/>
              <a:gd name="connsiteY292" fmla="*/ 4563362 h 5318642"/>
              <a:gd name="connsiteX293" fmla="*/ 3813664 w 9021037"/>
              <a:gd name="connsiteY293" fmla="*/ 4639151 h 5318642"/>
              <a:gd name="connsiteX294" fmla="*/ 3810489 w 9021037"/>
              <a:gd name="connsiteY294" fmla="*/ 4728051 h 5318642"/>
              <a:gd name="connsiteX295" fmla="*/ 3745196 w 9021037"/>
              <a:gd name="connsiteY295" fmla="*/ 4755244 h 5318642"/>
              <a:gd name="connsiteX296" fmla="*/ 3699364 w 9021037"/>
              <a:gd name="connsiteY296" fmla="*/ 4693126 h 5318642"/>
              <a:gd name="connsiteX297" fmla="*/ 3621745 w 9021037"/>
              <a:gd name="connsiteY297" fmla="*/ 4641840 h 5318642"/>
              <a:gd name="connsiteX298" fmla="*/ 3499339 w 9021037"/>
              <a:gd name="connsiteY298" fmla="*/ 4664551 h 5318642"/>
              <a:gd name="connsiteX299" fmla="*/ 3423139 w 9021037"/>
              <a:gd name="connsiteY299" fmla="*/ 4728051 h 5318642"/>
              <a:gd name="connsiteX300" fmla="*/ 3342046 w 9021037"/>
              <a:gd name="connsiteY300" fmla="*/ 4725436 h 5318642"/>
              <a:gd name="connsiteX301" fmla="*/ 3286614 w 9021037"/>
              <a:gd name="connsiteY301" fmla="*/ 4785201 h 5318642"/>
              <a:gd name="connsiteX302" fmla="*/ 3212431 w 9021037"/>
              <a:gd name="connsiteY302" fmla="*/ 4788750 h 5318642"/>
              <a:gd name="connsiteX303" fmla="*/ 3153525 w 9021037"/>
              <a:gd name="connsiteY303" fmla="*/ 4755244 h 5318642"/>
              <a:gd name="connsiteX304" fmla="*/ 3099737 w 9021037"/>
              <a:gd name="connsiteY304" fmla="*/ 4712213 h 5318642"/>
              <a:gd name="connsiteX305" fmla="*/ 3032614 w 9021037"/>
              <a:gd name="connsiteY305" fmla="*/ 4591526 h 5318642"/>
              <a:gd name="connsiteX306" fmla="*/ 3054839 w 9021037"/>
              <a:gd name="connsiteY306" fmla="*/ 4556601 h 5318642"/>
              <a:gd name="connsiteX307" fmla="*/ 3088980 w 9021037"/>
              <a:gd name="connsiteY307" fmla="*/ 4561606 h 5318642"/>
              <a:gd name="connsiteX308" fmla="*/ 3131039 w 9021037"/>
              <a:gd name="connsiteY308" fmla="*/ 4585176 h 5318642"/>
              <a:gd name="connsiteX309" fmla="*/ 3173995 w 9021037"/>
              <a:gd name="connsiteY309" fmla="*/ 4560037 h 5318642"/>
              <a:gd name="connsiteX310" fmla="*/ 3172314 w 9021037"/>
              <a:gd name="connsiteY310" fmla="*/ 4505801 h 5318642"/>
              <a:gd name="connsiteX311" fmla="*/ 3142768 w 9021037"/>
              <a:gd name="connsiteY311" fmla="*/ 4443272 h 5318642"/>
              <a:gd name="connsiteX312" fmla="*/ 3192148 w 9021037"/>
              <a:gd name="connsiteY312" fmla="*/ 4404126 h 5318642"/>
              <a:gd name="connsiteX313" fmla="*/ 3268871 w 9021037"/>
              <a:gd name="connsiteY313" fmla="*/ 4377680 h 5318642"/>
              <a:gd name="connsiteX314" fmla="*/ 3299725 w 9021037"/>
              <a:gd name="connsiteY314" fmla="*/ 4261812 h 5318642"/>
              <a:gd name="connsiteX315" fmla="*/ 3411896 w 9021037"/>
              <a:gd name="connsiteY315" fmla="*/ 4243658 h 5318642"/>
              <a:gd name="connsiteX316" fmla="*/ 3423139 w 9021037"/>
              <a:gd name="connsiteY316" fmla="*/ 4140676 h 5318642"/>
              <a:gd name="connsiteX317" fmla="*/ 3380669 w 9021037"/>
              <a:gd name="connsiteY317" fmla="*/ 4050170 h 5318642"/>
              <a:gd name="connsiteX318" fmla="*/ 3401997 w 9021037"/>
              <a:gd name="connsiteY318" fmla="*/ 3941361 h 5318642"/>
              <a:gd name="connsiteX319" fmla="*/ 3490188 w 9021037"/>
              <a:gd name="connsiteY319" fmla="*/ 3891270 h 5318642"/>
              <a:gd name="connsiteX320" fmla="*/ 3589658 w 9021037"/>
              <a:gd name="connsiteY320" fmla="*/ 3897097 h 5318642"/>
              <a:gd name="connsiteX321" fmla="*/ 3669893 w 9021037"/>
              <a:gd name="connsiteY321" fmla="*/ 3948420 h 5318642"/>
              <a:gd name="connsiteX322" fmla="*/ 3737613 w 9021037"/>
              <a:gd name="connsiteY322" fmla="*/ 3984578 h 5318642"/>
              <a:gd name="connsiteX323" fmla="*/ 3813440 w 9021037"/>
              <a:gd name="connsiteY323" fmla="*/ 3954770 h 5318642"/>
              <a:gd name="connsiteX324" fmla="*/ 3913620 w 9021037"/>
              <a:gd name="connsiteY324" fmla="*/ 3963063 h 5318642"/>
              <a:gd name="connsiteX325" fmla="*/ 3899688 w 9021037"/>
              <a:gd name="connsiteY325" fmla="*/ 3865011 h 5318642"/>
              <a:gd name="connsiteX326" fmla="*/ 3911155 w 9021037"/>
              <a:gd name="connsiteY326" fmla="*/ 3759713 h 5318642"/>
              <a:gd name="connsiteX327" fmla="*/ 3829315 w 9021037"/>
              <a:gd name="connsiteY327" fmla="*/ 3709997 h 5318642"/>
              <a:gd name="connsiteX328" fmla="*/ 3750127 w 9021037"/>
              <a:gd name="connsiteY328" fmla="*/ 3651091 h 5318642"/>
              <a:gd name="connsiteX329" fmla="*/ 3702165 w 9021037"/>
              <a:gd name="connsiteY329" fmla="*/ 3571903 h 5318642"/>
              <a:gd name="connsiteX330" fmla="*/ 3659135 w 9021037"/>
              <a:gd name="connsiteY330" fmla="*/ 3518115 h 5318642"/>
              <a:gd name="connsiteX331" fmla="*/ 3655437 w 9021037"/>
              <a:gd name="connsiteY331" fmla="*/ 3410538 h 5318642"/>
              <a:gd name="connsiteX332" fmla="*/ 3558431 w 9021037"/>
              <a:gd name="connsiteY332" fmla="*/ 3368217 h 5318642"/>
              <a:gd name="connsiteX333" fmla="*/ 3474126 w 9021037"/>
              <a:gd name="connsiteY333" fmla="*/ 3263106 h 5318642"/>
              <a:gd name="connsiteX334" fmla="*/ 3508528 w 9021037"/>
              <a:gd name="connsiteY334" fmla="*/ 3173870 h 5318642"/>
              <a:gd name="connsiteX335" fmla="*/ 3531463 w 9021037"/>
              <a:gd name="connsiteY335" fmla="*/ 3083924 h 5318642"/>
              <a:gd name="connsiteX336" fmla="*/ 3465497 w 9021037"/>
              <a:gd name="connsiteY336" fmla="*/ 2990990 h 5318642"/>
              <a:gd name="connsiteX337" fmla="*/ 3381901 w 9021037"/>
              <a:gd name="connsiteY337" fmla="*/ 2973359 h 5318642"/>
              <a:gd name="connsiteX338" fmla="*/ 3316310 w 9021037"/>
              <a:gd name="connsiteY338" fmla="*/ 2894171 h 5318642"/>
              <a:gd name="connsiteX339" fmla="*/ 3249112 w 9021037"/>
              <a:gd name="connsiteY339" fmla="*/ 2840551 h 5318642"/>
              <a:gd name="connsiteX340" fmla="*/ 3196920 w 9021037"/>
              <a:gd name="connsiteY340" fmla="*/ 2838926 h 5318642"/>
              <a:gd name="connsiteX341" fmla="*/ 3146466 w 9021037"/>
              <a:gd name="connsiteY341" fmla="*/ 2886859 h 5318642"/>
              <a:gd name="connsiteX342" fmla="*/ 3099737 w 9021037"/>
              <a:gd name="connsiteY342" fmla="*/ 2829625 h 5318642"/>
              <a:gd name="connsiteX343" fmla="*/ 3023370 w 9021037"/>
              <a:gd name="connsiteY343" fmla="*/ 2820016 h 5318642"/>
              <a:gd name="connsiteX344" fmla="*/ 2955209 w 9021037"/>
              <a:gd name="connsiteY344" fmla="*/ 2788976 h 5318642"/>
              <a:gd name="connsiteX345" fmla="*/ 2938288 w 9021037"/>
              <a:gd name="connsiteY345" fmla="*/ 2705547 h 5318642"/>
              <a:gd name="connsiteX346" fmla="*/ 2872594 w 9021037"/>
              <a:gd name="connsiteY346" fmla="*/ 2718518 h 5318642"/>
              <a:gd name="connsiteX347" fmla="*/ 2773310 w 9021037"/>
              <a:gd name="connsiteY347" fmla="*/ 2629012 h 5318642"/>
              <a:gd name="connsiteX348" fmla="*/ 2658674 w 9021037"/>
              <a:gd name="connsiteY348" fmla="*/ 2646745 h 5318642"/>
              <a:gd name="connsiteX349" fmla="*/ 2565300 w 9021037"/>
              <a:gd name="connsiteY349" fmla="*/ 2702747 h 5318642"/>
              <a:gd name="connsiteX350" fmla="*/ 2443521 w 9021037"/>
              <a:gd name="connsiteY350" fmla="*/ 2711291 h 5318642"/>
              <a:gd name="connsiteX351" fmla="*/ 2314429 w 9021037"/>
              <a:gd name="connsiteY351" fmla="*/ 2743564 h 5318642"/>
              <a:gd name="connsiteX352" fmla="*/ 2217610 w 9021037"/>
              <a:gd name="connsiteY352" fmla="*/ 2775837 h 5318642"/>
              <a:gd name="connsiteX353" fmla="*/ 2164971 w 9021037"/>
              <a:gd name="connsiteY353" fmla="*/ 2850972 h 5318642"/>
              <a:gd name="connsiteX354" fmla="*/ 2105187 w 9021037"/>
              <a:gd name="connsiteY354" fmla="*/ 2910756 h 5318642"/>
              <a:gd name="connsiteX355" fmla="*/ 2034730 w 9021037"/>
              <a:gd name="connsiteY355" fmla="*/ 2937202 h 5318642"/>
              <a:gd name="connsiteX356" fmla="*/ 1980942 w 9021037"/>
              <a:gd name="connsiteY356" fmla="*/ 2958717 h 5318642"/>
              <a:gd name="connsiteX357" fmla="*/ 1872217 w 9021037"/>
              <a:gd name="connsiteY357" fmla="*/ 2986311 h 5318642"/>
              <a:gd name="connsiteX358" fmla="*/ 1734291 w 9021037"/>
              <a:gd name="connsiteY358" fmla="*/ 2998656 h 5318642"/>
              <a:gd name="connsiteX359" fmla="*/ 1598430 w 9021037"/>
              <a:gd name="connsiteY359" fmla="*/ 2999451 h 5318642"/>
              <a:gd name="connsiteX360" fmla="*/ 1524443 w 9021037"/>
              <a:gd name="connsiteY360" fmla="*/ 3066378 h 5318642"/>
              <a:gd name="connsiteX361" fmla="*/ 1484773 w 9021037"/>
              <a:gd name="connsiteY361" fmla="*/ 3120082 h 5318642"/>
              <a:gd name="connsiteX362" fmla="*/ 1421544 w 9021037"/>
              <a:gd name="connsiteY362" fmla="*/ 3130839 h 5318642"/>
              <a:gd name="connsiteX363" fmla="*/ 1364142 w 9021037"/>
              <a:gd name="connsiteY363" fmla="*/ 3105795 h 5318642"/>
              <a:gd name="connsiteX364" fmla="*/ 1313968 w 9021037"/>
              <a:gd name="connsiteY364" fmla="*/ 3066293 h 5318642"/>
              <a:gd name="connsiteX365" fmla="*/ 1292453 w 9021037"/>
              <a:gd name="connsiteY365" fmla="*/ 3034020 h 5318642"/>
              <a:gd name="connsiteX366" fmla="*/ 1224209 w 9021037"/>
              <a:gd name="connsiteY366" fmla="*/ 2974405 h 5318642"/>
              <a:gd name="connsiteX367" fmla="*/ 1120330 w 9021037"/>
              <a:gd name="connsiteY367" fmla="*/ 2980232 h 5318642"/>
              <a:gd name="connsiteX368" fmla="*/ 1051021 w 9021037"/>
              <a:gd name="connsiteY368" fmla="*/ 2999198 h 5318642"/>
              <a:gd name="connsiteX369" fmla="*/ 994264 w 9021037"/>
              <a:gd name="connsiteY369" fmla="*/ 2981801 h 5318642"/>
              <a:gd name="connsiteX370" fmla="*/ 908539 w 9021037"/>
              <a:gd name="connsiteY370" fmla="*/ 2984182 h 5318642"/>
              <a:gd name="connsiteX371" fmla="*/ 849008 w 9021037"/>
              <a:gd name="connsiteY371" fmla="*/ 2960370 h 5318642"/>
              <a:gd name="connsiteX372" fmla="*/ 743813 w 9021037"/>
              <a:gd name="connsiteY372" fmla="*/ 2958717 h 5318642"/>
              <a:gd name="connsiteX373" fmla="*/ 668593 w 9021037"/>
              <a:gd name="connsiteY373" fmla="*/ 2937117 h 5318642"/>
              <a:gd name="connsiteX374" fmla="*/ 608894 w 9021037"/>
              <a:gd name="connsiteY374" fmla="*/ 2912073 h 5318642"/>
              <a:gd name="connsiteX375" fmla="*/ 582448 w 9021037"/>
              <a:gd name="connsiteY375" fmla="*/ 2883413 h 5318642"/>
              <a:gd name="connsiteX376" fmla="*/ 442598 w 9021037"/>
              <a:gd name="connsiteY376" fmla="*/ 2915686 h 5318642"/>
              <a:gd name="connsiteX377" fmla="*/ 431841 w 9021037"/>
              <a:gd name="connsiteY377" fmla="*/ 2947959 h 5318642"/>
              <a:gd name="connsiteX378" fmla="*/ 367995 w 9021037"/>
              <a:gd name="connsiteY378" fmla="*/ 2936557 h 5318642"/>
              <a:gd name="connsiteX379" fmla="*/ 315804 w 9021037"/>
              <a:gd name="connsiteY379" fmla="*/ 2889577 h 5318642"/>
              <a:gd name="connsiteX380" fmla="*/ 238203 w 9021037"/>
              <a:gd name="connsiteY380" fmla="*/ 2883413 h 5318642"/>
              <a:gd name="connsiteX381" fmla="*/ 202148 w 9021037"/>
              <a:gd name="connsiteY381" fmla="*/ 2795055 h 5318642"/>
              <a:gd name="connsiteX382" fmla="*/ 119869 w 9021037"/>
              <a:gd name="connsiteY382" fmla="*/ 2754322 h 5318642"/>
              <a:gd name="connsiteX383" fmla="*/ 42437 w 9021037"/>
              <a:gd name="connsiteY383" fmla="*/ 2693390 h 5318642"/>
              <a:gd name="connsiteX384" fmla="*/ 1703 w 9021037"/>
              <a:gd name="connsiteY384" fmla="*/ 2607497 h 5318642"/>
              <a:gd name="connsiteX385" fmla="*/ 43417 w 9021037"/>
              <a:gd name="connsiteY385" fmla="*/ 2483083 h 5318642"/>
              <a:gd name="connsiteX386" fmla="*/ 119869 w 9021037"/>
              <a:gd name="connsiteY386" fmla="*/ 2420835 h 5318642"/>
              <a:gd name="connsiteX387" fmla="*/ 122503 w 9021037"/>
              <a:gd name="connsiteY387" fmla="*/ 2316956 h 5318642"/>
              <a:gd name="connsiteX388" fmla="*/ 201251 w 9021037"/>
              <a:gd name="connsiteY388" fmla="*/ 2246330 h 5318642"/>
              <a:gd name="connsiteX389" fmla="*/ 233524 w 9021037"/>
              <a:gd name="connsiteY389" fmla="*/ 2191478 h 5318642"/>
              <a:gd name="connsiteX390" fmla="*/ 281234 w 9021037"/>
              <a:gd name="connsiteY390" fmla="*/ 2151893 h 5318642"/>
              <a:gd name="connsiteX391" fmla="*/ 296838 w 9021037"/>
              <a:gd name="connsiteY391" fmla="*/ 2053926 h 5318642"/>
              <a:gd name="connsiteX392" fmla="*/ 265966 w 9021037"/>
              <a:gd name="connsiteY392" fmla="*/ 1923686 h 5318642"/>
              <a:gd name="connsiteX393" fmla="*/ 309977 w 9021037"/>
              <a:gd name="connsiteY393" fmla="*/ 1850847 h 5318642"/>
              <a:gd name="connsiteX394" fmla="*/ 378053 w 9021037"/>
              <a:gd name="connsiteY394" fmla="*/ 1721587 h 5318642"/>
              <a:gd name="connsiteX395" fmla="*/ 464114 w 9021037"/>
              <a:gd name="connsiteY395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39307 w 9021037"/>
              <a:gd name="connsiteY276" fmla="*/ 395353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34730 w 9021037"/>
              <a:gd name="connsiteY356" fmla="*/ 2937202 h 5318642"/>
              <a:gd name="connsiteX357" fmla="*/ 1980942 w 9021037"/>
              <a:gd name="connsiteY357" fmla="*/ 2958717 h 5318642"/>
              <a:gd name="connsiteX358" fmla="*/ 1872217 w 9021037"/>
              <a:gd name="connsiteY358" fmla="*/ 2986311 h 5318642"/>
              <a:gd name="connsiteX359" fmla="*/ 1734291 w 9021037"/>
              <a:gd name="connsiteY359" fmla="*/ 2998656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34730 w 9021037"/>
              <a:gd name="connsiteY356" fmla="*/ 2937202 h 5318642"/>
              <a:gd name="connsiteX357" fmla="*/ 1980942 w 9021037"/>
              <a:gd name="connsiteY357" fmla="*/ 2958717 h 5318642"/>
              <a:gd name="connsiteX358" fmla="*/ 1872217 w 9021037"/>
              <a:gd name="connsiteY358" fmla="*/ 2986311 h 5318642"/>
              <a:gd name="connsiteX359" fmla="*/ 1734291 w 9021037"/>
              <a:gd name="connsiteY359" fmla="*/ 2998656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53780 w 9021037"/>
              <a:gd name="connsiteY356" fmla="*/ 2949109 h 5318642"/>
              <a:gd name="connsiteX357" fmla="*/ 1980942 w 9021037"/>
              <a:gd name="connsiteY357" fmla="*/ 2958717 h 5318642"/>
              <a:gd name="connsiteX358" fmla="*/ 1872217 w 9021037"/>
              <a:gd name="connsiteY358" fmla="*/ 2986311 h 5318642"/>
              <a:gd name="connsiteX359" fmla="*/ 1734291 w 9021037"/>
              <a:gd name="connsiteY359" fmla="*/ 2998656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53780 w 9021037"/>
              <a:gd name="connsiteY356" fmla="*/ 2949109 h 5318642"/>
              <a:gd name="connsiteX357" fmla="*/ 1952367 w 9021037"/>
              <a:gd name="connsiteY357" fmla="*/ 2951573 h 5318642"/>
              <a:gd name="connsiteX358" fmla="*/ 1872217 w 9021037"/>
              <a:gd name="connsiteY358" fmla="*/ 2986311 h 5318642"/>
              <a:gd name="connsiteX359" fmla="*/ 1734291 w 9021037"/>
              <a:gd name="connsiteY359" fmla="*/ 2998656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53780 w 9021037"/>
              <a:gd name="connsiteY356" fmla="*/ 2949109 h 5318642"/>
              <a:gd name="connsiteX357" fmla="*/ 1952367 w 9021037"/>
              <a:gd name="connsiteY357" fmla="*/ 2951573 h 5318642"/>
              <a:gd name="connsiteX358" fmla="*/ 1872217 w 9021037"/>
              <a:gd name="connsiteY358" fmla="*/ 2986311 h 5318642"/>
              <a:gd name="connsiteX359" fmla="*/ 1731910 w 9021037"/>
              <a:gd name="connsiteY359" fmla="*/ 2977225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53780 w 9021037"/>
              <a:gd name="connsiteY356" fmla="*/ 2949109 h 5318642"/>
              <a:gd name="connsiteX357" fmla="*/ 1952367 w 9021037"/>
              <a:gd name="connsiteY357" fmla="*/ 2951573 h 5318642"/>
              <a:gd name="connsiteX358" fmla="*/ 1867454 w 9021037"/>
              <a:gd name="connsiteY358" fmla="*/ 2969642 h 5318642"/>
              <a:gd name="connsiteX359" fmla="*/ 1731910 w 9021037"/>
              <a:gd name="connsiteY359" fmla="*/ 2977225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42598 w 9021037"/>
              <a:gd name="connsiteY377" fmla="*/ 2915686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50079 w 9021037"/>
              <a:gd name="connsiteY0" fmla="*/ 1680770 h 5318642"/>
              <a:gd name="connsiteX1" fmla="*/ 475154 w 9021037"/>
              <a:gd name="connsiteY1" fmla="*/ 1629251 h 5318642"/>
              <a:gd name="connsiteX2" fmla="*/ 532304 w 9021037"/>
              <a:gd name="connsiteY2" fmla="*/ 1614964 h 5318642"/>
              <a:gd name="connsiteX3" fmla="*/ 563398 w 9021037"/>
              <a:gd name="connsiteY3" fmla="*/ 1547167 h 5318642"/>
              <a:gd name="connsiteX4" fmla="*/ 636236 w 9021037"/>
              <a:gd name="connsiteY4" fmla="*/ 1498226 h 5318642"/>
              <a:gd name="connsiteX5" fmla="*/ 673355 w 9021037"/>
              <a:gd name="connsiteY5" fmla="*/ 1442056 h 5318642"/>
              <a:gd name="connsiteX6" fmla="*/ 733055 w 9021037"/>
              <a:gd name="connsiteY6" fmla="*/ 1431131 h 5318642"/>
              <a:gd name="connsiteX7" fmla="*/ 769109 w 9021037"/>
              <a:gd name="connsiteY7" fmla="*/ 1347535 h 5318642"/>
              <a:gd name="connsiteX8" fmla="*/ 866825 w 9021037"/>
              <a:gd name="connsiteY8" fmla="*/ 1315262 h 5318642"/>
              <a:gd name="connsiteX9" fmla="*/ 969723 w 9021037"/>
              <a:gd name="connsiteY9" fmla="*/ 1302039 h 5318642"/>
              <a:gd name="connsiteX10" fmla="*/ 958965 w 9021037"/>
              <a:gd name="connsiteY10" fmla="*/ 1215978 h 5318642"/>
              <a:gd name="connsiteX11" fmla="*/ 951404 w 9021037"/>
              <a:gd name="connsiteY11" fmla="*/ 1157764 h 5318642"/>
              <a:gd name="connsiteX12" fmla="*/ 914870 w 9021037"/>
              <a:gd name="connsiteY12" fmla="*/ 1107421 h 5318642"/>
              <a:gd name="connsiteX13" fmla="*/ 941879 w 9021037"/>
              <a:gd name="connsiteY13" fmla="*/ 1050607 h 5318642"/>
              <a:gd name="connsiteX14" fmla="*/ 979248 w 9021037"/>
              <a:gd name="connsiteY14" fmla="*/ 1007968 h 5318642"/>
              <a:gd name="connsiteX15" fmla="*/ 905177 w 9021037"/>
              <a:gd name="connsiteY15" fmla="*/ 947037 h 5318642"/>
              <a:gd name="connsiteX16" fmla="*/ 877751 w 9021037"/>
              <a:gd name="connsiteY16" fmla="*/ 912383 h 5318642"/>
              <a:gd name="connsiteX17" fmla="*/ 851389 w 9021037"/>
              <a:gd name="connsiteY17" fmla="*/ 871733 h 5318642"/>
              <a:gd name="connsiteX18" fmla="*/ 794070 w 9021037"/>
              <a:gd name="connsiteY18" fmla="*/ 810634 h 5318642"/>
              <a:gd name="connsiteX19" fmla="*/ 740451 w 9021037"/>
              <a:gd name="connsiteY19" fmla="*/ 719810 h 5318642"/>
              <a:gd name="connsiteX20" fmla="*/ 745129 w 9021037"/>
              <a:gd name="connsiteY20" fmla="*/ 653050 h 5318642"/>
              <a:gd name="connsiteX21" fmla="*/ 711624 w 9021037"/>
              <a:gd name="connsiteY21" fmla="*/ 575282 h 5318642"/>
              <a:gd name="connsiteX22" fmla="*/ 739050 w 9021037"/>
              <a:gd name="connsiteY22" fmla="*/ 502444 h 5318642"/>
              <a:gd name="connsiteX23" fmla="*/ 797601 w 9021037"/>
              <a:gd name="connsiteY23" fmla="*/ 462943 h 5318642"/>
              <a:gd name="connsiteX24" fmla="*/ 858449 w 9021037"/>
              <a:gd name="connsiteY24" fmla="*/ 480760 h 5318642"/>
              <a:gd name="connsiteX25" fmla="*/ 917168 w 9021037"/>
              <a:gd name="connsiteY25" fmla="*/ 523706 h 5318642"/>
              <a:gd name="connsiteX26" fmla="*/ 975216 w 9021037"/>
              <a:gd name="connsiteY26" fmla="*/ 529114 h 5318642"/>
              <a:gd name="connsiteX27" fmla="*/ 1006927 w 9021037"/>
              <a:gd name="connsiteY27" fmla="*/ 492834 h 5318642"/>
              <a:gd name="connsiteX28" fmla="*/ 1070240 w 9021037"/>
              <a:gd name="connsiteY28" fmla="*/ 404560 h 5318642"/>
              <a:gd name="connsiteX29" fmla="*/ 1190872 w 9021037"/>
              <a:gd name="connsiteY29" fmla="*/ 329341 h 5318642"/>
              <a:gd name="connsiteX30" fmla="*/ 1365741 w 9021037"/>
              <a:gd name="connsiteY30" fmla="*/ 340995 h 5318642"/>
              <a:gd name="connsiteX31" fmla="*/ 1460961 w 9021037"/>
              <a:gd name="connsiteY31" fmla="*/ 325727 h 5318642"/>
              <a:gd name="connsiteX32" fmla="*/ 1548254 w 9021037"/>
              <a:gd name="connsiteY32" fmla="*/ 287459 h 5318642"/>
              <a:gd name="connsiteX33" fmla="*/ 1687210 w 9021037"/>
              <a:gd name="connsiteY33" fmla="*/ 338614 h 5318642"/>
              <a:gd name="connsiteX34" fmla="*/ 1801591 w 9021037"/>
              <a:gd name="connsiteY34" fmla="*/ 317266 h 5318642"/>
              <a:gd name="connsiteX35" fmla="*/ 1984472 w 9021037"/>
              <a:gd name="connsiteY35" fmla="*/ 322113 h 5318642"/>
              <a:gd name="connsiteX36" fmla="*/ 2130122 w 9021037"/>
              <a:gd name="connsiteY36" fmla="*/ 364808 h 5318642"/>
              <a:gd name="connsiteX37" fmla="*/ 2292914 w 9021037"/>
              <a:gd name="connsiteY37" fmla="*/ 398397 h 5318642"/>
              <a:gd name="connsiteX38" fmla="*/ 2454278 w 9021037"/>
              <a:gd name="connsiteY38" fmla="*/ 409322 h 5318642"/>
              <a:gd name="connsiteX39" fmla="*/ 2531963 w 9021037"/>
              <a:gd name="connsiteY39" fmla="*/ 446274 h 5318642"/>
              <a:gd name="connsiteX40" fmla="*/ 2579924 w 9021037"/>
              <a:gd name="connsiteY40" fmla="*/ 546454 h 5318642"/>
              <a:gd name="connsiteX41" fmla="*/ 2669431 w 9021037"/>
              <a:gd name="connsiteY41" fmla="*/ 538246 h 5318642"/>
              <a:gd name="connsiteX42" fmla="*/ 2746867 w 9021037"/>
              <a:gd name="connsiteY42" fmla="*/ 498157 h 5318642"/>
              <a:gd name="connsiteX43" fmla="*/ 2825447 w 9021037"/>
              <a:gd name="connsiteY43" fmla="*/ 550545 h 5318642"/>
              <a:gd name="connsiteX44" fmla="*/ 2904028 w 9021037"/>
              <a:gd name="connsiteY44" fmla="*/ 505301 h 5318642"/>
              <a:gd name="connsiteX45" fmla="*/ 2963560 w 9021037"/>
              <a:gd name="connsiteY45" fmla="*/ 569595 h 5318642"/>
              <a:gd name="connsiteX46" fmla="*/ 3020710 w 9021037"/>
              <a:gd name="connsiteY46" fmla="*/ 495776 h 5318642"/>
              <a:gd name="connsiteX47" fmla="*/ 3148931 w 9021037"/>
              <a:gd name="connsiteY47" fmla="*/ 558529 h 5318642"/>
              <a:gd name="connsiteX48" fmla="*/ 3251577 w 9021037"/>
              <a:gd name="connsiteY48" fmla="*/ 551469 h 5318642"/>
              <a:gd name="connsiteX49" fmla="*/ 3305281 w 9021037"/>
              <a:gd name="connsiteY49" fmla="*/ 614614 h 5318642"/>
              <a:gd name="connsiteX50" fmla="*/ 3392743 w 9021037"/>
              <a:gd name="connsiteY50" fmla="*/ 527656 h 5318642"/>
              <a:gd name="connsiteX51" fmla="*/ 3484632 w 9021037"/>
              <a:gd name="connsiteY51" fmla="*/ 500146 h 5318642"/>
              <a:gd name="connsiteX52" fmla="*/ 3537355 w 9021037"/>
              <a:gd name="connsiteY52" fmla="*/ 556147 h 5318642"/>
              <a:gd name="connsiteX53" fmla="*/ 3560018 w 9021037"/>
              <a:gd name="connsiteY53" fmla="*/ 616996 h 5318642"/>
              <a:gd name="connsiteX54" fmla="*/ 3617253 w 9021037"/>
              <a:gd name="connsiteY54" fmla="*/ 662323 h 5318642"/>
              <a:gd name="connsiteX55" fmla="*/ 3669893 w 9021037"/>
              <a:gd name="connsiteY55" fmla="*/ 635065 h 5318642"/>
              <a:gd name="connsiteX56" fmla="*/ 3736987 w 9021037"/>
              <a:gd name="connsiteY56" fmla="*/ 579063 h 5318642"/>
              <a:gd name="connsiteX57" fmla="*/ 3809742 w 9021037"/>
              <a:gd name="connsiteY57" fmla="*/ 613550 h 5318642"/>
              <a:gd name="connsiteX58" fmla="*/ 3885104 w 9021037"/>
              <a:gd name="connsiteY58" fmla="*/ 621982 h 5318642"/>
              <a:gd name="connsiteX59" fmla="*/ 3967493 w 9021037"/>
              <a:gd name="connsiteY59" fmla="*/ 590970 h 5318642"/>
              <a:gd name="connsiteX60" fmla="*/ 4035484 w 9021037"/>
              <a:gd name="connsiteY60" fmla="*/ 589821 h 5318642"/>
              <a:gd name="connsiteX61" fmla="*/ 4090673 w 9021037"/>
              <a:gd name="connsiteY61" fmla="*/ 685155 h 5318642"/>
              <a:gd name="connsiteX62" fmla="*/ 4173037 w 9021037"/>
              <a:gd name="connsiteY62" fmla="*/ 773429 h 5318642"/>
              <a:gd name="connsiteX63" fmla="*/ 4247108 w 9021037"/>
              <a:gd name="connsiteY63" fmla="*/ 721126 h 5318642"/>
              <a:gd name="connsiteX64" fmla="*/ 4256579 w 9021037"/>
              <a:gd name="connsiteY64" fmla="*/ 662464 h 5318642"/>
              <a:gd name="connsiteX65" fmla="*/ 4187522 w 9021037"/>
              <a:gd name="connsiteY65" fmla="*/ 579119 h 5318642"/>
              <a:gd name="connsiteX66" fmla="*/ 4166145 w 9021037"/>
              <a:gd name="connsiteY66" fmla="*/ 498997 h 5318642"/>
              <a:gd name="connsiteX67" fmla="*/ 4229290 w 9021037"/>
              <a:gd name="connsiteY67" fmla="*/ 452185 h 5318642"/>
              <a:gd name="connsiteX68" fmla="*/ 4250890 w 9021037"/>
              <a:gd name="connsiteY68" fmla="*/ 381729 h 5318642"/>
              <a:gd name="connsiteX69" fmla="*/ 4337035 w 9021037"/>
              <a:gd name="connsiteY69" fmla="*/ 319480 h 5318642"/>
              <a:gd name="connsiteX70" fmla="*/ 4410041 w 9021037"/>
              <a:gd name="connsiteY70" fmla="*/ 221680 h 5318642"/>
              <a:gd name="connsiteX71" fmla="*/ 4470891 w 9021037"/>
              <a:gd name="connsiteY71" fmla="*/ 207645 h 5318642"/>
              <a:gd name="connsiteX72" fmla="*/ 4535182 w 9021037"/>
              <a:gd name="connsiteY72" fmla="*/ 250171 h 5318642"/>
              <a:gd name="connsiteX73" fmla="*/ 4614184 w 9021037"/>
              <a:gd name="connsiteY73" fmla="*/ 171506 h 5318642"/>
              <a:gd name="connsiteX74" fmla="*/ 4718541 w 9021037"/>
              <a:gd name="connsiteY74" fmla="*/ 202882 h 5318642"/>
              <a:gd name="connsiteX75" fmla="*/ 4853402 w 9021037"/>
              <a:gd name="connsiteY75" fmla="*/ 205992 h 5318642"/>
              <a:gd name="connsiteX76" fmla="*/ 4947755 w 9021037"/>
              <a:gd name="connsiteY76" fmla="*/ 237032 h 5318642"/>
              <a:gd name="connsiteX77" fmla="*/ 5024208 w 9021037"/>
              <a:gd name="connsiteY77" fmla="*/ 200081 h 5318642"/>
              <a:gd name="connsiteX78" fmla="*/ 5089902 w 9021037"/>
              <a:gd name="connsiteY78" fmla="*/ 140213 h 5318642"/>
              <a:gd name="connsiteX79" fmla="*/ 5092452 w 9021037"/>
              <a:gd name="connsiteY79" fmla="*/ 47092 h 5318642"/>
              <a:gd name="connsiteX80" fmla="*/ 5207003 w 9021037"/>
              <a:gd name="connsiteY80" fmla="*/ 77964 h 5318642"/>
              <a:gd name="connsiteX81" fmla="*/ 5309901 w 9021037"/>
              <a:gd name="connsiteY81" fmla="*/ 117297 h 5318642"/>
              <a:gd name="connsiteX82" fmla="*/ 5389799 w 9021037"/>
              <a:gd name="connsiteY82" fmla="*/ 104242 h 5318642"/>
              <a:gd name="connsiteX83" fmla="*/ 5444904 w 9021037"/>
              <a:gd name="connsiteY83" fmla="*/ 64910 h 5318642"/>
              <a:gd name="connsiteX84" fmla="*/ 5503456 w 9021037"/>
              <a:gd name="connsiteY84" fmla="*/ 448 h 5318642"/>
              <a:gd name="connsiteX85" fmla="*/ 5576377 w 9021037"/>
              <a:gd name="connsiteY85" fmla="*/ 33702 h 5318642"/>
              <a:gd name="connsiteX86" fmla="*/ 5638542 w 9021037"/>
              <a:gd name="connsiteY86" fmla="*/ 11122 h 5318642"/>
              <a:gd name="connsiteX87" fmla="*/ 5716311 w 9021037"/>
              <a:gd name="connsiteY87" fmla="*/ 71970 h 5318642"/>
              <a:gd name="connsiteX88" fmla="*/ 5799991 w 9021037"/>
              <a:gd name="connsiteY88" fmla="*/ 35102 h 5318642"/>
              <a:gd name="connsiteX89" fmla="*/ 5853695 w 9021037"/>
              <a:gd name="connsiteY89" fmla="*/ 64910 h 5318642"/>
              <a:gd name="connsiteX90" fmla="*/ 5896725 w 9021037"/>
              <a:gd name="connsiteY90" fmla="*/ 75667 h 5318642"/>
              <a:gd name="connsiteX91" fmla="*/ 5918241 w 9021037"/>
              <a:gd name="connsiteY91" fmla="*/ 107940 h 5318642"/>
              <a:gd name="connsiteX92" fmla="*/ 5950514 w 9021037"/>
              <a:gd name="connsiteY92" fmla="*/ 118698 h 5318642"/>
              <a:gd name="connsiteX93" fmla="*/ 5968583 w 9021037"/>
              <a:gd name="connsiteY93" fmla="*/ 197448 h 5318642"/>
              <a:gd name="connsiteX94" fmla="*/ 5983039 w 9021037"/>
              <a:gd name="connsiteY94" fmla="*/ 300345 h 5318642"/>
              <a:gd name="connsiteX95" fmla="*/ 6048649 w 9021037"/>
              <a:gd name="connsiteY95" fmla="*/ 331386 h 5318642"/>
              <a:gd name="connsiteX96" fmla="*/ 6108264 w 9021037"/>
              <a:gd name="connsiteY96" fmla="*/ 367188 h 5318642"/>
              <a:gd name="connsiteX97" fmla="*/ 6165667 w 9021037"/>
              <a:gd name="connsiteY97" fmla="*/ 419912 h 5318642"/>
              <a:gd name="connsiteX98" fmla="*/ 6154909 w 9021037"/>
              <a:gd name="connsiteY98" fmla="*/ 484458 h 5318642"/>
              <a:gd name="connsiteX99" fmla="*/ 6025006 w 9021037"/>
              <a:gd name="connsiteY99" fmla="*/ 471404 h 5318642"/>
              <a:gd name="connsiteX100" fmla="*/ 6033213 w 9021037"/>
              <a:gd name="connsiteY100" fmla="*/ 551302 h 5318642"/>
              <a:gd name="connsiteX101" fmla="*/ 6071091 w 9021037"/>
              <a:gd name="connsiteY101" fmla="*/ 614839 h 5318642"/>
              <a:gd name="connsiteX102" fmla="*/ 6072630 w 9021037"/>
              <a:gd name="connsiteY102" fmla="*/ 688685 h 5318642"/>
              <a:gd name="connsiteX103" fmla="*/ 6104819 w 9021037"/>
              <a:gd name="connsiteY103" fmla="*/ 767519 h 5318642"/>
              <a:gd name="connsiteX104" fmla="*/ 6176424 w 9021037"/>
              <a:gd name="connsiteY104" fmla="*/ 753399 h 5318642"/>
              <a:gd name="connsiteX105" fmla="*/ 6246966 w 9021037"/>
              <a:gd name="connsiteY105" fmla="*/ 797495 h 5318642"/>
              <a:gd name="connsiteX106" fmla="*/ 6318741 w 9021037"/>
              <a:gd name="connsiteY106" fmla="*/ 819626 h 5318642"/>
              <a:gd name="connsiteX107" fmla="*/ 6422449 w 9021037"/>
              <a:gd name="connsiteY107" fmla="*/ 772701 h 5318642"/>
              <a:gd name="connsiteX108" fmla="*/ 6482485 w 9021037"/>
              <a:gd name="connsiteY108" fmla="*/ 824025 h 5318642"/>
              <a:gd name="connsiteX109" fmla="*/ 6514758 w 9021037"/>
              <a:gd name="connsiteY109" fmla="*/ 905070 h 5318642"/>
              <a:gd name="connsiteX110" fmla="*/ 6606731 w 9021037"/>
              <a:gd name="connsiteY110" fmla="*/ 914848 h 5318642"/>
              <a:gd name="connsiteX111" fmla="*/ 6611661 w 9021037"/>
              <a:gd name="connsiteY111" fmla="*/ 1004354 h 5318642"/>
              <a:gd name="connsiteX112" fmla="*/ 6655840 w 9021037"/>
              <a:gd name="connsiteY112" fmla="*/ 1090416 h 5318642"/>
              <a:gd name="connsiteX113" fmla="*/ 6616507 w 9021037"/>
              <a:gd name="connsiteY113" fmla="*/ 1202755 h 5318642"/>
              <a:gd name="connsiteX114" fmla="*/ 6659370 w 9021037"/>
              <a:gd name="connsiteY114" fmla="*/ 1300722 h 5318642"/>
              <a:gd name="connsiteX115" fmla="*/ 6740753 w 9021037"/>
              <a:gd name="connsiteY115" fmla="*/ 1367649 h 5318642"/>
              <a:gd name="connsiteX116" fmla="*/ 6821883 w 9021037"/>
              <a:gd name="connsiteY116" fmla="*/ 1345070 h 5318642"/>
              <a:gd name="connsiteX117" fmla="*/ 6914054 w 9021037"/>
              <a:gd name="connsiteY117" fmla="*/ 1293495 h 5318642"/>
              <a:gd name="connsiteX118" fmla="*/ 7026278 w 9021037"/>
              <a:gd name="connsiteY118" fmla="*/ 1355827 h 5318642"/>
              <a:gd name="connsiteX119" fmla="*/ 7112340 w 9021037"/>
              <a:gd name="connsiteY119" fmla="*/ 1398858 h 5318642"/>
              <a:gd name="connsiteX120" fmla="*/ 7198401 w 9021037"/>
              <a:gd name="connsiteY120" fmla="*/ 1420373 h 5318642"/>
              <a:gd name="connsiteX121" fmla="*/ 7261630 w 9021037"/>
              <a:gd name="connsiteY121" fmla="*/ 1433512 h 5318642"/>
              <a:gd name="connsiteX122" fmla="*/ 7331275 w 9021037"/>
              <a:gd name="connsiteY122" fmla="*/ 1406085 h 5318642"/>
              <a:gd name="connsiteX123" fmla="*/ 7396885 w 9021037"/>
              <a:gd name="connsiteY123" fmla="*/ 1369134 h 5318642"/>
              <a:gd name="connsiteX124" fmla="*/ 7473337 w 9021037"/>
              <a:gd name="connsiteY124" fmla="*/ 1352298 h 5318642"/>
              <a:gd name="connsiteX125" fmla="*/ 7542645 w 9021037"/>
              <a:gd name="connsiteY125" fmla="*/ 1345070 h 5318642"/>
              <a:gd name="connsiteX126" fmla="*/ 7574918 w 9021037"/>
              <a:gd name="connsiteY126" fmla="*/ 1334312 h 5318642"/>
              <a:gd name="connsiteX127" fmla="*/ 7633385 w 9021037"/>
              <a:gd name="connsiteY127" fmla="*/ 1311649 h 5318642"/>
              <a:gd name="connsiteX128" fmla="*/ 7704010 w 9021037"/>
              <a:gd name="connsiteY128" fmla="*/ 1334312 h 5318642"/>
              <a:gd name="connsiteX129" fmla="*/ 7732837 w 9021037"/>
              <a:gd name="connsiteY129" fmla="*/ 1450181 h 5318642"/>
              <a:gd name="connsiteX130" fmla="*/ 7787858 w 9021037"/>
              <a:gd name="connsiteY130" fmla="*/ 1540921 h 5318642"/>
              <a:gd name="connsiteX131" fmla="*/ 7876133 w 9021037"/>
              <a:gd name="connsiteY131" fmla="*/ 1592496 h 5318642"/>
              <a:gd name="connsiteX132" fmla="*/ 7908405 w 9021037"/>
              <a:gd name="connsiteY132" fmla="*/ 1603253 h 5318642"/>
              <a:gd name="connsiteX133" fmla="*/ 7992086 w 9021037"/>
              <a:gd name="connsiteY133" fmla="*/ 1591346 h 5318642"/>
              <a:gd name="connsiteX134" fmla="*/ 8031502 w 9021037"/>
              <a:gd name="connsiteY134" fmla="*/ 1516296 h 5318642"/>
              <a:gd name="connsiteX135" fmla="*/ 8160930 w 9021037"/>
              <a:gd name="connsiteY135" fmla="*/ 1615159 h 5318642"/>
              <a:gd name="connsiteX136" fmla="*/ 8274165 w 9021037"/>
              <a:gd name="connsiteY136" fmla="*/ 1624769 h 5318642"/>
              <a:gd name="connsiteX137" fmla="*/ 8335098 w 9021037"/>
              <a:gd name="connsiteY137" fmla="*/ 1692760 h 5318642"/>
              <a:gd name="connsiteX138" fmla="*/ 8422477 w 9021037"/>
              <a:gd name="connsiteY138" fmla="*/ 1738088 h 5318642"/>
              <a:gd name="connsiteX139" fmla="*/ 8491951 w 9021037"/>
              <a:gd name="connsiteY139" fmla="*/ 1665586 h 5318642"/>
              <a:gd name="connsiteX140" fmla="*/ 8538764 w 9021037"/>
              <a:gd name="connsiteY140" fmla="*/ 1740722 h 5318642"/>
              <a:gd name="connsiteX141" fmla="*/ 8682956 w 9021037"/>
              <a:gd name="connsiteY141" fmla="*/ 1770529 h 5318642"/>
              <a:gd name="connsiteX142" fmla="*/ 8723858 w 9021037"/>
              <a:gd name="connsiteY142" fmla="*/ 1835075 h 5318642"/>
              <a:gd name="connsiteX143" fmla="*/ 8822805 w 9021037"/>
              <a:gd name="connsiteY143" fmla="*/ 1869646 h 5318642"/>
              <a:gd name="connsiteX144" fmla="*/ 8921838 w 9021037"/>
              <a:gd name="connsiteY144" fmla="*/ 1830481 h 5318642"/>
              <a:gd name="connsiteX145" fmla="*/ 8978091 w 9021037"/>
              <a:gd name="connsiteY145" fmla="*/ 1890179 h 5318642"/>
              <a:gd name="connsiteX146" fmla="*/ 8935397 w 9021037"/>
              <a:gd name="connsiteY146" fmla="*/ 1967781 h 5318642"/>
              <a:gd name="connsiteX147" fmla="*/ 9005770 w 9021037"/>
              <a:gd name="connsiteY147" fmla="*/ 2028629 h 5318642"/>
              <a:gd name="connsiteX148" fmla="*/ 9016443 w 9021037"/>
              <a:gd name="connsiteY148" fmla="*/ 2119620 h 5318642"/>
              <a:gd name="connsiteX149" fmla="*/ 8911416 w 9021037"/>
              <a:gd name="connsiteY149" fmla="*/ 2168731 h 5318642"/>
              <a:gd name="connsiteX150" fmla="*/ 8798181 w 9021037"/>
              <a:gd name="connsiteY150" fmla="*/ 2255856 h 5318642"/>
              <a:gd name="connsiteX151" fmla="*/ 8830960 w 9021037"/>
              <a:gd name="connsiteY151" fmla="*/ 2329339 h 5318642"/>
              <a:gd name="connsiteX152" fmla="*/ 8926684 w 9021037"/>
              <a:gd name="connsiteY152" fmla="*/ 2339536 h 5318642"/>
              <a:gd name="connsiteX153" fmla="*/ 8942879 w 9021037"/>
              <a:gd name="connsiteY153" fmla="*/ 2393632 h 5318642"/>
              <a:gd name="connsiteX154" fmla="*/ 8864771 w 9021037"/>
              <a:gd name="connsiteY154" fmla="*/ 2436354 h 5318642"/>
              <a:gd name="connsiteX155" fmla="*/ 8789552 w 9021037"/>
              <a:gd name="connsiteY155" fmla="*/ 2479637 h 5318642"/>
              <a:gd name="connsiteX156" fmla="*/ 8801290 w 9021037"/>
              <a:gd name="connsiteY156" fmla="*/ 2549926 h 5318642"/>
              <a:gd name="connsiteX157" fmla="*/ 8844321 w 9021037"/>
              <a:gd name="connsiteY157" fmla="*/ 2635987 h 5318642"/>
              <a:gd name="connsiteX158" fmla="*/ 8898109 w 9021037"/>
              <a:gd name="connsiteY158" fmla="*/ 2722049 h 5318642"/>
              <a:gd name="connsiteX159" fmla="*/ 8855163 w 9021037"/>
              <a:gd name="connsiteY159" fmla="*/ 2815673 h 5318642"/>
              <a:gd name="connsiteX160" fmla="*/ 8843172 w 9021037"/>
              <a:gd name="connsiteY160" fmla="*/ 2908795 h 5318642"/>
              <a:gd name="connsiteX161" fmla="*/ 8818043 w 9021037"/>
              <a:gd name="connsiteY161" fmla="*/ 2942216 h 5318642"/>
              <a:gd name="connsiteX162" fmla="*/ 8812048 w 9021037"/>
              <a:gd name="connsiteY162" fmla="*/ 3034020 h 5318642"/>
              <a:gd name="connsiteX163" fmla="*/ 8747502 w 9021037"/>
              <a:gd name="connsiteY163" fmla="*/ 3055536 h 5318642"/>
              <a:gd name="connsiteX164" fmla="*/ 8645222 w 9021037"/>
              <a:gd name="connsiteY164" fmla="*/ 3055620 h 5318642"/>
              <a:gd name="connsiteX165" fmla="*/ 8503522 w 9021037"/>
              <a:gd name="connsiteY165" fmla="*/ 3053238 h 5318642"/>
              <a:gd name="connsiteX166" fmla="*/ 8422307 w 9021037"/>
              <a:gd name="connsiteY166" fmla="*/ 3046011 h 5318642"/>
              <a:gd name="connsiteX167" fmla="*/ 8333949 w 9021037"/>
              <a:gd name="connsiteY167" fmla="*/ 3062848 h 5318642"/>
              <a:gd name="connsiteX168" fmla="*/ 8293383 w 9021037"/>
              <a:gd name="connsiteY168" fmla="*/ 3103413 h 5318642"/>
              <a:gd name="connsiteX169" fmla="*/ 8241977 w 9021037"/>
              <a:gd name="connsiteY169" fmla="*/ 3159583 h 5318642"/>
              <a:gd name="connsiteX170" fmla="*/ 8186955 w 9021037"/>
              <a:gd name="connsiteY170" fmla="*/ 3193088 h 5318642"/>
              <a:gd name="connsiteX171" fmla="*/ 8096216 w 9021037"/>
              <a:gd name="connsiteY171" fmla="*/ 3199083 h 5318642"/>
              <a:gd name="connsiteX172" fmla="*/ 8046041 w 9021037"/>
              <a:gd name="connsiteY172" fmla="*/ 3287441 h 5318642"/>
              <a:gd name="connsiteX173" fmla="*/ 8043576 w 9021037"/>
              <a:gd name="connsiteY173" fmla="*/ 3372269 h 5318642"/>
              <a:gd name="connsiteX174" fmla="*/ 8038646 w 9021037"/>
              <a:gd name="connsiteY174" fmla="*/ 3452252 h 5318642"/>
              <a:gd name="connsiteX175" fmla="*/ 8015982 w 9021037"/>
              <a:gd name="connsiteY175" fmla="*/ 3528872 h 5318642"/>
              <a:gd name="connsiteX176" fmla="*/ 7951436 w 9021037"/>
              <a:gd name="connsiteY176" fmla="*/ 3550387 h 5318642"/>
              <a:gd name="connsiteX177" fmla="*/ 7850106 w 9021037"/>
              <a:gd name="connsiteY177" fmla="*/ 3534951 h 5318642"/>
              <a:gd name="connsiteX178" fmla="*/ 7707624 w 9021037"/>
              <a:gd name="connsiteY178" fmla="*/ 3546942 h 5318642"/>
              <a:gd name="connsiteX179" fmla="*/ 7650222 w 9021037"/>
              <a:gd name="connsiteY179" fmla="*/ 3570838 h 5318642"/>
              <a:gd name="connsiteX180" fmla="*/ 7617949 w 9021037"/>
              <a:gd name="connsiteY180" fmla="*/ 3614933 h 5318642"/>
              <a:gd name="connsiteX181" fmla="*/ 7557101 w 9021037"/>
              <a:gd name="connsiteY181" fmla="*/ 3667405 h 5318642"/>
              <a:gd name="connsiteX182" fmla="*/ 7481713 w 9021037"/>
              <a:gd name="connsiteY182" fmla="*/ 3652137 h 5318642"/>
              <a:gd name="connsiteX183" fmla="*/ 7435153 w 9021037"/>
              <a:gd name="connsiteY183" fmla="*/ 3700995 h 5318642"/>
              <a:gd name="connsiteX184" fmla="*/ 7399182 w 9021037"/>
              <a:gd name="connsiteY184" fmla="*/ 3689256 h 5318642"/>
              <a:gd name="connsiteX185" fmla="*/ 7359765 w 9021037"/>
              <a:gd name="connsiteY185" fmla="*/ 3765540 h 5318642"/>
              <a:gd name="connsiteX186" fmla="*/ 7327493 w 9021037"/>
              <a:gd name="connsiteY186" fmla="*/ 3776298 h 5318642"/>
              <a:gd name="connsiteX187" fmla="*/ 7187897 w 9021037"/>
              <a:gd name="connsiteY187" fmla="*/ 3746182 h 5318642"/>
              <a:gd name="connsiteX188" fmla="*/ 7101582 w 9021037"/>
              <a:gd name="connsiteY188" fmla="*/ 3840844 h 5318642"/>
              <a:gd name="connsiteX189" fmla="*/ 7037036 w 9021037"/>
              <a:gd name="connsiteY189" fmla="*/ 3862359 h 5318642"/>
              <a:gd name="connsiteX190" fmla="*/ 6980950 w 9021037"/>
              <a:gd name="connsiteY190" fmla="*/ 3825492 h 5318642"/>
              <a:gd name="connsiteX191" fmla="*/ 6866231 w 9021037"/>
              <a:gd name="connsiteY191" fmla="*/ 3818265 h 5318642"/>
              <a:gd name="connsiteX192" fmla="*/ 6778853 w 9021037"/>
              <a:gd name="connsiteY192" fmla="*/ 3862359 h 5318642"/>
              <a:gd name="connsiteX193" fmla="*/ 6725064 w 9021037"/>
              <a:gd name="connsiteY193" fmla="*/ 3894632 h 5318642"/>
              <a:gd name="connsiteX194" fmla="*/ 6682034 w 9021037"/>
              <a:gd name="connsiteY194" fmla="*/ 3948420 h 5318642"/>
              <a:gd name="connsiteX195" fmla="*/ 6639003 w 9021037"/>
              <a:gd name="connsiteY195" fmla="*/ 4002209 h 5318642"/>
              <a:gd name="connsiteX196" fmla="*/ 6581686 w 9021037"/>
              <a:gd name="connsiteY196" fmla="*/ 4041710 h 5318642"/>
              <a:gd name="connsiteX197" fmla="*/ 6542184 w 9021037"/>
              <a:gd name="connsiteY197" fmla="*/ 4099027 h 5318642"/>
              <a:gd name="connsiteX198" fmla="*/ 6456123 w 9021037"/>
              <a:gd name="connsiteY198" fmla="*/ 4163573 h 5318642"/>
              <a:gd name="connsiteX199" fmla="*/ 6410712 w 9021037"/>
              <a:gd name="connsiteY199" fmla="*/ 4203074 h 5318642"/>
              <a:gd name="connsiteX200" fmla="*/ 6357008 w 9021037"/>
              <a:gd name="connsiteY200" fmla="*/ 4235263 h 5318642"/>
              <a:gd name="connsiteX201" fmla="*/ 6373760 w 9021037"/>
              <a:gd name="connsiteY201" fmla="*/ 4347602 h 5318642"/>
              <a:gd name="connsiteX202" fmla="*/ 6427548 w 9021037"/>
              <a:gd name="connsiteY202" fmla="*/ 4446803 h 5318642"/>
              <a:gd name="connsiteX203" fmla="*/ 6499237 w 9021037"/>
              <a:gd name="connsiteY203" fmla="*/ 4574661 h 5318642"/>
              <a:gd name="connsiteX204" fmla="*/ 6573309 w 9021037"/>
              <a:gd name="connsiteY204" fmla="*/ 4658258 h 5318642"/>
              <a:gd name="connsiteX205" fmla="*/ 6664049 w 9021037"/>
              <a:gd name="connsiteY205" fmla="*/ 4731011 h 5318642"/>
              <a:gd name="connsiteX206" fmla="*/ 6727362 w 9021037"/>
              <a:gd name="connsiteY206" fmla="*/ 4684703 h 5318642"/>
              <a:gd name="connsiteX207" fmla="*/ 6815888 w 9021037"/>
              <a:gd name="connsiteY207" fmla="*/ 4595280 h 5318642"/>
              <a:gd name="connsiteX208" fmla="*/ 6921083 w 9021037"/>
              <a:gd name="connsiteY208" fmla="*/ 4660723 h 5318642"/>
              <a:gd name="connsiteX209" fmla="*/ 6977169 w 9021037"/>
              <a:gd name="connsiteY209" fmla="*/ 4591583 h 5318642"/>
              <a:gd name="connsiteX210" fmla="*/ 7166128 w 9021037"/>
              <a:gd name="connsiteY210" fmla="*/ 4615395 h 5318642"/>
              <a:gd name="connsiteX211" fmla="*/ 7224595 w 9021037"/>
              <a:gd name="connsiteY211" fmla="*/ 4666633 h 5318642"/>
              <a:gd name="connsiteX212" fmla="*/ 7161618 w 9021037"/>
              <a:gd name="connsiteY212" fmla="*/ 4714679 h 5318642"/>
              <a:gd name="connsiteX213" fmla="*/ 7127047 w 9021037"/>
              <a:gd name="connsiteY213" fmla="*/ 4774379 h 5318642"/>
              <a:gd name="connsiteX214" fmla="*/ 7129260 w 9021037"/>
              <a:gd name="connsiteY214" fmla="*/ 4825785 h 5318642"/>
              <a:gd name="connsiteX215" fmla="*/ 7119652 w 9021037"/>
              <a:gd name="connsiteY215" fmla="*/ 4874726 h 5318642"/>
              <a:gd name="connsiteX216" fmla="*/ 7096819 w 9021037"/>
              <a:gd name="connsiteY216" fmla="*/ 4896326 h 5318642"/>
              <a:gd name="connsiteX217" fmla="*/ 7032274 w 9021037"/>
              <a:gd name="connsiteY217" fmla="*/ 4905935 h 5318642"/>
              <a:gd name="connsiteX218" fmla="*/ 6961900 w 9021037"/>
              <a:gd name="connsiteY218" fmla="*/ 4902405 h 5318642"/>
              <a:gd name="connsiteX219" fmla="*/ 6867210 w 9021037"/>
              <a:gd name="connsiteY219" fmla="*/ 4910866 h 5318642"/>
              <a:gd name="connsiteX220" fmla="*/ 6797818 w 9021037"/>
              <a:gd name="connsiteY220" fmla="*/ 4904871 h 5318642"/>
              <a:gd name="connsiteX221" fmla="*/ 6737841 w 9021037"/>
              <a:gd name="connsiteY221" fmla="*/ 4848701 h 5318642"/>
              <a:gd name="connsiteX222" fmla="*/ 6637829 w 9021037"/>
              <a:gd name="connsiteY222" fmla="*/ 4860607 h 5318642"/>
              <a:gd name="connsiteX223" fmla="*/ 6608046 w 9021037"/>
              <a:gd name="connsiteY223" fmla="*/ 4927450 h 5318642"/>
              <a:gd name="connsiteX224" fmla="*/ 6567398 w 9021037"/>
              <a:gd name="connsiteY224" fmla="*/ 4972862 h 5318642"/>
              <a:gd name="connsiteX225" fmla="*/ 6509911 w 9021037"/>
              <a:gd name="connsiteY225" fmla="*/ 5002670 h 5318642"/>
              <a:gd name="connsiteX226" fmla="*/ 6452509 w 9021037"/>
              <a:gd name="connsiteY226" fmla="*/ 5037240 h 5318642"/>
              <a:gd name="connsiteX227" fmla="*/ 6310362 w 9021037"/>
              <a:gd name="connsiteY227" fmla="*/ 5047016 h 5318642"/>
              <a:gd name="connsiteX228" fmla="*/ 6192113 w 9021037"/>
              <a:gd name="connsiteY228" fmla="*/ 5094810 h 5318642"/>
              <a:gd name="connsiteX229" fmla="*/ 6099972 w 9021037"/>
              <a:gd name="connsiteY229" fmla="*/ 5195242 h 5318642"/>
              <a:gd name="connsiteX230" fmla="*/ 6042570 w 9021037"/>
              <a:gd name="connsiteY230" fmla="*/ 5252561 h 5318642"/>
              <a:gd name="connsiteX231" fmla="*/ 5982787 w 9021037"/>
              <a:gd name="connsiteY231" fmla="*/ 5282369 h 5318642"/>
              <a:gd name="connsiteX232" fmla="*/ 5945666 w 9021037"/>
              <a:gd name="connsiteY232" fmla="*/ 5312176 h 5318642"/>
              <a:gd name="connsiteX233" fmla="*/ 5896725 w 9021037"/>
              <a:gd name="connsiteY233" fmla="*/ 5303884 h 5318642"/>
              <a:gd name="connsiteX234" fmla="*/ 5838175 w 9021037"/>
              <a:gd name="connsiteY234" fmla="*/ 5305117 h 5318642"/>
              <a:gd name="connsiteX235" fmla="*/ 5755728 w 9021037"/>
              <a:gd name="connsiteY235" fmla="*/ 5318171 h 5318642"/>
              <a:gd name="connsiteX236" fmla="*/ 5703088 w 9021037"/>
              <a:gd name="connsiteY236" fmla="*/ 5282369 h 5318642"/>
              <a:gd name="connsiteX237" fmla="*/ 5671880 w 9021037"/>
              <a:gd name="connsiteY237" fmla="*/ 5238274 h 5318642"/>
              <a:gd name="connsiteX238" fmla="*/ 5595511 w 9021037"/>
              <a:gd name="connsiteY238" fmla="*/ 5174792 h 5318642"/>
              <a:gd name="connsiteX239" fmla="*/ 5676642 w 9021037"/>
              <a:gd name="connsiteY239" fmla="*/ 5113607 h 5318642"/>
              <a:gd name="connsiteX240" fmla="*/ 5654372 w 9021037"/>
              <a:gd name="connsiteY240" fmla="*/ 5043964 h 5318642"/>
              <a:gd name="connsiteX241" fmla="*/ 5694854 w 9021037"/>
              <a:gd name="connsiteY241" fmla="*/ 4948714 h 5318642"/>
              <a:gd name="connsiteX242" fmla="*/ 5686251 w 9021037"/>
              <a:gd name="connsiteY242" fmla="*/ 4861755 h 5318642"/>
              <a:gd name="connsiteX243" fmla="*/ 5584754 w 9021037"/>
              <a:gd name="connsiteY243" fmla="*/ 4819790 h 5318642"/>
              <a:gd name="connsiteX244" fmla="*/ 5507153 w 9021037"/>
              <a:gd name="connsiteY244" fmla="*/ 4820854 h 5318642"/>
              <a:gd name="connsiteX245" fmla="*/ 5459108 w 9021037"/>
              <a:gd name="connsiteY245" fmla="*/ 4742190 h 5318642"/>
              <a:gd name="connsiteX246" fmla="*/ 5370749 w 9021037"/>
              <a:gd name="connsiteY246" fmla="*/ 4690866 h 5318642"/>
              <a:gd name="connsiteX247" fmla="*/ 5296678 w 9021037"/>
              <a:gd name="connsiteY247" fmla="*/ 4670500 h 5318642"/>
              <a:gd name="connsiteX248" fmla="*/ 5175776 w 9021037"/>
              <a:gd name="connsiteY248" fmla="*/ 4704108 h 5318642"/>
              <a:gd name="connsiteX249" fmla="*/ 5140020 w 9021037"/>
              <a:gd name="connsiteY249" fmla="*/ 4640738 h 5318642"/>
              <a:gd name="connsiteX250" fmla="*/ 5197478 w 9021037"/>
              <a:gd name="connsiteY250" fmla="*/ 4572364 h 5318642"/>
              <a:gd name="connsiteX251" fmla="*/ 5269401 w 9021037"/>
              <a:gd name="connsiteY251" fmla="*/ 4574858 h 5318642"/>
              <a:gd name="connsiteX252" fmla="*/ 5351886 w 9021037"/>
              <a:gd name="connsiteY252" fmla="*/ 4506146 h 5318642"/>
              <a:gd name="connsiteX253" fmla="*/ 5423305 w 9021037"/>
              <a:gd name="connsiteY253" fmla="*/ 4461090 h 5318642"/>
              <a:gd name="connsiteX254" fmla="*/ 5466420 w 9021037"/>
              <a:gd name="connsiteY254" fmla="*/ 4421757 h 5318642"/>
              <a:gd name="connsiteX255" fmla="*/ 5485304 w 9021037"/>
              <a:gd name="connsiteY255" fmla="*/ 4391501 h 5318642"/>
              <a:gd name="connsiteX256" fmla="*/ 5544835 w 9021037"/>
              <a:gd name="connsiteY256" fmla="*/ 4412932 h 5318642"/>
              <a:gd name="connsiteX257" fmla="*/ 5631314 w 9021037"/>
              <a:gd name="connsiteY257" fmla="*/ 4362058 h 5318642"/>
              <a:gd name="connsiteX258" fmla="*/ 5706760 w 9021037"/>
              <a:gd name="connsiteY258" fmla="*/ 4334351 h 5318642"/>
              <a:gd name="connsiteX259" fmla="*/ 5712277 w 9021037"/>
              <a:gd name="connsiteY259" fmla="*/ 4285792 h 5318642"/>
              <a:gd name="connsiteX260" fmla="*/ 5699616 w 9021037"/>
              <a:gd name="connsiteY260" fmla="*/ 4236720 h 5318642"/>
              <a:gd name="connsiteX261" fmla="*/ 5628765 w 9021037"/>
              <a:gd name="connsiteY261" fmla="*/ 4224421 h 5318642"/>
              <a:gd name="connsiteX262" fmla="*/ 5535310 w 9021037"/>
              <a:gd name="connsiteY262" fmla="*/ 4167664 h 5318642"/>
              <a:gd name="connsiteX263" fmla="*/ 5467129 w 9021037"/>
              <a:gd name="connsiteY263" fmla="*/ 4187031 h 5318642"/>
              <a:gd name="connsiteX264" fmla="*/ 5404339 w 9021037"/>
              <a:gd name="connsiteY264" fmla="*/ 4245451 h 5318642"/>
              <a:gd name="connsiteX265" fmla="*/ 5296389 w 9021037"/>
              <a:gd name="connsiteY265" fmla="*/ 4229576 h 5318642"/>
              <a:gd name="connsiteX266" fmla="*/ 5223364 w 9021037"/>
              <a:gd name="connsiteY266" fmla="*/ 4223226 h 5318642"/>
              <a:gd name="connsiteX267" fmla="*/ 5154448 w 9021037"/>
              <a:gd name="connsiteY267" fmla="*/ 4185089 h 5318642"/>
              <a:gd name="connsiteX268" fmla="*/ 5122175 w 9021037"/>
              <a:gd name="connsiteY268" fmla="*/ 4195846 h 5318642"/>
              <a:gd name="connsiteX269" fmla="*/ 5025356 w 9021037"/>
              <a:gd name="connsiteY269" fmla="*/ 4185089 h 5318642"/>
              <a:gd name="connsiteX270" fmla="*/ 4960810 w 9021037"/>
              <a:gd name="connsiteY270" fmla="*/ 4152816 h 5318642"/>
              <a:gd name="connsiteX271" fmla="*/ 4907022 w 9021037"/>
              <a:gd name="connsiteY271" fmla="*/ 4099027 h 5318642"/>
              <a:gd name="connsiteX272" fmla="*/ 4836014 w 9021037"/>
              <a:gd name="connsiteY272" fmla="*/ 4093051 h 5318642"/>
              <a:gd name="connsiteX273" fmla="*/ 4804899 w 9021037"/>
              <a:gd name="connsiteY273" fmla="*/ 4048414 h 5318642"/>
              <a:gd name="connsiteX274" fmla="*/ 4902689 w 9021037"/>
              <a:gd name="connsiteY274" fmla="*/ 4007326 h 5318642"/>
              <a:gd name="connsiteX275" fmla="*/ 4880576 w 9021037"/>
              <a:gd name="connsiteY275" fmla="*/ 3944536 h 5318642"/>
              <a:gd name="connsiteX276" fmla="*/ 4751213 w 9021037"/>
              <a:gd name="connsiteY276" fmla="*/ 3934488 h 5318642"/>
              <a:gd name="connsiteX277" fmla="*/ 4639500 w 9021037"/>
              <a:gd name="connsiteY277" fmla="*/ 3859707 h 5318642"/>
              <a:gd name="connsiteX278" fmla="*/ 4502639 w 9021037"/>
              <a:gd name="connsiteY278" fmla="*/ 3870801 h 5318642"/>
              <a:gd name="connsiteX279" fmla="*/ 4421695 w 9021037"/>
              <a:gd name="connsiteY279" fmla="*/ 3860417 h 5318642"/>
              <a:gd name="connsiteX280" fmla="*/ 4328014 w 9021037"/>
              <a:gd name="connsiteY280" fmla="*/ 3873976 h 5318642"/>
              <a:gd name="connsiteX281" fmla="*/ 4302614 w 9021037"/>
              <a:gd name="connsiteY281" fmla="*/ 3899376 h 5318642"/>
              <a:gd name="connsiteX282" fmla="*/ 4305789 w 9021037"/>
              <a:gd name="connsiteY282" fmla="*/ 3947001 h 5318642"/>
              <a:gd name="connsiteX283" fmla="*/ 4272321 w 9021037"/>
              <a:gd name="connsiteY283" fmla="*/ 4045239 h 5318642"/>
              <a:gd name="connsiteX284" fmla="*/ 4229290 w 9021037"/>
              <a:gd name="connsiteY284" fmla="*/ 4109785 h 5318642"/>
              <a:gd name="connsiteX285" fmla="*/ 4207775 w 9021037"/>
              <a:gd name="connsiteY285" fmla="*/ 4142058 h 5318642"/>
              <a:gd name="connsiteX286" fmla="*/ 4175502 w 9021037"/>
              <a:gd name="connsiteY286" fmla="*/ 4174331 h 5318642"/>
              <a:gd name="connsiteX287" fmla="*/ 4121714 w 9021037"/>
              <a:gd name="connsiteY287" fmla="*/ 4217362 h 5318642"/>
              <a:gd name="connsiteX288" fmla="*/ 4096239 w 9021037"/>
              <a:gd name="connsiteY288" fmla="*/ 4270851 h 5318642"/>
              <a:gd name="connsiteX289" fmla="*/ 4046410 w 9021037"/>
              <a:gd name="connsiteY289" fmla="*/ 4335696 h 5318642"/>
              <a:gd name="connsiteX290" fmla="*/ 4014137 w 9021037"/>
              <a:gd name="connsiteY290" fmla="*/ 4367969 h 5318642"/>
              <a:gd name="connsiteX291" fmla="*/ 3924191 w 9021037"/>
              <a:gd name="connsiteY291" fmla="*/ 4468485 h 5318642"/>
              <a:gd name="connsiteX292" fmla="*/ 3838130 w 9021037"/>
              <a:gd name="connsiteY292" fmla="*/ 4537439 h 5318642"/>
              <a:gd name="connsiteX293" fmla="*/ 3780457 w 9021037"/>
              <a:gd name="connsiteY293" fmla="*/ 4563362 h 5318642"/>
              <a:gd name="connsiteX294" fmla="*/ 3813664 w 9021037"/>
              <a:gd name="connsiteY294" fmla="*/ 4639151 h 5318642"/>
              <a:gd name="connsiteX295" fmla="*/ 3810489 w 9021037"/>
              <a:gd name="connsiteY295" fmla="*/ 4728051 h 5318642"/>
              <a:gd name="connsiteX296" fmla="*/ 3745196 w 9021037"/>
              <a:gd name="connsiteY296" fmla="*/ 4755244 h 5318642"/>
              <a:gd name="connsiteX297" fmla="*/ 3699364 w 9021037"/>
              <a:gd name="connsiteY297" fmla="*/ 4693126 h 5318642"/>
              <a:gd name="connsiteX298" fmla="*/ 3621745 w 9021037"/>
              <a:gd name="connsiteY298" fmla="*/ 4641840 h 5318642"/>
              <a:gd name="connsiteX299" fmla="*/ 3499339 w 9021037"/>
              <a:gd name="connsiteY299" fmla="*/ 4664551 h 5318642"/>
              <a:gd name="connsiteX300" fmla="*/ 3423139 w 9021037"/>
              <a:gd name="connsiteY300" fmla="*/ 4728051 h 5318642"/>
              <a:gd name="connsiteX301" fmla="*/ 3342046 w 9021037"/>
              <a:gd name="connsiteY301" fmla="*/ 4725436 h 5318642"/>
              <a:gd name="connsiteX302" fmla="*/ 3286614 w 9021037"/>
              <a:gd name="connsiteY302" fmla="*/ 4785201 h 5318642"/>
              <a:gd name="connsiteX303" fmla="*/ 3212431 w 9021037"/>
              <a:gd name="connsiteY303" fmla="*/ 4788750 h 5318642"/>
              <a:gd name="connsiteX304" fmla="*/ 3153525 w 9021037"/>
              <a:gd name="connsiteY304" fmla="*/ 4755244 h 5318642"/>
              <a:gd name="connsiteX305" fmla="*/ 3099737 w 9021037"/>
              <a:gd name="connsiteY305" fmla="*/ 4712213 h 5318642"/>
              <a:gd name="connsiteX306" fmla="*/ 3032614 w 9021037"/>
              <a:gd name="connsiteY306" fmla="*/ 4591526 h 5318642"/>
              <a:gd name="connsiteX307" fmla="*/ 3054839 w 9021037"/>
              <a:gd name="connsiteY307" fmla="*/ 4556601 h 5318642"/>
              <a:gd name="connsiteX308" fmla="*/ 3088980 w 9021037"/>
              <a:gd name="connsiteY308" fmla="*/ 4561606 h 5318642"/>
              <a:gd name="connsiteX309" fmla="*/ 3131039 w 9021037"/>
              <a:gd name="connsiteY309" fmla="*/ 4585176 h 5318642"/>
              <a:gd name="connsiteX310" fmla="*/ 3173995 w 9021037"/>
              <a:gd name="connsiteY310" fmla="*/ 4560037 h 5318642"/>
              <a:gd name="connsiteX311" fmla="*/ 3172314 w 9021037"/>
              <a:gd name="connsiteY311" fmla="*/ 4505801 h 5318642"/>
              <a:gd name="connsiteX312" fmla="*/ 3142768 w 9021037"/>
              <a:gd name="connsiteY312" fmla="*/ 4443272 h 5318642"/>
              <a:gd name="connsiteX313" fmla="*/ 3192148 w 9021037"/>
              <a:gd name="connsiteY313" fmla="*/ 4404126 h 5318642"/>
              <a:gd name="connsiteX314" fmla="*/ 3268871 w 9021037"/>
              <a:gd name="connsiteY314" fmla="*/ 4377680 h 5318642"/>
              <a:gd name="connsiteX315" fmla="*/ 3299725 w 9021037"/>
              <a:gd name="connsiteY315" fmla="*/ 4261812 h 5318642"/>
              <a:gd name="connsiteX316" fmla="*/ 3411896 w 9021037"/>
              <a:gd name="connsiteY316" fmla="*/ 4243658 h 5318642"/>
              <a:gd name="connsiteX317" fmla="*/ 3423139 w 9021037"/>
              <a:gd name="connsiteY317" fmla="*/ 4140676 h 5318642"/>
              <a:gd name="connsiteX318" fmla="*/ 3380669 w 9021037"/>
              <a:gd name="connsiteY318" fmla="*/ 4050170 h 5318642"/>
              <a:gd name="connsiteX319" fmla="*/ 3401997 w 9021037"/>
              <a:gd name="connsiteY319" fmla="*/ 3941361 h 5318642"/>
              <a:gd name="connsiteX320" fmla="*/ 3490188 w 9021037"/>
              <a:gd name="connsiteY320" fmla="*/ 3891270 h 5318642"/>
              <a:gd name="connsiteX321" fmla="*/ 3589658 w 9021037"/>
              <a:gd name="connsiteY321" fmla="*/ 3897097 h 5318642"/>
              <a:gd name="connsiteX322" fmla="*/ 3669893 w 9021037"/>
              <a:gd name="connsiteY322" fmla="*/ 3948420 h 5318642"/>
              <a:gd name="connsiteX323" fmla="*/ 3737613 w 9021037"/>
              <a:gd name="connsiteY323" fmla="*/ 3984578 h 5318642"/>
              <a:gd name="connsiteX324" fmla="*/ 3813440 w 9021037"/>
              <a:gd name="connsiteY324" fmla="*/ 3954770 h 5318642"/>
              <a:gd name="connsiteX325" fmla="*/ 3913620 w 9021037"/>
              <a:gd name="connsiteY325" fmla="*/ 3963063 h 5318642"/>
              <a:gd name="connsiteX326" fmla="*/ 3899688 w 9021037"/>
              <a:gd name="connsiteY326" fmla="*/ 3865011 h 5318642"/>
              <a:gd name="connsiteX327" fmla="*/ 3911155 w 9021037"/>
              <a:gd name="connsiteY327" fmla="*/ 3759713 h 5318642"/>
              <a:gd name="connsiteX328" fmla="*/ 3829315 w 9021037"/>
              <a:gd name="connsiteY328" fmla="*/ 3709997 h 5318642"/>
              <a:gd name="connsiteX329" fmla="*/ 3750127 w 9021037"/>
              <a:gd name="connsiteY329" fmla="*/ 3651091 h 5318642"/>
              <a:gd name="connsiteX330" fmla="*/ 3702165 w 9021037"/>
              <a:gd name="connsiteY330" fmla="*/ 3571903 h 5318642"/>
              <a:gd name="connsiteX331" fmla="*/ 3659135 w 9021037"/>
              <a:gd name="connsiteY331" fmla="*/ 3518115 h 5318642"/>
              <a:gd name="connsiteX332" fmla="*/ 3655437 w 9021037"/>
              <a:gd name="connsiteY332" fmla="*/ 3410538 h 5318642"/>
              <a:gd name="connsiteX333" fmla="*/ 3558431 w 9021037"/>
              <a:gd name="connsiteY333" fmla="*/ 3368217 h 5318642"/>
              <a:gd name="connsiteX334" fmla="*/ 3474126 w 9021037"/>
              <a:gd name="connsiteY334" fmla="*/ 3263106 h 5318642"/>
              <a:gd name="connsiteX335" fmla="*/ 3508528 w 9021037"/>
              <a:gd name="connsiteY335" fmla="*/ 3173870 h 5318642"/>
              <a:gd name="connsiteX336" fmla="*/ 3531463 w 9021037"/>
              <a:gd name="connsiteY336" fmla="*/ 3083924 h 5318642"/>
              <a:gd name="connsiteX337" fmla="*/ 3465497 w 9021037"/>
              <a:gd name="connsiteY337" fmla="*/ 2990990 h 5318642"/>
              <a:gd name="connsiteX338" fmla="*/ 3381901 w 9021037"/>
              <a:gd name="connsiteY338" fmla="*/ 2973359 h 5318642"/>
              <a:gd name="connsiteX339" fmla="*/ 3316310 w 9021037"/>
              <a:gd name="connsiteY339" fmla="*/ 2894171 h 5318642"/>
              <a:gd name="connsiteX340" fmla="*/ 3249112 w 9021037"/>
              <a:gd name="connsiteY340" fmla="*/ 2840551 h 5318642"/>
              <a:gd name="connsiteX341" fmla="*/ 3196920 w 9021037"/>
              <a:gd name="connsiteY341" fmla="*/ 2838926 h 5318642"/>
              <a:gd name="connsiteX342" fmla="*/ 3146466 w 9021037"/>
              <a:gd name="connsiteY342" fmla="*/ 2886859 h 5318642"/>
              <a:gd name="connsiteX343" fmla="*/ 3099737 w 9021037"/>
              <a:gd name="connsiteY343" fmla="*/ 2829625 h 5318642"/>
              <a:gd name="connsiteX344" fmla="*/ 3023370 w 9021037"/>
              <a:gd name="connsiteY344" fmla="*/ 2820016 h 5318642"/>
              <a:gd name="connsiteX345" fmla="*/ 2955209 w 9021037"/>
              <a:gd name="connsiteY345" fmla="*/ 2788976 h 5318642"/>
              <a:gd name="connsiteX346" fmla="*/ 2938288 w 9021037"/>
              <a:gd name="connsiteY346" fmla="*/ 2705547 h 5318642"/>
              <a:gd name="connsiteX347" fmla="*/ 2872594 w 9021037"/>
              <a:gd name="connsiteY347" fmla="*/ 2718518 h 5318642"/>
              <a:gd name="connsiteX348" fmla="*/ 2773310 w 9021037"/>
              <a:gd name="connsiteY348" fmla="*/ 2629012 h 5318642"/>
              <a:gd name="connsiteX349" fmla="*/ 2658674 w 9021037"/>
              <a:gd name="connsiteY349" fmla="*/ 2646745 h 5318642"/>
              <a:gd name="connsiteX350" fmla="*/ 2565300 w 9021037"/>
              <a:gd name="connsiteY350" fmla="*/ 2702747 h 5318642"/>
              <a:gd name="connsiteX351" fmla="*/ 2443521 w 9021037"/>
              <a:gd name="connsiteY351" fmla="*/ 2711291 h 5318642"/>
              <a:gd name="connsiteX352" fmla="*/ 2314429 w 9021037"/>
              <a:gd name="connsiteY352" fmla="*/ 2743564 h 5318642"/>
              <a:gd name="connsiteX353" fmla="*/ 2217610 w 9021037"/>
              <a:gd name="connsiteY353" fmla="*/ 2775837 h 5318642"/>
              <a:gd name="connsiteX354" fmla="*/ 2164971 w 9021037"/>
              <a:gd name="connsiteY354" fmla="*/ 2850972 h 5318642"/>
              <a:gd name="connsiteX355" fmla="*/ 2105187 w 9021037"/>
              <a:gd name="connsiteY355" fmla="*/ 2910756 h 5318642"/>
              <a:gd name="connsiteX356" fmla="*/ 2053780 w 9021037"/>
              <a:gd name="connsiteY356" fmla="*/ 2949109 h 5318642"/>
              <a:gd name="connsiteX357" fmla="*/ 1952367 w 9021037"/>
              <a:gd name="connsiteY357" fmla="*/ 2951573 h 5318642"/>
              <a:gd name="connsiteX358" fmla="*/ 1867454 w 9021037"/>
              <a:gd name="connsiteY358" fmla="*/ 2969642 h 5318642"/>
              <a:gd name="connsiteX359" fmla="*/ 1731910 w 9021037"/>
              <a:gd name="connsiteY359" fmla="*/ 2977225 h 5318642"/>
              <a:gd name="connsiteX360" fmla="*/ 1598430 w 9021037"/>
              <a:gd name="connsiteY360" fmla="*/ 2999451 h 5318642"/>
              <a:gd name="connsiteX361" fmla="*/ 1524443 w 9021037"/>
              <a:gd name="connsiteY361" fmla="*/ 3066378 h 5318642"/>
              <a:gd name="connsiteX362" fmla="*/ 1484773 w 9021037"/>
              <a:gd name="connsiteY362" fmla="*/ 3120082 h 5318642"/>
              <a:gd name="connsiteX363" fmla="*/ 1421544 w 9021037"/>
              <a:gd name="connsiteY363" fmla="*/ 3130839 h 5318642"/>
              <a:gd name="connsiteX364" fmla="*/ 1364142 w 9021037"/>
              <a:gd name="connsiteY364" fmla="*/ 3105795 h 5318642"/>
              <a:gd name="connsiteX365" fmla="*/ 1313968 w 9021037"/>
              <a:gd name="connsiteY365" fmla="*/ 3066293 h 5318642"/>
              <a:gd name="connsiteX366" fmla="*/ 1292453 w 9021037"/>
              <a:gd name="connsiteY366" fmla="*/ 3034020 h 5318642"/>
              <a:gd name="connsiteX367" fmla="*/ 1224209 w 9021037"/>
              <a:gd name="connsiteY367" fmla="*/ 2974405 h 5318642"/>
              <a:gd name="connsiteX368" fmla="*/ 1120330 w 9021037"/>
              <a:gd name="connsiteY368" fmla="*/ 2980232 h 5318642"/>
              <a:gd name="connsiteX369" fmla="*/ 1051021 w 9021037"/>
              <a:gd name="connsiteY369" fmla="*/ 2999198 h 5318642"/>
              <a:gd name="connsiteX370" fmla="*/ 994264 w 9021037"/>
              <a:gd name="connsiteY370" fmla="*/ 2981801 h 5318642"/>
              <a:gd name="connsiteX371" fmla="*/ 908539 w 9021037"/>
              <a:gd name="connsiteY371" fmla="*/ 2984182 h 5318642"/>
              <a:gd name="connsiteX372" fmla="*/ 849008 w 9021037"/>
              <a:gd name="connsiteY372" fmla="*/ 2960370 h 5318642"/>
              <a:gd name="connsiteX373" fmla="*/ 743813 w 9021037"/>
              <a:gd name="connsiteY373" fmla="*/ 2958717 h 5318642"/>
              <a:gd name="connsiteX374" fmla="*/ 668593 w 9021037"/>
              <a:gd name="connsiteY374" fmla="*/ 2937117 h 5318642"/>
              <a:gd name="connsiteX375" fmla="*/ 608894 w 9021037"/>
              <a:gd name="connsiteY375" fmla="*/ 2912073 h 5318642"/>
              <a:gd name="connsiteX376" fmla="*/ 582448 w 9021037"/>
              <a:gd name="connsiteY376" fmla="*/ 2883413 h 5318642"/>
              <a:gd name="connsiteX377" fmla="*/ 471173 w 9021037"/>
              <a:gd name="connsiteY377" fmla="*/ 2899017 h 5318642"/>
              <a:gd name="connsiteX378" fmla="*/ 431841 w 9021037"/>
              <a:gd name="connsiteY378" fmla="*/ 2947959 h 5318642"/>
              <a:gd name="connsiteX379" fmla="*/ 367995 w 9021037"/>
              <a:gd name="connsiteY379" fmla="*/ 2936557 h 5318642"/>
              <a:gd name="connsiteX380" fmla="*/ 315804 w 9021037"/>
              <a:gd name="connsiteY380" fmla="*/ 2889577 h 5318642"/>
              <a:gd name="connsiteX381" fmla="*/ 238203 w 9021037"/>
              <a:gd name="connsiteY381" fmla="*/ 2883413 h 5318642"/>
              <a:gd name="connsiteX382" fmla="*/ 202148 w 9021037"/>
              <a:gd name="connsiteY382" fmla="*/ 2795055 h 5318642"/>
              <a:gd name="connsiteX383" fmla="*/ 119869 w 9021037"/>
              <a:gd name="connsiteY383" fmla="*/ 2754322 h 5318642"/>
              <a:gd name="connsiteX384" fmla="*/ 42437 w 9021037"/>
              <a:gd name="connsiteY384" fmla="*/ 2693390 h 5318642"/>
              <a:gd name="connsiteX385" fmla="*/ 1703 w 9021037"/>
              <a:gd name="connsiteY385" fmla="*/ 2607497 h 5318642"/>
              <a:gd name="connsiteX386" fmla="*/ 43417 w 9021037"/>
              <a:gd name="connsiteY386" fmla="*/ 2483083 h 5318642"/>
              <a:gd name="connsiteX387" fmla="*/ 119869 w 9021037"/>
              <a:gd name="connsiteY387" fmla="*/ 2420835 h 5318642"/>
              <a:gd name="connsiteX388" fmla="*/ 122503 w 9021037"/>
              <a:gd name="connsiteY388" fmla="*/ 2316956 h 5318642"/>
              <a:gd name="connsiteX389" fmla="*/ 201251 w 9021037"/>
              <a:gd name="connsiteY389" fmla="*/ 2246330 h 5318642"/>
              <a:gd name="connsiteX390" fmla="*/ 233524 w 9021037"/>
              <a:gd name="connsiteY390" fmla="*/ 2191478 h 5318642"/>
              <a:gd name="connsiteX391" fmla="*/ 281234 w 9021037"/>
              <a:gd name="connsiteY391" fmla="*/ 2151893 h 5318642"/>
              <a:gd name="connsiteX392" fmla="*/ 296838 w 9021037"/>
              <a:gd name="connsiteY392" fmla="*/ 2053926 h 5318642"/>
              <a:gd name="connsiteX393" fmla="*/ 265966 w 9021037"/>
              <a:gd name="connsiteY393" fmla="*/ 1923686 h 5318642"/>
              <a:gd name="connsiteX394" fmla="*/ 309977 w 9021037"/>
              <a:gd name="connsiteY394" fmla="*/ 1850847 h 5318642"/>
              <a:gd name="connsiteX395" fmla="*/ 378053 w 9021037"/>
              <a:gd name="connsiteY395" fmla="*/ 1721587 h 5318642"/>
              <a:gd name="connsiteX396" fmla="*/ 464114 w 9021037"/>
              <a:gd name="connsiteY396" fmla="*/ 1667799 h 5318642"/>
              <a:gd name="connsiteX0" fmla="*/ 438742 w 9009700"/>
              <a:gd name="connsiteY0" fmla="*/ 1680770 h 5318642"/>
              <a:gd name="connsiteX1" fmla="*/ 463817 w 9009700"/>
              <a:gd name="connsiteY1" fmla="*/ 1629251 h 5318642"/>
              <a:gd name="connsiteX2" fmla="*/ 520967 w 9009700"/>
              <a:gd name="connsiteY2" fmla="*/ 1614964 h 5318642"/>
              <a:gd name="connsiteX3" fmla="*/ 552061 w 9009700"/>
              <a:gd name="connsiteY3" fmla="*/ 1547167 h 5318642"/>
              <a:gd name="connsiteX4" fmla="*/ 624899 w 9009700"/>
              <a:gd name="connsiteY4" fmla="*/ 1498226 h 5318642"/>
              <a:gd name="connsiteX5" fmla="*/ 662018 w 9009700"/>
              <a:gd name="connsiteY5" fmla="*/ 1442056 h 5318642"/>
              <a:gd name="connsiteX6" fmla="*/ 721718 w 9009700"/>
              <a:gd name="connsiteY6" fmla="*/ 1431131 h 5318642"/>
              <a:gd name="connsiteX7" fmla="*/ 757772 w 9009700"/>
              <a:gd name="connsiteY7" fmla="*/ 1347535 h 5318642"/>
              <a:gd name="connsiteX8" fmla="*/ 855488 w 9009700"/>
              <a:gd name="connsiteY8" fmla="*/ 1315262 h 5318642"/>
              <a:gd name="connsiteX9" fmla="*/ 958386 w 9009700"/>
              <a:gd name="connsiteY9" fmla="*/ 1302039 h 5318642"/>
              <a:gd name="connsiteX10" fmla="*/ 947628 w 9009700"/>
              <a:gd name="connsiteY10" fmla="*/ 1215978 h 5318642"/>
              <a:gd name="connsiteX11" fmla="*/ 940067 w 9009700"/>
              <a:gd name="connsiteY11" fmla="*/ 1157764 h 5318642"/>
              <a:gd name="connsiteX12" fmla="*/ 903533 w 9009700"/>
              <a:gd name="connsiteY12" fmla="*/ 1107421 h 5318642"/>
              <a:gd name="connsiteX13" fmla="*/ 930542 w 9009700"/>
              <a:gd name="connsiteY13" fmla="*/ 1050607 h 5318642"/>
              <a:gd name="connsiteX14" fmla="*/ 967911 w 9009700"/>
              <a:gd name="connsiteY14" fmla="*/ 1007968 h 5318642"/>
              <a:gd name="connsiteX15" fmla="*/ 893840 w 9009700"/>
              <a:gd name="connsiteY15" fmla="*/ 947037 h 5318642"/>
              <a:gd name="connsiteX16" fmla="*/ 866414 w 9009700"/>
              <a:gd name="connsiteY16" fmla="*/ 912383 h 5318642"/>
              <a:gd name="connsiteX17" fmla="*/ 840052 w 9009700"/>
              <a:gd name="connsiteY17" fmla="*/ 871733 h 5318642"/>
              <a:gd name="connsiteX18" fmla="*/ 782733 w 9009700"/>
              <a:gd name="connsiteY18" fmla="*/ 810634 h 5318642"/>
              <a:gd name="connsiteX19" fmla="*/ 729114 w 9009700"/>
              <a:gd name="connsiteY19" fmla="*/ 719810 h 5318642"/>
              <a:gd name="connsiteX20" fmla="*/ 733792 w 9009700"/>
              <a:gd name="connsiteY20" fmla="*/ 653050 h 5318642"/>
              <a:gd name="connsiteX21" fmla="*/ 700287 w 9009700"/>
              <a:gd name="connsiteY21" fmla="*/ 575282 h 5318642"/>
              <a:gd name="connsiteX22" fmla="*/ 727713 w 9009700"/>
              <a:gd name="connsiteY22" fmla="*/ 502444 h 5318642"/>
              <a:gd name="connsiteX23" fmla="*/ 786264 w 9009700"/>
              <a:gd name="connsiteY23" fmla="*/ 462943 h 5318642"/>
              <a:gd name="connsiteX24" fmla="*/ 847112 w 9009700"/>
              <a:gd name="connsiteY24" fmla="*/ 480760 h 5318642"/>
              <a:gd name="connsiteX25" fmla="*/ 905831 w 9009700"/>
              <a:gd name="connsiteY25" fmla="*/ 523706 h 5318642"/>
              <a:gd name="connsiteX26" fmla="*/ 963879 w 9009700"/>
              <a:gd name="connsiteY26" fmla="*/ 529114 h 5318642"/>
              <a:gd name="connsiteX27" fmla="*/ 995590 w 9009700"/>
              <a:gd name="connsiteY27" fmla="*/ 492834 h 5318642"/>
              <a:gd name="connsiteX28" fmla="*/ 1058903 w 9009700"/>
              <a:gd name="connsiteY28" fmla="*/ 404560 h 5318642"/>
              <a:gd name="connsiteX29" fmla="*/ 1179535 w 9009700"/>
              <a:gd name="connsiteY29" fmla="*/ 329341 h 5318642"/>
              <a:gd name="connsiteX30" fmla="*/ 1354404 w 9009700"/>
              <a:gd name="connsiteY30" fmla="*/ 340995 h 5318642"/>
              <a:gd name="connsiteX31" fmla="*/ 1449624 w 9009700"/>
              <a:gd name="connsiteY31" fmla="*/ 325727 h 5318642"/>
              <a:gd name="connsiteX32" fmla="*/ 1536917 w 9009700"/>
              <a:gd name="connsiteY32" fmla="*/ 287459 h 5318642"/>
              <a:gd name="connsiteX33" fmla="*/ 1675873 w 9009700"/>
              <a:gd name="connsiteY33" fmla="*/ 338614 h 5318642"/>
              <a:gd name="connsiteX34" fmla="*/ 1790254 w 9009700"/>
              <a:gd name="connsiteY34" fmla="*/ 317266 h 5318642"/>
              <a:gd name="connsiteX35" fmla="*/ 1973135 w 9009700"/>
              <a:gd name="connsiteY35" fmla="*/ 322113 h 5318642"/>
              <a:gd name="connsiteX36" fmla="*/ 2118785 w 9009700"/>
              <a:gd name="connsiteY36" fmla="*/ 364808 h 5318642"/>
              <a:gd name="connsiteX37" fmla="*/ 2281577 w 9009700"/>
              <a:gd name="connsiteY37" fmla="*/ 398397 h 5318642"/>
              <a:gd name="connsiteX38" fmla="*/ 2442941 w 9009700"/>
              <a:gd name="connsiteY38" fmla="*/ 409322 h 5318642"/>
              <a:gd name="connsiteX39" fmla="*/ 2520626 w 9009700"/>
              <a:gd name="connsiteY39" fmla="*/ 446274 h 5318642"/>
              <a:gd name="connsiteX40" fmla="*/ 2568587 w 9009700"/>
              <a:gd name="connsiteY40" fmla="*/ 546454 h 5318642"/>
              <a:gd name="connsiteX41" fmla="*/ 2658094 w 9009700"/>
              <a:gd name="connsiteY41" fmla="*/ 538246 h 5318642"/>
              <a:gd name="connsiteX42" fmla="*/ 2735530 w 9009700"/>
              <a:gd name="connsiteY42" fmla="*/ 498157 h 5318642"/>
              <a:gd name="connsiteX43" fmla="*/ 2814110 w 9009700"/>
              <a:gd name="connsiteY43" fmla="*/ 550545 h 5318642"/>
              <a:gd name="connsiteX44" fmla="*/ 2892691 w 9009700"/>
              <a:gd name="connsiteY44" fmla="*/ 505301 h 5318642"/>
              <a:gd name="connsiteX45" fmla="*/ 2952223 w 9009700"/>
              <a:gd name="connsiteY45" fmla="*/ 569595 h 5318642"/>
              <a:gd name="connsiteX46" fmla="*/ 3009373 w 9009700"/>
              <a:gd name="connsiteY46" fmla="*/ 495776 h 5318642"/>
              <a:gd name="connsiteX47" fmla="*/ 3137594 w 9009700"/>
              <a:gd name="connsiteY47" fmla="*/ 558529 h 5318642"/>
              <a:gd name="connsiteX48" fmla="*/ 3240240 w 9009700"/>
              <a:gd name="connsiteY48" fmla="*/ 551469 h 5318642"/>
              <a:gd name="connsiteX49" fmla="*/ 3293944 w 9009700"/>
              <a:gd name="connsiteY49" fmla="*/ 614614 h 5318642"/>
              <a:gd name="connsiteX50" fmla="*/ 3381406 w 9009700"/>
              <a:gd name="connsiteY50" fmla="*/ 527656 h 5318642"/>
              <a:gd name="connsiteX51" fmla="*/ 3473295 w 9009700"/>
              <a:gd name="connsiteY51" fmla="*/ 500146 h 5318642"/>
              <a:gd name="connsiteX52" fmla="*/ 3526018 w 9009700"/>
              <a:gd name="connsiteY52" fmla="*/ 556147 h 5318642"/>
              <a:gd name="connsiteX53" fmla="*/ 3548681 w 9009700"/>
              <a:gd name="connsiteY53" fmla="*/ 616996 h 5318642"/>
              <a:gd name="connsiteX54" fmla="*/ 3605916 w 9009700"/>
              <a:gd name="connsiteY54" fmla="*/ 662323 h 5318642"/>
              <a:gd name="connsiteX55" fmla="*/ 3658556 w 9009700"/>
              <a:gd name="connsiteY55" fmla="*/ 635065 h 5318642"/>
              <a:gd name="connsiteX56" fmla="*/ 3725650 w 9009700"/>
              <a:gd name="connsiteY56" fmla="*/ 579063 h 5318642"/>
              <a:gd name="connsiteX57" fmla="*/ 3798405 w 9009700"/>
              <a:gd name="connsiteY57" fmla="*/ 613550 h 5318642"/>
              <a:gd name="connsiteX58" fmla="*/ 3873767 w 9009700"/>
              <a:gd name="connsiteY58" fmla="*/ 621982 h 5318642"/>
              <a:gd name="connsiteX59" fmla="*/ 3956156 w 9009700"/>
              <a:gd name="connsiteY59" fmla="*/ 590970 h 5318642"/>
              <a:gd name="connsiteX60" fmla="*/ 4024147 w 9009700"/>
              <a:gd name="connsiteY60" fmla="*/ 589821 h 5318642"/>
              <a:gd name="connsiteX61" fmla="*/ 4079336 w 9009700"/>
              <a:gd name="connsiteY61" fmla="*/ 685155 h 5318642"/>
              <a:gd name="connsiteX62" fmla="*/ 4161700 w 9009700"/>
              <a:gd name="connsiteY62" fmla="*/ 773429 h 5318642"/>
              <a:gd name="connsiteX63" fmla="*/ 4235771 w 9009700"/>
              <a:gd name="connsiteY63" fmla="*/ 721126 h 5318642"/>
              <a:gd name="connsiteX64" fmla="*/ 4245242 w 9009700"/>
              <a:gd name="connsiteY64" fmla="*/ 662464 h 5318642"/>
              <a:gd name="connsiteX65" fmla="*/ 4176185 w 9009700"/>
              <a:gd name="connsiteY65" fmla="*/ 579119 h 5318642"/>
              <a:gd name="connsiteX66" fmla="*/ 4154808 w 9009700"/>
              <a:gd name="connsiteY66" fmla="*/ 498997 h 5318642"/>
              <a:gd name="connsiteX67" fmla="*/ 4217953 w 9009700"/>
              <a:gd name="connsiteY67" fmla="*/ 452185 h 5318642"/>
              <a:gd name="connsiteX68" fmla="*/ 4239553 w 9009700"/>
              <a:gd name="connsiteY68" fmla="*/ 381729 h 5318642"/>
              <a:gd name="connsiteX69" fmla="*/ 4325698 w 9009700"/>
              <a:gd name="connsiteY69" fmla="*/ 319480 h 5318642"/>
              <a:gd name="connsiteX70" fmla="*/ 4398704 w 9009700"/>
              <a:gd name="connsiteY70" fmla="*/ 221680 h 5318642"/>
              <a:gd name="connsiteX71" fmla="*/ 4459554 w 9009700"/>
              <a:gd name="connsiteY71" fmla="*/ 207645 h 5318642"/>
              <a:gd name="connsiteX72" fmla="*/ 4523845 w 9009700"/>
              <a:gd name="connsiteY72" fmla="*/ 250171 h 5318642"/>
              <a:gd name="connsiteX73" fmla="*/ 4602847 w 9009700"/>
              <a:gd name="connsiteY73" fmla="*/ 171506 h 5318642"/>
              <a:gd name="connsiteX74" fmla="*/ 4707204 w 9009700"/>
              <a:gd name="connsiteY74" fmla="*/ 202882 h 5318642"/>
              <a:gd name="connsiteX75" fmla="*/ 4842065 w 9009700"/>
              <a:gd name="connsiteY75" fmla="*/ 205992 h 5318642"/>
              <a:gd name="connsiteX76" fmla="*/ 4936418 w 9009700"/>
              <a:gd name="connsiteY76" fmla="*/ 237032 h 5318642"/>
              <a:gd name="connsiteX77" fmla="*/ 5012871 w 9009700"/>
              <a:gd name="connsiteY77" fmla="*/ 200081 h 5318642"/>
              <a:gd name="connsiteX78" fmla="*/ 5078565 w 9009700"/>
              <a:gd name="connsiteY78" fmla="*/ 140213 h 5318642"/>
              <a:gd name="connsiteX79" fmla="*/ 5081115 w 9009700"/>
              <a:gd name="connsiteY79" fmla="*/ 47092 h 5318642"/>
              <a:gd name="connsiteX80" fmla="*/ 5195666 w 9009700"/>
              <a:gd name="connsiteY80" fmla="*/ 77964 h 5318642"/>
              <a:gd name="connsiteX81" fmla="*/ 5298564 w 9009700"/>
              <a:gd name="connsiteY81" fmla="*/ 117297 h 5318642"/>
              <a:gd name="connsiteX82" fmla="*/ 5378462 w 9009700"/>
              <a:gd name="connsiteY82" fmla="*/ 104242 h 5318642"/>
              <a:gd name="connsiteX83" fmla="*/ 5433567 w 9009700"/>
              <a:gd name="connsiteY83" fmla="*/ 64910 h 5318642"/>
              <a:gd name="connsiteX84" fmla="*/ 5492119 w 9009700"/>
              <a:gd name="connsiteY84" fmla="*/ 448 h 5318642"/>
              <a:gd name="connsiteX85" fmla="*/ 5565040 w 9009700"/>
              <a:gd name="connsiteY85" fmla="*/ 33702 h 5318642"/>
              <a:gd name="connsiteX86" fmla="*/ 5627205 w 9009700"/>
              <a:gd name="connsiteY86" fmla="*/ 11122 h 5318642"/>
              <a:gd name="connsiteX87" fmla="*/ 5704974 w 9009700"/>
              <a:gd name="connsiteY87" fmla="*/ 71970 h 5318642"/>
              <a:gd name="connsiteX88" fmla="*/ 5788654 w 9009700"/>
              <a:gd name="connsiteY88" fmla="*/ 35102 h 5318642"/>
              <a:gd name="connsiteX89" fmla="*/ 5842358 w 9009700"/>
              <a:gd name="connsiteY89" fmla="*/ 64910 h 5318642"/>
              <a:gd name="connsiteX90" fmla="*/ 5885388 w 9009700"/>
              <a:gd name="connsiteY90" fmla="*/ 75667 h 5318642"/>
              <a:gd name="connsiteX91" fmla="*/ 5906904 w 9009700"/>
              <a:gd name="connsiteY91" fmla="*/ 107940 h 5318642"/>
              <a:gd name="connsiteX92" fmla="*/ 5939177 w 9009700"/>
              <a:gd name="connsiteY92" fmla="*/ 118698 h 5318642"/>
              <a:gd name="connsiteX93" fmla="*/ 5957246 w 9009700"/>
              <a:gd name="connsiteY93" fmla="*/ 197448 h 5318642"/>
              <a:gd name="connsiteX94" fmla="*/ 5971702 w 9009700"/>
              <a:gd name="connsiteY94" fmla="*/ 300345 h 5318642"/>
              <a:gd name="connsiteX95" fmla="*/ 6037312 w 9009700"/>
              <a:gd name="connsiteY95" fmla="*/ 331386 h 5318642"/>
              <a:gd name="connsiteX96" fmla="*/ 6096927 w 9009700"/>
              <a:gd name="connsiteY96" fmla="*/ 367188 h 5318642"/>
              <a:gd name="connsiteX97" fmla="*/ 6154330 w 9009700"/>
              <a:gd name="connsiteY97" fmla="*/ 419912 h 5318642"/>
              <a:gd name="connsiteX98" fmla="*/ 6143572 w 9009700"/>
              <a:gd name="connsiteY98" fmla="*/ 484458 h 5318642"/>
              <a:gd name="connsiteX99" fmla="*/ 6013669 w 9009700"/>
              <a:gd name="connsiteY99" fmla="*/ 471404 h 5318642"/>
              <a:gd name="connsiteX100" fmla="*/ 6021876 w 9009700"/>
              <a:gd name="connsiteY100" fmla="*/ 551302 h 5318642"/>
              <a:gd name="connsiteX101" fmla="*/ 6059754 w 9009700"/>
              <a:gd name="connsiteY101" fmla="*/ 614839 h 5318642"/>
              <a:gd name="connsiteX102" fmla="*/ 6061293 w 9009700"/>
              <a:gd name="connsiteY102" fmla="*/ 688685 h 5318642"/>
              <a:gd name="connsiteX103" fmla="*/ 6093482 w 9009700"/>
              <a:gd name="connsiteY103" fmla="*/ 767519 h 5318642"/>
              <a:gd name="connsiteX104" fmla="*/ 6165087 w 9009700"/>
              <a:gd name="connsiteY104" fmla="*/ 753399 h 5318642"/>
              <a:gd name="connsiteX105" fmla="*/ 6235629 w 9009700"/>
              <a:gd name="connsiteY105" fmla="*/ 797495 h 5318642"/>
              <a:gd name="connsiteX106" fmla="*/ 6307404 w 9009700"/>
              <a:gd name="connsiteY106" fmla="*/ 819626 h 5318642"/>
              <a:gd name="connsiteX107" fmla="*/ 6411112 w 9009700"/>
              <a:gd name="connsiteY107" fmla="*/ 772701 h 5318642"/>
              <a:gd name="connsiteX108" fmla="*/ 6471148 w 9009700"/>
              <a:gd name="connsiteY108" fmla="*/ 824025 h 5318642"/>
              <a:gd name="connsiteX109" fmla="*/ 6503421 w 9009700"/>
              <a:gd name="connsiteY109" fmla="*/ 905070 h 5318642"/>
              <a:gd name="connsiteX110" fmla="*/ 6595394 w 9009700"/>
              <a:gd name="connsiteY110" fmla="*/ 914848 h 5318642"/>
              <a:gd name="connsiteX111" fmla="*/ 6600324 w 9009700"/>
              <a:gd name="connsiteY111" fmla="*/ 1004354 h 5318642"/>
              <a:gd name="connsiteX112" fmla="*/ 6644503 w 9009700"/>
              <a:gd name="connsiteY112" fmla="*/ 1090416 h 5318642"/>
              <a:gd name="connsiteX113" fmla="*/ 6605170 w 9009700"/>
              <a:gd name="connsiteY113" fmla="*/ 1202755 h 5318642"/>
              <a:gd name="connsiteX114" fmla="*/ 6648033 w 9009700"/>
              <a:gd name="connsiteY114" fmla="*/ 1300722 h 5318642"/>
              <a:gd name="connsiteX115" fmla="*/ 6729416 w 9009700"/>
              <a:gd name="connsiteY115" fmla="*/ 1367649 h 5318642"/>
              <a:gd name="connsiteX116" fmla="*/ 6810546 w 9009700"/>
              <a:gd name="connsiteY116" fmla="*/ 1345070 h 5318642"/>
              <a:gd name="connsiteX117" fmla="*/ 6902717 w 9009700"/>
              <a:gd name="connsiteY117" fmla="*/ 1293495 h 5318642"/>
              <a:gd name="connsiteX118" fmla="*/ 7014941 w 9009700"/>
              <a:gd name="connsiteY118" fmla="*/ 1355827 h 5318642"/>
              <a:gd name="connsiteX119" fmla="*/ 7101003 w 9009700"/>
              <a:gd name="connsiteY119" fmla="*/ 1398858 h 5318642"/>
              <a:gd name="connsiteX120" fmla="*/ 7187064 w 9009700"/>
              <a:gd name="connsiteY120" fmla="*/ 1420373 h 5318642"/>
              <a:gd name="connsiteX121" fmla="*/ 7250293 w 9009700"/>
              <a:gd name="connsiteY121" fmla="*/ 1433512 h 5318642"/>
              <a:gd name="connsiteX122" fmla="*/ 7319938 w 9009700"/>
              <a:gd name="connsiteY122" fmla="*/ 1406085 h 5318642"/>
              <a:gd name="connsiteX123" fmla="*/ 7385548 w 9009700"/>
              <a:gd name="connsiteY123" fmla="*/ 1369134 h 5318642"/>
              <a:gd name="connsiteX124" fmla="*/ 7462000 w 9009700"/>
              <a:gd name="connsiteY124" fmla="*/ 1352298 h 5318642"/>
              <a:gd name="connsiteX125" fmla="*/ 7531308 w 9009700"/>
              <a:gd name="connsiteY125" fmla="*/ 1345070 h 5318642"/>
              <a:gd name="connsiteX126" fmla="*/ 7563581 w 9009700"/>
              <a:gd name="connsiteY126" fmla="*/ 1334312 h 5318642"/>
              <a:gd name="connsiteX127" fmla="*/ 7622048 w 9009700"/>
              <a:gd name="connsiteY127" fmla="*/ 1311649 h 5318642"/>
              <a:gd name="connsiteX128" fmla="*/ 7692673 w 9009700"/>
              <a:gd name="connsiteY128" fmla="*/ 1334312 h 5318642"/>
              <a:gd name="connsiteX129" fmla="*/ 7721500 w 9009700"/>
              <a:gd name="connsiteY129" fmla="*/ 1450181 h 5318642"/>
              <a:gd name="connsiteX130" fmla="*/ 7776521 w 9009700"/>
              <a:gd name="connsiteY130" fmla="*/ 1540921 h 5318642"/>
              <a:gd name="connsiteX131" fmla="*/ 7864796 w 9009700"/>
              <a:gd name="connsiteY131" fmla="*/ 1592496 h 5318642"/>
              <a:gd name="connsiteX132" fmla="*/ 7897068 w 9009700"/>
              <a:gd name="connsiteY132" fmla="*/ 1603253 h 5318642"/>
              <a:gd name="connsiteX133" fmla="*/ 7980749 w 9009700"/>
              <a:gd name="connsiteY133" fmla="*/ 1591346 h 5318642"/>
              <a:gd name="connsiteX134" fmla="*/ 8020165 w 9009700"/>
              <a:gd name="connsiteY134" fmla="*/ 1516296 h 5318642"/>
              <a:gd name="connsiteX135" fmla="*/ 8149593 w 9009700"/>
              <a:gd name="connsiteY135" fmla="*/ 1615159 h 5318642"/>
              <a:gd name="connsiteX136" fmla="*/ 8262828 w 9009700"/>
              <a:gd name="connsiteY136" fmla="*/ 1624769 h 5318642"/>
              <a:gd name="connsiteX137" fmla="*/ 8323761 w 9009700"/>
              <a:gd name="connsiteY137" fmla="*/ 1692760 h 5318642"/>
              <a:gd name="connsiteX138" fmla="*/ 8411140 w 9009700"/>
              <a:gd name="connsiteY138" fmla="*/ 1738088 h 5318642"/>
              <a:gd name="connsiteX139" fmla="*/ 8480614 w 9009700"/>
              <a:gd name="connsiteY139" fmla="*/ 1665586 h 5318642"/>
              <a:gd name="connsiteX140" fmla="*/ 8527427 w 9009700"/>
              <a:gd name="connsiteY140" fmla="*/ 1740722 h 5318642"/>
              <a:gd name="connsiteX141" fmla="*/ 8671619 w 9009700"/>
              <a:gd name="connsiteY141" fmla="*/ 1770529 h 5318642"/>
              <a:gd name="connsiteX142" fmla="*/ 8712521 w 9009700"/>
              <a:gd name="connsiteY142" fmla="*/ 1835075 h 5318642"/>
              <a:gd name="connsiteX143" fmla="*/ 8811468 w 9009700"/>
              <a:gd name="connsiteY143" fmla="*/ 1869646 h 5318642"/>
              <a:gd name="connsiteX144" fmla="*/ 8910501 w 9009700"/>
              <a:gd name="connsiteY144" fmla="*/ 1830481 h 5318642"/>
              <a:gd name="connsiteX145" fmla="*/ 8966754 w 9009700"/>
              <a:gd name="connsiteY145" fmla="*/ 1890179 h 5318642"/>
              <a:gd name="connsiteX146" fmla="*/ 8924060 w 9009700"/>
              <a:gd name="connsiteY146" fmla="*/ 1967781 h 5318642"/>
              <a:gd name="connsiteX147" fmla="*/ 8994433 w 9009700"/>
              <a:gd name="connsiteY147" fmla="*/ 2028629 h 5318642"/>
              <a:gd name="connsiteX148" fmla="*/ 9005106 w 9009700"/>
              <a:gd name="connsiteY148" fmla="*/ 2119620 h 5318642"/>
              <a:gd name="connsiteX149" fmla="*/ 8900079 w 9009700"/>
              <a:gd name="connsiteY149" fmla="*/ 2168731 h 5318642"/>
              <a:gd name="connsiteX150" fmla="*/ 8786844 w 9009700"/>
              <a:gd name="connsiteY150" fmla="*/ 2255856 h 5318642"/>
              <a:gd name="connsiteX151" fmla="*/ 8819623 w 9009700"/>
              <a:gd name="connsiteY151" fmla="*/ 2329339 h 5318642"/>
              <a:gd name="connsiteX152" fmla="*/ 8915347 w 9009700"/>
              <a:gd name="connsiteY152" fmla="*/ 2339536 h 5318642"/>
              <a:gd name="connsiteX153" fmla="*/ 8931542 w 9009700"/>
              <a:gd name="connsiteY153" fmla="*/ 2393632 h 5318642"/>
              <a:gd name="connsiteX154" fmla="*/ 8853434 w 9009700"/>
              <a:gd name="connsiteY154" fmla="*/ 2436354 h 5318642"/>
              <a:gd name="connsiteX155" fmla="*/ 8778215 w 9009700"/>
              <a:gd name="connsiteY155" fmla="*/ 2479637 h 5318642"/>
              <a:gd name="connsiteX156" fmla="*/ 8789953 w 9009700"/>
              <a:gd name="connsiteY156" fmla="*/ 2549926 h 5318642"/>
              <a:gd name="connsiteX157" fmla="*/ 8832984 w 9009700"/>
              <a:gd name="connsiteY157" fmla="*/ 2635987 h 5318642"/>
              <a:gd name="connsiteX158" fmla="*/ 8886772 w 9009700"/>
              <a:gd name="connsiteY158" fmla="*/ 2722049 h 5318642"/>
              <a:gd name="connsiteX159" fmla="*/ 8843826 w 9009700"/>
              <a:gd name="connsiteY159" fmla="*/ 2815673 h 5318642"/>
              <a:gd name="connsiteX160" fmla="*/ 8831835 w 9009700"/>
              <a:gd name="connsiteY160" fmla="*/ 2908795 h 5318642"/>
              <a:gd name="connsiteX161" fmla="*/ 8806706 w 9009700"/>
              <a:gd name="connsiteY161" fmla="*/ 2942216 h 5318642"/>
              <a:gd name="connsiteX162" fmla="*/ 8800711 w 9009700"/>
              <a:gd name="connsiteY162" fmla="*/ 3034020 h 5318642"/>
              <a:gd name="connsiteX163" fmla="*/ 8736165 w 9009700"/>
              <a:gd name="connsiteY163" fmla="*/ 3055536 h 5318642"/>
              <a:gd name="connsiteX164" fmla="*/ 8633885 w 9009700"/>
              <a:gd name="connsiteY164" fmla="*/ 3055620 h 5318642"/>
              <a:gd name="connsiteX165" fmla="*/ 8492185 w 9009700"/>
              <a:gd name="connsiteY165" fmla="*/ 3053238 h 5318642"/>
              <a:gd name="connsiteX166" fmla="*/ 8410970 w 9009700"/>
              <a:gd name="connsiteY166" fmla="*/ 3046011 h 5318642"/>
              <a:gd name="connsiteX167" fmla="*/ 8322612 w 9009700"/>
              <a:gd name="connsiteY167" fmla="*/ 3062848 h 5318642"/>
              <a:gd name="connsiteX168" fmla="*/ 8282046 w 9009700"/>
              <a:gd name="connsiteY168" fmla="*/ 3103413 h 5318642"/>
              <a:gd name="connsiteX169" fmla="*/ 8230640 w 9009700"/>
              <a:gd name="connsiteY169" fmla="*/ 3159583 h 5318642"/>
              <a:gd name="connsiteX170" fmla="*/ 8175618 w 9009700"/>
              <a:gd name="connsiteY170" fmla="*/ 3193088 h 5318642"/>
              <a:gd name="connsiteX171" fmla="*/ 8084879 w 9009700"/>
              <a:gd name="connsiteY171" fmla="*/ 3199083 h 5318642"/>
              <a:gd name="connsiteX172" fmla="*/ 8034704 w 9009700"/>
              <a:gd name="connsiteY172" fmla="*/ 3287441 h 5318642"/>
              <a:gd name="connsiteX173" fmla="*/ 8032239 w 9009700"/>
              <a:gd name="connsiteY173" fmla="*/ 3372269 h 5318642"/>
              <a:gd name="connsiteX174" fmla="*/ 8027309 w 9009700"/>
              <a:gd name="connsiteY174" fmla="*/ 3452252 h 5318642"/>
              <a:gd name="connsiteX175" fmla="*/ 8004645 w 9009700"/>
              <a:gd name="connsiteY175" fmla="*/ 3528872 h 5318642"/>
              <a:gd name="connsiteX176" fmla="*/ 7940099 w 9009700"/>
              <a:gd name="connsiteY176" fmla="*/ 3550387 h 5318642"/>
              <a:gd name="connsiteX177" fmla="*/ 7838769 w 9009700"/>
              <a:gd name="connsiteY177" fmla="*/ 3534951 h 5318642"/>
              <a:gd name="connsiteX178" fmla="*/ 7696287 w 9009700"/>
              <a:gd name="connsiteY178" fmla="*/ 3546942 h 5318642"/>
              <a:gd name="connsiteX179" fmla="*/ 7638885 w 9009700"/>
              <a:gd name="connsiteY179" fmla="*/ 3570838 h 5318642"/>
              <a:gd name="connsiteX180" fmla="*/ 7606612 w 9009700"/>
              <a:gd name="connsiteY180" fmla="*/ 3614933 h 5318642"/>
              <a:gd name="connsiteX181" fmla="*/ 7545764 w 9009700"/>
              <a:gd name="connsiteY181" fmla="*/ 3667405 h 5318642"/>
              <a:gd name="connsiteX182" fmla="*/ 7470376 w 9009700"/>
              <a:gd name="connsiteY182" fmla="*/ 3652137 h 5318642"/>
              <a:gd name="connsiteX183" fmla="*/ 7423816 w 9009700"/>
              <a:gd name="connsiteY183" fmla="*/ 3700995 h 5318642"/>
              <a:gd name="connsiteX184" fmla="*/ 7387845 w 9009700"/>
              <a:gd name="connsiteY184" fmla="*/ 3689256 h 5318642"/>
              <a:gd name="connsiteX185" fmla="*/ 7348428 w 9009700"/>
              <a:gd name="connsiteY185" fmla="*/ 3765540 h 5318642"/>
              <a:gd name="connsiteX186" fmla="*/ 7316156 w 9009700"/>
              <a:gd name="connsiteY186" fmla="*/ 3776298 h 5318642"/>
              <a:gd name="connsiteX187" fmla="*/ 7176560 w 9009700"/>
              <a:gd name="connsiteY187" fmla="*/ 3746182 h 5318642"/>
              <a:gd name="connsiteX188" fmla="*/ 7090245 w 9009700"/>
              <a:gd name="connsiteY188" fmla="*/ 3840844 h 5318642"/>
              <a:gd name="connsiteX189" fmla="*/ 7025699 w 9009700"/>
              <a:gd name="connsiteY189" fmla="*/ 3862359 h 5318642"/>
              <a:gd name="connsiteX190" fmla="*/ 6969613 w 9009700"/>
              <a:gd name="connsiteY190" fmla="*/ 3825492 h 5318642"/>
              <a:gd name="connsiteX191" fmla="*/ 6854894 w 9009700"/>
              <a:gd name="connsiteY191" fmla="*/ 3818265 h 5318642"/>
              <a:gd name="connsiteX192" fmla="*/ 6767516 w 9009700"/>
              <a:gd name="connsiteY192" fmla="*/ 3862359 h 5318642"/>
              <a:gd name="connsiteX193" fmla="*/ 6713727 w 9009700"/>
              <a:gd name="connsiteY193" fmla="*/ 3894632 h 5318642"/>
              <a:gd name="connsiteX194" fmla="*/ 6670697 w 9009700"/>
              <a:gd name="connsiteY194" fmla="*/ 3948420 h 5318642"/>
              <a:gd name="connsiteX195" fmla="*/ 6627666 w 9009700"/>
              <a:gd name="connsiteY195" fmla="*/ 4002209 h 5318642"/>
              <a:gd name="connsiteX196" fmla="*/ 6570349 w 9009700"/>
              <a:gd name="connsiteY196" fmla="*/ 4041710 h 5318642"/>
              <a:gd name="connsiteX197" fmla="*/ 6530847 w 9009700"/>
              <a:gd name="connsiteY197" fmla="*/ 4099027 h 5318642"/>
              <a:gd name="connsiteX198" fmla="*/ 6444786 w 9009700"/>
              <a:gd name="connsiteY198" fmla="*/ 4163573 h 5318642"/>
              <a:gd name="connsiteX199" fmla="*/ 6399375 w 9009700"/>
              <a:gd name="connsiteY199" fmla="*/ 4203074 h 5318642"/>
              <a:gd name="connsiteX200" fmla="*/ 6345671 w 9009700"/>
              <a:gd name="connsiteY200" fmla="*/ 4235263 h 5318642"/>
              <a:gd name="connsiteX201" fmla="*/ 6362423 w 9009700"/>
              <a:gd name="connsiteY201" fmla="*/ 4347602 h 5318642"/>
              <a:gd name="connsiteX202" fmla="*/ 6416211 w 9009700"/>
              <a:gd name="connsiteY202" fmla="*/ 4446803 h 5318642"/>
              <a:gd name="connsiteX203" fmla="*/ 6487900 w 9009700"/>
              <a:gd name="connsiteY203" fmla="*/ 4574661 h 5318642"/>
              <a:gd name="connsiteX204" fmla="*/ 6561972 w 9009700"/>
              <a:gd name="connsiteY204" fmla="*/ 4658258 h 5318642"/>
              <a:gd name="connsiteX205" fmla="*/ 6652712 w 9009700"/>
              <a:gd name="connsiteY205" fmla="*/ 4731011 h 5318642"/>
              <a:gd name="connsiteX206" fmla="*/ 6716025 w 9009700"/>
              <a:gd name="connsiteY206" fmla="*/ 4684703 h 5318642"/>
              <a:gd name="connsiteX207" fmla="*/ 6804551 w 9009700"/>
              <a:gd name="connsiteY207" fmla="*/ 4595280 h 5318642"/>
              <a:gd name="connsiteX208" fmla="*/ 6909746 w 9009700"/>
              <a:gd name="connsiteY208" fmla="*/ 4660723 h 5318642"/>
              <a:gd name="connsiteX209" fmla="*/ 6965832 w 9009700"/>
              <a:gd name="connsiteY209" fmla="*/ 4591583 h 5318642"/>
              <a:gd name="connsiteX210" fmla="*/ 7154791 w 9009700"/>
              <a:gd name="connsiteY210" fmla="*/ 4615395 h 5318642"/>
              <a:gd name="connsiteX211" fmla="*/ 7213258 w 9009700"/>
              <a:gd name="connsiteY211" fmla="*/ 4666633 h 5318642"/>
              <a:gd name="connsiteX212" fmla="*/ 7150281 w 9009700"/>
              <a:gd name="connsiteY212" fmla="*/ 4714679 h 5318642"/>
              <a:gd name="connsiteX213" fmla="*/ 7115710 w 9009700"/>
              <a:gd name="connsiteY213" fmla="*/ 4774379 h 5318642"/>
              <a:gd name="connsiteX214" fmla="*/ 7117923 w 9009700"/>
              <a:gd name="connsiteY214" fmla="*/ 4825785 h 5318642"/>
              <a:gd name="connsiteX215" fmla="*/ 7108315 w 9009700"/>
              <a:gd name="connsiteY215" fmla="*/ 4874726 h 5318642"/>
              <a:gd name="connsiteX216" fmla="*/ 7085482 w 9009700"/>
              <a:gd name="connsiteY216" fmla="*/ 4896326 h 5318642"/>
              <a:gd name="connsiteX217" fmla="*/ 7020937 w 9009700"/>
              <a:gd name="connsiteY217" fmla="*/ 4905935 h 5318642"/>
              <a:gd name="connsiteX218" fmla="*/ 6950563 w 9009700"/>
              <a:gd name="connsiteY218" fmla="*/ 4902405 h 5318642"/>
              <a:gd name="connsiteX219" fmla="*/ 6855873 w 9009700"/>
              <a:gd name="connsiteY219" fmla="*/ 4910866 h 5318642"/>
              <a:gd name="connsiteX220" fmla="*/ 6786481 w 9009700"/>
              <a:gd name="connsiteY220" fmla="*/ 4904871 h 5318642"/>
              <a:gd name="connsiteX221" fmla="*/ 6726504 w 9009700"/>
              <a:gd name="connsiteY221" fmla="*/ 4848701 h 5318642"/>
              <a:gd name="connsiteX222" fmla="*/ 6626492 w 9009700"/>
              <a:gd name="connsiteY222" fmla="*/ 4860607 h 5318642"/>
              <a:gd name="connsiteX223" fmla="*/ 6596709 w 9009700"/>
              <a:gd name="connsiteY223" fmla="*/ 4927450 h 5318642"/>
              <a:gd name="connsiteX224" fmla="*/ 6556061 w 9009700"/>
              <a:gd name="connsiteY224" fmla="*/ 4972862 h 5318642"/>
              <a:gd name="connsiteX225" fmla="*/ 6498574 w 9009700"/>
              <a:gd name="connsiteY225" fmla="*/ 5002670 h 5318642"/>
              <a:gd name="connsiteX226" fmla="*/ 6441172 w 9009700"/>
              <a:gd name="connsiteY226" fmla="*/ 5037240 h 5318642"/>
              <a:gd name="connsiteX227" fmla="*/ 6299025 w 9009700"/>
              <a:gd name="connsiteY227" fmla="*/ 5047016 h 5318642"/>
              <a:gd name="connsiteX228" fmla="*/ 6180776 w 9009700"/>
              <a:gd name="connsiteY228" fmla="*/ 5094810 h 5318642"/>
              <a:gd name="connsiteX229" fmla="*/ 6088635 w 9009700"/>
              <a:gd name="connsiteY229" fmla="*/ 5195242 h 5318642"/>
              <a:gd name="connsiteX230" fmla="*/ 6031233 w 9009700"/>
              <a:gd name="connsiteY230" fmla="*/ 5252561 h 5318642"/>
              <a:gd name="connsiteX231" fmla="*/ 5971450 w 9009700"/>
              <a:gd name="connsiteY231" fmla="*/ 5282369 h 5318642"/>
              <a:gd name="connsiteX232" fmla="*/ 5934329 w 9009700"/>
              <a:gd name="connsiteY232" fmla="*/ 5312176 h 5318642"/>
              <a:gd name="connsiteX233" fmla="*/ 5885388 w 9009700"/>
              <a:gd name="connsiteY233" fmla="*/ 5303884 h 5318642"/>
              <a:gd name="connsiteX234" fmla="*/ 5826838 w 9009700"/>
              <a:gd name="connsiteY234" fmla="*/ 5305117 h 5318642"/>
              <a:gd name="connsiteX235" fmla="*/ 5744391 w 9009700"/>
              <a:gd name="connsiteY235" fmla="*/ 5318171 h 5318642"/>
              <a:gd name="connsiteX236" fmla="*/ 5691751 w 9009700"/>
              <a:gd name="connsiteY236" fmla="*/ 5282369 h 5318642"/>
              <a:gd name="connsiteX237" fmla="*/ 5660543 w 9009700"/>
              <a:gd name="connsiteY237" fmla="*/ 5238274 h 5318642"/>
              <a:gd name="connsiteX238" fmla="*/ 5584174 w 9009700"/>
              <a:gd name="connsiteY238" fmla="*/ 5174792 h 5318642"/>
              <a:gd name="connsiteX239" fmla="*/ 5665305 w 9009700"/>
              <a:gd name="connsiteY239" fmla="*/ 5113607 h 5318642"/>
              <a:gd name="connsiteX240" fmla="*/ 5643035 w 9009700"/>
              <a:gd name="connsiteY240" fmla="*/ 5043964 h 5318642"/>
              <a:gd name="connsiteX241" fmla="*/ 5683517 w 9009700"/>
              <a:gd name="connsiteY241" fmla="*/ 4948714 h 5318642"/>
              <a:gd name="connsiteX242" fmla="*/ 5674914 w 9009700"/>
              <a:gd name="connsiteY242" fmla="*/ 4861755 h 5318642"/>
              <a:gd name="connsiteX243" fmla="*/ 5573417 w 9009700"/>
              <a:gd name="connsiteY243" fmla="*/ 4819790 h 5318642"/>
              <a:gd name="connsiteX244" fmla="*/ 5495816 w 9009700"/>
              <a:gd name="connsiteY244" fmla="*/ 4820854 h 5318642"/>
              <a:gd name="connsiteX245" fmla="*/ 5447771 w 9009700"/>
              <a:gd name="connsiteY245" fmla="*/ 4742190 h 5318642"/>
              <a:gd name="connsiteX246" fmla="*/ 5359412 w 9009700"/>
              <a:gd name="connsiteY246" fmla="*/ 4690866 h 5318642"/>
              <a:gd name="connsiteX247" fmla="*/ 5285341 w 9009700"/>
              <a:gd name="connsiteY247" fmla="*/ 4670500 h 5318642"/>
              <a:gd name="connsiteX248" fmla="*/ 5164439 w 9009700"/>
              <a:gd name="connsiteY248" fmla="*/ 4704108 h 5318642"/>
              <a:gd name="connsiteX249" fmla="*/ 5128683 w 9009700"/>
              <a:gd name="connsiteY249" fmla="*/ 4640738 h 5318642"/>
              <a:gd name="connsiteX250" fmla="*/ 5186141 w 9009700"/>
              <a:gd name="connsiteY250" fmla="*/ 4572364 h 5318642"/>
              <a:gd name="connsiteX251" fmla="*/ 5258064 w 9009700"/>
              <a:gd name="connsiteY251" fmla="*/ 4574858 h 5318642"/>
              <a:gd name="connsiteX252" fmla="*/ 5340549 w 9009700"/>
              <a:gd name="connsiteY252" fmla="*/ 4506146 h 5318642"/>
              <a:gd name="connsiteX253" fmla="*/ 5411968 w 9009700"/>
              <a:gd name="connsiteY253" fmla="*/ 4461090 h 5318642"/>
              <a:gd name="connsiteX254" fmla="*/ 5455083 w 9009700"/>
              <a:gd name="connsiteY254" fmla="*/ 4421757 h 5318642"/>
              <a:gd name="connsiteX255" fmla="*/ 5473967 w 9009700"/>
              <a:gd name="connsiteY255" fmla="*/ 4391501 h 5318642"/>
              <a:gd name="connsiteX256" fmla="*/ 5533498 w 9009700"/>
              <a:gd name="connsiteY256" fmla="*/ 4412932 h 5318642"/>
              <a:gd name="connsiteX257" fmla="*/ 5619977 w 9009700"/>
              <a:gd name="connsiteY257" fmla="*/ 4362058 h 5318642"/>
              <a:gd name="connsiteX258" fmla="*/ 5695423 w 9009700"/>
              <a:gd name="connsiteY258" fmla="*/ 4334351 h 5318642"/>
              <a:gd name="connsiteX259" fmla="*/ 5700940 w 9009700"/>
              <a:gd name="connsiteY259" fmla="*/ 4285792 h 5318642"/>
              <a:gd name="connsiteX260" fmla="*/ 5688279 w 9009700"/>
              <a:gd name="connsiteY260" fmla="*/ 4236720 h 5318642"/>
              <a:gd name="connsiteX261" fmla="*/ 5617428 w 9009700"/>
              <a:gd name="connsiteY261" fmla="*/ 4224421 h 5318642"/>
              <a:gd name="connsiteX262" fmla="*/ 5523973 w 9009700"/>
              <a:gd name="connsiteY262" fmla="*/ 4167664 h 5318642"/>
              <a:gd name="connsiteX263" fmla="*/ 5455792 w 9009700"/>
              <a:gd name="connsiteY263" fmla="*/ 4187031 h 5318642"/>
              <a:gd name="connsiteX264" fmla="*/ 5393002 w 9009700"/>
              <a:gd name="connsiteY264" fmla="*/ 4245451 h 5318642"/>
              <a:gd name="connsiteX265" fmla="*/ 5285052 w 9009700"/>
              <a:gd name="connsiteY265" fmla="*/ 4229576 h 5318642"/>
              <a:gd name="connsiteX266" fmla="*/ 5212027 w 9009700"/>
              <a:gd name="connsiteY266" fmla="*/ 4223226 h 5318642"/>
              <a:gd name="connsiteX267" fmla="*/ 5143111 w 9009700"/>
              <a:gd name="connsiteY267" fmla="*/ 4185089 h 5318642"/>
              <a:gd name="connsiteX268" fmla="*/ 5110838 w 9009700"/>
              <a:gd name="connsiteY268" fmla="*/ 4195846 h 5318642"/>
              <a:gd name="connsiteX269" fmla="*/ 5014019 w 9009700"/>
              <a:gd name="connsiteY269" fmla="*/ 4185089 h 5318642"/>
              <a:gd name="connsiteX270" fmla="*/ 4949473 w 9009700"/>
              <a:gd name="connsiteY270" fmla="*/ 4152816 h 5318642"/>
              <a:gd name="connsiteX271" fmla="*/ 4895685 w 9009700"/>
              <a:gd name="connsiteY271" fmla="*/ 4099027 h 5318642"/>
              <a:gd name="connsiteX272" fmla="*/ 4824677 w 9009700"/>
              <a:gd name="connsiteY272" fmla="*/ 4093051 h 5318642"/>
              <a:gd name="connsiteX273" fmla="*/ 4793562 w 9009700"/>
              <a:gd name="connsiteY273" fmla="*/ 4048414 h 5318642"/>
              <a:gd name="connsiteX274" fmla="*/ 4891352 w 9009700"/>
              <a:gd name="connsiteY274" fmla="*/ 4007326 h 5318642"/>
              <a:gd name="connsiteX275" fmla="*/ 4869239 w 9009700"/>
              <a:gd name="connsiteY275" fmla="*/ 3944536 h 5318642"/>
              <a:gd name="connsiteX276" fmla="*/ 4739876 w 9009700"/>
              <a:gd name="connsiteY276" fmla="*/ 3934488 h 5318642"/>
              <a:gd name="connsiteX277" fmla="*/ 4628163 w 9009700"/>
              <a:gd name="connsiteY277" fmla="*/ 3859707 h 5318642"/>
              <a:gd name="connsiteX278" fmla="*/ 4491302 w 9009700"/>
              <a:gd name="connsiteY278" fmla="*/ 3870801 h 5318642"/>
              <a:gd name="connsiteX279" fmla="*/ 4410358 w 9009700"/>
              <a:gd name="connsiteY279" fmla="*/ 3860417 h 5318642"/>
              <a:gd name="connsiteX280" fmla="*/ 4316677 w 9009700"/>
              <a:gd name="connsiteY280" fmla="*/ 3873976 h 5318642"/>
              <a:gd name="connsiteX281" fmla="*/ 4291277 w 9009700"/>
              <a:gd name="connsiteY281" fmla="*/ 3899376 h 5318642"/>
              <a:gd name="connsiteX282" fmla="*/ 4294452 w 9009700"/>
              <a:gd name="connsiteY282" fmla="*/ 3947001 h 5318642"/>
              <a:gd name="connsiteX283" fmla="*/ 4260984 w 9009700"/>
              <a:gd name="connsiteY283" fmla="*/ 4045239 h 5318642"/>
              <a:gd name="connsiteX284" fmla="*/ 4217953 w 9009700"/>
              <a:gd name="connsiteY284" fmla="*/ 4109785 h 5318642"/>
              <a:gd name="connsiteX285" fmla="*/ 4196438 w 9009700"/>
              <a:gd name="connsiteY285" fmla="*/ 4142058 h 5318642"/>
              <a:gd name="connsiteX286" fmla="*/ 4164165 w 9009700"/>
              <a:gd name="connsiteY286" fmla="*/ 4174331 h 5318642"/>
              <a:gd name="connsiteX287" fmla="*/ 4110377 w 9009700"/>
              <a:gd name="connsiteY287" fmla="*/ 4217362 h 5318642"/>
              <a:gd name="connsiteX288" fmla="*/ 4084902 w 9009700"/>
              <a:gd name="connsiteY288" fmla="*/ 4270851 h 5318642"/>
              <a:gd name="connsiteX289" fmla="*/ 4035073 w 9009700"/>
              <a:gd name="connsiteY289" fmla="*/ 4335696 h 5318642"/>
              <a:gd name="connsiteX290" fmla="*/ 4002800 w 9009700"/>
              <a:gd name="connsiteY290" fmla="*/ 4367969 h 5318642"/>
              <a:gd name="connsiteX291" fmla="*/ 3912854 w 9009700"/>
              <a:gd name="connsiteY291" fmla="*/ 4468485 h 5318642"/>
              <a:gd name="connsiteX292" fmla="*/ 3826793 w 9009700"/>
              <a:gd name="connsiteY292" fmla="*/ 4537439 h 5318642"/>
              <a:gd name="connsiteX293" fmla="*/ 3769120 w 9009700"/>
              <a:gd name="connsiteY293" fmla="*/ 4563362 h 5318642"/>
              <a:gd name="connsiteX294" fmla="*/ 3802327 w 9009700"/>
              <a:gd name="connsiteY294" fmla="*/ 4639151 h 5318642"/>
              <a:gd name="connsiteX295" fmla="*/ 3799152 w 9009700"/>
              <a:gd name="connsiteY295" fmla="*/ 4728051 h 5318642"/>
              <a:gd name="connsiteX296" fmla="*/ 3733859 w 9009700"/>
              <a:gd name="connsiteY296" fmla="*/ 4755244 h 5318642"/>
              <a:gd name="connsiteX297" fmla="*/ 3688027 w 9009700"/>
              <a:gd name="connsiteY297" fmla="*/ 4693126 h 5318642"/>
              <a:gd name="connsiteX298" fmla="*/ 3610408 w 9009700"/>
              <a:gd name="connsiteY298" fmla="*/ 4641840 h 5318642"/>
              <a:gd name="connsiteX299" fmla="*/ 3488002 w 9009700"/>
              <a:gd name="connsiteY299" fmla="*/ 4664551 h 5318642"/>
              <a:gd name="connsiteX300" fmla="*/ 3411802 w 9009700"/>
              <a:gd name="connsiteY300" fmla="*/ 4728051 h 5318642"/>
              <a:gd name="connsiteX301" fmla="*/ 3330709 w 9009700"/>
              <a:gd name="connsiteY301" fmla="*/ 4725436 h 5318642"/>
              <a:gd name="connsiteX302" fmla="*/ 3275277 w 9009700"/>
              <a:gd name="connsiteY302" fmla="*/ 4785201 h 5318642"/>
              <a:gd name="connsiteX303" fmla="*/ 3201094 w 9009700"/>
              <a:gd name="connsiteY303" fmla="*/ 4788750 h 5318642"/>
              <a:gd name="connsiteX304" fmla="*/ 3142188 w 9009700"/>
              <a:gd name="connsiteY304" fmla="*/ 4755244 h 5318642"/>
              <a:gd name="connsiteX305" fmla="*/ 3088400 w 9009700"/>
              <a:gd name="connsiteY305" fmla="*/ 4712213 h 5318642"/>
              <a:gd name="connsiteX306" fmla="*/ 3021277 w 9009700"/>
              <a:gd name="connsiteY306" fmla="*/ 4591526 h 5318642"/>
              <a:gd name="connsiteX307" fmla="*/ 3043502 w 9009700"/>
              <a:gd name="connsiteY307" fmla="*/ 4556601 h 5318642"/>
              <a:gd name="connsiteX308" fmla="*/ 3077643 w 9009700"/>
              <a:gd name="connsiteY308" fmla="*/ 4561606 h 5318642"/>
              <a:gd name="connsiteX309" fmla="*/ 3119702 w 9009700"/>
              <a:gd name="connsiteY309" fmla="*/ 4585176 h 5318642"/>
              <a:gd name="connsiteX310" fmla="*/ 3162658 w 9009700"/>
              <a:gd name="connsiteY310" fmla="*/ 4560037 h 5318642"/>
              <a:gd name="connsiteX311" fmla="*/ 3160977 w 9009700"/>
              <a:gd name="connsiteY311" fmla="*/ 4505801 h 5318642"/>
              <a:gd name="connsiteX312" fmla="*/ 3131431 w 9009700"/>
              <a:gd name="connsiteY312" fmla="*/ 4443272 h 5318642"/>
              <a:gd name="connsiteX313" fmla="*/ 3180811 w 9009700"/>
              <a:gd name="connsiteY313" fmla="*/ 4404126 h 5318642"/>
              <a:gd name="connsiteX314" fmla="*/ 3257534 w 9009700"/>
              <a:gd name="connsiteY314" fmla="*/ 4377680 h 5318642"/>
              <a:gd name="connsiteX315" fmla="*/ 3288388 w 9009700"/>
              <a:gd name="connsiteY315" fmla="*/ 4261812 h 5318642"/>
              <a:gd name="connsiteX316" fmla="*/ 3400559 w 9009700"/>
              <a:gd name="connsiteY316" fmla="*/ 4243658 h 5318642"/>
              <a:gd name="connsiteX317" fmla="*/ 3411802 w 9009700"/>
              <a:gd name="connsiteY317" fmla="*/ 4140676 h 5318642"/>
              <a:gd name="connsiteX318" fmla="*/ 3369332 w 9009700"/>
              <a:gd name="connsiteY318" fmla="*/ 4050170 h 5318642"/>
              <a:gd name="connsiteX319" fmla="*/ 3390660 w 9009700"/>
              <a:gd name="connsiteY319" fmla="*/ 3941361 h 5318642"/>
              <a:gd name="connsiteX320" fmla="*/ 3478851 w 9009700"/>
              <a:gd name="connsiteY320" fmla="*/ 3891270 h 5318642"/>
              <a:gd name="connsiteX321" fmla="*/ 3578321 w 9009700"/>
              <a:gd name="connsiteY321" fmla="*/ 3897097 h 5318642"/>
              <a:gd name="connsiteX322" fmla="*/ 3658556 w 9009700"/>
              <a:gd name="connsiteY322" fmla="*/ 3948420 h 5318642"/>
              <a:gd name="connsiteX323" fmla="*/ 3726276 w 9009700"/>
              <a:gd name="connsiteY323" fmla="*/ 3984578 h 5318642"/>
              <a:gd name="connsiteX324" fmla="*/ 3802103 w 9009700"/>
              <a:gd name="connsiteY324" fmla="*/ 3954770 h 5318642"/>
              <a:gd name="connsiteX325" fmla="*/ 3902283 w 9009700"/>
              <a:gd name="connsiteY325" fmla="*/ 3963063 h 5318642"/>
              <a:gd name="connsiteX326" fmla="*/ 3888351 w 9009700"/>
              <a:gd name="connsiteY326" fmla="*/ 3865011 h 5318642"/>
              <a:gd name="connsiteX327" fmla="*/ 3899818 w 9009700"/>
              <a:gd name="connsiteY327" fmla="*/ 3759713 h 5318642"/>
              <a:gd name="connsiteX328" fmla="*/ 3817978 w 9009700"/>
              <a:gd name="connsiteY328" fmla="*/ 3709997 h 5318642"/>
              <a:gd name="connsiteX329" fmla="*/ 3738790 w 9009700"/>
              <a:gd name="connsiteY329" fmla="*/ 3651091 h 5318642"/>
              <a:gd name="connsiteX330" fmla="*/ 3690828 w 9009700"/>
              <a:gd name="connsiteY330" fmla="*/ 3571903 h 5318642"/>
              <a:gd name="connsiteX331" fmla="*/ 3647798 w 9009700"/>
              <a:gd name="connsiteY331" fmla="*/ 3518115 h 5318642"/>
              <a:gd name="connsiteX332" fmla="*/ 3644100 w 9009700"/>
              <a:gd name="connsiteY332" fmla="*/ 3410538 h 5318642"/>
              <a:gd name="connsiteX333" fmla="*/ 3547094 w 9009700"/>
              <a:gd name="connsiteY333" fmla="*/ 3368217 h 5318642"/>
              <a:gd name="connsiteX334" fmla="*/ 3462789 w 9009700"/>
              <a:gd name="connsiteY334" fmla="*/ 3263106 h 5318642"/>
              <a:gd name="connsiteX335" fmla="*/ 3497191 w 9009700"/>
              <a:gd name="connsiteY335" fmla="*/ 3173870 h 5318642"/>
              <a:gd name="connsiteX336" fmla="*/ 3520126 w 9009700"/>
              <a:gd name="connsiteY336" fmla="*/ 3083924 h 5318642"/>
              <a:gd name="connsiteX337" fmla="*/ 3454160 w 9009700"/>
              <a:gd name="connsiteY337" fmla="*/ 2990990 h 5318642"/>
              <a:gd name="connsiteX338" fmla="*/ 3370564 w 9009700"/>
              <a:gd name="connsiteY338" fmla="*/ 2973359 h 5318642"/>
              <a:gd name="connsiteX339" fmla="*/ 3304973 w 9009700"/>
              <a:gd name="connsiteY339" fmla="*/ 2894171 h 5318642"/>
              <a:gd name="connsiteX340" fmla="*/ 3237775 w 9009700"/>
              <a:gd name="connsiteY340" fmla="*/ 2840551 h 5318642"/>
              <a:gd name="connsiteX341" fmla="*/ 3185583 w 9009700"/>
              <a:gd name="connsiteY341" fmla="*/ 2838926 h 5318642"/>
              <a:gd name="connsiteX342" fmla="*/ 3135129 w 9009700"/>
              <a:gd name="connsiteY342" fmla="*/ 2886859 h 5318642"/>
              <a:gd name="connsiteX343" fmla="*/ 3088400 w 9009700"/>
              <a:gd name="connsiteY343" fmla="*/ 2829625 h 5318642"/>
              <a:gd name="connsiteX344" fmla="*/ 3012033 w 9009700"/>
              <a:gd name="connsiteY344" fmla="*/ 2820016 h 5318642"/>
              <a:gd name="connsiteX345" fmla="*/ 2943872 w 9009700"/>
              <a:gd name="connsiteY345" fmla="*/ 2788976 h 5318642"/>
              <a:gd name="connsiteX346" fmla="*/ 2926951 w 9009700"/>
              <a:gd name="connsiteY346" fmla="*/ 2705547 h 5318642"/>
              <a:gd name="connsiteX347" fmla="*/ 2861257 w 9009700"/>
              <a:gd name="connsiteY347" fmla="*/ 2718518 h 5318642"/>
              <a:gd name="connsiteX348" fmla="*/ 2761973 w 9009700"/>
              <a:gd name="connsiteY348" fmla="*/ 2629012 h 5318642"/>
              <a:gd name="connsiteX349" fmla="*/ 2647337 w 9009700"/>
              <a:gd name="connsiteY349" fmla="*/ 2646745 h 5318642"/>
              <a:gd name="connsiteX350" fmla="*/ 2553963 w 9009700"/>
              <a:gd name="connsiteY350" fmla="*/ 2702747 h 5318642"/>
              <a:gd name="connsiteX351" fmla="*/ 2432184 w 9009700"/>
              <a:gd name="connsiteY351" fmla="*/ 2711291 h 5318642"/>
              <a:gd name="connsiteX352" fmla="*/ 2303092 w 9009700"/>
              <a:gd name="connsiteY352" fmla="*/ 2743564 h 5318642"/>
              <a:gd name="connsiteX353" fmla="*/ 2206273 w 9009700"/>
              <a:gd name="connsiteY353" fmla="*/ 2775837 h 5318642"/>
              <a:gd name="connsiteX354" fmla="*/ 2153634 w 9009700"/>
              <a:gd name="connsiteY354" fmla="*/ 2850972 h 5318642"/>
              <a:gd name="connsiteX355" fmla="*/ 2093850 w 9009700"/>
              <a:gd name="connsiteY355" fmla="*/ 2910756 h 5318642"/>
              <a:gd name="connsiteX356" fmla="*/ 2042443 w 9009700"/>
              <a:gd name="connsiteY356" fmla="*/ 2949109 h 5318642"/>
              <a:gd name="connsiteX357" fmla="*/ 1941030 w 9009700"/>
              <a:gd name="connsiteY357" fmla="*/ 2951573 h 5318642"/>
              <a:gd name="connsiteX358" fmla="*/ 1856117 w 9009700"/>
              <a:gd name="connsiteY358" fmla="*/ 2969642 h 5318642"/>
              <a:gd name="connsiteX359" fmla="*/ 1720573 w 9009700"/>
              <a:gd name="connsiteY359" fmla="*/ 2977225 h 5318642"/>
              <a:gd name="connsiteX360" fmla="*/ 1587093 w 9009700"/>
              <a:gd name="connsiteY360" fmla="*/ 2999451 h 5318642"/>
              <a:gd name="connsiteX361" fmla="*/ 1513106 w 9009700"/>
              <a:gd name="connsiteY361" fmla="*/ 3066378 h 5318642"/>
              <a:gd name="connsiteX362" fmla="*/ 1473436 w 9009700"/>
              <a:gd name="connsiteY362" fmla="*/ 3120082 h 5318642"/>
              <a:gd name="connsiteX363" fmla="*/ 1410207 w 9009700"/>
              <a:gd name="connsiteY363" fmla="*/ 3130839 h 5318642"/>
              <a:gd name="connsiteX364" fmla="*/ 1352805 w 9009700"/>
              <a:gd name="connsiteY364" fmla="*/ 3105795 h 5318642"/>
              <a:gd name="connsiteX365" fmla="*/ 1302631 w 9009700"/>
              <a:gd name="connsiteY365" fmla="*/ 3066293 h 5318642"/>
              <a:gd name="connsiteX366" fmla="*/ 1281116 w 9009700"/>
              <a:gd name="connsiteY366" fmla="*/ 3034020 h 5318642"/>
              <a:gd name="connsiteX367" fmla="*/ 1212872 w 9009700"/>
              <a:gd name="connsiteY367" fmla="*/ 2974405 h 5318642"/>
              <a:gd name="connsiteX368" fmla="*/ 1108993 w 9009700"/>
              <a:gd name="connsiteY368" fmla="*/ 2980232 h 5318642"/>
              <a:gd name="connsiteX369" fmla="*/ 1039684 w 9009700"/>
              <a:gd name="connsiteY369" fmla="*/ 2999198 h 5318642"/>
              <a:gd name="connsiteX370" fmla="*/ 982927 w 9009700"/>
              <a:gd name="connsiteY370" fmla="*/ 2981801 h 5318642"/>
              <a:gd name="connsiteX371" fmla="*/ 897202 w 9009700"/>
              <a:gd name="connsiteY371" fmla="*/ 2984182 h 5318642"/>
              <a:gd name="connsiteX372" fmla="*/ 837671 w 9009700"/>
              <a:gd name="connsiteY372" fmla="*/ 2960370 h 5318642"/>
              <a:gd name="connsiteX373" fmla="*/ 732476 w 9009700"/>
              <a:gd name="connsiteY373" fmla="*/ 2958717 h 5318642"/>
              <a:gd name="connsiteX374" fmla="*/ 657256 w 9009700"/>
              <a:gd name="connsiteY374" fmla="*/ 2937117 h 5318642"/>
              <a:gd name="connsiteX375" fmla="*/ 597557 w 9009700"/>
              <a:gd name="connsiteY375" fmla="*/ 2912073 h 5318642"/>
              <a:gd name="connsiteX376" fmla="*/ 571111 w 9009700"/>
              <a:gd name="connsiteY376" fmla="*/ 2883413 h 5318642"/>
              <a:gd name="connsiteX377" fmla="*/ 459836 w 9009700"/>
              <a:gd name="connsiteY377" fmla="*/ 2899017 h 5318642"/>
              <a:gd name="connsiteX378" fmla="*/ 420504 w 9009700"/>
              <a:gd name="connsiteY378" fmla="*/ 2947959 h 5318642"/>
              <a:gd name="connsiteX379" fmla="*/ 356658 w 9009700"/>
              <a:gd name="connsiteY379" fmla="*/ 2936557 h 5318642"/>
              <a:gd name="connsiteX380" fmla="*/ 304467 w 9009700"/>
              <a:gd name="connsiteY380" fmla="*/ 2889577 h 5318642"/>
              <a:gd name="connsiteX381" fmla="*/ 226866 w 9009700"/>
              <a:gd name="connsiteY381" fmla="*/ 2883413 h 5318642"/>
              <a:gd name="connsiteX382" fmla="*/ 190811 w 9009700"/>
              <a:gd name="connsiteY382" fmla="*/ 2795055 h 5318642"/>
              <a:gd name="connsiteX383" fmla="*/ 108532 w 9009700"/>
              <a:gd name="connsiteY383" fmla="*/ 2754322 h 5318642"/>
              <a:gd name="connsiteX384" fmla="*/ 31100 w 9009700"/>
              <a:gd name="connsiteY384" fmla="*/ 2693390 h 5318642"/>
              <a:gd name="connsiteX385" fmla="*/ 2273 w 9009700"/>
              <a:gd name="connsiteY385" fmla="*/ 2605116 h 5318642"/>
              <a:gd name="connsiteX386" fmla="*/ 32080 w 9009700"/>
              <a:gd name="connsiteY386" fmla="*/ 2483083 h 5318642"/>
              <a:gd name="connsiteX387" fmla="*/ 108532 w 9009700"/>
              <a:gd name="connsiteY387" fmla="*/ 2420835 h 5318642"/>
              <a:gd name="connsiteX388" fmla="*/ 111166 w 9009700"/>
              <a:gd name="connsiteY388" fmla="*/ 2316956 h 5318642"/>
              <a:gd name="connsiteX389" fmla="*/ 189914 w 9009700"/>
              <a:gd name="connsiteY389" fmla="*/ 2246330 h 5318642"/>
              <a:gd name="connsiteX390" fmla="*/ 222187 w 9009700"/>
              <a:gd name="connsiteY390" fmla="*/ 2191478 h 5318642"/>
              <a:gd name="connsiteX391" fmla="*/ 269897 w 9009700"/>
              <a:gd name="connsiteY391" fmla="*/ 2151893 h 5318642"/>
              <a:gd name="connsiteX392" fmla="*/ 285501 w 9009700"/>
              <a:gd name="connsiteY392" fmla="*/ 2053926 h 5318642"/>
              <a:gd name="connsiteX393" fmla="*/ 254629 w 9009700"/>
              <a:gd name="connsiteY393" fmla="*/ 1923686 h 5318642"/>
              <a:gd name="connsiteX394" fmla="*/ 298640 w 9009700"/>
              <a:gd name="connsiteY394" fmla="*/ 1850847 h 5318642"/>
              <a:gd name="connsiteX395" fmla="*/ 366716 w 9009700"/>
              <a:gd name="connsiteY395" fmla="*/ 1721587 h 5318642"/>
              <a:gd name="connsiteX396" fmla="*/ 452777 w 9009700"/>
              <a:gd name="connsiteY396" fmla="*/ 1667799 h 5318642"/>
              <a:gd name="connsiteX0" fmla="*/ 438742 w 9009700"/>
              <a:gd name="connsiteY0" fmla="*/ 1680770 h 5318642"/>
              <a:gd name="connsiteX1" fmla="*/ 463817 w 9009700"/>
              <a:gd name="connsiteY1" fmla="*/ 1629251 h 5318642"/>
              <a:gd name="connsiteX2" fmla="*/ 520967 w 9009700"/>
              <a:gd name="connsiteY2" fmla="*/ 1614964 h 5318642"/>
              <a:gd name="connsiteX3" fmla="*/ 552061 w 9009700"/>
              <a:gd name="connsiteY3" fmla="*/ 1547167 h 5318642"/>
              <a:gd name="connsiteX4" fmla="*/ 624899 w 9009700"/>
              <a:gd name="connsiteY4" fmla="*/ 1498226 h 5318642"/>
              <a:gd name="connsiteX5" fmla="*/ 662018 w 9009700"/>
              <a:gd name="connsiteY5" fmla="*/ 1442056 h 5318642"/>
              <a:gd name="connsiteX6" fmla="*/ 721718 w 9009700"/>
              <a:gd name="connsiteY6" fmla="*/ 1431131 h 5318642"/>
              <a:gd name="connsiteX7" fmla="*/ 757772 w 9009700"/>
              <a:gd name="connsiteY7" fmla="*/ 1347535 h 5318642"/>
              <a:gd name="connsiteX8" fmla="*/ 855488 w 9009700"/>
              <a:gd name="connsiteY8" fmla="*/ 1315262 h 5318642"/>
              <a:gd name="connsiteX9" fmla="*/ 958386 w 9009700"/>
              <a:gd name="connsiteY9" fmla="*/ 1302039 h 5318642"/>
              <a:gd name="connsiteX10" fmla="*/ 947628 w 9009700"/>
              <a:gd name="connsiteY10" fmla="*/ 1215978 h 5318642"/>
              <a:gd name="connsiteX11" fmla="*/ 940067 w 9009700"/>
              <a:gd name="connsiteY11" fmla="*/ 1157764 h 5318642"/>
              <a:gd name="connsiteX12" fmla="*/ 913058 w 9009700"/>
              <a:gd name="connsiteY12" fmla="*/ 1107421 h 5318642"/>
              <a:gd name="connsiteX13" fmla="*/ 930542 w 9009700"/>
              <a:gd name="connsiteY13" fmla="*/ 1050607 h 5318642"/>
              <a:gd name="connsiteX14" fmla="*/ 967911 w 9009700"/>
              <a:gd name="connsiteY14" fmla="*/ 1007968 h 5318642"/>
              <a:gd name="connsiteX15" fmla="*/ 893840 w 9009700"/>
              <a:gd name="connsiteY15" fmla="*/ 947037 h 5318642"/>
              <a:gd name="connsiteX16" fmla="*/ 866414 w 9009700"/>
              <a:gd name="connsiteY16" fmla="*/ 912383 h 5318642"/>
              <a:gd name="connsiteX17" fmla="*/ 840052 w 9009700"/>
              <a:gd name="connsiteY17" fmla="*/ 871733 h 5318642"/>
              <a:gd name="connsiteX18" fmla="*/ 782733 w 9009700"/>
              <a:gd name="connsiteY18" fmla="*/ 810634 h 5318642"/>
              <a:gd name="connsiteX19" fmla="*/ 729114 w 9009700"/>
              <a:gd name="connsiteY19" fmla="*/ 719810 h 5318642"/>
              <a:gd name="connsiteX20" fmla="*/ 733792 w 9009700"/>
              <a:gd name="connsiteY20" fmla="*/ 653050 h 5318642"/>
              <a:gd name="connsiteX21" fmla="*/ 700287 w 9009700"/>
              <a:gd name="connsiteY21" fmla="*/ 575282 h 5318642"/>
              <a:gd name="connsiteX22" fmla="*/ 727713 w 9009700"/>
              <a:gd name="connsiteY22" fmla="*/ 502444 h 5318642"/>
              <a:gd name="connsiteX23" fmla="*/ 786264 w 9009700"/>
              <a:gd name="connsiteY23" fmla="*/ 462943 h 5318642"/>
              <a:gd name="connsiteX24" fmla="*/ 847112 w 9009700"/>
              <a:gd name="connsiteY24" fmla="*/ 480760 h 5318642"/>
              <a:gd name="connsiteX25" fmla="*/ 905831 w 9009700"/>
              <a:gd name="connsiteY25" fmla="*/ 523706 h 5318642"/>
              <a:gd name="connsiteX26" fmla="*/ 963879 w 9009700"/>
              <a:gd name="connsiteY26" fmla="*/ 529114 h 5318642"/>
              <a:gd name="connsiteX27" fmla="*/ 995590 w 9009700"/>
              <a:gd name="connsiteY27" fmla="*/ 492834 h 5318642"/>
              <a:gd name="connsiteX28" fmla="*/ 1058903 w 9009700"/>
              <a:gd name="connsiteY28" fmla="*/ 404560 h 5318642"/>
              <a:gd name="connsiteX29" fmla="*/ 1179535 w 9009700"/>
              <a:gd name="connsiteY29" fmla="*/ 329341 h 5318642"/>
              <a:gd name="connsiteX30" fmla="*/ 1354404 w 9009700"/>
              <a:gd name="connsiteY30" fmla="*/ 340995 h 5318642"/>
              <a:gd name="connsiteX31" fmla="*/ 1449624 w 9009700"/>
              <a:gd name="connsiteY31" fmla="*/ 325727 h 5318642"/>
              <a:gd name="connsiteX32" fmla="*/ 1536917 w 9009700"/>
              <a:gd name="connsiteY32" fmla="*/ 287459 h 5318642"/>
              <a:gd name="connsiteX33" fmla="*/ 1675873 w 9009700"/>
              <a:gd name="connsiteY33" fmla="*/ 338614 h 5318642"/>
              <a:gd name="connsiteX34" fmla="*/ 1790254 w 9009700"/>
              <a:gd name="connsiteY34" fmla="*/ 317266 h 5318642"/>
              <a:gd name="connsiteX35" fmla="*/ 1973135 w 9009700"/>
              <a:gd name="connsiteY35" fmla="*/ 322113 h 5318642"/>
              <a:gd name="connsiteX36" fmla="*/ 2118785 w 9009700"/>
              <a:gd name="connsiteY36" fmla="*/ 364808 h 5318642"/>
              <a:gd name="connsiteX37" fmla="*/ 2281577 w 9009700"/>
              <a:gd name="connsiteY37" fmla="*/ 398397 h 5318642"/>
              <a:gd name="connsiteX38" fmla="*/ 2442941 w 9009700"/>
              <a:gd name="connsiteY38" fmla="*/ 409322 h 5318642"/>
              <a:gd name="connsiteX39" fmla="*/ 2520626 w 9009700"/>
              <a:gd name="connsiteY39" fmla="*/ 446274 h 5318642"/>
              <a:gd name="connsiteX40" fmla="*/ 2568587 w 9009700"/>
              <a:gd name="connsiteY40" fmla="*/ 546454 h 5318642"/>
              <a:gd name="connsiteX41" fmla="*/ 2658094 w 9009700"/>
              <a:gd name="connsiteY41" fmla="*/ 538246 h 5318642"/>
              <a:gd name="connsiteX42" fmla="*/ 2735530 w 9009700"/>
              <a:gd name="connsiteY42" fmla="*/ 498157 h 5318642"/>
              <a:gd name="connsiteX43" fmla="*/ 2814110 w 9009700"/>
              <a:gd name="connsiteY43" fmla="*/ 550545 h 5318642"/>
              <a:gd name="connsiteX44" fmla="*/ 2892691 w 9009700"/>
              <a:gd name="connsiteY44" fmla="*/ 505301 h 5318642"/>
              <a:gd name="connsiteX45" fmla="*/ 2952223 w 9009700"/>
              <a:gd name="connsiteY45" fmla="*/ 569595 h 5318642"/>
              <a:gd name="connsiteX46" fmla="*/ 3009373 w 9009700"/>
              <a:gd name="connsiteY46" fmla="*/ 495776 h 5318642"/>
              <a:gd name="connsiteX47" fmla="*/ 3137594 w 9009700"/>
              <a:gd name="connsiteY47" fmla="*/ 558529 h 5318642"/>
              <a:gd name="connsiteX48" fmla="*/ 3240240 w 9009700"/>
              <a:gd name="connsiteY48" fmla="*/ 551469 h 5318642"/>
              <a:gd name="connsiteX49" fmla="*/ 3293944 w 9009700"/>
              <a:gd name="connsiteY49" fmla="*/ 614614 h 5318642"/>
              <a:gd name="connsiteX50" fmla="*/ 3381406 w 9009700"/>
              <a:gd name="connsiteY50" fmla="*/ 527656 h 5318642"/>
              <a:gd name="connsiteX51" fmla="*/ 3473295 w 9009700"/>
              <a:gd name="connsiteY51" fmla="*/ 500146 h 5318642"/>
              <a:gd name="connsiteX52" fmla="*/ 3526018 w 9009700"/>
              <a:gd name="connsiteY52" fmla="*/ 556147 h 5318642"/>
              <a:gd name="connsiteX53" fmla="*/ 3548681 w 9009700"/>
              <a:gd name="connsiteY53" fmla="*/ 616996 h 5318642"/>
              <a:gd name="connsiteX54" fmla="*/ 3605916 w 9009700"/>
              <a:gd name="connsiteY54" fmla="*/ 662323 h 5318642"/>
              <a:gd name="connsiteX55" fmla="*/ 3658556 w 9009700"/>
              <a:gd name="connsiteY55" fmla="*/ 635065 h 5318642"/>
              <a:gd name="connsiteX56" fmla="*/ 3725650 w 9009700"/>
              <a:gd name="connsiteY56" fmla="*/ 579063 h 5318642"/>
              <a:gd name="connsiteX57" fmla="*/ 3798405 w 9009700"/>
              <a:gd name="connsiteY57" fmla="*/ 613550 h 5318642"/>
              <a:gd name="connsiteX58" fmla="*/ 3873767 w 9009700"/>
              <a:gd name="connsiteY58" fmla="*/ 621982 h 5318642"/>
              <a:gd name="connsiteX59" fmla="*/ 3956156 w 9009700"/>
              <a:gd name="connsiteY59" fmla="*/ 590970 h 5318642"/>
              <a:gd name="connsiteX60" fmla="*/ 4024147 w 9009700"/>
              <a:gd name="connsiteY60" fmla="*/ 589821 h 5318642"/>
              <a:gd name="connsiteX61" fmla="*/ 4079336 w 9009700"/>
              <a:gd name="connsiteY61" fmla="*/ 685155 h 5318642"/>
              <a:gd name="connsiteX62" fmla="*/ 4161700 w 9009700"/>
              <a:gd name="connsiteY62" fmla="*/ 773429 h 5318642"/>
              <a:gd name="connsiteX63" fmla="*/ 4235771 w 9009700"/>
              <a:gd name="connsiteY63" fmla="*/ 721126 h 5318642"/>
              <a:gd name="connsiteX64" fmla="*/ 4245242 w 9009700"/>
              <a:gd name="connsiteY64" fmla="*/ 662464 h 5318642"/>
              <a:gd name="connsiteX65" fmla="*/ 4176185 w 9009700"/>
              <a:gd name="connsiteY65" fmla="*/ 579119 h 5318642"/>
              <a:gd name="connsiteX66" fmla="*/ 4154808 w 9009700"/>
              <a:gd name="connsiteY66" fmla="*/ 498997 h 5318642"/>
              <a:gd name="connsiteX67" fmla="*/ 4217953 w 9009700"/>
              <a:gd name="connsiteY67" fmla="*/ 452185 h 5318642"/>
              <a:gd name="connsiteX68" fmla="*/ 4239553 w 9009700"/>
              <a:gd name="connsiteY68" fmla="*/ 381729 h 5318642"/>
              <a:gd name="connsiteX69" fmla="*/ 4325698 w 9009700"/>
              <a:gd name="connsiteY69" fmla="*/ 319480 h 5318642"/>
              <a:gd name="connsiteX70" fmla="*/ 4398704 w 9009700"/>
              <a:gd name="connsiteY70" fmla="*/ 221680 h 5318642"/>
              <a:gd name="connsiteX71" fmla="*/ 4459554 w 9009700"/>
              <a:gd name="connsiteY71" fmla="*/ 207645 h 5318642"/>
              <a:gd name="connsiteX72" fmla="*/ 4523845 w 9009700"/>
              <a:gd name="connsiteY72" fmla="*/ 250171 h 5318642"/>
              <a:gd name="connsiteX73" fmla="*/ 4602847 w 9009700"/>
              <a:gd name="connsiteY73" fmla="*/ 171506 h 5318642"/>
              <a:gd name="connsiteX74" fmla="*/ 4707204 w 9009700"/>
              <a:gd name="connsiteY74" fmla="*/ 202882 h 5318642"/>
              <a:gd name="connsiteX75" fmla="*/ 4842065 w 9009700"/>
              <a:gd name="connsiteY75" fmla="*/ 205992 h 5318642"/>
              <a:gd name="connsiteX76" fmla="*/ 4936418 w 9009700"/>
              <a:gd name="connsiteY76" fmla="*/ 237032 h 5318642"/>
              <a:gd name="connsiteX77" fmla="*/ 5012871 w 9009700"/>
              <a:gd name="connsiteY77" fmla="*/ 200081 h 5318642"/>
              <a:gd name="connsiteX78" fmla="*/ 5078565 w 9009700"/>
              <a:gd name="connsiteY78" fmla="*/ 140213 h 5318642"/>
              <a:gd name="connsiteX79" fmla="*/ 5081115 w 9009700"/>
              <a:gd name="connsiteY79" fmla="*/ 47092 h 5318642"/>
              <a:gd name="connsiteX80" fmla="*/ 5195666 w 9009700"/>
              <a:gd name="connsiteY80" fmla="*/ 77964 h 5318642"/>
              <a:gd name="connsiteX81" fmla="*/ 5298564 w 9009700"/>
              <a:gd name="connsiteY81" fmla="*/ 117297 h 5318642"/>
              <a:gd name="connsiteX82" fmla="*/ 5378462 w 9009700"/>
              <a:gd name="connsiteY82" fmla="*/ 104242 h 5318642"/>
              <a:gd name="connsiteX83" fmla="*/ 5433567 w 9009700"/>
              <a:gd name="connsiteY83" fmla="*/ 64910 h 5318642"/>
              <a:gd name="connsiteX84" fmla="*/ 5492119 w 9009700"/>
              <a:gd name="connsiteY84" fmla="*/ 448 h 5318642"/>
              <a:gd name="connsiteX85" fmla="*/ 5565040 w 9009700"/>
              <a:gd name="connsiteY85" fmla="*/ 33702 h 5318642"/>
              <a:gd name="connsiteX86" fmla="*/ 5627205 w 9009700"/>
              <a:gd name="connsiteY86" fmla="*/ 11122 h 5318642"/>
              <a:gd name="connsiteX87" fmla="*/ 5704974 w 9009700"/>
              <a:gd name="connsiteY87" fmla="*/ 71970 h 5318642"/>
              <a:gd name="connsiteX88" fmla="*/ 5788654 w 9009700"/>
              <a:gd name="connsiteY88" fmla="*/ 35102 h 5318642"/>
              <a:gd name="connsiteX89" fmla="*/ 5842358 w 9009700"/>
              <a:gd name="connsiteY89" fmla="*/ 64910 h 5318642"/>
              <a:gd name="connsiteX90" fmla="*/ 5885388 w 9009700"/>
              <a:gd name="connsiteY90" fmla="*/ 75667 h 5318642"/>
              <a:gd name="connsiteX91" fmla="*/ 5906904 w 9009700"/>
              <a:gd name="connsiteY91" fmla="*/ 107940 h 5318642"/>
              <a:gd name="connsiteX92" fmla="*/ 5939177 w 9009700"/>
              <a:gd name="connsiteY92" fmla="*/ 118698 h 5318642"/>
              <a:gd name="connsiteX93" fmla="*/ 5957246 w 9009700"/>
              <a:gd name="connsiteY93" fmla="*/ 197448 h 5318642"/>
              <a:gd name="connsiteX94" fmla="*/ 5971702 w 9009700"/>
              <a:gd name="connsiteY94" fmla="*/ 300345 h 5318642"/>
              <a:gd name="connsiteX95" fmla="*/ 6037312 w 9009700"/>
              <a:gd name="connsiteY95" fmla="*/ 331386 h 5318642"/>
              <a:gd name="connsiteX96" fmla="*/ 6096927 w 9009700"/>
              <a:gd name="connsiteY96" fmla="*/ 367188 h 5318642"/>
              <a:gd name="connsiteX97" fmla="*/ 6154330 w 9009700"/>
              <a:gd name="connsiteY97" fmla="*/ 419912 h 5318642"/>
              <a:gd name="connsiteX98" fmla="*/ 6143572 w 9009700"/>
              <a:gd name="connsiteY98" fmla="*/ 484458 h 5318642"/>
              <a:gd name="connsiteX99" fmla="*/ 6013669 w 9009700"/>
              <a:gd name="connsiteY99" fmla="*/ 471404 h 5318642"/>
              <a:gd name="connsiteX100" fmla="*/ 6021876 w 9009700"/>
              <a:gd name="connsiteY100" fmla="*/ 551302 h 5318642"/>
              <a:gd name="connsiteX101" fmla="*/ 6059754 w 9009700"/>
              <a:gd name="connsiteY101" fmla="*/ 614839 h 5318642"/>
              <a:gd name="connsiteX102" fmla="*/ 6061293 w 9009700"/>
              <a:gd name="connsiteY102" fmla="*/ 688685 h 5318642"/>
              <a:gd name="connsiteX103" fmla="*/ 6093482 w 9009700"/>
              <a:gd name="connsiteY103" fmla="*/ 767519 h 5318642"/>
              <a:gd name="connsiteX104" fmla="*/ 6165087 w 9009700"/>
              <a:gd name="connsiteY104" fmla="*/ 753399 h 5318642"/>
              <a:gd name="connsiteX105" fmla="*/ 6235629 w 9009700"/>
              <a:gd name="connsiteY105" fmla="*/ 797495 h 5318642"/>
              <a:gd name="connsiteX106" fmla="*/ 6307404 w 9009700"/>
              <a:gd name="connsiteY106" fmla="*/ 819626 h 5318642"/>
              <a:gd name="connsiteX107" fmla="*/ 6411112 w 9009700"/>
              <a:gd name="connsiteY107" fmla="*/ 772701 h 5318642"/>
              <a:gd name="connsiteX108" fmla="*/ 6471148 w 9009700"/>
              <a:gd name="connsiteY108" fmla="*/ 824025 h 5318642"/>
              <a:gd name="connsiteX109" fmla="*/ 6503421 w 9009700"/>
              <a:gd name="connsiteY109" fmla="*/ 905070 h 5318642"/>
              <a:gd name="connsiteX110" fmla="*/ 6595394 w 9009700"/>
              <a:gd name="connsiteY110" fmla="*/ 914848 h 5318642"/>
              <a:gd name="connsiteX111" fmla="*/ 6600324 w 9009700"/>
              <a:gd name="connsiteY111" fmla="*/ 1004354 h 5318642"/>
              <a:gd name="connsiteX112" fmla="*/ 6644503 w 9009700"/>
              <a:gd name="connsiteY112" fmla="*/ 1090416 h 5318642"/>
              <a:gd name="connsiteX113" fmla="*/ 6605170 w 9009700"/>
              <a:gd name="connsiteY113" fmla="*/ 1202755 h 5318642"/>
              <a:gd name="connsiteX114" fmla="*/ 6648033 w 9009700"/>
              <a:gd name="connsiteY114" fmla="*/ 1300722 h 5318642"/>
              <a:gd name="connsiteX115" fmla="*/ 6729416 w 9009700"/>
              <a:gd name="connsiteY115" fmla="*/ 1367649 h 5318642"/>
              <a:gd name="connsiteX116" fmla="*/ 6810546 w 9009700"/>
              <a:gd name="connsiteY116" fmla="*/ 1345070 h 5318642"/>
              <a:gd name="connsiteX117" fmla="*/ 6902717 w 9009700"/>
              <a:gd name="connsiteY117" fmla="*/ 1293495 h 5318642"/>
              <a:gd name="connsiteX118" fmla="*/ 7014941 w 9009700"/>
              <a:gd name="connsiteY118" fmla="*/ 1355827 h 5318642"/>
              <a:gd name="connsiteX119" fmla="*/ 7101003 w 9009700"/>
              <a:gd name="connsiteY119" fmla="*/ 1398858 h 5318642"/>
              <a:gd name="connsiteX120" fmla="*/ 7187064 w 9009700"/>
              <a:gd name="connsiteY120" fmla="*/ 1420373 h 5318642"/>
              <a:gd name="connsiteX121" fmla="*/ 7250293 w 9009700"/>
              <a:gd name="connsiteY121" fmla="*/ 1433512 h 5318642"/>
              <a:gd name="connsiteX122" fmla="*/ 7319938 w 9009700"/>
              <a:gd name="connsiteY122" fmla="*/ 1406085 h 5318642"/>
              <a:gd name="connsiteX123" fmla="*/ 7385548 w 9009700"/>
              <a:gd name="connsiteY123" fmla="*/ 1369134 h 5318642"/>
              <a:gd name="connsiteX124" fmla="*/ 7462000 w 9009700"/>
              <a:gd name="connsiteY124" fmla="*/ 1352298 h 5318642"/>
              <a:gd name="connsiteX125" fmla="*/ 7531308 w 9009700"/>
              <a:gd name="connsiteY125" fmla="*/ 1345070 h 5318642"/>
              <a:gd name="connsiteX126" fmla="*/ 7563581 w 9009700"/>
              <a:gd name="connsiteY126" fmla="*/ 1334312 h 5318642"/>
              <a:gd name="connsiteX127" fmla="*/ 7622048 w 9009700"/>
              <a:gd name="connsiteY127" fmla="*/ 1311649 h 5318642"/>
              <a:gd name="connsiteX128" fmla="*/ 7692673 w 9009700"/>
              <a:gd name="connsiteY128" fmla="*/ 1334312 h 5318642"/>
              <a:gd name="connsiteX129" fmla="*/ 7721500 w 9009700"/>
              <a:gd name="connsiteY129" fmla="*/ 1450181 h 5318642"/>
              <a:gd name="connsiteX130" fmla="*/ 7776521 w 9009700"/>
              <a:gd name="connsiteY130" fmla="*/ 1540921 h 5318642"/>
              <a:gd name="connsiteX131" fmla="*/ 7864796 w 9009700"/>
              <a:gd name="connsiteY131" fmla="*/ 1592496 h 5318642"/>
              <a:gd name="connsiteX132" fmla="*/ 7897068 w 9009700"/>
              <a:gd name="connsiteY132" fmla="*/ 1603253 h 5318642"/>
              <a:gd name="connsiteX133" fmla="*/ 7980749 w 9009700"/>
              <a:gd name="connsiteY133" fmla="*/ 1591346 h 5318642"/>
              <a:gd name="connsiteX134" fmla="*/ 8020165 w 9009700"/>
              <a:gd name="connsiteY134" fmla="*/ 1516296 h 5318642"/>
              <a:gd name="connsiteX135" fmla="*/ 8149593 w 9009700"/>
              <a:gd name="connsiteY135" fmla="*/ 1615159 h 5318642"/>
              <a:gd name="connsiteX136" fmla="*/ 8262828 w 9009700"/>
              <a:gd name="connsiteY136" fmla="*/ 1624769 h 5318642"/>
              <a:gd name="connsiteX137" fmla="*/ 8323761 w 9009700"/>
              <a:gd name="connsiteY137" fmla="*/ 1692760 h 5318642"/>
              <a:gd name="connsiteX138" fmla="*/ 8411140 w 9009700"/>
              <a:gd name="connsiteY138" fmla="*/ 1738088 h 5318642"/>
              <a:gd name="connsiteX139" fmla="*/ 8480614 w 9009700"/>
              <a:gd name="connsiteY139" fmla="*/ 1665586 h 5318642"/>
              <a:gd name="connsiteX140" fmla="*/ 8527427 w 9009700"/>
              <a:gd name="connsiteY140" fmla="*/ 1740722 h 5318642"/>
              <a:gd name="connsiteX141" fmla="*/ 8671619 w 9009700"/>
              <a:gd name="connsiteY141" fmla="*/ 1770529 h 5318642"/>
              <a:gd name="connsiteX142" fmla="*/ 8712521 w 9009700"/>
              <a:gd name="connsiteY142" fmla="*/ 1835075 h 5318642"/>
              <a:gd name="connsiteX143" fmla="*/ 8811468 w 9009700"/>
              <a:gd name="connsiteY143" fmla="*/ 1869646 h 5318642"/>
              <a:gd name="connsiteX144" fmla="*/ 8910501 w 9009700"/>
              <a:gd name="connsiteY144" fmla="*/ 1830481 h 5318642"/>
              <a:gd name="connsiteX145" fmla="*/ 8966754 w 9009700"/>
              <a:gd name="connsiteY145" fmla="*/ 1890179 h 5318642"/>
              <a:gd name="connsiteX146" fmla="*/ 8924060 w 9009700"/>
              <a:gd name="connsiteY146" fmla="*/ 1967781 h 5318642"/>
              <a:gd name="connsiteX147" fmla="*/ 8994433 w 9009700"/>
              <a:gd name="connsiteY147" fmla="*/ 2028629 h 5318642"/>
              <a:gd name="connsiteX148" fmla="*/ 9005106 w 9009700"/>
              <a:gd name="connsiteY148" fmla="*/ 2119620 h 5318642"/>
              <a:gd name="connsiteX149" fmla="*/ 8900079 w 9009700"/>
              <a:gd name="connsiteY149" fmla="*/ 2168731 h 5318642"/>
              <a:gd name="connsiteX150" fmla="*/ 8786844 w 9009700"/>
              <a:gd name="connsiteY150" fmla="*/ 2255856 h 5318642"/>
              <a:gd name="connsiteX151" fmla="*/ 8819623 w 9009700"/>
              <a:gd name="connsiteY151" fmla="*/ 2329339 h 5318642"/>
              <a:gd name="connsiteX152" fmla="*/ 8915347 w 9009700"/>
              <a:gd name="connsiteY152" fmla="*/ 2339536 h 5318642"/>
              <a:gd name="connsiteX153" fmla="*/ 8931542 w 9009700"/>
              <a:gd name="connsiteY153" fmla="*/ 2393632 h 5318642"/>
              <a:gd name="connsiteX154" fmla="*/ 8853434 w 9009700"/>
              <a:gd name="connsiteY154" fmla="*/ 2436354 h 5318642"/>
              <a:gd name="connsiteX155" fmla="*/ 8778215 w 9009700"/>
              <a:gd name="connsiteY155" fmla="*/ 2479637 h 5318642"/>
              <a:gd name="connsiteX156" fmla="*/ 8789953 w 9009700"/>
              <a:gd name="connsiteY156" fmla="*/ 2549926 h 5318642"/>
              <a:gd name="connsiteX157" fmla="*/ 8832984 w 9009700"/>
              <a:gd name="connsiteY157" fmla="*/ 2635987 h 5318642"/>
              <a:gd name="connsiteX158" fmla="*/ 8886772 w 9009700"/>
              <a:gd name="connsiteY158" fmla="*/ 2722049 h 5318642"/>
              <a:gd name="connsiteX159" fmla="*/ 8843826 w 9009700"/>
              <a:gd name="connsiteY159" fmla="*/ 2815673 h 5318642"/>
              <a:gd name="connsiteX160" fmla="*/ 8831835 w 9009700"/>
              <a:gd name="connsiteY160" fmla="*/ 2908795 h 5318642"/>
              <a:gd name="connsiteX161" fmla="*/ 8806706 w 9009700"/>
              <a:gd name="connsiteY161" fmla="*/ 2942216 h 5318642"/>
              <a:gd name="connsiteX162" fmla="*/ 8800711 w 9009700"/>
              <a:gd name="connsiteY162" fmla="*/ 3034020 h 5318642"/>
              <a:gd name="connsiteX163" fmla="*/ 8736165 w 9009700"/>
              <a:gd name="connsiteY163" fmla="*/ 3055536 h 5318642"/>
              <a:gd name="connsiteX164" fmla="*/ 8633885 w 9009700"/>
              <a:gd name="connsiteY164" fmla="*/ 3055620 h 5318642"/>
              <a:gd name="connsiteX165" fmla="*/ 8492185 w 9009700"/>
              <a:gd name="connsiteY165" fmla="*/ 3053238 h 5318642"/>
              <a:gd name="connsiteX166" fmla="*/ 8410970 w 9009700"/>
              <a:gd name="connsiteY166" fmla="*/ 3046011 h 5318642"/>
              <a:gd name="connsiteX167" fmla="*/ 8322612 w 9009700"/>
              <a:gd name="connsiteY167" fmla="*/ 3062848 h 5318642"/>
              <a:gd name="connsiteX168" fmla="*/ 8282046 w 9009700"/>
              <a:gd name="connsiteY168" fmla="*/ 3103413 h 5318642"/>
              <a:gd name="connsiteX169" fmla="*/ 8230640 w 9009700"/>
              <a:gd name="connsiteY169" fmla="*/ 3159583 h 5318642"/>
              <a:gd name="connsiteX170" fmla="*/ 8175618 w 9009700"/>
              <a:gd name="connsiteY170" fmla="*/ 3193088 h 5318642"/>
              <a:gd name="connsiteX171" fmla="*/ 8084879 w 9009700"/>
              <a:gd name="connsiteY171" fmla="*/ 3199083 h 5318642"/>
              <a:gd name="connsiteX172" fmla="*/ 8034704 w 9009700"/>
              <a:gd name="connsiteY172" fmla="*/ 3287441 h 5318642"/>
              <a:gd name="connsiteX173" fmla="*/ 8032239 w 9009700"/>
              <a:gd name="connsiteY173" fmla="*/ 3372269 h 5318642"/>
              <a:gd name="connsiteX174" fmla="*/ 8027309 w 9009700"/>
              <a:gd name="connsiteY174" fmla="*/ 3452252 h 5318642"/>
              <a:gd name="connsiteX175" fmla="*/ 8004645 w 9009700"/>
              <a:gd name="connsiteY175" fmla="*/ 3528872 h 5318642"/>
              <a:gd name="connsiteX176" fmla="*/ 7940099 w 9009700"/>
              <a:gd name="connsiteY176" fmla="*/ 3550387 h 5318642"/>
              <a:gd name="connsiteX177" fmla="*/ 7838769 w 9009700"/>
              <a:gd name="connsiteY177" fmla="*/ 3534951 h 5318642"/>
              <a:gd name="connsiteX178" fmla="*/ 7696287 w 9009700"/>
              <a:gd name="connsiteY178" fmla="*/ 3546942 h 5318642"/>
              <a:gd name="connsiteX179" fmla="*/ 7638885 w 9009700"/>
              <a:gd name="connsiteY179" fmla="*/ 3570838 h 5318642"/>
              <a:gd name="connsiteX180" fmla="*/ 7606612 w 9009700"/>
              <a:gd name="connsiteY180" fmla="*/ 3614933 h 5318642"/>
              <a:gd name="connsiteX181" fmla="*/ 7545764 w 9009700"/>
              <a:gd name="connsiteY181" fmla="*/ 3667405 h 5318642"/>
              <a:gd name="connsiteX182" fmla="*/ 7470376 w 9009700"/>
              <a:gd name="connsiteY182" fmla="*/ 3652137 h 5318642"/>
              <a:gd name="connsiteX183" fmla="*/ 7423816 w 9009700"/>
              <a:gd name="connsiteY183" fmla="*/ 3700995 h 5318642"/>
              <a:gd name="connsiteX184" fmla="*/ 7387845 w 9009700"/>
              <a:gd name="connsiteY184" fmla="*/ 3689256 h 5318642"/>
              <a:gd name="connsiteX185" fmla="*/ 7348428 w 9009700"/>
              <a:gd name="connsiteY185" fmla="*/ 3765540 h 5318642"/>
              <a:gd name="connsiteX186" fmla="*/ 7316156 w 9009700"/>
              <a:gd name="connsiteY186" fmla="*/ 3776298 h 5318642"/>
              <a:gd name="connsiteX187" fmla="*/ 7176560 w 9009700"/>
              <a:gd name="connsiteY187" fmla="*/ 3746182 h 5318642"/>
              <a:gd name="connsiteX188" fmla="*/ 7090245 w 9009700"/>
              <a:gd name="connsiteY188" fmla="*/ 3840844 h 5318642"/>
              <a:gd name="connsiteX189" fmla="*/ 7025699 w 9009700"/>
              <a:gd name="connsiteY189" fmla="*/ 3862359 h 5318642"/>
              <a:gd name="connsiteX190" fmla="*/ 6969613 w 9009700"/>
              <a:gd name="connsiteY190" fmla="*/ 3825492 h 5318642"/>
              <a:gd name="connsiteX191" fmla="*/ 6854894 w 9009700"/>
              <a:gd name="connsiteY191" fmla="*/ 3818265 h 5318642"/>
              <a:gd name="connsiteX192" fmla="*/ 6767516 w 9009700"/>
              <a:gd name="connsiteY192" fmla="*/ 3862359 h 5318642"/>
              <a:gd name="connsiteX193" fmla="*/ 6713727 w 9009700"/>
              <a:gd name="connsiteY193" fmla="*/ 3894632 h 5318642"/>
              <a:gd name="connsiteX194" fmla="*/ 6670697 w 9009700"/>
              <a:gd name="connsiteY194" fmla="*/ 3948420 h 5318642"/>
              <a:gd name="connsiteX195" fmla="*/ 6627666 w 9009700"/>
              <a:gd name="connsiteY195" fmla="*/ 4002209 h 5318642"/>
              <a:gd name="connsiteX196" fmla="*/ 6570349 w 9009700"/>
              <a:gd name="connsiteY196" fmla="*/ 4041710 h 5318642"/>
              <a:gd name="connsiteX197" fmla="*/ 6530847 w 9009700"/>
              <a:gd name="connsiteY197" fmla="*/ 4099027 h 5318642"/>
              <a:gd name="connsiteX198" fmla="*/ 6444786 w 9009700"/>
              <a:gd name="connsiteY198" fmla="*/ 4163573 h 5318642"/>
              <a:gd name="connsiteX199" fmla="*/ 6399375 w 9009700"/>
              <a:gd name="connsiteY199" fmla="*/ 4203074 h 5318642"/>
              <a:gd name="connsiteX200" fmla="*/ 6345671 w 9009700"/>
              <a:gd name="connsiteY200" fmla="*/ 4235263 h 5318642"/>
              <a:gd name="connsiteX201" fmla="*/ 6362423 w 9009700"/>
              <a:gd name="connsiteY201" fmla="*/ 4347602 h 5318642"/>
              <a:gd name="connsiteX202" fmla="*/ 6416211 w 9009700"/>
              <a:gd name="connsiteY202" fmla="*/ 4446803 h 5318642"/>
              <a:gd name="connsiteX203" fmla="*/ 6487900 w 9009700"/>
              <a:gd name="connsiteY203" fmla="*/ 4574661 h 5318642"/>
              <a:gd name="connsiteX204" fmla="*/ 6561972 w 9009700"/>
              <a:gd name="connsiteY204" fmla="*/ 4658258 h 5318642"/>
              <a:gd name="connsiteX205" fmla="*/ 6652712 w 9009700"/>
              <a:gd name="connsiteY205" fmla="*/ 4731011 h 5318642"/>
              <a:gd name="connsiteX206" fmla="*/ 6716025 w 9009700"/>
              <a:gd name="connsiteY206" fmla="*/ 4684703 h 5318642"/>
              <a:gd name="connsiteX207" fmla="*/ 6804551 w 9009700"/>
              <a:gd name="connsiteY207" fmla="*/ 4595280 h 5318642"/>
              <a:gd name="connsiteX208" fmla="*/ 6909746 w 9009700"/>
              <a:gd name="connsiteY208" fmla="*/ 4660723 h 5318642"/>
              <a:gd name="connsiteX209" fmla="*/ 6965832 w 9009700"/>
              <a:gd name="connsiteY209" fmla="*/ 4591583 h 5318642"/>
              <a:gd name="connsiteX210" fmla="*/ 7154791 w 9009700"/>
              <a:gd name="connsiteY210" fmla="*/ 4615395 h 5318642"/>
              <a:gd name="connsiteX211" fmla="*/ 7213258 w 9009700"/>
              <a:gd name="connsiteY211" fmla="*/ 4666633 h 5318642"/>
              <a:gd name="connsiteX212" fmla="*/ 7150281 w 9009700"/>
              <a:gd name="connsiteY212" fmla="*/ 4714679 h 5318642"/>
              <a:gd name="connsiteX213" fmla="*/ 7115710 w 9009700"/>
              <a:gd name="connsiteY213" fmla="*/ 4774379 h 5318642"/>
              <a:gd name="connsiteX214" fmla="*/ 7117923 w 9009700"/>
              <a:gd name="connsiteY214" fmla="*/ 4825785 h 5318642"/>
              <a:gd name="connsiteX215" fmla="*/ 7108315 w 9009700"/>
              <a:gd name="connsiteY215" fmla="*/ 4874726 h 5318642"/>
              <a:gd name="connsiteX216" fmla="*/ 7085482 w 9009700"/>
              <a:gd name="connsiteY216" fmla="*/ 4896326 h 5318642"/>
              <a:gd name="connsiteX217" fmla="*/ 7020937 w 9009700"/>
              <a:gd name="connsiteY217" fmla="*/ 4905935 h 5318642"/>
              <a:gd name="connsiteX218" fmla="*/ 6950563 w 9009700"/>
              <a:gd name="connsiteY218" fmla="*/ 4902405 h 5318642"/>
              <a:gd name="connsiteX219" fmla="*/ 6855873 w 9009700"/>
              <a:gd name="connsiteY219" fmla="*/ 4910866 h 5318642"/>
              <a:gd name="connsiteX220" fmla="*/ 6786481 w 9009700"/>
              <a:gd name="connsiteY220" fmla="*/ 4904871 h 5318642"/>
              <a:gd name="connsiteX221" fmla="*/ 6726504 w 9009700"/>
              <a:gd name="connsiteY221" fmla="*/ 4848701 h 5318642"/>
              <a:gd name="connsiteX222" fmla="*/ 6626492 w 9009700"/>
              <a:gd name="connsiteY222" fmla="*/ 4860607 h 5318642"/>
              <a:gd name="connsiteX223" fmla="*/ 6596709 w 9009700"/>
              <a:gd name="connsiteY223" fmla="*/ 4927450 h 5318642"/>
              <a:gd name="connsiteX224" fmla="*/ 6556061 w 9009700"/>
              <a:gd name="connsiteY224" fmla="*/ 4972862 h 5318642"/>
              <a:gd name="connsiteX225" fmla="*/ 6498574 w 9009700"/>
              <a:gd name="connsiteY225" fmla="*/ 5002670 h 5318642"/>
              <a:gd name="connsiteX226" fmla="*/ 6441172 w 9009700"/>
              <a:gd name="connsiteY226" fmla="*/ 5037240 h 5318642"/>
              <a:gd name="connsiteX227" fmla="*/ 6299025 w 9009700"/>
              <a:gd name="connsiteY227" fmla="*/ 5047016 h 5318642"/>
              <a:gd name="connsiteX228" fmla="*/ 6180776 w 9009700"/>
              <a:gd name="connsiteY228" fmla="*/ 5094810 h 5318642"/>
              <a:gd name="connsiteX229" fmla="*/ 6088635 w 9009700"/>
              <a:gd name="connsiteY229" fmla="*/ 5195242 h 5318642"/>
              <a:gd name="connsiteX230" fmla="*/ 6031233 w 9009700"/>
              <a:gd name="connsiteY230" fmla="*/ 5252561 h 5318642"/>
              <a:gd name="connsiteX231" fmla="*/ 5971450 w 9009700"/>
              <a:gd name="connsiteY231" fmla="*/ 5282369 h 5318642"/>
              <a:gd name="connsiteX232" fmla="*/ 5934329 w 9009700"/>
              <a:gd name="connsiteY232" fmla="*/ 5312176 h 5318642"/>
              <a:gd name="connsiteX233" fmla="*/ 5885388 w 9009700"/>
              <a:gd name="connsiteY233" fmla="*/ 5303884 h 5318642"/>
              <a:gd name="connsiteX234" fmla="*/ 5826838 w 9009700"/>
              <a:gd name="connsiteY234" fmla="*/ 5305117 h 5318642"/>
              <a:gd name="connsiteX235" fmla="*/ 5744391 w 9009700"/>
              <a:gd name="connsiteY235" fmla="*/ 5318171 h 5318642"/>
              <a:gd name="connsiteX236" fmla="*/ 5691751 w 9009700"/>
              <a:gd name="connsiteY236" fmla="*/ 5282369 h 5318642"/>
              <a:gd name="connsiteX237" fmla="*/ 5660543 w 9009700"/>
              <a:gd name="connsiteY237" fmla="*/ 5238274 h 5318642"/>
              <a:gd name="connsiteX238" fmla="*/ 5584174 w 9009700"/>
              <a:gd name="connsiteY238" fmla="*/ 5174792 h 5318642"/>
              <a:gd name="connsiteX239" fmla="*/ 5665305 w 9009700"/>
              <a:gd name="connsiteY239" fmla="*/ 5113607 h 5318642"/>
              <a:gd name="connsiteX240" fmla="*/ 5643035 w 9009700"/>
              <a:gd name="connsiteY240" fmla="*/ 5043964 h 5318642"/>
              <a:gd name="connsiteX241" fmla="*/ 5683517 w 9009700"/>
              <a:gd name="connsiteY241" fmla="*/ 4948714 h 5318642"/>
              <a:gd name="connsiteX242" fmla="*/ 5674914 w 9009700"/>
              <a:gd name="connsiteY242" fmla="*/ 4861755 h 5318642"/>
              <a:gd name="connsiteX243" fmla="*/ 5573417 w 9009700"/>
              <a:gd name="connsiteY243" fmla="*/ 4819790 h 5318642"/>
              <a:gd name="connsiteX244" fmla="*/ 5495816 w 9009700"/>
              <a:gd name="connsiteY244" fmla="*/ 4820854 h 5318642"/>
              <a:gd name="connsiteX245" fmla="*/ 5447771 w 9009700"/>
              <a:gd name="connsiteY245" fmla="*/ 4742190 h 5318642"/>
              <a:gd name="connsiteX246" fmla="*/ 5359412 w 9009700"/>
              <a:gd name="connsiteY246" fmla="*/ 4690866 h 5318642"/>
              <a:gd name="connsiteX247" fmla="*/ 5285341 w 9009700"/>
              <a:gd name="connsiteY247" fmla="*/ 4670500 h 5318642"/>
              <a:gd name="connsiteX248" fmla="*/ 5164439 w 9009700"/>
              <a:gd name="connsiteY248" fmla="*/ 4704108 h 5318642"/>
              <a:gd name="connsiteX249" fmla="*/ 5128683 w 9009700"/>
              <a:gd name="connsiteY249" fmla="*/ 4640738 h 5318642"/>
              <a:gd name="connsiteX250" fmla="*/ 5186141 w 9009700"/>
              <a:gd name="connsiteY250" fmla="*/ 4572364 h 5318642"/>
              <a:gd name="connsiteX251" fmla="*/ 5258064 w 9009700"/>
              <a:gd name="connsiteY251" fmla="*/ 4574858 h 5318642"/>
              <a:gd name="connsiteX252" fmla="*/ 5340549 w 9009700"/>
              <a:gd name="connsiteY252" fmla="*/ 4506146 h 5318642"/>
              <a:gd name="connsiteX253" fmla="*/ 5411968 w 9009700"/>
              <a:gd name="connsiteY253" fmla="*/ 4461090 h 5318642"/>
              <a:gd name="connsiteX254" fmla="*/ 5455083 w 9009700"/>
              <a:gd name="connsiteY254" fmla="*/ 4421757 h 5318642"/>
              <a:gd name="connsiteX255" fmla="*/ 5473967 w 9009700"/>
              <a:gd name="connsiteY255" fmla="*/ 4391501 h 5318642"/>
              <a:gd name="connsiteX256" fmla="*/ 5533498 w 9009700"/>
              <a:gd name="connsiteY256" fmla="*/ 4412932 h 5318642"/>
              <a:gd name="connsiteX257" fmla="*/ 5619977 w 9009700"/>
              <a:gd name="connsiteY257" fmla="*/ 4362058 h 5318642"/>
              <a:gd name="connsiteX258" fmla="*/ 5695423 w 9009700"/>
              <a:gd name="connsiteY258" fmla="*/ 4334351 h 5318642"/>
              <a:gd name="connsiteX259" fmla="*/ 5700940 w 9009700"/>
              <a:gd name="connsiteY259" fmla="*/ 4285792 h 5318642"/>
              <a:gd name="connsiteX260" fmla="*/ 5688279 w 9009700"/>
              <a:gd name="connsiteY260" fmla="*/ 4236720 h 5318642"/>
              <a:gd name="connsiteX261" fmla="*/ 5617428 w 9009700"/>
              <a:gd name="connsiteY261" fmla="*/ 4224421 h 5318642"/>
              <a:gd name="connsiteX262" fmla="*/ 5523973 w 9009700"/>
              <a:gd name="connsiteY262" fmla="*/ 4167664 h 5318642"/>
              <a:gd name="connsiteX263" fmla="*/ 5455792 w 9009700"/>
              <a:gd name="connsiteY263" fmla="*/ 4187031 h 5318642"/>
              <a:gd name="connsiteX264" fmla="*/ 5393002 w 9009700"/>
              <a:gd name="connsiteY264" fmla="*/ 4245451 h 5318642"/>
              <a:gd name="connsiteX265" fmla="*/ 5285052 w 9009700"/>
              <a:gd name="connsiteY265" fmla="*/ 4229576 h 5318642"/>
              <a:gd name="connsiteX266" fmla="*/ 5212027 w 9009700"/>
              <a:gd name="connsiteY266" fmla="*/ 4223226 h 5318642"/>
              <a:gd name="connsiteX267" fmla="*/ 5143111 w 9009700"/>
              <a:gd name="connsiteY267" fmla="*/ 4185089 h 5318642"/>
              <a:gd name="connsiteX268" fmla="*/ 5110838 w 9009700"/>
              <a:gd name="connsiteY268" fmla="*/ 4195846 h 5318642"/>
              <a:gd name="connsiteX269" fmla="*/ 5014019 w 9009700"/>
              <a:gd name="connsiteY269" fmla="*/ 4185089 h 5318642"/>
              <a:gd name="connsiteX270" fmla="*/ 4949473 w 9009700"/>
              <a:gd name="connsiteY270" fmla="*/ 4152816 h 5318642"/>
              <a:gd name="connsiteX271" fmla="*/ 4895685 w 9009700"/>
              <a:gd name="connsiteY271" fmla="*/ 4099027 h 5318642"/>
              <a:gd name="connsiteX272" fmla="*/ 4824677 w 9009700"/>
              <a:gd name="connsiteY272" fmla="*/ 4093051 h 5318642"/>
              <a:gd name="connsiteX273" fmla="*/ 4793562 w 9009700"/>
              <a:gd name="connsiteY273" fmla="*/ 4048414 h 5318642"/>
              <a:gd name="connsiteX274" fmla="*/ 4891352 w 9009700"/>
              <a:gd name="connsiteY274" fmla="*/ 4007326 h 5318642"/>
              <a:gd name="connsiteX275" fmla="*/ 4869239 w 9009700"/>
              <a:gd name="connsiteY275" fmla="*/ 3944536 h 5318642"/>
              <a:gd name="connsiteX276" fmla="*/ 4739876 w 9009700"/>
              <a:gd name="connsiteY276" fmla="*/ 3934488 h 5318642"/>
              <a:gd name="connsiteX277" fmla="*/ 4628163 w 9009700"/>
              <a:gd name="connsiteY277" fmla="*/ 3859707 h 5318642"/>
              <a:gd name="connsiteX278" fmla="*/ 4491302 w 9009700"/>
              <a:gd name="connsiteY278" fmla="*/ 3870801 h 5318642"/>
              <a:gd name="connsiteX279" fmla="*/ 4410358 w 9009700"/>
              <a:gd name="connsiteY279" fmla="*/ 3860417 h 5318642"/>
              <a:gd name="connsiteX280" fmla="*/ 4316677 w 9009700"/>
              <a:gd name="connsiteY280" fmla="*/ 3873976 h 5318642"/>
              <a:gd name="connsiteX281" fmla="*/ 4291277 w 9009700"/>
              <a:gd name="connsiteY281" fmla="*/ 3899376 h 5318642"/>
              <a:gd name="connsiteX282" fmla="*/ 4294452 w 9009700"/>
              <a:gd name="connsiteY282" fmla="*/ 3947001 h 5318642"/>
              <a:gd name="connsiteX283" fmla="*/ 4260984 w 9009700"/>
              <a:gd name="connsiteY283" fmla="*/ 4045239 h 5318642"/>
              <a:gd name="connsiteX284" fmla="*/ 4217953 w 9009700"/>
              <a:gd name="connsiteY284" fmla="*/ 4109785 h 5318642"/>
              <a:gd name="connsiteX285" fmla="*/ 4196438 w 9009700"/>
              <a:gd name="connsiteY285" fmla="*/ 4142058 h 5318642"/>
              <a:gd name="connsiteX286" fmla="*/ 4164165 w 9009700"/>
              <a:gd name="connsiteY286" fmla="*/ 4174331 h 5318642"/>
              <a:gd name="connsiteX287" fmla="*/ 4110377 w 9009700"/>
              <a:gd name="connsiteY287" fmla="*/ 4217362 h 5318642"/>
              <a:gd name="connsiteX288" fmla="*/ 4084902 w 9009700"/>
              <a:gd name="connsiteY288" fmla="*/ 4270851 h 5318642"/>
              <a:gd name="connsiteX289" fmla="*/ 4035073 w 9009700"/>
              <a:gd name="connsiteY289" fmla="*/ 4335696 h 5318642"/>
              <a:gd name="connsiteX290" fmla="*/ 4002800 w 9009700"/>
              <a:gd name="connsiteY290" fmla="*/ 4367969 h 5318642"/>
              <a:gd name="connsiteX291" fmla="*/ 3912854 w 9009700"/>
              <a:gd name="connsiteY291" fmla="*/ 4468485 h 5318642"/>
              <a:gd name="connsiteX292" fmla="*/ 3826793 w 9009700"/>
              <a:gd name="connsiteY292" fmla="*/ 4537439 h 5318642"/>
              <a:gd name="connsiteX293" fmla="*/ 3769120 w 9009700"/>
              <a:gd name="connsiteY293" fmla="*/ 4563362 h 5318642"/>
              <a:gd name="connsiteX294" fmla="*/ 3802327 w 9009700"/>
              <a:gd name="connsiteY294" fmla="*/ 4639151 h 5318642"/>
              <a:gd name="connsiteX295" fmla="*/ 3799152 w 9009700"/>
              <a:gd name="connsiteY295" fmla="*/ 4728051 h 5318642"/>
              <a:gd name="connsiteX296" fmla="*/ 3733859 w 9009700"/>
              <a:gd name="connsiteY296" fmla="*/ 4755244 h 5318642"/>
              <a:gd name="connsiteX297" fmla="*/ 3688027 w 9009700"/>
              <a:gd name="connsiteY297" fmla="*/ 4693126 h 5318642"/>
              <a:gd name="connsiteX298" fmla="*/ 3610408 w 9009700"/>
              <a:gd name="connsiteY298" fmla="*/ 4641840 h 5318642"/>
              <a:gd name="connsiteX299" fmla="*/ 3488002 w 9009700"/>
              <a:gd name="connsiteY299" fmla="*/ 4664551 h 5318642"/>
              <a:gd name="connsiteX300" fmla="*/ 3411802 w 9009700"/>
              <a:gd name="connsiteY300" fmla="*/ 4728051 h 5318642"/>
              <a:gd name="connsiteX301" fmla="*/ 3330709 w 9009700"/>
              <a:gd name="connsiteY301" fmla="*/ 4725436 h 5318642"/>
              <a:gd name="connsiteX302" fmla="*/ 3275277 w 9009700"/>
              <a:gd name="connsiteY302" fmla="*/ 4785201 h 5318642"/>
              <a:gd name="connsiteX303" fmla="*/ 3201094 w 9009700"/>
              <a:gd name="connsiteY303" fmla="*/ 4788750 h 5318642"/>
              <a:gd name="connsiteX304" fmla="*/ 3142188 w 9009700"/>
              <a:gd name="connsiteY304" fmla="*/ 4755244 h 5318642"/>
              <a:gd name="connsiteX305" fmla="*/ 3088400 w 9009700"/>
              <a:gd name="connsiteY305" fmla="*/ 4712213 h 5318642"/>
              <a:gd name="connsiteX306" fmla="*/ 3021277 w 9009700"/>
              <a:gd name="connsiteY306" fmla="*/ 4591526 h 5318642"/>
              <a:gd name="connsiteX307" fmla="*/ 3043502 w 9009700"/>
              <a:gd name="connsiteY307" fmla="*/ 4556601 h 5318642"/>
              <a:gd name="connsiteX308" fmla="*/ 3077643 w 9009700"/>
              <a:gd name="connsiteY308" fmla="*/ 4561606 h 5318642"/>
              <a:gd name="connsiteX309" fmla="*/ 3119702 w 9009700"/>
              <a:gd name="connsiteY309" fmla="*/ 4585176 h 5318642"/>
              <a:gd name="connsiteX310" fmla="*/ 3162658 w 9009700"/>
              <a:gd name="connsiteY310" fmla="*/ 4560037 h 5318642"/>
              <a:gd name="connsiteX311" fmla="*/ 3160977 w 9009700"/>
              <a:gd name="connsiteY311" fmla="*/ 4505801 h 5318642"/>
              <a:gd name="connsiteX312" fmla="*/ 3131431 w 9009700"/>
              <a:gd name="connsiteY312" fmla="*/ 4443272 h 5318642"/>
              <a:gd name="connsiteX313" fmla="*/ 3180811 w 9009700"/>
              <a:gd name="connsiteY313" fmla="*/ 4404126 h 5318642"/>
              <a:gd name="connsiteX314" fmla="*/ 3257534 w 9009700"/>
              <a:gd name="connsiteY314" fmla="*/ 4377680 h 5318642"/>
              <a:gd name="connsiteX315" fmla="*/ 3288388 w 9009700"/>
              <a:gd name="connsiteY315" fmla="*/ 4261812 h 5318642"/>
              <a:gd name="connsiteX316" fmla="*/ 3400559 w 9009700"/>
              <a:gd name="connsiteY316" fmla="*/ 4243658 h 5318642"/>
              <a:gd name="connsiteX317" fmla="*/ 3411802 w 9009700"/>
              <a:gd name="connsiteY317" fmla="*/ 4140676 h 5318642"/>
              <a:gd name="connsiteX318" fmla="*/ 3369332 w 9009700"/>
              <a:gd name="connsiteY318" fmla="*/ 4050170 h 5318642"/>
              <a:gd name="connsiteX319" fmla="*/ 3390660 w 9009700"/>
              <a:gd name="connsiteY319" fmla="*/ 3941361 h 5318642"/>
              <a:gd name="connsiteX320" fmla="*/ 3478851 w 9009700"/>
              <a:gd name="connsiteY320" fmla="*/ 3891270 h 5318642"/>
              <a:gd name="connsiteX321" fmla="*/ 3578321 w 9009700"/>
              <a:gd name="connsiteY321" fmla="*/ 3897097 h 5318642"/>
              <a:gd name="connsiteX322" fmla="*/ 3658556 w 9009700"/>
              <a:gd name="connsiteY322" fmla="*/ 3948420 h 5318642"/>
              <a:gd name="connsiteX323" fmla="*/ 3726276 w 9009700"/>
              <a:gd name="connsiteY323" fmla="*/ 3984578 h 5318642"/>
              <a:gd name="connsiteX324" fmla="*/ 3802103 w 9009700"/>
              <a:gd name="connsiteY324" fmla="*/ 3954770 h 5318642"/>
              <a:gd name="connsiteX325" fmla="*/ 3902283 w 9009700"/>
              <a:gd name="connsiteY325" fmla="*/ 3963063 h 5318642"/>
              <a:gd name="connsiteX326" fmla="*/ 3888351 w 9009700"/>
              <a:gd name="connsiteY326" fmla="*/ 3865011 h 5318642"/>
              <a:gd name="connsiteX327" fmla="*/ 3899818 w 9009700"/>
              <a:gd name="connsiteY327" fmla="*/ 3759713 h 5318642"/>
              <a:gd name="connsiteX328" fmla="*/ 3817978 w 9009700"/>
              <a:gd name="connsiteY328" fmla="*/ 3709997 h 5318642"/>
              <a:gd name="connsiteX329" fmla="*/ 3738790 w 9009700"/>
              <a:gd name="connsiteY329" fmla="*/ 3651091 h 5318642"/>
              <a:gd name="connsiteX330" fmla="*/ 3690828 w 9009700"/>
              <a:gd name="connsiteY330" fmla="*/ 3571903 h 5318642"/>
              <a:gd name="connsiteX331" fmla="*/ 3647798 w 9009700"/>
              <a:gd name="connsiteY331" fmla="*/ 3518115 h 5318642"/>
              <a:gd name="connsiteX332" fmla="*/ 3644100 w 9009700"/>
              <a:gd name="connsiteY332" fmla="*/ 3410538 h 5318642"/>
              <a:gd name="connsiteX333" fmla="*/ 3547094 w 9009700"/>
              <a:gd name="connsiteY333" fmla="*/ 3368217 h 5318642"/>
              <a:gd name="connsiteX334" fmla="*/ 3462789 w 9009700"/>
              <a:gd name="connsiteY334" fmla="*/ 3263106 h 5318642"/>
              <a:gd name="connsiteX335" fmla="*/ 3497191 w 9009700"/>
              <a:gd name="connsiteY335" fmla="*/ 3173870 h 5318642"/>
              <a:gd name="connsiteX336" fmla="*/ 3520126 w 9009700"/>
              <a:gd name="connsiteY336" fmla="*/ 3083924 h 5318642"/>
              <a:gd name="connsiteX337" fmla="*/ 3454160 w 9009700"/>
              <a:gd name="connsiteY337" fmla="*/ 2990990 h 5318642"/>
              <a:gd name="connsiteX338" fmla="*/ 3370564 w 9009700"/>
              <a:gd name="connsiteY338" fmla="*/ 2973359 h 5318642"/>
              <a:gd name="connsiteX339" fmla="*/ 3304973 w 9009700"/>
              <a:gd name="connsiteY339" fmla="*/ 2894171 h 5318642"/>
              <a:gd name="connsiteX340" fmla="*/ 3237775 w 9009700"/>
              <a:gd name="connsiteY340" fmla="*/ 2840551 h 5318642"/>
              <a:gd name="connsiteX341" fmla="*/ 3185583 w 9009700"/>
              <a:gd name="connsiteY341" fmla="*/ 2838926 h 5318642"/>
              <a:gd name="connsiteX342" fmla="*/ 3135129 w 9009700"/>
              <a:gd name="connsiteY342" fmla="*/ 2886859 h 5318642"/>
              <a:gd name="connsiteX343" fmla="*/ 3088400 w 9009700"/>
              <a:gd name="connsiteY343" fmla="*/ 2829625 h 5318642"/>
              <a:gd name="connsiteX344" fmla="*/ 3012033 w 9009700"/>
              <a:gd name="connsiteY344" fmla="*/ 2820016 h 5318642"/>
              <a:gd name="connsiteX345" fmla="*/ 2943872 w 9009700"/>
              <a:gd name="connsiteY345" fmla="*/ 2788976 h 5318642"/>
              <a:gd name="connsiteX346" fmla="*/ 2926951 w 9009700"/>
              <a:gd name="connsiteY346" fmla="*/ 2705547 h 5318642"/>
              <a:gd name="connsiteX347" fmla="*/ 2861257 w 9009700"/>
              <a:gd name="connsiteY347" fmla="*/ 2718518 h 5318642"/>
              <a:gd name="connsiteX348" fmla="*/ 2761973 w 9009700"/>
              <a:gd name="connsiteY348" fmla="*/ 2629012 h 5318642"/>
              <a:gd name="connsiteX349" fmla="*/ 2647337 w 9009700"/>
              <a:gd name="connsiteY349" fmla="*/ 2646745 h 5318642"/>
              <a:gd name="connsiteX350" fmla="*/ 2553963 w 9009700"/>
              <a:gd name="connsiteY350" fmla="*/ 2702747 h 5318642"/>
              <a:gd name="connsiteX351" fmla="*/ 2432184 w 9009700"/>
              <a:gd name="connsiteY351" fmla="*/ 2711291 h 5318642"/>
              <a:gd name="connsiteX352" fmla="*/ 2303092 w 9009700"/>
              <a:gd name="connsiteY352" fmla="*/ 2743564 h 5318642"/>
              <a:gd name="connsiteX353" fmla="*/ 2206273 w 9009700"/>
              <a:gd name="connsiteY353" fmla="*/ 2775837 h 5318642"/>
              <a:gd name="connsiteX354" fmla="*/ 2153634 w 9009700"/>
              <a:gd name="connsiteY354" fmla="*/ 2850972 h 5318642"/>
              <a:gd name="connsiteX355" fmla="*/ 2093850 w 9009700"/>
              <a:gd name="connsiteY355" fmla="*/ 2910756 h 5318642"/>
              <a:gd name="connsiteX356" fmla="*/ 2042443 w 9009700"/>
              <a:gd name="connsiteY356" fmla="*/ 2949109 h 5318642"/>
              <a:gd name="connsiteX357" fmla="*/ 1941030 w 9009700"/>
              <a:gd name="connsiteY357" fmla="*/ 2951573 h 5318642"/>
              <a:gd name="connsiteX358" fmla="*/ 1856117 w 9009700"/>
              <a:gd name="connsiteY358" fmla="*/ 2969642 h 5318642"/>
              <a:gd name="connsiteX359" fmla="*/ 1720573 w 9009700"/>
              <a:gd name="connsiteY359" fmla="*/ 2977225 h 5318642"/>
              <a:gd name="connsiteX360" fmla="*/ 1587093 w 9009700"/>
              <a:gd name="connsiteY360" fmla="*/ 2999451 h 5318642"/>
              <a:gd name="connsiteX361" fmla="*/ 1513106 w 9009700"/>
              <a:gd name="connsiteY361" fmla="*/ 3066378 h 5318642"/>
              <a:gd name="connsiteX362" fmla="*/ 1473436 w 9009700"/>
              <a:gd name="connsiteY362" fmla="*/ 3120082 h 5318642"/>
              <a:gd name="connsiteX363" fmla="*/ 1410207 w 9009700"/>
              <a:gd name="connsiteY363" fmla="*/ 3130839 h 5318642"/>
              <a:gd name="connsiteX364" fmla="*/ 1352805 w 9009700"/>
              <a:gd name="connsiteY364" fmla="*/ 3105795 h 5318642"/>
              <a:gd name="connsiteX365" fmla="*/ 1302631 w 9009700"/>
              <a:gd name="connsiteY365" fmla="*/ 3066293 h 5318642"/>
              <a:gd name="connsiteX366" fmla="*/ 1281116 w 9009700"/>
              <a:gd name="connsiteY366" fmla="*/ 3034020 h 5318642"/>
              <a:gd name="connsiteX367" fmla="*/ 1212872 w 9009700"/>
              <a:gd name="connsiteY367" fmla="*/ 2974405 h 5318642"/>
              <a:gd name="connsiteX368" fmla="*/ 1108993 w 9009700"/>
              <a:gd name="connsiteY368" fmla="*/ 2980232 h 5318642"/>
              <a:gd name="connsiteX369" fmla="*/ 1039684 w 9009700"/>
              <a:gd name="connsiteY369" fmla="*/ 2999198 h 5318642"/>
              <a:gd name="connsiteX370" fmla="*/ 982927 w 9009700"/>
              <a:gd name="connsiteY370" fmla="*/ 2981801 h 5318642"/>
              <a:gd name="connsiteX371" fmla="*/ 897202 w 9009700"/>
              <a:gd name="connsiteY371" fmla="*/ 2984182 h 5318642"/>
              <a:gd name="connsiteX372" fmla="*/ 837671 w 9009700"/>
              <a:gd name="connsiteY372" fmla="*/ 2960370 h 5318642"/>
              <a:gd name="connsiteX373" fmla="*/ 732476 w 9009700"/>
              <a:gd name="connsiteY373" fmla="*/ 2958717 h 5318642"/>
              <a:gd name="connsiteX374" fmla="*/ 657256 w 9009700"/>
              <a:gd name="connsiteY374" fmla="*/ 2937117 h 5318642"/>
              <a:gd name="connsiteX375" fmla="*/ 597557 w 9009700"/>
              <a:gd name="connsiteY375" fmla="*/ 2912073 h 5318642"/>
              <a:gd name="connsiteX376" fmla="*/ 571111 w 9009700"/>
              <a:gd name="connsiteY376" fmla="*/ 2883413 h 5318642"/>
              <a:gd name="connsiteX377" fmla="*/ 459836 w 9009700"/>
              <a:gd name="connsiteY377" fmla="*/ 2899017 h 5318642"/>
              <a:gd name="connsiteX378" fmla="*/ 420504 w 9009700"/>
              <a:gd name="connsiteY378" fmla="*/ 2947959 h 5318642"/>
              <a:gd name="connsiteX379" fmla="*/ 356658 w 9009700"/>
              <a:gd name="connsiteY379" fmla="*/ 2936557 h 5318642"/>
              <a:gd name="connsiteX380" fmla="*/ 304467 w 9009700"/>
              <a:gd name="connsiteY380" fmla="*/ 2889577 h 5318642"/>
              <a:gd name="connsiteX381" fmla="*/ 226866 w 9009700"/>
              <a:gd name="connsiteY381" fmla="*/ 2883413 h 5318642"/>
              <a:gd name="connsiteX382" fmla="*/ 190811 w 9009700"/>
              <a:gd name="connsiteY382" fmla="*/ 2795055 h 5318642"/>
              <a:gd name="connsiteX383" fmla="*/ 108532 w 9009700"/>
              <a:gd name="connsiteY383" fmla="*/ 2754322 h 5318642"/>
              <a:gd name="connsiteX384" fmla="*/ 31100 w 9009700"/>
              <a:gd name="connsiteY384" fmla="*/ 2693390 h 5318642"/>
              <a:gd name="connsiteX385" fmla="*/ 2273 w 9009700"/>
              <a:gd name="connsiteY385" fmla="*/ 2605116 h 5318642"/>
              <a:gd name="connsiteX386" fmla="*/ 32080 w 9009700"/>
              <a:gd name="connsiteY386" fmla="*/ 2483083 h 5318642"/>
              <a:gd name="connsiteX387" fmla="*/ 108532 w 9009700"/>
              <a:gd name="connsiteY387" fmla="*/ 2420835 h 5318642"/>
              <a:gd name="connsiteX388" fmla="*/ 111166 w 9009700"/>
              <a:gd name="connsiteY388" fmla="*/ 2316956 h 5318642"/>
              <a:gd name="connsiteX389" fmla="*/ 189914 w 9009700"/>
              <a:gd name="connsiteY389" fmla="*/ 2246330 h 5318642"/>
              <a:gd name="connsiteX390" fmla="*/ 222187 w 9009700"/>
              <a:gd name="connsiteY390" fmla="*/ 2191478 h 5318642"/>
              <a:gd name="connsiteX391" fmla="*/ 269897 w 9009700"/>
              <a:gd name="connsiteY391" fmla="*/ 2151893 h 5318642"/>
              <a:gd name="connsiteX392" fmla="*/ 285501 w 9009700"/>
              <a:gd name="connsiteY392" fmla="*/ 2053926 h 5318642"/>
              <a:gd name="connsiteX393" fmla="*/ 254629 w 9009700"/>
              <a:gd name="connsiteY393" fmla="*/ 1923686 h 5318642"/>
              <a:gd name="connsiteX394" fmla="*/ 298640 w 9009700"/>
              <a:gd name="connsiteY394" fmla="*/ 1850847 h 5318642"/>
              <a:gd name="connsiteX395" fmla="*/ 366716 w 9009700"/>
              <a:gd name="connsiteY395" fmla="*/ 1721587 h 5318642"/>
              <a:gd name="connsiteX396" fmla="*/ 452777 w 9009700"/>
              <a:gd name="connsiteY396" fmla="*/ 1667799 h 5318642"/>
              <a:gd name="connsiteX0" fmla="*/ 438742 w 9009700"/>
              <a:gd name="connsiteY0" fmla="*/ 1680770 h 5318642"/>
              <a:gd name="connsiteX1" fmla="*/ 463817 w 9009700"/>
              <a:gd name="connsiteY1" fmla="*/ 1629251 h 5318642"/>
              <a:gd name="connsiteX2" fmla="*/ 520967 w 9009700"/>
              <a:gd name="connsiteY2" fmla="*/ 1614964 h 5318642"/>
              <a:gd name="connsiteX3" fmla="*/ 552061 w 9009700"/>
              <a:gd name="connsiteY3" fmla="*/ 1547167 h 5318642"/>
              <a:gd name="connsiteX4" fmla="*/ 624899 w 9009700"/>
              <a:gd name="connsiteY4" fmla="*/ 1498226 h 5318642"/>
              <a:gd name="connsiteX5" fmla="*/ 662018 w 9009700"/>
              <a:gd name="connsiteY5" fmla="*/ 1442056 h 5318642"/>
              <a:gd name="connsiteX6" fmla="*/ 721718 w 9009700"/>
              <a:gd name="connsiteY6" fmla="*/ 1431131 h 5318642"/>
              <a:gd name="connsiteX7" fmla="*/ 757772 w 9009700"/>
              <a:gd name="connsiteY7" fmla="*/ 1347535 h 5318642"/>
              <a:gd name="connsiteX8" fmla="*/ 855488 w 9009700"/>
              <a:gd name="connsiteY8" fmla="*/ 1315262 h 5318642"/>
              <a:gd name="connsiteX9" fmla="*/ 958386 w 9009700"/>
              <a:gd name="connsiteY9" fmla="*/ 1302039 h 5318642"/>
              <a:gd name="connsiteX10" fmla="*/ 947628 w 9009700"/>
              <a:gd name="connsiteY10" fmla="*/ 1215978 h 5318642"/>
              <a:gd name="connsiteX11" fmla="*/ 940067 w 9009700"/>
              <a:gd name="connsiteY11" fmla="*/ 1157764 h 5318642"/>
              <a:gd name="connsiteX12" fmla="*/ 913058 w 9009700"/>
              <a:gd name="connsiteY12" fmla="*/ 1107421 h 5318642"/>
              <a:gd name="connsiteX13" fmla="*/ 930542 w 9009700"/>
              <a:gd name="connsiteY13" fmla="*/ 1050607 h 5318642"/>
              <a:gd name="connsiteX14" fmla="*/ 967911 w 9009700"/>
              <a:gd name="connsiteY14" fmla="*/ 1007968 h 5318642"/>
              <a:gd name="connsiteX15" fmla="*/ 893840 w 9009700"/>
              <a:gd name="connsiteY15" fmla="*/ 947037 h 5318642"/>
              <a:gd name="connsiteX16" fmla="*/ 866414 w 9009700"/>
              <a:gd name="connsiteY16" fmla="*/ 912383 h 5318642"/>
              <a:gd name="connsiteX17" fmla="*/ 840052 w 9009700"/>
              <a:gd name="connsiteY17" fmla="*/ 871733 h 5318642"/>
              <a:gd name="connsiteX18" fmla="*/ 782733 w 9009700"/>
              <a:gd name="connsiteY18" fmla="*/ 810634 h 5318642"/>
              <a:gd name="connsiteX19" fmla="*/ 729114 w 9009700"/>
              <a:gd name="connsiteY19" fmla="*/ 719810 h 5318642"/>
              <a:gd name="connsiteX20" fmla="*/ 733792 w 9009700"/>
              <a:gd name="connsiteY20" fmla="*/ 653050 h 5318642"/>
              <a:gd name="connsiteX21" fmla="*/ 700287 w 9009700"/>
              <a:gd name="connsiteY21" fmla="*/ 575282 h 5318642"/>
              <a:gd name="connsiteX22" fmla="*/ 727713 w 9009700"/>
              <a:gd name="connsiteY22" fmla="*/ 502444 h 5318642"/>
              <a:gd name="connsiteX23" fmla="*/ 786264 w 9009700"/>
              <a:gd name="connsiteY23" fmla="*/ 462943 h 5318642"/>
              <a:gd name="connsiteX24" fmla="*/ 847112 w 9009700"/>
              <a:gd name="connsiteY24" fmla="*/ 480760 h 5318642"/>
              <a:gd name="connsiteX25" fmla="*/ 893925 w 9009700"/>
              <a:gd name="connsiteY25" fmla="*/ 535613 h 5318642"/>
              <a:gd name="connsiteX26" fmla="*/ 963879 w 9009700"/>
              <a:gd name="connsiteY26" fmla="*/ 529114 h 5318642"/>
              <a:gd name="connsiteX27" fmla="*/ 995590 w 9009700"/>
              <a:gd name="connsiteY27" fmla="*/ 492834 h 5318642"/>
              <a:gd name="connsiteX28" fmla="*/ 1058903 w 9009700"/>
              <a:gd name="connsiteY28" fmla="*/ 404560 h 5318642"/>
              <a:gd name="connsiteX29" fmla="*/ 1179535 w 9009700"/>
              <a:gd name="connsiteY29" fmla="*/ 329341 h 5318642"/>
              <a:gd name="connsiteX30" fmla="*/ 1354404 w 9009700"/>
              <a:gd name="connsiteY30" fmla="*/ 340995 h 5318642"/>
              <a:gd name="connsiteX31" fmla="*/ 1449624 w 9009700"/>
              <a:gd name="connsiteY31" fmla="*/ 325727 h 5318642"/>
              <a:gd name="connsiteX32" fmla="*/ 1536917 w 9009700"/>
              <a:gd name="connsiteY32" fmla="*/ 287459 h 5318642"/>
              <a:gd name="connsiteX33" fmla="*/ 1675873 w 9009700"/>
              <a:gd name="connsiteY33" fmla="*/ 338614 h 5318642"/>
              <a:gd name="connsiteX34" fmla="*/ 1790254 w 9009700"/>
              <a:gd name="connsiteY34" fmla="*/ 317266 h 5318642"/>
              <a:gd name="connsiteX35" fmla="*/ 1973135 w 9009700"/>
              <a:gd name="connsiteY35" fmla="*/ 322113 h 5318642"/>
              <a:gd name="connsiteX36" fmla="*/ 2118785 w 9009700"/>
              <a:gd name="connsiteY36" fmla="*/ 364808 h 5318642"/>
              <a:gd name="connsiteX37" fmla="*/ 2281577 w 9009700"/>
              <a:gd name="connsiteY37" fmla="*/ 398397 h 5318642"/>
              <a:gd name="connsiteX38" fmla="*/ 2442941 w 9009700"/>
              <a:gd name="connsiteY38" fmla="*/ 409322 h 5318642"/>
              <a:gd name="connsiteX39" fmla="*/ 2520626 w 9009700"/>
              <a:gd name="connsiteY39" fmla="*/ 446274 h 5318642"/>
              <a:gd name="connsiteX40" fmla="*/ 2568587 w 9009700"/>
              <a:gd name="connsiteY40" fmla="*/ 546454 h 5318642"/>
              <a:gd name="connsiteX41" fmla="*/ 2658094 w 9009700"/>
              <a:gd name="connsiteY41" fmla="*/ 538246 h 5318642"/>
              <a:gd name="connsiteX42" fmla="*/ 2735530 w 9009700"/>
              <a:gd name="connsiteY42" fmla="*/ 498157 h 5318642"/>
              <a:gd name="connsiteX43" fmla="*/ 2814110 w 9009700"/>
              <a:gd name="connsiteY43" fmla="*/ 550545 h 5318642"/>
              <a:gd name="connsiteX44" fmla="*/ 2892691 w 9009700"/>
              <a:gd name="connsiteY44" fmla="*/ 505301 h 5318642"/>
              <a:gd name="connsiteX45" fmla="*/ 2952223 w 9009700"/>
              <a:gd name="connsiteY45" fmla="*/ 569595 h 5318642"/>
              <a:gd name="connsiteX46" fmla="*/ 3009373 w 9009700"/>
              <a:gd name="connsiteY46" fmla="*/ 495776 h 5318642"/>
              <a:gd name="connsiteX47" fmla="*/ 3137594 w 9009700"/>
              <a:gd name="connsiteY47" fmla="*/ 558529 h 5318642"/>
              <a:gd name="connsiteX48" fmla="*/ 3240240 w 9009700"/>
              <a:gd name="connsiteY48" fmla="*/ 551469 h 5318642"/>
              <a:gd name="connsiteX49" fmla="*/ 3293944 w 9009700"/>
              <a:gd name="connsiteY49" fmla="*/ 614614 h 5318642"/>
              <a:gd name="connsiteX50" fmla="*/ 3381406 w 9009700"/>
              <a:gd name="connsiteY50" fmla="*/ 527656 h 5318642"/>
              <a:gd name="connsiteX51" fmla="*/ 3473295 w 9009700"/>
              <a:gd name="connsiteY51" fmla="*/ 500146 h 5318642"/>
              <a:gd name="connsiteX52" fmla="*/ 3526018 w 9009700"/>
              <a:gd name="connsiteY52" fmla="*/ 556147 h 5318642"/>
              <a:gd name="connsiteX53" fmla="*/ 3548681 w 9009700"/>
              <a:gd name="connsiteY53" fmla="*/ 616996 h 5318642"/>
              <a:gd name="connsiteX54" fmla="*/ 3605916 w 9009700"/>
              <a:gd name="connsiteY54" fmla="*/ 662323 h 5318642"/>
              <a:gd name="connsiteX55" fmla="*/ 3658556 w 9009700"/>
              <a:gd name="connsiteY55" fmla="*/ 635065 h 5318642"/>
              <a:gd name="connsiteX56" fmla="*/ 3725650 w 9009700"/>
              <a:gd name="connsiteY56" fmla="*/ 579063 h 5318642"/>
              <a:gd name="connsiteX57" fmla="*/ 3798405 w 9009700"/>
              <a:gd name="connsiteY57" fmla="*/ 613550 h 5318642"/>
              <a:gd name="connsiteX58" fmla="*/ 3873767 w 9009700"/>
              <a:gd name="connsiteY58" fmla="*/ 621982 h 5318642"/>
              <a:gd name="connsiteX59" fmla="*/ 3956156 w 9009700"/>
              <a:gd name="connsiteY59" fmla="*/ 590970 h 5318642"/>
              <a:gd name="connsiteX60" fmla="*/ 4024147 w 9009700"/>
              <a:gd name="connsiteY60" fmla="*/ 589821 h 5318642"/>
              <a:gd name="connsiteX61" fmla="*/ 4079336 w 9009700"/>
              <a:gd name="connsiteY61" fmla="*/ 685155 h 5318642"/>
              <a:gd name="connsiteX62" fmla="*/ 4161700 w 9009700"/>
              <a:gd name="connsiteY62" fmla="*/ 773429 h 5318642"/>
              <a:gd name="connsiteX63" fmla="*/ 4235771 w 9009700"/>
              <a:gd name="connsiteY63" fmla="*/ 721126 h 5318642"/>
              <a:gd name="connsiteX64" fmla="*/ 4245242 w 9009700"/>
              <a:gd name="connsiteY64" fmla="*/ 662464 h 5318642"/>
              <a:gd name="connsiteX65" fmla="*/ 4176185 w 9009700"/>
              <a:gd name="connsiteY65" fmla="*/ 579119 h 5318642"/>
              <a:gd name="connsiteX66" fmla="*/ 4154808 w 9009700"/>
              <a:gd name="connsiteY66" fmla="*/ 498997 h 5318642"/>
              <a:gd name="connsiteX67" fmla="*/ 4217953 w 9009700"/>
              <a:gd name="connsiteY67" fmla="*/ 452185 h 5318642"/>
              <a:gd name="connsiteX68" fmla="*/ 4239553 w 9009700"/>
              <a:gd name="connsiteY68" fmla="*/ 381729 h 5318642"/>
              <a:gd name="connsiteX69" fmla="*/ 4325698 w 9009700"/>
              <a:gd name="connsiteY69" fmla="*/ 319480 h 5318642"/>
              <a:gd name="connsiteX70" fmla="*/ 4398704 w 9009700"/>
              <a:gd name="connsiteY70" fmla="*/ 221680 h 5318642"/>
              <a:gd name="connsiteX71" fmla="*/ 4459554 w 9009700"/>
              <a:gd name="connsiteY71" fmla="*/ 207645 h 5318642"/>
              <a:gd name="connsiteX72" fmla="*/ 4523845 w 9009700"/>
              <a:gd name="connsiteY72" fmla="*/ 250171 h 5318642"/>
              <a:gd name="connsiteX73" fmla="*/ 4602847 w 9009700"/>
              <a:gd name="connsiteY73" fmla="*/ 171506 h 5318642"/>
              <a:gd name="connsiteX74" fmla="*/ 4707204 w 9009700"/>
              <a:gd name="connsiteY74" fmla="*/ 202882 h 5318642"/>
              <a:gd name="connsiteX75" fmla="*/ 4842065 w 9009700"/>
              <a:gd name="connsiteY75" fmla="*/ 205992 h 5318642"/>
              <a:gd name="connsiteX76" fmla="*/ 4936418 w 9009700"/>
              <a:gd name="connsiteY76" fmla="*/ 237032 h 5318642"/>
              <a:gd name="connsiteX77" fmla="*/ 5012871 w 9009700"/>
              <a:gd name="connsiteY77" fmla="*/ 200081 h 5318642"/>
              <a:gd name="connsiteX78" fmla="*/ 5078565 w 9009700"/>
              <a:gd name="connsiteY78" fmla="*/ 140213 h 5318642"/>
              <a:gd name="connsiteX79" fmla="*/ 5081115 w 9009700"/>
              <a:gd name="connsiteY79" fmla="*/ 47092 h 5318642"/>
              <a:gd name="connsiteX80" fmla="*/ 5195666 w 9009700"/>
              <a:gd name="connsiteY80" fmla="*/ 77964 h 5318642"/>
              <a:gd name="connsiteX81" fmla="*/ 5298564 w 9009700"/>
              <a:gd name="connsiteY81" fmla="*/ 117297 h 5318642"/>
              <a:gd name="connsiteX82" fmla="*/ 5378462 w 9009700"/>
              <a:gd name="connsiteY82" fmla="*/ 104242 h 5318642"/>
              <a:gd name="connsiteX83" fmla="*/ 5433567 w 9009700"/>
              <a:gd name="connsiteY83" fmla="*/ 64910 h 5318642"/>
              <a:gd name="connsiteX84" fmla="*/ 5492119 w 9009700"/>
              <a:gd name="connsiteY84" fmla="*/ 448 h 5318642"/>
              <a:gd name="connsiteX85" fmla="*/ 5565040 w 9009700"/>
              <a:gd name="connsiteY85" fmla="*/ 33702 h 5318642"/>
              <a:gd name="connsiteX86" fmla="*/ 5627205 w 9009700"/>
              <a:gd name="connsiteY86" fmla="*/ 11122 h 5318642"/>
              <a:gd name="connsiteX87" fmla="*/ 5704974 w 9009700"/>
              <a:gd name="connsiteY87" fmla="*/ 71970 h 5318642"/>
              <a:gd name="connsiteX88" fmla="*/ 5788654 w 9009700"/>
              <a:gd name="connsiteY88" fmla="*/ 35102 h 5318642"/>
              <a:gd name="connsiteX89" fmla="*/ 5842358 w 9009700"/>
              <a:gd name="connsiteY89" fmla="*/ 64910 h 5318642"/>
              <a:gd name="connsiteX90" fmla="*/ 5885388 w 9009700"/>
              <a:gd name="connsiteY90" fmla="*/ 75667 h 5318642"/>
              <a:gd name="connsiteX91" fmla="*/ 5906904 w 9009700"/>
              <a:gd name="connsiteY91" fmla="*/ 107940 h 5318642"/>
              <a:gd name="connsiteX92" fmla="*/ 5939177 w 9009700"/>
              <a:gd name="connsiteY92" fmla="*/ 118698 h 5318642"/>
              <a:gd name="connsiteX93" fmla="*/ 5957246 w 9009700"/>
              <a:gd name="connsiteY93" fmla="*/ 197448 h 5318642"/>
              <a:gd name="connsiteX94" fmla="*/ 5971702 w 9009700"/>
              <a:gd name="connsiteY94" fmla="*/ 300345 h 5318642"/>
              <a:gd name="connsiteX95" fmla="*/ 6037312 w 9009700"/>
              <a:gd name="connsiteY95" fmla="*/ 331386 h 5318642"/>
              <a:gd name="connsiteX96" fmla="*/ 6096927 w 9009700"/>
              <a:gd name="connsiteY96" fmla="*/ 367188 h 5318642"/>
              <a:gd name="connsiteX97" fmla="*/ 6154330 w 9009700"/>
              <a:gd name="connsiteY97" fmla="*/ 419912 h 5318642"/>
              <a:gd name="connsiteX98" fmla="*/ 6143572 w 9009700"/>
              <a:gd name="connsiteY98" fmla="*/ 484458 h 5318642"/>
              <a:gd name="connsiteX99" fmla="*/ 6013669 w 9009700"/>
              <a:gd name="connsiteY99" fmla="*/ 471404 h 5318642"/>
              <a:gd name="connsiteX100" fmla="*/ 6021876 w 9009700"/>
              <a:gd name="connsiteY100" fmla="*/ 551302 h 5318642"/>
              <a:gd name="connsiteX101" fmla="*/ 6059754 w 9009700"/>
              <a:gd name="connsiteY101" fmla="*/ 614839 h 5318642"/>
              <a:gd name="connsiteX102" fmla="*/ 6061293 w 9009700"/>
              <a:gd name="connsiteY102" fmla="*/ 688685 h 5318642"/>
              <a:gd name="connsiteX103" fmla="*/ 6093482 w 9009700"/>
              <a:gd name="connsiteY103" fmla="*/ 767519 h 5318642"/>
              <a:gd name="connsiteX104" fmla="*/ 6165087 w 9009700"/>
              <a:gd name="connsiteY104" fmla="*/ 753399 h 5318642"/>
              <a:gd name="connsiteX105" fmla="*/ 6235629 w 9009700"/>
              <a:gd name="connsiteY105" fmla="*/ 797495 h 5318642"/>
              <a:gd name="connsiteX106" fmla="*/ 6307404 w 9009700"/>
              <a:gd name="connsiteY106" fmla="*/ 819626 h 5318642"/>
              <a:gd name="connsiteX107" fmla="*/ 6411112 w 9009700"/>
              <a:gd name="connsiteY107" fmla="*/ 772701 h 5318642"/>
              <a:gd name="connsiteX108" fmla="*/ 6471148 w 9009700"/>
              <a:gd name="connsiteY108" fmla="*/ 824025 h 5318642"/>
              <a:gd name="connsiteX109" fmla="*/ 6503421 w 9009700"/>
              <a:gd name="connsiteY109" fmla="*/ 905070 h 5318642"/>
              <a:gd name="connsiteX110" fmla="*/ 6595394 w 9009700"/>
              <a:gd name="connsiteY110" fmla="*/ 914848 h 5318642"/>
              <a:gd name="connsiteX111" fmla="*/ 6600324 w 9009700"/>
              <a:gd name="connsiteY111" fmla="*/ 1004354 h 5318642"/>
              <a:gd name="connsiteX112" fmla="*/ 6644503 w 9009700"/>
              <a:gd name="connsiteY112" fmla="*/ 1090416 h 5318642"/>
              <a:gd name="connsiteX113" fmla="*/ 6605170 w 9009700"/>
              <a:gd name="connsiteY113" fmla="*/ 1202755 h 5318642"/>
              <a:gd name="connsiteX114" fmla="*/ 6648033 w 9009700"/>
              <a:gd name="connsiteY114" fmla="*/ 1300722 h 5318642"/>
              <a:gd name="connsiteX115" fmla="*/ 6729416 w 9009700"/>
              <a:gd name="connsiteY115" fmla="*/ 1367649 h 5318642"/>
              <a:gd name="connsiteX116" fmla="*/ 6810546 w 9009700"/>
              <a:gd name="connsiteY116" fmla="*/ 1345070 h 5318642"/>
              <a:gd name="connsiteX117" fmla="*/ 6902717 w 9009700"/>
              <a:gd name="connsiteY117" fmla="*/ 1293495 h 5318642"/>
              <a:gd name="connsiteX118" fmla="*/ 7014941 w 9009700"/>
              <a:gd name="connsiteY118" fmla="*/ 1355827 h 5318642"/>
              <a:gd name="connsiteX119" fmla="*/ 7101003 w 9009700"/>
              <a:gd name="connsiteY119" fmla="*/ 1398858 h 5318642"/>
              <a:gd name="connsiteX120" fmla="*/ 7187064 w 9009700"/>
              <a:gd name="connsiteY120" fmla="*/ 1420373 h 5318642"/>
              <a:gd name="connsiteX121" fmla="*/ 7250293 w 9009700"/>
              <a:gd name="connsiteY121" fmla="*/ 1433512 h 5318642"/>
              <a:gd name="connsiteX122" fmla="*/ 7319938 w 9009700"/>
              <a:gd name="connsiteY122" fmla="*/ 1406085 h 5318642"/>
              <a:gd name="connsiteX123" fmla="*/ 7385548 w 9009700"/>
              <a:gd name="connsiteY123" fmla="*/ 1369134 h 5318642"/>
              <a:gd name="connsiteX124" fmla="*/ 7462000 w 9009700"/>
              <a:gd name="connsiteY124" fmla="*/ 1352298 h 5318642"/>
              <a:gd name="connsiteX125" fmla="*/ 7531308 w 9009700"/>
              <a:gd name="connsiteY125" fmla="*/ 1345070 h 5318642"/>
              <a:gd name="connsiteX126" fmla="*/ 7563581 w 9009700"/>
              <a:gd name="connsiteY126" fmla="*/ 1334312 h 5318642"/>
              <a:gd name="connsiteX127" fmla="*/ 7622048 w 9009700"/>
              <a:gd name="connsiteY127" fmla="*/ 1311649 h 5318642"/>
              <a:gd name="connsiteX128" fmla="*/ 7692673 w 9009700"/>
              <a:gd name="connsiteY128" fmla="*/ 1334312 h 5318642"/>
              <a:gd name="connsiteX129" fmla="*/ 7721500 w 9009700"/>
              <a:gd name="connsiteY129" fmla="*/ 1450181 h 5318642"/>
              <a:gd name="connsiteX130" fmla="*/ 7776521 w 9009700"/>
              <a:gd name="connsiteY130" fmla="*/ 1540921 h 5318642"/>
              <a:gd name="connsiteX131" fmla="*/ 7864796 w 9009700"/>
              <a:gd name="connsiteY131" fmla="*/ 1592496 h 5318642"/>
              <a:gd name="connsiteX132" fmla="*/ 7897068 w 9009700"/>
              <a:gd name="connsiteY132" fmla="*/ 1603253 h 5318642"/>
              <a:gd name="connsiteX133" fmla="*/ 7980749 w 9009700"/>
              <a:gd name="connsiteY133" fmla="*/ 1591346 h 5318642"/>
              <a:gd name="connsiteX134" fmla="*/ 8020165 w 9009700"/>
              <a:gd name="connsiteY134" fmla="*/ 1516296 h 5318642"/>
              <a:gd name="connsiteX135" fmla="*/ 8149593 w 9009700"/>
              <a:gd name="connsiteY135" fmla="*/ 1615159 h 5318642"/>
              <a:gd name="connsiteX136" fmla="*/ 8262828 w 9009700"/>
              <a:gd name="connsiteY136" fmla="*/ 1624769 h 5318642"/>
              <a:gd name="connsiteX137" fmla="*/ 8323761 w 9009700"/>
              <a:gd name="connsiteY137" fmla="*/ 1692760 h 5318642"/>
              <a:gd name="connsiteX138" fmla="*/ 8411140 w 9009700"/>
              <a:gd name="connsiteY138" fmla="*/ 1738088 h 5318642"/>
              <a:gd name="connsiteX139" fmla="*/ 8480614 w 9009700"/>
              <a:gd name="connsiteY139" fmla="*/ 1665586 h 5318642"/>
              <a:gd name="connsiteX140" fmla="*/ 8527427 w 9009700"/>
              <a:gd name="connsiteY140" fmla="*/ 1740722 h 5318642"/>
              <a:gd name="connsiteX141" fmla="*/ 8671619 w 9009700"/>
              <a:gd name="connsiteY141" fmla="*/ 1770529 h 5318642"/>
              <a:gd name="connsiteX142" fmla="*/ 8712521 w 9009700"/>
              <a:gd name="connsiteY142" fmla="*/ 1835075 h 5318642"/>
              <a:gd name="connsiteX143" fmla="*/ 8811468 w 9009700"/>
              <a:gd name="connsiteY143" fmla="*/ 1869646 h 5318642"/>
              <a:gd name="connsiteX144" fmla="*/ 8910501 w 9009700"/>
              <a:gd name="connsiteY144" fmla="*/ 1830481 h 5318642"/>
              <a:gd name="connsiteX145" fmla="*/ 8966754 w 9009700"/>
              <a:gd name="connsiteY145" fmla="*/ 1890179 h 5318642"/>
              <a:gd name="connsiteX146" fmla="*/ 8924060 w 9009700"/>
              <a:gd name="connsiteY146" fmla="*/ 1967781 h 5318642"/>
              <a:gd name="connsiteX147" fmla="*/ 8994433 w 9009700"/>
              <a:gd name="connsiteY147" fmla="*/ 2028629 h 5318642"/>
              <a:gd name="connsiteX148" fmla="*/ 9005106 w 9009700"/>
              <a:gd name="connsiteY148" fmla="*/ 2119620 h 5318642"/>
              <a:gd name="connsiteX149" fmla="*/ 8900079 w 9009700"/>
              <a:gd name="connsiteY149" fmla="*/ 2168731 h 5318642"/>
              <a:gd name="connsiteX150" fmla="*/ 8786844 w 9009700"/>
              <a:gd name="connsiteY150" fmla="*/ 2255856 h 5318642"/>
              <a:gd name="connsiteX151" fmla="*/ 8819623 w 9009700"/>
              <a:gd name="connsiteY151" fmla="*/ 2329339 h 5318642"/>
              <a:gd name="connsiteX152" fmla="*/ 8915347 w 9009700"/>
              <a:gd name="connsiteY152" fmla="*/ 2339536 h 5318642"/>
              <a:gd name="connsiteX153" fmla="*/ 8931542 w 9009700"/>
              <a:gd name="connsiteY153" fmla="*/ 2393632 h 5318642"/>
              <a:gd name="connsiteX154" fmla="*/ 8853434 w 9009700"/>
              <a:gd name="connsiteY154" fmla="*/ 2436354 h 5318642"/>
              <a:gd name="connsiteX155" fmla="*/ 8778215 w 9009700"/>
              <a:gd name="connsiteY155" fmla="*/ 2479637 h 5318642"/>
              <a:gd name="connsiteX156" fmla="*/ 8789953 w 9009700"/>
              <a:gd name="connsiteY156" fmla="*/ 2549926 h 5318642"/>
              <a:gd name="connsiteX157" fmla="*/ 8832984 w 9009700"/>
              <a:gd name="connsiteY157" fmla="*/ 2635987 h 5318642"/>
              <a:gd name="connsiteX158" fmla="*/ 8886772 w 9009700"/>
              <a:gd name="connsiteY158" fmla="*/ 2722049 h 5318642"/>
              <a:gd name="connsiteX159" fmla="*/ 8843826 w 9009700"/>
              <a:gd name="connsiteY159" fmla="*/ 2815673 h 5318642"/>
              <a:gd name="connsiteX160" fmla="*/ 8831835 w 9009700"/>
              <a:gd name="connsiteY160" fmla="*/ 2908795 h 5318642"/>
              <a:gd name="connsiteX161" fmla="*/ 8806706 w 9009700"/>
              <a:gd name="connsiteY161" fmla="*/ 2942216 h 5318642"/>
              <a:gd name="connsiteX162" fmla="*/ 8800711 w 9009700"/>
              <a:gd name="connsiteY162" fmla="*/ 3034020 h 5318642"/>
              <a:gd name="connsiteX163" fmla="*/ 8736165 w 9009700"/>
              <a:gd name="connsiteY163" fmla="*/ 3055536 h 5318642"/>
              <a:gd name="connsiteX164" fmla="*/ 8633885 w 9009700"/>
              <a:gd name="connsiteY164" fmla="*/ 3055620 h 5318642"/>
              <a:gd name="connsiteX165" fmla="*/ 8492185 w 9009700"/>
              <a:gd name="connsiteY165" fmla="*/ 3053238 h 5318642"/>
              <a:gd name="connsiteX166" fmla="*/ 8410970 w 9009700"/>
              <a:gd name="connsiteY166" fmla="*/ 3046011 h 5318642"/>
              <a:gd name="connsiteX167" fmla="*/ 8322612 w 9009700"/>
              <a:gd name="connsiteY167" fmla="*/ 3062848 h 5318642"/>
              <a:gd name="connsiteX168" fmla="*/ 8282046 w 9009700"/>
              <a:gd name="connsiteY168" fmla="*/ 3103413 h 5318642"/>
              <a:gd name="connsiteX169" fmla="*/ 8230640 w 9009700"/>
              <a:gd name="connsiteY169" fmla="*/ 3159583 h 5318642"/>
              <a:gd name="connsiteX170" fmla="*/ 8175618 w 9009700"/>
              <a:gd name="connsiteY170" fmla="*/ 3193088 h 5318642"/>
              <a:gd name="connsiteX171" fmla="*/ 8084879 w 9009700"/>
              <a:gd name="connsiteY171" fmla="*/ 3199083 h 5318642"/>
              <a:gd name="connsiteX172" fmla="*/ 8034704 w 9009700"/>
              <a:gd name="connsiteY172" fmla="*/ 3287441 h 5318642"/>
              <a:gd name="connsiteX173" fmla="*/ 8032239 w 9009700"/>
              <a:gd name="connsiteY173" fmla="*/ 3372269 h 5318642"/>
              <a:gd name="connsiteX174" fmla="*/ 8027309 w 9009700"/>
              <a:gd name="connsiteY174" fmla="*/ 3452252 h 5318642"/>
              <a:gd name="connsiteX175" fmla="*/ 8004645 w 9009700"/>
              <a:gd name="connsiteY175" fmla="*/ 3528872 h 5318642"/>
              <a:gd name="connsiteX176" fmla="*/ 7940099 w 9009700"/>
              <a:gd name="connsiteY176" fmla="*/ 3550387 h 5318642"/>
              <a:gd name="connsiteX177" fmla="*/ 7838769 w 9009700"/>
              <a:gd name="connsiteY177" fmla="*/ 3534951 h 5318642"/>
              <a:gd name="connsiteX178" fmla="*/ 7696287 w 9009700"/>
              <a:gd name="connsiteY178" fmla="*/ 3546942 h 5318642"/>
              <a:gd name="connsiteX179" fmla="*/ 7638885 w 9009700"/>
              <a:gd name="connsiteY179" fmla="*/ 3570838 h 5318642"/>
              <a:gd name="connsiteX180" fmla="*/ 7606612 w 9009700"/>
              <a:gd name="connsiteY180" fmla="*/ 3614933 h 5318642"/>
              <a:gd name="connsiteX181" fmla="*/ 7545764 w 9009700"/>
              <a:gd name="connsiteY181" fmla="*/ 3667405 h 5318642"/>
              <a:gd name="connsiteX182" fmla="*/ 7470376 w 9009700"/>
              <a:gd name="connsiteY182" fmla="*/ 3652137 h 5318642"/>
              <a:gd name="connsiteX183" fmla="*/ 7423816 w 9009700"/>
              <a:gd name="connsiteY183" fmla="*/ 3700995 h 5318642"/>
              <a:gd name="connsiteX184" fmla="*/ 7387845 w 9009700"/>
              <a:gd name="connsiteY184" fmla="*/ 3689256 h 5318642"/>
              <a:gd name="connsiteX185" fmla="*/ 7348428 w 9009700"/>
              <a:gd name="connsiteY185" fmla="*/ 3765540 h 5318642"/>
              <a:gd name="connsiteX186" fmla="*/ 7316156 w 9009700"/>
              <a:gd name="connsiteY186" fmla="*/ 3776298 h 5318642"/>
              <a:gd name="connsiteX187" fmla="*/ 7176560 w 9009700"/>
              <a:gd name="connsiteY187" fmla="*/ 3746182 h 5318642"/>
              <a:gd name="connsiteX188" fmla="*/ 7090245 w 9009700"/>
              <a:gd name="connsiteY188" fmla="*/ 3840844 h 5318642"/>
              <a:gd name="connsiteX189" fmla="*/ 7025699 w 9009700"/>
              <a:gd name="connsiteY189" fmla="*/ 3862359 h 5318642"/>
              <a:gd name="connsiteX190" fmla="*/ 6969613 w 9009700"/>
              <a:gd name="connsiteY190" fmla="*/ 3825492 h 5318642"/>
              <a:gd name="connsiteX191" fmla="*/ 6854894 w 9009700"/>
              <a:gd name="connsiteY191" fmla="*/ 3818265 h 5318642"/>
              <a:gd name="connsiteX192" fmla="*/ 6767516 w 9009700"/>
              <a:gd name="connsiteY192" fmla="*/ 3862359 h 5318642"/>
              <a:gd name="connsiteX193" fmla="*/ 6713727 w 9009700"/>
              <a:gd name="connsiteY193" fmla="*/ 3894632 h 5318642"/>
              <a:gd name="connsiteX194" fmla="*/ 6670697 w 9009700"/>
              <a:gd name="connsiteY194" fmla="*/ 3948420 h 5318642"/>
              <a:gd name="connsiteX195" fmla="*/ 6627666 w 9009700"/>
              <a:gd name="connsiteY195" fmla="*/ 4002209 h 5318642"/>
              <a:gd name="connsiteX196" fmla="*/ 6570349 w 9009700"/>
              <a:gd name="connsiteY196" fmla="*/ 4041710 h 5318642"/>
              <a:gd name="connsiteX197" fmla="*/ 6530847 w 9009700"/>
              <a:gd name="connsiteY197" fmla="*/ 4099027 h 5318642"/>
              <a:gd name="connsiteX198" fmla="*/ 6444786 w 9009700"/>
              <a:gd name="connsiteY198" fmla="*/ 4163573 h 5318642"/>
              <a:gd name="connsiteX199" fmla="*/ 6399375 w 9009700"/>
              <a:gd name="connsiteY199" fmla="*/ 4203074 h 5318642"/>
              <a:gd name="connsiteX200" fmla="*/ 6345671 w 9009700"/>
              <a:gd name="connsiteY200" fmla="*/ 4235263 h 5318642"/>
              <a:gd name="connsiteX201" fmla="*/ 6362423 w 9009700"/>
              <a:gd name="connsiteY201" fmla="*/ 4347602 h 5318642"/>
              <a:gd name="connsiteX202" fmla="*/ 6416211 w 9009700"/>
              <a:gd name="connsiteY202" fmla="*/ 4446803 h 5318642"/>
              <a:gd name="connsiteX203" fmla="*/ 6487900 w 9009700"/>
              <a:gd name="connsiteY203" fmla="*/ 4574661 h 5318642"/>
              <a:gd name="connsiteX204" fmla="*/ 6561972 w 9009700"/>
              <a:gd name="connsiteY204" fmla="*/ 4658258 h 5318642"/>
              <a:gd name="connsiteX205" fmla="*/ 6652712 w 9009700"/>
              <a:gd name="connsiteY205" fmla="*/ 4731011 h 5318642"/>
              <a:gd name="connsiteX206" fmla="*/ 6716025 w 9009700"/>
              <a:gd name="connsiteY206" fmla="*/ 4684703 h 5318642"/>
              <a:gd name="connsiteX207" fmla="*/ 6804551 w 9009700"/>
              <a:gd name="connsiteY207" fmla="*/ 4595280 h 5318642"/>
              <a:gd name="connsiteX208" fmla="*/ 6909746 w 9009700"/>
              <a:gd name="connsiteY208" fmla="*/ 4660723 h 5318642"/>
              <a:gd name="connsiteX209" fmla="*/ 6965832 w 9009700"/>
              <a:gd name="connsiteY209" fmla="*/ 4591583 h 5318642"/>
              <a:gd name="connsiteX210" fmla="*/ 7154791 w 9009700"/>
              <a:gd name="connsiteY210" fmla="*/ 4615395 h 5318642"/>
              <a:gd name="connsiteX211" fmla="*/ 7213258 w 9009700"/>
              <a:gd name="connsiteY211" fmla="*/ 4666633 h 5318642"/>
              <a:gd name="connsiteX212" fmla="*/ 7150281 w 9009700"/>
              <a:gd name="connsiteY212" fmla="*/ 4714679 h 5318642"/>
              <a:gd name="connsiteX213" fmla="*/ 7115710 w 9009700"/>
              <a:gd name="connsiteY213" fmla="*/ 4774379 h 5318642"/>
              <a:gd name="connsiteX214" fmla="*/ 7117923 w 9009700"/>
              <a:gd name="connsiteY214" fmla="*/ 4825785 h 5318642"/>
              <a:gd name="connsiteX215" fmla="*/ 7108315 w 9009700"/>
              <a:gd name="connsiteY215" fmla="*/ 4874726 h 5318642"/>
              <a:gd name="connsiteX216" fmla="*/ 7085482 w 9009700"/>
              <a:gd name="connsiteY216" fmla="*/ 4896326 h 5318642"/>
              <a:gd name="connsiteX217" fmla="*/ 7020937 w 9009700"/>
              <a:gd name="connsiteY217" fmla="*/ 4905935 h 5318642"/>
              <a:gd name="connsiteX218" fmla="*/ 6950563 w 9009700"/>
              <a:gd name="connsiteY218" fmla="*/ 4902405 h 5318642"/>
              <a:gd name="connsiteX219" fmla="*/ 6855873 w 9009700"/>
              <a:gd name="connsiteY219" fmla="*/ 4910866 h 5318642"/>
              <a:gd name="connsiteX220" fmla="*/ 6786481 w 9009700"/>
              <a:gd name="connsiteY220" fmla="*/ 4904871 h 5318642"/>
              <a:gd name="connsiteX221" fmla="*/ 6726504 w 9009700"/>
              <a:gd name="connsiteY221" fmla="*/ 4848701 h 5318642"/>
              <a:gd name="connsiteX222" fmla="*/ 6626492 w 9009700"/>
              <a:gd name="connsiteY222" fmla="*/ 4860607 h 5318642"/>
              <a:gd name="connsiteX223" fmla="*/ 6596709 w 9009700"/>
              <a:gd name="connsiteY223" fmla="*/ 4927450 h 5318642"/>
              <a:gd name="connsiteX224" fmla="*/ 6556061 w 9009700"/>
              <a:gd name="connsiteY224" fmla="*/ 4972862 h 5318642"/>
              <a:gd name="connsiteX225" fmla="*/ 6498574 w 9009700"/>
              <a:gd name="connsiteY225" fmla="*/ 5002670 h 5318642"/>
              <a:gd name="connsiteX226" fmla="*/ 6441172 w 9009700"/>
              <a:gd name="connsiteY226" fmla="*/ 5037240 h 5318642"/>
              <a:gd name="connsiteX227" fmla="*/ 6299025 w 9009700"/>
              <a:gd name="connsiteY227" fmla="*/ 5047016 h 5318642"/>
              <a:gd name="connsiteX228" fmla="*/ 6180776 w 9009700"/>
              <a:gd name="connsiteY228" fmla="*/ 5094810 h 5318642"/>
              <a:gd name="connsiteX229" fmla="*/ 6088635 w 9009700"/>
              <a:gd name="connsiteY229" fmla="*/ 5195242 h 5318642"/>
              <a:gd name="connsiteX230" fmla="*/ 6031233 w 9009700"/>
              <a:gd name="connsiteY230" fmla="*/ 5252561 h 5318642"/>
              <a:gd name="connsiteX231" fmla="*/ 5971450 w 9009700"/>
              <a:gd name="connsiteY231" fmla="*/ 5282369 h 5318642"/>
              <a:gd name="connsiteX232" fmla="*/ 5934329 w 9009700"/>
              <a:gd name="connsiteY232" fmla="*/ 5312176 h 5318642"/>
              <a:gd name="connsiteX233" fmla="*/ 5885388 w 9009700"/>
              <a:gd name="connsiteY233" fmla="*/ 5303884 h 5318642"/>
              <a:gd name="connsiteX234" fmla="*/ 5826838 w 9009700"/>
              <a:gd name="connsiteY234" fmla="*/ 5305117 h 5318642"/>
              <a:gd name="connsiteX235" fmla="*/ 5744391 w 9009700"/>
              <a:gd name="connsiteY235" fmla="*/ 5318171 h 5318642"/>
              <a:gd name="connsiteX236" fmla="*/ 5691751 w 9009700"/>
              <a:gd name="connsiteY236" fmla="*/ 5282369 h 5318642"/>
              <a:gd name="connsiteX237" fmla="*/ 5660543 w 9009700"/>
              <a:gd name="connsiteY237" fmla="*/ 5238274 h 5318642"/>
              <a:gd name="connsiteX238" fmla="*/ 5584174 w 9009700"/>
              <a:gd name="connsiteY238" fmla="*/ 5174792 h 5318642"/>
              <a:gd name="connsiteX239" fmla="*/ 5665305 w 9009700"/>
              <a:gd name="connsiteY239" fmla="*/ 5113607 h 5318642"/>
              <a:gd name="connsiteX240" fmla="*/ 5643035 w 9009700"/>
              <a:gd name="connsiteY240" fmla="*/ 5043964 h 5318642"/>
              <a:gd name="connsiteX241" fmla="*/ 5683517 w 9009700"/>
              <a:gd name="connsiteY241" fmla="*/ 4948714 h 5318642"/>
              <a:gd name="connsiteX242" fmla="*/ 5674914 w 9009700"/>
              <a:gd name="connsiteY242" fmla="*/ 4861755 h 5318642"/>
              <a:gd name="connsiteX243" fmla="*/ 5573417 w 9009700"/>
              <a:gd name="connsiteY243" fmla="*/ 4819790 h 5318642"/>
              <a:gd name="connsiteX244" fmla="*/ 5495816 w 9009700"/>
              <a:gd name="connsiteY244" fmla="*/ 4820854 h 5318642"/>
              <a:gd name="connsiteX245" fmla="*/ 5447771 w 9009700"/>
              <a:gd name="connsiteY245" fmla="*/ 4742190 h 5318642"/>
              <a:gd name="connsiteX246" fmla="*/ 5359412 w 9009700"/>
              <a:gd name="connsiteY246" fmla="*/ 4690866 h 5318642"/>
              <a:gd name="connsiteX247" fmla="*/ 5285341 w 9009700"/>
              <a:gd name="connsiteY247" fmla="*/ 4670500 h 5318642"/>
              <a:gd name="connsiteX248" fmla="*/ 5164439 w 9009700"/>
              <a:gd name="connsiteY248" fmla="*/ 4704108 h 5318642"/>
              <a:gd name="connsiteX249" fmla="*/ 5128683 w 9009700"/>
              <a:gd name="connsiteY249" fmla="*/ 4640738 h 5318642"/>
              <a:gd name="connsiteX250" fmla="*/ 5186141 w 9009700"/>
              <a:gd name="connsiteY250" fmla="*/ 4572364 h 5318642"/>
              <a:gd name="connsiteX251" fmla="*/ 5258064 w 9009700"/>
              <a:gd name="connsiteY251" fmla="*/ 4574858 h 5318642"/>
              <a:gd name="connsiteX252" fmla="*/ 5340549 w 9009700"/>
              <a:gd name="connsiteY252" fmla="*/ 4506146 h 5318642"/>
              <a:gd name="connsiteX253" fmla="*/ 5411968 w 9009700"/>
              <a:gd name="connsiteY253" fmla="*/ 4461090 h 5318642"/>
              <a:gd name="connsiteX254" fmla="*/ 5455083 w 9009700"/>
              <a:gd name="connsiteY254" fmla="*/ 4421757 h 5318642"/>
              <a:gd name="connsiteX255" fmla="*/ 5473967 w 9009700"/>
              <a:gd name="connsiteY255" fmla="*/ 4391501 h 5318642"/>
              <a:gd name="connsiteX256" fmla="*/ 5533498 w 9009700"/>
              <a:gd name="connsiteY256" fmla="*/ 4412932 h 5318642"/>
              <a:gd name="connsiteX257" fmla="*/ 5619977 w 9009700"/>
              <a:gd name="connsiteY257" fmla="*/ 4362058 h 5318642"/>
              <a:gd name="connsiteX258" fmla="*/ 5695423 w 9009700"/>
              <a:gd name="connsiteY258" fmla="*/ 4334351 h 5318642"/>
              <a:gd name="connsiteX259" fmla="*/ 5700940 w 9009700"/>
              <a:gd name="connsiteY259" fmla="*/ 4285792 h 5318642"/>
              <a:gd name="connsiteX260" fmla="*/ 5688279 w 9009700"/>
              <a:gd name="connsiteY260" fmla="*/ 4236720 h 5318642"/>
              <a:gd name="connsiteX261" fmla="*/ 5617428 w 9009700"/>
              <a:gd name="connsiteY261" fmla="*/ 4224421 h 5318642"/>
              <a:gd name="connsiteX262" fmla="*/ 5523973 w 9009700"/>
              <a:gd name="connsiteY262" fmla="*/ 4167664 h 5318642"/>
              <a:gd name="connsiteX263" fmla="*/ 5455792 w 9009700"/>
              <a:gd name="connsiteY263" fmla="*/ 4187031 h 5318642"/>
              <a:gd name="connsiteX264" fmla="*/ 5393002 w 9009700"/>
              <a:gd name="connsiteY264" fmla="*/ 4245451 h 5318642"/>
              <a:gd name="connsiteX265" fmla="*/ 5285052 w 9009700"/>
              <a:gd name="connsiteY265" fmla="*/ 4229576 h 5318642"/>
              <a:gd name="connsiteX266" fmla="*/ 5212027 w 9009700"/>
              <a:gd name="connsiteY266" fmla="*/ 4223226 h 5318642"/>
              <a:gd name="connsiteX267" fmla="*/ 5143111 w 9009700"/>
              <a:gd name="connsiteY267" fmla="*/ 4185089 h 5318642"/>
              <a:gd name="connsiteX268" fmla="*/ 5110838 w 9009700"/>
              <a:gd name="connsiteY268" fmla="*/ 4195846 h 5318642"/>
              <a:gd name="connsiteX269" fmla="*/ 5014019 w 9009700"/>
              <a:gd name="connsiteY269" fmla="*/ 4185089 h 5318642"/>
              <a:gd name="connsiteX270" fmla="*/ 4949473 w 9009700"/>
              <a:gd name="connsiteY270" fmla="*/ 4152816 h 5318642"/>
              <a:gd name="connsiteX271" fmla="*/ 4895685 w 9009700"/>
              <a:gd name="connsiteY271" fmla="*/ 4099027 h 5318642"/>
              <a:gd name="connsiteX272" fmla="*/ 4824677 w 9009700"/>
              <a:gd name="connsiteY272" fmla="*/ 4093051 h 5318642"/>
              <a:gd name="connsiteX273" fmla="*/ 4793562 w 9009700"/>
              <a:gd name="connsiteY273" fmla="*/ 4048414 h 5318642"/>
              <a:gd name="connsiteX274" fmla="*/ 4891352 w 9009700"/>
              <a:gd name="connsiteY274" fmla="*/ 4007326 h 5318642"/>
              <a:gd name="connsiteX275" fmla="*/ 4869239 w 9009700"/>
              <a:gd name="connsiteY275" fmla="*/ 3944536 h 5318642"/>
              <a:gd name="connsiteX276" fmla="*/ 4739876 w 9009700"/>
              <a:gd name="connsiteY276" fmla="*/ 3934488 h 5318642"/>
              <a:gd name="connsiteX277" fmla="*/ 4628163 w 9009700"/>
              <a:gd name="connsiteY277" fmla="*/ 3859707 h 5318642"/>
              <a:gd name="connsiteX278" fmla="*/ 4491302 w 9009700"/>
              <a:gd name="connsiteY278" fmla="*/ 3870801 h 5318642"/>
              <a:gd name="connsiteX279" fmla="*/ 4410358 w 9009700"/>
              <a:gd name="connsiteY279" fmla="*/ 3860417 h 5318642"/>
              <a:gd name="connsiteX280" fmla="*/ 4316677 w 9009700"/>
              <a:gd name="connsiteY280" fmla="*/ 3873976 h 5318642"/>
              <a:gd name="connsiteX281" fmla="*/ 4291277 w 9009700"/>
              <a:gd name="connsiteY281" fmla="*/ 3899376 h 5318642"/>
              <a:gd name="connsiteX282" fmla="*/ 4294452 w 9009700"/>
              <a:gd name="connsiteY282" fmla="*/ 3947001 h 5318642"/>
              <a:gd name="connsiteX283" fmla="*/ 4260984 w 9009700"/>
              <a:gd name="connsiteY283" fmla="*/ 4045239 h 5318642"/>
              <a:gd name="connsiteX284" fmla="*/ 4217953 w 9009700"/>
              <a:gd name="connsiteY284" fmla="*/ 4109785 h 5318642"/>
              <a:gd name="connsiteX285" fmla="*/ 4196438 w 9009700"/>
              <a:gd name="connsiteY285" fmla="*/ 4142058 h 5318642"/>
              <a:gd name="connsiteX286" fmla="*/ 4164165 w 9009700"/>
              <a:gd name="connsiteY286" fmla="*/ 4174331 h 5318642"/>
              <a:gd name="connsiteX287" fmla="*/ 4110377 w 9009700"/>
              <a:gd name="connsiteY287" fmla="*/ 4217362 h 5318642"/>
              <a:gd name="connsiteX288" fmla="*/ 4084902 w 9009700"/>
              <a:gd name="connsiteY288" fmla="*/ 4270851 h 5318642"/>
              <a:gd name="connsiteX289" fmla="*/ 4035073 w 9009700"/>
              <a:gd name="connsiteY289" fmla="*/ 4335696 h 5318642"/>
              <a:gd name="connsiteX290" fmla="*/ 4002800 w 9009700"/>
              <a:gd name="connsiteY290" fmla="*/ 4367969 h 5318642"/>
              <a:gd name="connsiteX291" fmla="*/ 3912854 w 9009700"/>
              <a:gd name="connsiteY291" fmla="*/ 4468485 h 5318642"/>
              <a:gd name="connsiteX292" fmla="*/ 3826793 w 9009700"/>
              <a:gd name="connsiteY292" fmla="*/ 4537439 h 5318642"/>
              <a:gd name="connsiteX293" fmla="*/ 3769120 w 9009700"/>
              <a:gd name="connsiteY293" fmla="*/ 4563362 h 5318642"/>
              <a:gd name="connsiteX294" fmla="*/ 3802327 w 9009700"/>
              <a:gd name="connsiteY294" fmla="*/ 4639151 h 5318642"/>
              <a:gd name="connsiteX295" fmla="*/ 3799152 w 9009700"/>
              <a:gd name="connsiteY295" fmla="*/ 4728051 h 5318642"/>
              <a:gd name="connsiteX296" fmla="*/ 3733859 w 9009700"/>
              <a:gd name="connsiteY296" fmla="*/ 4755244 h 5318642"/>
              <a:gd name="connsiteX297" fmla="*/ 3688027 w 9009700"/>
              <a:gd name="connsiteY297" fmla="*/ 4693126 h 5318642"/>
              <a:gd name="connsiteX298" fmla="*/ 3610408 w 9009700"/>
              <a:gd name="connsiteY298" fmla="*/ 4641840 h 5318642"/>
              <a:gd name="connsiteX299" fmla="*/ 3488002 w 9009700"/>
              <a:gd name="connsiteY299" fmla="*/ 4664551 h 5318642"/>
              <a:gd name="connsiteX300" fmla="*/ 3411802 w 9009700"/>
              <a:gd name="connsiteY300" fmla="*/ 4728051 h 5318642"/>
              <a:gd name="connsiteX301" fmla="*/ 3330709 w 9009700"/>
              <a:gd name="connsiteY301" fmla="*/ 4725436 h 5318642"/>
              <a:gd name="connsiteX302" fmla="*/ 3275277 w 9009700"/>
              <a:gd name="connsiteY302" fmla="*/ 4785201 h 5318642"/>
              <a:gd name="connsiteX303" fmla="*/ 3201094 w 9009700"/>
              <a:gd name="connsiteY303" fmla="*/ 4788750 h 5318642"/>
              <a:gd name="connsiteX304" fmla="*/ 3142188 w 9009700"/>
              <a:gd name="connsiteY304" fmla="*/ 4755244 h 5318642"/>
              <a:gd name="connsiteX305" fmla="*/ 3088400 w 9009700"/>
              <a:gd name="connsiteY305" fmla="*/ 4712213 h 5318642"/>
              <a:gd name="connsiteX306" fmla="*/ 3021277 w 9009700"/>
              <a:gd name="connsiteY306" fmla="*/ 4591526 h 5318642"/>
              <a:gd name="connsiteX307" fmla="*/ 3043502 w 9009700"/>
              <a:gd name="connsiteY307" fmla="*/ 4556601 h 5318642"/>
              <a:gd name="connsiteX308" fmla="*/ 3077643 w 9009700"/>
              <a:gd name="connsiteY308" fmla="*/ 4561606 h 5318642"/>
              <a:gd name="connsiteX309" fmla="*/ 3119702 w 9009700"/>
              <a:gd name="connsiteY309" fmla="*/ 4585176 h 5318642"/>
              <a:gd name="connsiteX310" fmla="*/ 3162658 w 9009700"/>
              <a:gd name="connsiteY310" fmla="*/ 4560037 h 5318642"/>
              <a:gd name="connsiteX311" fmla="*/ 3160977 w 9009700"/>
              <a:gd name="connsiteY311" fmla="*/ 4505801 h 5318642"/>
              <a:gd name="connsiteX312" fmla="*/ 3131431 w 9009700"/>
              <a:gd name="connsiteY312" fmla="*/ 4443272 h 5318642"/>
              <a:gd name="connsiteX313" fmla="*/ 3180811 w 9009700"/>
              <a:gd name="connsiteY313" fmla="*/ 4404126 h 5318642"/>
              <a:gd name="connsiteX314" fmla="*/ 3257534 w 9009700"/>
              <a:gd name="connsiteY314" fmla="*/ 4377680 h 5318642"/>
              <a:gd name="connsiteX315" fmla="*/ 3288388 w 9009700"/>
              <a:gd name="connsiteY315" fmla="*/ 4261812 h 5318642"/>
              <a:gd name="connsiteX316" fmla="*/ 3400559 w 9009700"/>
              <a:gd name="connsiteY316" fmla="*/ 4243658 h 5318642"/>
              <a:gd name="connsiteX317" fmla="*/ 3411802 w 9009700"/>
              <a:gd name="connsiteY317" fmla="*/ 4140676 h 5318642"/>
              <a:gd name="connsiteX318" fmla="*/ 3369332 w 9009700"/>
              <a:gd name="connsiteY318" fmla="*/ 4050170 h 5318642"/>
              <a:gd name="connsiteX319" fmla="*/ 3390660 w 9009700"/>
              <a:gd name="connsiteY319" fmla="*/ 3941361 h 5318642"/>
              <a:gd name="connsiteX320" fmla="*/ 3478851 w 9009700"/>
              <a:gd name="connsiteY320" fmla="*/ 3891270 h 5318642"/>
              <a:gd name="connsiteX321" fmla="*/ 3578321 w 9009700"/>
              <a:gd name="connsiteY321" fmla="*/ 3897097 h 5318642"/>
              <a:gd name="connsiteX322" fmla="*/ 3658556 w 9009700"/>
              <a:gd name="connsiteY322" fmla="*/ 3948420 h 5318642"/>
              <a:gd name="connsiteX323" fmla="*/ 3726276 w 9009700"/>
              <a:gd name="connsiteY323" fmla="*/ 3984578 h 5318642"/>
              <a:gd name="connsiteX324" fmla="*/ 3802103 w 9009700"/>
              <a:gd name="connsiteY324" fmla="*/ 3954770 h 5318642"/>
              <a:gd name="connsiteX325" fmla="*/ 3902283 w 9009700"/>
              <a:gd name="connsiteY325" fmla="*/ 3963063 h 5318642"/>
              <a:gd name="connsiteX326" fmla="*/ 3888351 w 9009700"/>
              <a:gd name="connsiteY326" fmla="*/ 3865011 h 5318642"/>
              <a:gd name="connsiteX327" fmla="*/ 3899818 w 9009700"/>
              <a:gd name="connsiteY327" fmla="*/ 3759713 h 5318642"/>
              <a:gd name="connsiteX328" fmla="*/ 3817978 w 9009700"/>
              <a:gd name="connsiteY328" fmla="*/ 3709997 h 5318642"/>
              <a:gd name="connsiteX329" fmla="*/ 3738790 w 9009700"/>
              <a:gd name="connsiteY329" fmla="*/ 3651091 h 5318642"/>
              <a:gd name="connsiteX330" fmla="*/ 3690828 w 9009700"/>
              <a:gd name="connsiteY330" fmla="*/ 3571903 h 5318642"/>
              <a:gd name="connsiteX331" fmla="*/ 3647798 w 9009700"/>
              <a:gd name="connsiteY331" fmla="*/ 3518115 h 5318642"/>
              <a:gd name="connsiteX332" fmla="*/ 3644100 w 9009700"/>
              <a:gd name="connsiteY332" fmla="*/ 3410538 h 5318642"/>
              <a:gd name="connsiteX333" fmla="*/ 3547094 w 9009700"/>
              <a:gd name="connsiteY333" fmla="*/ 3368217 h 5318642"/>
              <a:gd name="connsiteX334" fmla="*/ 3462789 w 9009700"/>
              <a:gd name="connsiteY334" fmla="*/ 3263106 h 5318642"/>
              <a:gd name="connsiteX335" fmla="*/ 3497191 w 9009700"/>
              <a:gd name="connsiteY335" fmla="*/ 3173870 h 5318642"/>
              <a:gd name="connsiteX336" fmla="*/ 3520126 w 9009700"/>
              <a:gd name="connsiteY336" fmla="*/ 3083924 h 5318642"/>
              <a:gd name="connsiteX337" fmla="*/ 3454160 w 9009700"/>
              <a:gd name="connsiteY337" fmla="*/ 2990990 h 5318642"/>
              <a:gd name="connsiteX338" fmla="*/ 3370564 w 9009700"/>
              <a:gd name="connsiteY338" fmla="*/ 2973359 h 5318642"/>
              <a:gd name="connsiteX339" fmla="*/ 3304973 w 9009700"/>
              <a:gd name="connsiteY339" fmla="*/ 2894171 h 5318642"/>
              <a:gd name="connsiteX340" fmla="*/ 3237775 w 9009700"/>
              <a:gd name="connsiteY340" fmla="*/ 2840551 h 5318642"/>
              <a:gd name="connsiteX341" fmla="*/ 3185583 w 9009700"/>
              <a:gd name="connsiteY341" fmla="*/ 2838926 h 5318642"/>
              <a:gd name="connsiteX342" fmla="*/ 3135129 w 9009700"/>
              <a:gd name="connsiteY342" fmla="*/ 2886859 h 5318642"/>
              <a:gd name="connsiteX343" fmla="*/ 3088400 w 9009700"/>
              <a:gd name="connsiteY343" fmla="*/ 2829625 h 5318642"/>
              <a:gd name="connsiteX344" fmla="*/ 3012033 w 9009700"/>
              <a:gd name="connsiteY344" fmla="*/ 2820016 h 5318642"/>
              <a:gd name="connsiteX345" fmla="*/ 2943872 w 9009700"/>
              <a:gd name="connsiteY345" fmla="*/ 2788976 h 5318642"/>
              <a:gd name="connsiteX346" fmla="*/ 2926951 w 9009700"/>
              <a:gd name="connsiteY346" fmla="*/ 2705547 h 5318642"/>
              <a:gd name="connsiteX347" fmla="*/ 2861257 w 9009700"/>
              <a:gd name="connsiteY347" fmla="*/ 2718518 h 5318642"/>
              <a:gd name="connsiteX348" fmla="*/ 2761973 w 9009700"/>
              <a:gd name="connsiteY348" fmla="*/ 2629012 h 5318642"/>
              <a:gd name="connsiteX349" fmla="*/ 2647337 w 9009700"/>
              <a:gd name="connsiteY349" fmla="*/ 2646745 h 5318642"/>
              <a:gd name="connsiteX350" fmla="*/ 2553963 w 9009700"/>
              <a:gd name="connsiteY350" fmla="*/ 2702747 h 5318642"/>
              <a:gd name="connsiteX351" fmla="*/ 2432184 w 9009700"/>
              <a:gd name="connsiteY351" fmla="*/ 2711291 h 5318642"/>
              <a:gd name="connsiteX352" fmla="*/ 2303092 w 9009700"/>
              <a:gd name="connsiteY352" fmla="*/ 2743564 h 5318642"/>
              <a:gd name="connsiteX353" fmla="*/ 2206273 w 9009700"/>
              <a:gd name="connsiteY353" fmla="*/ 2775837 h 5318642"/>
              <a:gd name="connsiteX354" fmla="*/ 2153634 w 9009700"/>
              <a:gd name="connsiteY354" fmla="*/ 2850972 h 5318642"/>
              <a:gd name="connsiteX355" fmla="*/ 2093850 w 9009700"/>
              <a:gd name="connsiteY355" fmla="*/ 2910756 h 5318642"/>
              <a:gd name="connsiteX356" fmla="*/ 2042443 w 9009700"/>
              <a:gd name="connsiteY356" fmla="*/ 2949109 h 5318642"/>
              <a:gd name="connsiteX357" fmla="*/ 1941030 w 9009700"/>
              <a:gd name="connsiteY357" fmla="*/ 2951573 h 5318642"/>
              <a:gd name="connsiteX358" fmla="*/ 1856117 w 9009700"/>
              <a:gd name="connsiteY358" fmla="*/ 2969642 h 5318642"/>
              <a:gd name="connsiteX359" fmla="*/ 1720573 w 9009700"/>
              <a:gd name="connsiteY359" fmla="*/ 2977225 h 5318642"/>
              <a:gd name="connsiteX360" fmla="*/ 1587093 w 9009700"/>
              <a:gd name="connsiteY360" fmla="*/ 2999451 h 5318642"/>
              <a:gd name="connsiteX361" fmla="*/ 1513106 w 9009700"/>
              <a:gd name="connsiteY361" fmla="*/ 3066378 h 5318642"/>
              <a:gd name="connsiteX362" fmla="*/ 1473436 w 9009700"/>
              <a:gd name="connsiteY362" fmla="*/ 3120082 h 5318642"/>
              <a:gd name="connsiteX363" fmla="*/ 1410207 w 9009700"/>
              <a:gd name="connsiteY363" fmla="*/ 3130839 h 5318642"/>
              <a:gd name="connsiteX364" fmla="*/ 1352805 w 9009700"/>
              <a:gd name="connsiteY364" fmla="*/ 3105795 h 5318642"/>
              <a:gd name="connsiteX365" fmla="*/ 1302631 w 9009700"/>
              <a:gd name="connsiteY365" fmla="*/ 3066293 h 5318642"/>
              <a:gd name="connsiteX366" fmla="*/ 1281116 w 9009700"/>
              <a:gd name="connsiteY366" fmla="*/ 3034020 h 5318642"/>
              <a:gd name="connsiteX367" fmla="*/ 1212872 w 9009700"/>
              <a:gd name="connsiteY367" fmla="*/ 2974405 h 5318642"/>
              <a:gd name="connsiteX368" fmla="*/ 1108993 w 9009700"/>
              <a:gd name="connsiteY368" fmla="*/ 2980232 h 5318642"/>
              <a:gd name="connsiteX369" fmla="*/ 1039684 w 9009700"/>
              <a:gd name="connsiteY369" fmla="*/ 2999198 h 5318642"/>
              <a:gd name="connsiteX370" fmla="*/ 982927 w 9009700"/>
              <a:gd name="connsiteY370" fmla="*/ 2981801 h 5318642"/>
              <a:gd name="connsiteX371" fmla="*/ 897202 w 9009700"/>
              <a:gd name="connsiteY371" fmla="*/ 2984182 h 5318642"/>
              <a:gd name="connsiteX372" fmla="*/ 837671 w 9009700"/>
              <a:gd name="connsiteY372" fmla="*/ 2960370 h 5318642"/>
              <a:gd name="connsiteX373" fmla="*/ 732476 w 9009700"/>
              <a:gd name="connsiteY373" fmla="*/ 2958717 h 5318642"/>
              <a:gd name="connsiteX374" fmla="*/ 657256 w 9009700"/>
              <a:gd name="connsiteY374" fmla="*/ 2937117 h 5318642"/>
              <a:gd name="connsiteX375" fmla="*/ 597557 w 9009700"/>
              <a:gd name="connsiteY375" fmla="*/ 2912073 h 5318642"/>
              <a:gd name="connsiteX376" fmla="*/ 571111 w 9009700"/>
              <a:gd name="connsiteY376" fmla="*/ 2883413 h 5318642"/>
              <a:gd name="connsiteX377" fmla="*/ 459836 w 9009700"/>
              <a:gd name="connsiteY377" fmla="*/ 2899017 h 5318642"/>
              <a:gd name="connsiteX378" fmla="*/ 420504 w 9009700"/>
              <a:gd name="connsiteY378" fmla="*/ 2947959 h 5318642"/>
              <a:gd name="connsiteX379" fmla="*/ 356658 w 9009700"/>
              <a:gd name="connsiteY379" fmla="*/ 2936557 h 5318642"/>
              <a:gd name="connsiteX380" fmla="*/ 304467 w 9009700"/>
              <a:gd name="connsiteY380" fmla="*/ 2889577 h 5318642"/>
              <a:gd name="connsiteX381" fmla="*/ 226866 w 9009700"/>
              <a:gd name="connsiteY381" fmla="*/ 2883413 h 5318642"/>
              <a:gd name="connsiteX382" fmla="*/ 190811 w 9009700"/>
              <a:gd name="connsiteY382" fmla="*/ 2795055 h 5318642"/>
              <a:gd name="connsiteX383" fmla="*/ 108532 w 9009700"/>
              <a:gd name="connsiteY383" fmla="*/ 2754322 h 5318642"/>
              <a:gd name="connsiteX384" fmla="*/ 31100 w 9009700"/>
              <a:gd name="connsiteY384" fmla="*/ 2693390 h 5318642"/>
              <a:gd name="connsiteX385" fmla="*/ 2273 w 9009700"/>
              <a:gd name="connsiteY385" fmla="*/ 2605116 h 5318642"/>
              <a:gd name="connsiteX386" fmla="*/ 32080 w 9009700"/>
              <a:gd name="connsiteY386" fmla="*/ 2483083 h 5318642"/>
              <a:gd name="connsiteX387" fmla="*/ 108532 w 9009700"/>
              <a:gd name="connsiteY387" fmla="*/ 2420835 h 5318642"/>
              <a:gd name="connsiteX388" fmla="*/ 111166 w 9009700"/>
              <a:gd name="connsiteY388" fmla="*/ 2316956 h 5318642"/>
              <a:gd name="connsiteX389" fmla="*/ 189914 w 9009700"/>
              <a:gd name="connsiteY389" fmla="*/ 2246330 h 5318642"/>
              <a:gd name="connsiteX390" fmla="*/ 222187 w 9009700"/>
              <a:gd name="connsiteY390" fmla="*/ 2191478 h 5318642"/>
              <a:gd name="connsiteX391" fmla="*/ 269897 w 9009700"/>
              <a:gd name="connsiteY391" fmla="*/ 2151893 h 5318642"/>
              <a:gd name="connsiteX392" fmla="*/ 285501 w 9009700"/>
              <a:gd name="connsiteY392" fmla="*/ 2053926 h 5318642"/>
              <a:gd name="connsiteX393" fmla="*/ 254629 w 9009700"/>
              <a:gd name="connsiteY393" fmla="*/ 1923686 h 5318642"/>
              <a:gd name="connsiteX394" fmla="*/ 298640 w 9009700"/>
              <a:gd name="connsiteY394" fmla="*/ 1850847 h 5318642"/>
              <a:gd name="connsiteX395" fmla="*/ 366716 w 9009700"/>
              <a:gd name="connsiteY395" fmla="*/ 1721587 h 5318642"/>
              <a:gd name="connsiteX396" fmla="*/ 452777 w 9009700"/>
              <a:gd name="connsiteY396" fmla="*/ 1667799 h 5318642"/>
              <a:gd name="connsiteX0" fmla="*/ 438742 w 9009700"/>
              <a:gd name="connsiteY0" fmla="*/ 1680770 h 5318642"/>
              <a:gd name="connsiteX1" fmla="*/ 463817 w 9009700"/>
              <a:gd name="connsiteY1" fmla="*/ 1629251 h 5318642"/>
              <a:gd name="connsiteX2" fmla="*/ 520967 w 9009700"/>
              <a:gd name="connsiteY2" fmla="*/ 1614964 h 5318642"/>
              <a:gd name="connsiteX3" fmla="*/ 552061 w 9009700"/>
              <a:gd name="connsiteY3" fmla="*/ 1547167 h 5318642"/>
              <a:gd name="connsiteX4" fmla="*/ 624899 w 9009700"/>
              <a:gd name="connsiteY4" fmla="*/ 1498226 h 5318642"/>
              <a:gd name="connsiteX5" fmla="*/ 662018 w 9009700"/>
              <a:gd name="connsiteY5" fmla="*/ 1442056 h 5318642"/>
              <a:gd name="connsiteX6" fmla="*/ 721718 w 9009700"/>
              <a:gd name="connsiteY6" fmla="*/ 1431131 h 5318642"/>
              <a:gd name="connsiteX7" fmla="*/ 757772 w 9009700"/>
              <a:gd name="connsiteY7" fmla="*/ 1347535 h 5318642"/>
              <a:gd name="connsiteX8" fmla="*/ 855488 w 9009700"/>
              <a:gd name="connsiteY8" fmla="*/ 1315262 h 5318642"/>
              <a:gd name="connsiteX9" fmla="*/ 958386 w 9009700"/>
              <a:gd name="connsiteY9" fmla="*/ 1302039 h 5318642"/>
              <a:gd name="connsiteX10" fmla="*/ 947628 w 9009700"/>
              <a:gd name="connsiteY10" fmla="*/ 1215978 h 5318642"/>
              <a:gd name="connsiteX11" fmla="*/ 940067 w 9009700"/>
              <a:gd name="connsiteY11" fmla="*/ 1157764 h 5318642"/>
              <a:gd name="connsiteX12" fmla="*/ 913058 w 9009700"/>
              <a:gd name="connsiteY12" fmla="*/ 1107421 h 5318642"/>
              <a:gd name="connsiteX13" fmla="*/ 930542 w 9009700"/>
              <a:gd name="connsiteY13" fmla="*/ 1050607 h 5318642"/>
              <a:gd name="connsiteX14" fmla="*/ 967911 w 9009700"/>
              <a:gd name="connsiteY14" fmla="*/ 1007968 h 5318642"/>
              <a:gd name="connsiteX15" fmla="*/ 893840 w 9009700"/>
              <a:gd name="connsiteY15" fmla="*/ 947037 h 5318642"/>
              <a:gd name="connsiteX16" fmla="*/ 866414 w 9009700"/>
              <a:gd name="connsiteY16" fmla="*/ 912383 h 5318642"/>
              <a:gd name="connsiteX17" fmla="*/ 840052 w 9009700"/>
              <a:gd name="connsiteY17" fmla="*/ 871733 h 5318642"/>
              <a:gd name="connsiteX18" fmla="*/ 782733 w 9009700"/>
              <a:gd name="connsiteY18" fmla="*/ 810634 h 5318642"/>
              <a:gd name="connsiteX19" fmla="*/ 729114 w 9009700"/>
              <a:gd name="connsiteY19" fmla="*/ 719810 h 5318642"/>
              <a:gd name="connsiteX20" fmla="*/ 733792 w 9009700"/>
              <a:gd name="connsiteY20" fmla="*/ 653050 h 5318642"/>
              <a:gd name="connsiteX21" fmla="*/ 700287 w 9009700"/>
              <a:gd name="connsiteY21" fmla="*/ 575282 h 5318642"/>
              <a:gd name="connsiteX22" fmla="*/ 727713 w 9009700"/>
              <a:gd name="connsiteY22" fmla="*/ 502444 h 5318642"/>
              <a:gd name="connsiteX23" fmla="*/ 786264 w 9009700"/>
              <a:gd name="connsiteY23" fmla="*/ 462943 h 5318642"/>
              <a:gd name="connsiteX24" fmla="*/ 847112 w 9009700"/>
              <a:gd name="connsiteY24" fmla="*/ 480760 h 5318642"/>
              <a:gd name="connsiteX25" fmla="*/ 893925 w 9009700"/>
              <a:gd name="connsiteY25" fmla="*/ 535613 h 5318642"/>
              <a:gd name="connsiteX26" fmla="*/ 951972 w 9009700"/>
              <a:gd name="connsiteY26" fmla="*/ 521971 h 5318642"/>
              <a:gd name="connsiteX27" fmla="*/ 995590 w 9009700"/>
              <a:gd name="connsiteY27" fmla="*/ 492834 h 5318642"/>
              <a:gd name="connsiteX28" fmla="*/ 1058903 w 9009700"/>
              <a:gd name="connsiteY28" fmla="*/ 404560 h 5318642"/>
              <a:gd name="connsiteX29" fmla="*/ 1179535 w 9009700"/>
              <a:gd name="connsiteY29" fmla="*/ 329341 h 5318642"/>
              <a:gd name="connsiteX30" fmla="*/ 1354404 w 9009700"/>
              <a:gd name="connsiteY30" fmla="*/ 340995 h 5318642"/>
              <a:gd name="connsiteX31" fmla="*/ 1449624 w 9009700"/>
              <a:gd name="connsiteY31" fmla="*/ 325727 h 5318642"/>
              <a:gd name="connsiteX32" fmla="*/ 1536917 w 9009700"/>
              <a:gd name="connsiteY32" fmla="*/ 287459 h 5318642"/>
              <a:gd name="connsiteX33" fmla="*/ 1675873 w 9009700"/>
              <a:gd name="connsiteY33" fmla="*/ 338614 h 5318642"/>
              <a:gd name="connsiteX34" fmla="*/ 1790254 w 9009700"/>
              <a:gd name="connsiteY34" fmla="*/ 317266 h 5318642"/>
              <a:gd name="connsiteX35" fmla="*/ 1973135 w 9009700"/>
              <a:gd name="connsiteY35" fmla="*/ 322113 h 5318642"/>
              <a:gd name="connsiteX36" fmla="*/ 2118785 w 9009700"/>
              <a:gd name="connsiteY36" fmla="*/ 364808 h 5318642"/>
              <a:gd name="connsiteX37" fmla="*/ 2281577 w 9009700"/>
              <a:gd name="connsiteY37" fmla="*/ 398397 h 5318642"/>
              <a:gd name="connsiteX38" fmla="*/ 2442941 w 9009700"/>
              <a:gd name="connsiteY38" fmla="*/ 409322 h 5318642"/>
              <a:gd name="connsiteX39" fmla="*/ 2520626 w 9009700"/>
              <a:gd name="connsiteY39" fmla="*/ 446274 h 5318642"/>
              <a:gd name="connsiteX40" fmla="*/ 2568587 w 9009700"/>
              <a:gd name="connsiteY40" fmla="*/ 546454 h 5318642"/>
              <a:gd name="connsiteX41" fmla="*/ 2658094 w 9009700"/>
              <a:gd name="connsiteY41" fmla="*/ 538246 h 5318642"/>
              <a:gd name="connsiteX42" fmla="*/ 2735530 w 9009700"/>
              <a:gd name="connsiteY42" fmla="*/ 498157 h 5318642"/>
              <a:gd name="connsiteX43" fmla="*/ 2814110 w 9009700"/>
              <a:gd name="connsiteY43" fmla="*/ 550545 h 5318642"/>
              <a:gd name="connsiteX44" fmla="*/ 2892691 w 9009700"/>
              <a:gd name="connsiteY44" fmla="*/ 505301 h 5318642"/>
              <a:gd name="connsiteX45" fmla="*/ 2952223 w 9009700"/>
              <a:gd name="connsiteY45" fmla="*/ 569595 h 5318642"/>
              <a:gd name="connsiteX46" fmla="*/ 3009373 w 9009700"/>
              <a:gd name="connsiteY46" fmla="*/ 495776 h 5318642"/>
              <a:gd name="connsiteX47" fmla="*/ 3137594 w 9009700"/>
              <a:gd name="connsiteY47" fmla="*/ 558529 h 5318642"/>
              <a:gd name="connsiteX48" fmla="*/ 3240240 w 9009700"/>
              <a:gd name="connsiteY48" fmla="*/ 551469 h 5318642"/>
              <a:gd name="connsiteX49" fmla="*/ 3293944 w 9009700"/>
              <a:gd name="connsiteY49" fmla="*/ 614614 h 5318642"/>
              <a:gd name="connsiteX50" fmla="*/ 3381406 w 9009700"/>
              <a:gd name="connsiteY50" fmla="*/ 527656 h 5318642"/>
              <a:gd name="connsiteX51" fmla="*/ 3473295 w 9009700"/>
              <a:gd name="connsiteY51" fmla="*/ 500146 h 5318642"/>
              <a:gd name="connsiteX52" fmla="*/ 3526018 w 9009700"/>
              <a:gd name="connsiteY52" fmla="*/ 556147 h 5318642"/>
              <a:gd name="connsiteX53" fmla="*/ 3548681 w 9009700"/>
              <a:gd name="connsiteY53" fmla="*/ 616996 h 5318642"/>
              <a:gd name="connsiteX54" fmla="*/ 3605916 w 9009700"/>
              <a:gd name="connsiteY54" fmla="*/ 662323 h 5318642"/>
              <a:gd name="connsiteX55" fmla="*/ 3658556 w 9009700"/>
              <a:gd name="connsiteY55" fmla="*/ 635065 h 5318642"/>
              <a:gd name="connsiteX56" fmla="*/ 3725650 w 9009700"/>
              <a:gd name="connsiteY56" fmla="*/ 579063 h 5318642"/>
              <a:gd name="connsiteX57" fmla="*/ 3798405 w 9009700"/>
              <a:gd name="connsiteY57" fmla="*/ 613550 h 5318642"/>
              <a:gd name="connsiteX58" fmla="*/ 3873767 w 9009700"/>
              <a:gd name="connsiteY58" fmla="*/ 621982 h 5318642"/>
              <a:gd name="connsiteX59" fmla="*/ 3956156 w 9009700"/>
              <a:gd name="connsiteY59" fmla="*/ 590970 h 5318642"/>
              <a:gd name="connsiteX60" fmla="*/ 4024147 w 9009700"/>
              <a:gd name="connsiteY60" fmla="*/ 589821 h 5318642"/>
              <a:gd name="connsiteX61" fmla="*/ 4079336 w 9009700"/>
              <a:gd name="connsiteY61" fmla="*/ 685155 h 5318642"/>
              <a:gd name="connsiteX62" fmla="*/ 4161700 w 9009700"/>
              <a:gd name="connsiteY62" fmla="*/ 773429 h 5318642"/>
              <a:gd name="connsiteX63" fmla="*/ 4235771 w 9009700"/>
              <a:gd name="connsiteY63" fmla="*/ 721126 h 5318642"/>
              <a:gd name="connsiteX64" fmla="*/ 4245242 w 9009700"/>
              <a:gd name="connsiteY64" fmla="*/ 662464 h 5318642"/>
              <a:gd name="connsiteX65" fmla="*/ 4176185 w 9009700"/>
              <a:gd name="connsiteY65" fmla="*/ 579119 h 5318642"/>
              <a:gd name="connsiteX66" fmla="*/ 4154808 w 9009700"/>
              <a:gd name="connsiteY66" fmla="*/ 498997 h 5318642"/>
              <a:gd name="connsiteX67" fmla="*/ 4217953 w 9009700"/>
              <a:gd name="connsiteY67" fmla="*/ 452185 h 5318642"/>
              <a:gd name="connsiteX68" fmla="*/ 4239553 w 9009700"/>
              <a:gd name="connsiteY68" fmla="*/ 381729 h 5318642"/>
              <a:gd name="connsiteX69" fmla="*/ 4325698 w 9009700"/>
              <a:gd name="connsiteY69" fmla="*/ 319480 h 5318642"/>
              <a:gd name="connsiteX70" fmla="*/ 4398704 w 9009700"/>
              <a:gd name="connsiteY70" fmla="*/ 221680 h 5318642"/>
              <a:gd name="connsiteX71" fmla="*/ 4459554 w 9009700"/>
              <a:gd name="connsiteY71" fmla="*/ 207645 h 5318642"/>
              <a:gd name="connsiteX72" fmla="*/ 4523845 w 9009700"/>
              <a:gd name="connsiteY72" fmla="*/ 250171 h 5318642"/>
              <a:gd name="connsiteX73" fmla="*/ 4602847 w 9009700"/>
              <a:gd name="connsiteY73" fmla="*/ 171506 h 5318642"/>
              <a:gd name="connsiteX74" fmla="*/ 4707204 w 9009700"/>
              <a:gd name="connsiteY74" fmla="*/ 202882 h 5318642"/>
              <a:gd name="connsiteX75" fmla="*/ 4842065 w 9009700"/>
              <a:gd name="connsiteY75" fmla="*/ 205992 h 5318642"/>
              <a:gd name="connsiteX76" fmla="*/ 4936418 w 9009700"/>
              <a:gd name="connsiteY76" fmla="*/ 237032 h 5318642"/>
              <a:gd name="connsiteX77" fmla="*/ 5012871 w 9009700"/>
              <a:gd name="connsiteY77" fmla="*/ 200081 h 5318642"/>
              <a:gd name="connsiteX78" fmla="*/ 5078565 w 9009700"/>
              <a:gd name="connsiteY78" fmla="*/ 140213 h 5318642"/>
              <a:gd name="connsiteX79" fmla="*/ 5081115 w 9009700"/>
              <a:gd name="connsiteY79" fmla="*/ 47092 h 5318642"/>
              <a:gd name="connsiteX80" fmla="*/ 5195666 w 9009700"/>
              <a:gd name="connsiteY80" fmla="*/ 77964 h 5318642"/>
              <a:gd name="connsiteX81" fmla="*/ 5298564 w 9009700"/>
              <a:gd name="connsiteY81" fmla="*/ 117297 h 5318642"/>
              <a:gd name="connsiteX82" fmla="*/ 5378462 w 9009700"/>
              <a:gd name="connsiteY82" fmla="*/ 104242 h 5318642"/>
              <a:gd name="connsiteX83" fmla="*/ 5433567 w 9009700"/>
              <a:gd name="connsiteY83" fmla="*/ 64910 h 5318642"/>
              <a:gd name="connsiteX84" fmla="*/ 5492119 w 9009700"/>
              <a:gd name="connsiteY84" fmla="*/ 448 h 5318642"/>
              <a:gd name="connsiteX85" fmla="*/ 5565040 w 9009700"/>
              <a:gd name="connsiteY85" fmla="*/ 33702 h 5318642"/>
              <a:gd name="connsiteX86" fmla="*/ 5627205 w 9009700"/>
              <a:gd name="connsiteY86" fmla="*/ 11122 h 5318642"/>
              <a:gd name="connsiteX87" fmla="*/ 5704974 w 9009700"/>
              <a:gd name="connsiteY87" fmla="*/ 71970 h 5318642"/>
              <a:gd name="connsiteX88" fmla="*/ 5788654 w 9009700"/>
              <a:gd name="connsiteY88" fmla="*/ 35102 h 5318642"/>
              <a:gd name="connsiteX89" fmla="*/ 5842358 w 9009700"/>
              <a:gd name="connsiteY89" fmla="*/ 64910 h 5318642"/>
              <a:gd name="connsiteX90" fmla="*/ 5885388 w 9009700"/>
              <a:gd name="connsiteY90" fmla="*/ 75667 h 5318642"/>
              <a:gd name="connsiteX91" fmla="*/ 5906904 w 9009700"/>
              <a:gd name="connsiteY91" fmla="*/ 107940 h 5318642"/>
              <a:gd name="connsiteX92" fmla="*/ 5939177 w 9009700"/>
              <a:gd name="connsiteY92" fmla="*/ 118698 h 5318642"/>
              <a:gd name="connsiteX93" fmla="*/ 5957246 w 9009700"/>
              <a:gd name="connsiteY93" fmla="*/ 197448 h 5318642"/>
              <a:gd name="connsiteX94" fmla="*/ 5971702 w 9009700"/>
              <a:gd name="connsiteY94" fmla="*/ 300345 h 5318642"/>
              <a:gd name="connsiteX95" fmla="*/ 6037312 w 9009700"/>
              <a:gd name="connsiteY95" fmla="*/ 331386 h 5318642"/>
              <a:gd name="connsiteX96" fmla="*/ 6096927 w 9009700"/>
              <a:gd name="connsiteY96" fmla="*/ 367188 h 5318642"/>
              <a:gd name="connsiteX97" fmla="*/ 6154330 w 9009700"/>
              <a:gd name="connsiteY97" fmla="*/ 419912 h 5318642"/>
              <a:gd name="connsiteX98" fmla="*/ 6143572 w 9009700"/>
              <a:gd name="connsiteY98" fmla="*/ 484458 h 5318642"/>
              <a:gd name="connsiteX99" fmla="*/ 6013669 w 9009700"/>
              <a:gd name="connsiteY99" fmla="*/ 471404 h 5318642"/>
              <a:gd name="connsiteX100" fmla="*/ 6021876 w 9009700"/>
              <a:gd name="connsiteY100" fmla="*/ 551302 h 5318642"/>
              <a:gd name="connsiteX101" fmla="*/ 6059754 w 9009700"/>
              <a:gd name="connsiteY101" fmla="*/ 614839 h 5318642"/>
              <a:gd name="connsiteX102" fmla="*/ 6061293 w 9009700"/>
              <a:gd name="connsiteY102" fmla="*/ 688685 h 5318642"/>
              <a:gd name="connsiteX103" fmla="*/ 6093482 w 9009700"/>
              <a:gd name="connsiteY103" fmla="*/ 767519 h 5318642"/>
              <a:gd name="connsiteX104" fmla="*/ 6165087 w 9009700"/>
              <a:gd name="connsiteY104" fmla="*/ 753399 h 5318642"/>
              <a:gd name="connsiteX105" fmla="*/ 6235629 w 9009700"/>
              <a:gd name="connsiteY105" fmla="*/ 797495 h 5318642"/>
              <a:gd name="connsiteX106" fmla="*/ 6307404 w 9009700"/>
              <a:gd name="connsiteY106" fmla="*/ 819626 h 5318642"/>
              <a:gd name="connsiteX107" fmla="*/ 6411112 w 9009700"/>
              <a:gd name="connsiteY107" fmla="*/ 772701 h 5318642"/>
              <a:gd name="connsiteX108" fmla="*/ 6471148 w 9009700"/>
              <a:gd name="connsiteY108" fmla="*/ 824025 h 5318642"/>
              <a:gd name="connsiteX109" fmla="*/ 6503421 w 9009700"/>
              <a:gd name="connsiteY109" fmla="*/ 905070 h 5318642"/>
              <a:gd name="connsiteX110" fmla="*/ 6595394 w 9009700"/>
              <a:gd name="connsiteY110" fmla="*/ 914848 h 5318642"/>
              <a:gd name="connsiteX111" fmla="*/ 6600324 w 9009700"/>
              <a:gd name="connsiteY111" fmla="*/ 1004354 h 5318642"/>
              <a:gd name="connsiteX112" fmla="*/ 6644503 w 9009700"/>
              <a:gd name="connsiteY112" fmla="*/ 1090416 h 5318642"/>
              <a:gd name="connsiteX113" fmla="*/ 6605170 w 9009700"/>
              <a:gd name="connsiteY113" fmla="*/ 1202755 h 5318642"/>
              <a:gd name="connsiteX114" fmla="*/ 6648033 w 9009700"/>
              <a:gd name="connsiteY114" fmla="*/ 1300722 h 5318642"/>
              <a:gd name="connsiteX115" fmla="*/ 6729416 w 9009700"/>
              <a:gd name="connsiteY115" fmla="*/ 1367649 h 5318642"/>
              <a:gd name="connsiteX116" fmla="*/ 6810546 w 9009700"/>
              <a:gd name="connsiteY116" fmla="*/ 1345070 h 5318642"/>
              <a:gd name="connsiteX117" fmla="*/ 6902717 w 9009700"/>
              <a:gd name="connsiteY117" fmla="*/ 1293495 h 5318642"/>
              <a:gd name="connsiteX118" fmla="*/ 7014941 w 9009700"/>
              <a:gd name="connsiteY118" fmla="*/ 1355827 h 5318642"/>
              <a:gd name="connsiteX119" fmla="*/ 7101003 w 9009700"/>
              <a:gd name="connsiteY119" fmla="*/ 1398858 h 5318642"/>
              <a:gd name="connsiteX120" fmla="*/ 7187064 w 9009700"/>
              <a:gd name="connsiteY120" fmla="*/ 1420373 h 5318642"/>
              <a:gd name="connsiteX121" fmla="*/ 7250293 w 9009700"/>
              <a:gd name="connsiteY121" fmla="*/ 1433512 h 5318642"/>
              <a:gd name="connsiteX122" fmla="*/ 7319938 w 9009700"/>
              <a:gd name="connsiteY122" fmla="*/ 1406085 h 5318642"/>
              <a:gd name="connsiteX123" fmla="*/ 7385548 w 9009700"/>
              <a:gd name="connsiteY123" fmla="*/ 1369134 h 5318642"/>
              <a:gd name="connsiteX124" fmla="*/ 7462000 w 9009700"/>
              <a:gd name="connsiteY124" fmla="*/ 1352298 h 5318642"/>
              <a:gd name="connsiteX125" fmla="*/ 7531308 w 9009700"/>
              <a:gd name="connsiteY125" fmla="*/ 1345070 h 5318642"/>
              <a:gd name="connsiteX126" fmla="*/ 7563581 w 9009700"/>
              <a:gd name="connsiteY126" fmla="*/ 1334312 h 5318642"/>
              <a:gd name="connsiteX127" fmla="*/ 7622048 w 9009700"/>
              <a:gd name="connsiteY127" fmla="*/ 1311649 h 5318642"/>
              <a:gd name="connsiteX128" fmla="*/ 7692673 w 9009700"/>
              <a:gd name="connsiteY128" fmla="*/ 1334312 h 5318642"/>
              <a:gd name="connsiteX129" fmla="*/ 7721500 w 9009700"/>
              <a:gd name="connsiteY129" fmla="*/ 1450181 h 5318642"/>
              <a:gd name="connsiteX130" fmla="*/ 7776521 w 9009700"/>
              <a:gd name="connsiteY130" fmla="*/ 1540921 h 5318642"/>
              <a:gd name="connsiteX131" fmla="*/ 7864796 w 9009700"/>
              <a:gd name="connsiteY131" fmla="*/ 1592496 h 5318642"/>
              <a:gd name="connsiteX132" fmla="*/ 7897068 w 9009700"/>
              <a:gd name="connsiteY132" fmla="*/ 1603253 h 5318642"/>
              <a:gd name="connsiteX133" fmla="*/ 7980749 w 9009700"/>
              <a:gd name="connsiteY133" fmla="*/ 1591346 h 5318642"/>
              <a:gd name="connsiteX134" fmla="*/ 8020165 w 9009700"/>
              <a:gd name="connsiteY134" fmla="*/ 1516296 h 5318642"/>
              <a:gd name="connsiteX135" fmla="*/ 8149593 w 9009700"/>
              <a:gd name="connsiteY135" fmla="*/ 1615159 h 5318642"/>
              <a:gd name="connsiteX136" fmla="*/ 8262828 w 9009700"/>
              <a:gd name="connsiteY136" fmla="*/ 1624769 h 5318642"/>
              <a:gd name="connsiteX137" fmla="*/ 8323761 w 9009700"/>
              <a:gd name="connsiteY137" fmla="*/ 1692760 h 5318642"/>
              <a:gd name="connsiteX138" fmla="*/ 8411140 w 9009700"/>
              <a:gd name="connsiteY138" fmla="*/ 1738088 h 5318642"/>
              <a:gd name="connsiteX139" fmla="*/ 8480614 w 9009700"/>
              <a:gd name="connsiteY139" fmla="*/ 1665586 h 5318642"/>
              <a:gd name="connsiteX140" fmla="*/ 8527427 w 9009700"/>
              <a:gd name="connsiteY140" fmla="*/ 1740722 h 5318642"/>
              <a:gd name="connsiteX141" fmla="*/ 8671619 w 9009700"/>
              <a:gd name="connsiteY141" fmla="*/ 1770529 h 5318642"/>
              <a:gd name="connsiteX142" fmla="*/ 8712521 w 9009700"/>
              <a:gd name="connsiteY142" fmla="*/ 1835075 h 5318642"/>
              <a:gd name="connsiteX143" fmla="*/ 8811468 w 9009700"/>
              <a:gd name="connsiteY143" fmla="*/ 1869646 h 5318642"/>
              <a:gd name="connsiteX144" fmla="*/ 8910501 w 9009700"/>
              <a:gd name="connsiteY144" fmla="*/ 1830481 h 5318642"/>
              <a:gd name="connsiteX145" fmla="*/ 8966754 w 9009700"/>
              <a:gd name="connsiteY145" fmla="*/ 1890179 h 5318642"/>
              <a:gd name="connsiteX146" fmla="*/ 8924060 w 9009700"/>
              <a:gd name="connsiteY146" fmla="*/ 1967781 h 5318642"/>
              <a:gd name="connsiteX147" fmla="*/ 8994433 w 9009700"/>
              <a:gd name="connsiteY147" fmla="*/ 2028629 h 5318642"/>
              <a:gd name="connsiteX148" fmla="*/ 9005106 w 9009700"/>
              <a:gd name="connsiteY148" fmla="*/ 2119620 h 5318642"/>
              <a:gd name="connsiteX149" fmla="*/ 8900079 w 9009700"/>
              <a:gd name="connsiteY149" fmla="*/ 2168731 h 5318642"/>
              <a:gd name="connsiteX150" fmla="*/ 8786844 w 9009700"/>
              <a:gd name="connsiteY150" fmla="*/ 2255856 h 5318642"/>
              <a:gd name="connsiteX151" fmla="*/ 8819623 w 9009700"/>
              <a:gd name="connsiteY151" fmla="*/ 2329339 h 5318642"/>
              <a:gd name="connsiteX152" fmla="*/ 8915347 w 9009700"/>
              <a:gd name="connsiteY152" fmla="*/ 2339536 h 5318642"/>
              <a:gd name="connsiteX153" fmla="*/ 8931542 w 9009700"/>
              <a:gd name="connsiteY153" fmla="*/ 2393632 h 5318642"/>
              <a:gd name="connsiteX154" fmla="*/ 8853434 w 9009700"/>
              <a:gd name="connsiteY154" fmla="*/ 2436354 h 5318642"/>
              <a:gd name="connsiteX155" fmla="*/ 8778215 w 9009700"/>
              <a:gd name="connsiteY155" fmla="*/ 2479637 h 5318642"/>
              <a:gd name="connsiteX156" fmla="*/ 8789953 w 9009700"/>
              <a:gd name="connsiteY156" fmla="*/ 2549926 h 5318642"/>
              <a:gd name="connsiteX157" fmla="*/ 8832984 w 9009700"/>
              <a:gd name="connsiteY157" fmla="*/ 2635987 h 5318642"/>
              <a:gd name="connsiteX158" fmla="*/ 8886772 w 9009700"/>
              <a:gd name="connsiteY158" fmla="*/ 2722049 h 5318642"/>
              <a:gd name="connsiteX159" fmla="*/ 8843826 w 9009700"/>
              <a:gd name="connsiteY159" fmla="*/ 2815673 h 5318642"/>
              <a:gd name="connsiteX160" fmla="*/ 8831835 w 9009700"/>
              <a:gd name="connsiteY160" fmla="*/ 2908795 h 5318642"/>
              <a:gd name="connsiteX161" fmla="*/ 8806706 w 9009700"/>
              <a:gd name="connsiteY161" fmla="*/ 2942216 h 5318642"/>
              <a:gd name="connsiteX162" fmla="*/ 8800711 w 9009700"/>
              <a:gd name="connsiteY162" fmla="*/ 3034020 h 5318642"/>
              <a:gd name="connsiteX163" fmla="*/ 8736165 w 9009700"/>
              <a:gd name="connsiteY163" fmla="*/ 3055536 h 5318642"/>
              <a:gd name="connsiteX164" fmla="*/ 8633885 w 9009700"/>
              <a:gd name="connsiteY164" fmla="*/ 3055620 h 5318642"/>
              <a:gd name="connsiteX165" fmla="*/ 8492185 w 9009700"/>
              <a:gd name="connsiteY165" fmla="*/ 3053238 h 5318642"/>
              <a:gd name="connsiteX166" fmla="*/ 8410970 w 9009700"/>
              <a:gd name="connsiteY166" fmla="*/ 3046011 h 5318642"/>
              <a:gd name="connsiteX167" fmla="*/ 8322612 w 9009700"/>
              <a:gd name="connsiteY167" fmla="*/ 3062848 h 5318642"/>
              <a:gd name="connsiteX168" fmla="*/ 8282046 w 9009700"/>
              <a:gd name="connsiteY168" fmla="*/ 3103413 h 5318642"/>
              <a:gd name="connsiteX169" fmla="*/ 8230640 w 9009700"/>
              <a:gd name="connsiteY169" fmla="*/ 3159583 h 5318642"/>
              <a:gd name="connsiteX170" fmla="*/ 8175618 w 9009700"/>
              <a:gd name="connsiteY170" fmla="*/ 3193088 h 5318642"/>
              <a:gd name="connsiteX171" fmla="*/ 8084879 w 9009700"/>
              <a:gd name="connsiteY171" fmla="*/ 3199083 h 5318642"/>
              <a:gd name="connsiteX172" fmla="*/ 8034704 w 9009700"/>
              <a:gd name="connsiteY172" fmla="*/ 3287441 h 5318642"/>
              <a:gd name="connsiteX173" fmla="*/ 8032239 w 9009700"/>
              <a:gd name="connsiteY173" fmla="*/ 3372269 h 5318642"/>
              <a:gd name="connsiteX174" fmla="*/ 8027309 w 9009700"/>
              <a:gd name="connsiteY174" fmla="*/ 3452252 h 5318642"/>
              <a:gd name="connsiteX175" fmla="*/ 8004645 w 9009700"/>
              <a:gd name="connsiteY175" fmla="*/ 3528872 h 5318642"/>
              <a:gd name="connsiteX176" fmla="*/ 7940099 w 9009700"/>
              <a:gd name="connsiteY176" fmla="*/ 3550387 h 5318642"/>
              <a:gd name="connsiteX177" fmla="*/ 7838769 w 9009700"/>
              <a:gd name="connsiteY177" fmla="*/ 3534951 h 5318642"/>
              <a:gd name="connsiteX178" fmla="*/ 7696287 w 9009700"/>
              <a:gd name="connsiteY178" fmla="*/ 3546942 h 5318642"/>
              <a:gd name="connsiteX179" fmla="*/ 7638885 w 9009700"/>
              <a:gd name="connsiteY179" fmla="*/ 3570838 h 5318642"/>
              <a:gd name="connsiteX180" fmla="*/ 7606612 w 9009700"/>
              <a:gd name="connsiteY180" fmla="*/ 3614933 h 5318642"/>
              <a:gd name="connsiteX181" fmla="*/ 7545764 w 9009700"/>
              <a:gd name="connsiteY181" fmla="*/ 3667405 h 5318642"/>
              <a:gd name="connsiteX182" fmla="*/ 7470376 w 9009700"/>
              <a:gd name="connsiteY182" fmla="*/ 3652137 h 5318642"/>
              <a:gd name="connsiteX183" fmla="*/ 7423816 w 9009700"/>
              <a:gd name="connsiteY183" fmla="*/ 3700995 h 5318642"/>
              <a:gd name="connsiteX184" fmla="*/ 7387845 w 9009700"/>
              <a:gd name="connsiteY184" fmla="*/ 3689256 h 5318642"/>
              <a:gd name="connsiteX185" fmla="*/ 7348428 w 9009700"/>
              <a:gd name="connsiteY185" fmla="*/ 3765540 h 5318642"/>
              <a:gd name="connsiteX186" fmla="*/ 7316156 w 9009700"/>
              <a:gd name="connsiteY186" fmla="*/ 3776298 h 5318642"/>
              <a:gd name="connsiteX187" fmla="*/ 7176560 w 9009700"/>
              <a:gd name="connsiteY187" fmla="*/ 3746182 h 5318642"/>
              <a:gd name="connsiteX188" fmla="*/ 7090245 w 9009700"/>
              <a:gd name="connsiteY188" fmla="*/ 3840844 h 5318642"/>
              <a:gd name="connsiteX189" fmla="*/ 7025699 w 9009700"/>
              <a:gd name="connsiteY189" fmla="*/ 3862359 h 5318642"/>
              <a:gd name="connsiteX190" fmla="*/ 6969613 w 9009700"/>
              <a:gd name="connsiteY190" fmla="*/ 3825492 h 5318642"/>
              <a:gd name="connsiteX191" fmla="*/ 6854894 w 9009700"/>
              <a:gd name="connsiteY191" fmla="*/ 3818265 h 5318642"/>
              <a:gd name="connsiteX192" fmla="*/ 6767516 w 9009700"/>
              <a:gd name="connsiteY192" fmla="*/ 3862359 h 5318642"/>
              <a:gd name="connsiteX193" fmla="*/ 6713727 w 9009700"/>
              <a:gd name="connsiteY193" fmla="*/ 3894632 h 5318642"/>
              <a:gd name="connsiteX194" fmla="*/ 6670697 w 9009700"/>
              <a:gd name="connsiteY194" fmla="*/ 3948420 h 5318642"/>
              <a:gd name="connsiteX195" fmla="*/ 6627666 w 9009700"/>
              <a:gd name="connsiteY195" fmla="*/ 4002209 h 5318642"/>
              <a:gd name="connsiteX196" fmla="*/ 6570349 w 9009700"/>
              <a:gd name="connsiteY196" fmla="*/ 4041710 h 5318642"/>
              <a:gd name="connsiteX197" fmla="*/ 6530847 w 9009700"/>
              <a:gd name="connsiteY197" fmla="*/ 4099027 h 5318642"/>
              <a:gd name="connsiteX198" fmla="*/ 6444786 w 9009700"/>
              <a:gd name="connsiteY198" fmla="*/ 4163573 h 5318642"/>
              <a:gd name="connsiteX199" fmla="*/ 6399375 w 9009700"/>
              <a:gd name="connsiteY199" fmla="*/ 4203074 h 5318642"/>
              <a:gd name="connsiteX200" fmla="*/ 6345671 w 9009700"/>
              <a:gd name="connsiteY200" fmla="*/ 4235263 h 5318642"/>
              <a:gd name="connsiteX201" fmla="*/ 6362423 w 9009700"/>
              <a:gd name="connsiteY201" fmla="*/ 4347602 h 5318642"/>
              <a:gd name="connsiteX202" fmla="*/ 6416211 w 9009700"/>
              <a:gd name="connsiteY202" fmla="*/ 4446803 h 5318642"/>
              <a:gd name="connsiteX203" fmla="*/ 6487900 w 9009700"/>
              <a:gd name="connsiteY203" fmla="*/ 4574661 h 5318642"/>
              <a:gd name="connsiteX204" fmla="*/ 6561972 w 9009700"/>
              <a:gd name="connsiteY204" fmla="*/ 4658258 h 5318642"/>
              <a:gd name="connsiteX205" fmla="*/ 6652712 w 9009700"/>
              <a:gd name="connsiteY205" fmla="*/ 4731011 h 5318642"/>
              <a:gd name="connsiteX206" fmla="*/ 6716025 w 9009700"/>
              <a:gd name="connsiteY206" fmla="*/ 4684703 h 5318642"/>
              <a:gd name="connsiteX207" fmla="*/ 6804551 w 9009700"/>
              <a:gd name="connsiteY207" fmla="*/ 4595280 h 5318642"/>
              <a:gd name="connsiteX208" fmla="*/ 6909746 w 9009700"/>
              <a:gd name="connsiteY208" fmla="*/ 4660723 h 5318642"/>
              <a:gd name="connsiteX209" fmla="*/ 6965832 w 9009700"/>
              <a:gd name="connsiteY209" fmla="*/ 4591583 h 5318642"/>
              <a:gd name="connsiteX210" fmla="*/ 7154791 w 9009700"/>
              <a:gd name="connsiteY210" fmla="*/ 4615395 h 5318642"/>
              <a:gd name="connsiteX211" fmla="*/ 7213258 w 9009700"/>
              <a:gd name="connsiteY211" fmla="*/ 4666633 h 5318642"/>
              <a:gd name="connsiteX212" fmla="*/ 7150281 w 9009700"/>
              <a:gd name="connsiteY212" fmla="*/ 4714679 h 5318642"/>
              <a:gd name="connsiteX213" fmla="*/ 7115710 w 9009700"/>
              <a:gd name="connsiteY213" fmla="*/ 4774379 h 5318642"/>
              <a:gd name="connsiteX214" fmla="*/ 7117923 w 9009700"/>
              <a:gd name="connsiteY214" fmla="*/ 4825785 h 5318642"/>
              <a:gd name="connsiteX215" fmla="*/ 7108315 w 9009700"/>
              <a:gd name="connsiteY215" fmla="*/ 4874726 h 5318642"/>
              <a:gd name="connsiteX216" fmla="*/ 7085482 w 9009700"/>
              <a:gd name="connsiteY216" fmla="*/ 4896326 h 5318642"/>
              <a:gd name="connsiteX217" fmla="*/ 7020937 w 9009700"/>
              <a:gd name="connsiteY217" fmla="*/ 4905935 h 5318642"/>
              <a:gd name="connsiteX218" fmla="*/ 6950563 w 9009700"/>
              <a:gd name="connsiteY218" fmla="*/ 4902405 h 5318642"/>
              <a:gd name="connsiteX219" fmla="*/ 6855873 w 9009700"/>
              <a:gd name="connsiteY219" fmla="*/ 4910866 h 5318642"/>
              <a:gd name="connsiteX220" fmla="*/ 6786481 w 9009700"/>
              <a:gd name="connsiteY220" fmla="*/ 4904871 h 5318642"/>
              <a:gd name="connsiteX221" fmla="*/ 6726504 w 9009700"/>
              <a:gd name="connsiteY221" fmla="*/ 4848701 h 5318642"/>
              <a:gd name="connsiteX222" fmla="*/ 6626492 w 9009700"/>
              <a:gd name="connsiteY222" fmla="*/ 4860607 h 5318642"/>
              <a:gd name="connsiteX223" fmla="*/ 6596709 w 9009700"/>
              <a:gd name="connsiteY223" fmla="*/ 4927450 h 5318642"/>
              <a:gd name="connsiteX224" fmla="*/ 6556061 w 9009700"/>
              <a:gd name="connsiteY224" fmla="*/ 4972862 h 5318642"/>
              <a:gd name="connsiteX225" fmla="*/ 6498574 w 9009700"/>
              <a:gd name="connsiteY225" fmla="*/ 5002670 h 5318642"/>
              <a:gd name="connsiteX226" fmla="*/ 6441172 w 9009700"/>
              <a:gd name="connsiteY226" fmla="*/ 5037240 h 5318642"/>
              <a:gd name="connsiteX227" fmla="*/ 6299025 w 9009700"/>
              <a:gd name="connsiteY227" fmla="*/ 5047016 h 5318642"/>
              <a:gd name="connsiteX228" fmla="*/ 6180776 w 9009700"/>
              <a:gd name="connsiteY228" fmla="*/ 5094810 h 5318642"/>
              <a:gd name="connsiteX229" fmla="*/ 6088635 w 9009700"/>
              <a:gd name="connsiteY229" fmla="*/ 5195242 h 5318642"/>
              <a:gd name="connsiteX230" fmla="*/ 6031233 w 9009700"/>
              <a:gd name="connsiteY230" fmla="*/ 5252561 h 5318642"/>
              <a:gd name="connsiteX231" fmla="*/ 5971450 w 9009700"/>
              <a:gd name="connsiteY231" fmla="*/ 5282369 h 5318642"/>
              <a:gd name="connsiteX232" fmla="*/ 5934329 w 9009700"/>
              <a:gd name="connsiteY232" fmla="*/ 5312176 h 5318642"/>
              <a:gd name="connsiteX233" fmla="*/ 5885388 w 9009700"/>
              <a:gd name="connsiteY233" fmla="*/ 5303884 h 5318642"/>
              <a:gd name="connsiteX234" fmla="*/ 5826838 w 9009700"/>
              <a:gd name="connsiteY234" fmla="*/ 5305117 h 5318642"/>
              <a:gd name="connsiteX235" fmla="*/ 5744391 w 9009700"/>
              <a:gd name="connsiteY235" fmla="*/ 5318171 h 5318642"/>
              <a:gd name="connsiteX236" fmla="*/ 5691751 w 9009700"/>
              <a:gd name="connsiteY236" fmla="*/ 5282369 h 5318642"/>
              <a:gd name="connsiteX237" fmla="*/ 5660543 w 9009700"/>
              <a:gd name="connsiteY237" fmla="*/ 5238274 h 5318642"/>
              <a:gd name="connsiteX238" fmla="*/ 5584174 w 9009700"/>
              <a:gd name="connsiteY238" fmla="*/ 5174792 h 5318642"/>
              <a:gd name="connsiteX239" fmla="*/ 5665305 w 9009700"/>
              <a:gd name="connsiteY239" fmla="*/ 5113607 h 5318642"/>
              <a:gd name="connsiteX240" fmla="*/ 5643035 w 9009700"/>
              <a:gd name="connsiteY240" fmla="*/ 5043964 h 5318642"/>
              <a:gd name="connsiteX241" fmla="*/ 5683517 w 9009700"/>
              <a:gd name="connsiteY241" fmla="*/ 4948714 h 5318642"/>
              <a:gd name="connsiteX242" fmla="*/ 5674914 w 9009700"/>
              <a:gd name="connsiteY242" fmla="*/ 4861755 h 5318642"/>
              <a:gd name="connsiteX243" fmla="*/ 5573417 w 9009700"/>
              <a:gd name="connsiteY243" fmla="*/ 4819790 h 5318642"/>
              <a:gd name="connsiteX244" fmla="*/ 5495816 w 9009700"/>
              <a:gd name="connsiteY244" fmla="*/ 4820854 h 5318642"/>
              <a:gd name="connsiteX245" fmla="*/ 5447771 w 9009700"/>
              <a:gd name="connsiteY245" fmla="*/ 4742190 h 5318642"/>
              <a:gd name="connsiteX246" fmla="*/ 5359412 w 9009700"/>
              <a:gd name="connsiteY246" fmla="*/ 4690866 h 5318642"/>
              <a:gd name="connsiteX247" fmla="*/ 5285341 w 9009700"/>
              <a:gd name="connsiteY247" fmla="*/ 4670500 h 5318642"/>
              <a:gd name="connsiteX248" fmla="*/ 5164439 w 9009700"/>
              <a:gd name="connsiteY248" fmla="*/ 4704108 h 5318642"/>
              <a:gd name="connsiteX249" fmla="*/ 5128683 w 9009700"/>
              <a:gd name="connsiteY249" fmla="*/ 4640738 h 5318642"/>
              <a:gd name="connsiteX250" fmla="*/ 5186141 w 9009700"/>
              <a:gd name="connsiteY250" fmla="*/ 4572364 h 5318642"/>
              <a:gd name="connsiteX251" fmla="*/ 5258064 w 9009700"/>
              <a:gd name="connsiteY251" fmla="*/ 4574858 h 5318642"/>
              <a:gd name="connsiteX252" fmla="*/ 5340549 w 9009700"/>
              <a:gd name="connsiteY252" fmla="*/ 4506146 h 5318642"/>
              <a:gd name="connsiteX253" fmla="*/ 5411968 w 9009700"/>
              <a:gd name="connsiteY253" fmla="*/ 4461090 h 5318642"/>
              <a:gd name="connsiteX254" fmla="*/ 5455083 w 9009700"/>
              <a:gd name="connsiteY254" fmla="*/ 4421757 h 5318642"/>
              <a:gd name="connsiteX255" fmla="*/ 5473967 w 9009700"/>
              <a:gd name="connsiteY255" fmla="*/ 4391501 h 5318642"/>
              <a:gd name="connsiteX256" fmla="*/ 5533498 w 9009700"/>
              <a:gd name="connsiteY256" fmla="*/ 4412932 h 5318642"/>
              <a:gd name="connsiteX257" fmla="*/ 5619977 w 9009700"/>
              <a:gd name="connsiteY257" fmla="*/ 4362058 h 5318642"/>
              <a:gd name="connsiteX258" fmla="*/ 5695423 w 9009700"/>
              <a:gd name="connsiteY258" fmla="*/ 4334351 h 5318642"/>
              <a:gd name="connsiteX259" fmla="*/ 5700940 w 9009700"/>
              <a:gd name="connsiteY259" fmla="*/ 4285792 h 5318642"/>
              <a:gd name="connsiteX260" fmla="*/ 5688279 w 9009700"/>
              <a:gd name="connsiteY260" fmla="*/ 4236720 h 5318642"/>
              <a:gd name="connsiteX261" fmla="*/ 5617428 w 9009700"/>
              <a:gd name="connsiteY261" fmla="*/ 4224421 h 5318642"/>
              <a:gd name="connsiteX262" fmla="*/ 5523973 w 9009700"/>
              <a:gd name="connsiteY262" fmla="*/ 4167664 h 5318642"/>
              <a:gd name="connsiteX263" fmla="*/ 5455792 w 9009700"/>
              <a:gd name="connsiteY263" fmla="*/ 4187031 h 5318642"/>
              <a:gd name="connsiteX264" fmla="*/ 5393002 w 9009700"/>
              <a:gd name="connsiteY264" fmla="*/ 4245451 h 5318642"/>
              <a:gd name="connsiteX265" fmla="*/ 5285052 w 9009700"/>
              <a:gd name="connsiteY265" fmla="*/ 4229576 h 5318642"/>
              <a:gd name="connsiteX266" fmla="*/ 5212027 w 9009700"/>
              <a:gd name="connsiteY266" fmla="*/ 4223226 h 5318642"/>
              <a:gd name="connsiteX267" fmla="*/ 5143111 w 9009700"/>
              <a:gd name="connsiteY267" fmla="*/ 4185089 h 5318642"/>
              <a:gd name="connsiteX268" fmla="*/ 5110838 w 9009700"/>
              <a:gd name="connsiteY268" fmla="*/ 4195846 h 5318642"/>
              <a:gd name="connsiteX269" fmla="*/ 5014019 w 9009700"/>
              <a:gd name="connsiteY269" fmla="*/ 4185089 h 5318642"/>
              <a:gd name="connsiteX270" fmla="*/ 4949473 w 9009700"/>
              <a:gd name="connsiteY270" fmla="*/ 4152816 h 5318642"/>
              <a:gd name="connsiteX271" fmla="*/ 4895685 w 9009700"/>
              <a:gd name="connsiteY271" fmla="*/ 4099027 h 5318642"/>
              <a:gd name="connsiteX272" fmla="*/ 4824677 w 9009700"/>
              <a:gd name="connsiteY272" fmla="*/ 4093051 h 5318642"/>
              <a:gd name="connsiteX273" fmla="*/ 4793562 w 9009700"/>
              <a:gd name="connsiteY273" fmla="*/ 4048414 h 5318642"/>
              <a:gd name="connsiteX274" fmla="*/ 4891352 w 9009700"/>
              <a:gd name="connsiteY274" fmla="*/ 4007326 h 5318642"/>
              <a:gd name="connsiteX275" fmla="*/ 4869239 w 9009700"/>
              <a:gd name="connsiteY275" fmla="*/ 3944536 h 5318642"/>
              <a:gd name="connsiteX276" fmla="*/ 4739876 w 9009700"/>
              <a:gd name="connsiteY276" fmla="*/ 3934488 h 5318642"/>
              <a:gd name="connsiteX277" fmla="*/ 4628163 w 9009700"/>
              <a:gd name="connsiteY277" fmla="*/ 3859707 h 5318642"/>
              <a:gd name="connsiteX278" fmla="*/ 4491302 w 9009700"/>
              <a:gd name="connsiteY278" fmla="*/ 3870801 h 5318642"/>
              <a:gd name="connsiteX279" fmla="*/ 4410358 w 9009700"/>
              <a:gd name="connsiteY279" fmla="*/ 3860417 h 5318642"/>
              <a:gd name="connsiteX280" fmla="*/ 4316677 w 9009700"/>
              <a:gd name="connsiteY280" fmla="*/ 3873976 h 5318642"/>
              <a:gd name="connsiteX281" fmla="*/ 4291277 w 9009700"/>
              <a:gd name="connsiteY281" fmla="*/ 3899376 h 5318642"/>
              <a:gd name="connsiteX282" fmla="*/ 4294452 w 9009700"/>
              <a:gd name="connsiteY282" fmla="*/ 3947001 h 5318642"/>
              <a:gd name="connsiteX283" fmla="*/ 4260984 w 9009700"/>
              <a:gd name="connsiteY283" fmla="*/ 4045239 h 5318642"/>
              <a:gd name="connsiteX284" fmla="*/ 4217953 w 9009700"/>
              <a:gd name="connsiteY284" fmla="*/ 4109785 h 5318642"/>
              <a:gd name="connsiteX285" fmla="*/ 4196438 w 9009700"/>
              <a:gd name="connsiteY285" fmla="*/ 4142058 h 5318642"/>
              <a:gd name="connsiteX286" fmla="*/ 4164165 w 9009700"/>
              <a:gd name="connsiteY286" fmla="*/ 4174331 h 5318642"/>
              <a:gd name="connsiteX287" fmla="*/ 4110377 w 9009700"/>
              <a:gd name="connsiteY287" fmla="*/ 4217362 h 5318642"/>
              <a:gd name="connsiteX288" fmla="*/ 4084902 w 9009700"/>
              <a:gd name="connsiteY288" fmla="*/ 4270851 h 5318642"/>
              <a:gd name="connsiteX289" fmla="*/ 4035073 w 9009700"/>
              <a:gd name="connsiteY289" fmla="*/ 4335696 h 5318642"/>
              <a:gd name="connsiteX290" fmla="*/ 4002800 w 9009700"/>
              <a:gd name="connsiteY290" fmla="*/ 4367969 h 5318642"/>
              <a:gd name="connsiteX291" fmla="*/ 3912854 w 9009700"/>
              <a:gd name="connsiteY291" fmla="*/ 4468485 h 5318642"/>
              <a:gd name="connsiteX292" fmla="*/ 3826793 w 9009700"/>
              <a:gd name="connsiteY292" fmla="*/ 4537439 h 5318642"/>
              <a:gd name="connsiteX293" fmla="*/ 3769120 w 9009700"/>
              <a:gd name="connsiteY293" fmla="*/ 4563362 h 5318642"/>
              <a:gd name="connsiteX294" fmla="*/ 3802327 w 9009700"/>
              <a:gd name="connsiteY294" fmla="*/ 4639151 h 5318642"/>
              <a:gd name="connsiteX295" fmla="*/ 3799152 w 9009700"/>
              <a:gd name="connsiteY295" fmla="*/ 4728051 h 5318642"/>
              <a:gd name="connsiteX296" fmla="*/ 3733859 w 9009700"/>
              <a:gd name="connsiteY296" fmla="*/ 4755244 h 5318642"/>
              <a:gd name="connsiteX297" fmla="*/ 3688027 w 9009700"/>
              <a:gd name="connsiteY297" fmla="*/ 4693126 h 5318642"/>
              <a:gd name="connsiteX298" fmla="*/ 3610408 w 9009700"/>
              <a:gd name="connsiteY298" fmla="*/ 4641840 h 5318642"/>
              <a:gd name="connsiteX299" fmla="*/ 3488002 w 9009700"/>
              <a:gd name="connsiteY299" fmla="*/ 4664551 h 5318642"/>
              <a:gd name="connsiteX300" fmla="*/ 3411802 w 9009700"/>
              <a:gd name="connsiteY300" fmla="*/ 4728051 h 5318642"/>
              <a:gd name="connsiteX301" fmla="*/ 3330709 w 9009700"/>
              <a:gd name="connsiteY301" fmla="*/ 4725436 h 5318642"/>
              <a:gd name="connsiteX302" fmla="*/ 3275277 w 9009700"/>
              <a:gd name="connsiteY302" fmla="*/ 4785201 h 5318642"/>
              <a:gd name="connsiteX303" fmla="*/ 3201094 w 9009700"/>
              <a:gd name="connsiteY303" fmla="*/ 4788750 h 5318642"/>
              <a:gd name="connsiteX304" fmla="*/ 3142188 w 9009700"/>
              <a:gd name="connsiteY304" fmla="*/ 4755244 h 5318642"/>
              <a:gd name="connsiteX305" fmla="*/ 3088400 w 9009700"/>
              <a:gd name="connsiteY305" fmla="*/ 4712213 h 5318642"/>
              <a:gd name="connsiteX306" fmla="*/ 3021277 w 9009700"/>
              <a:gd name="connsiteY306" fmla="*/ 4591526 h 5318642"/>
              <a:gd name="connsiteX307" fmla="*/ 3043502 w 9009700"/>
              <a:gd name="connsiteY307" fmla="*/ 4556601 h 5318642"/>
              <a:gd name="connsiteX308" fmla="*/ 3077643 w 9009700"/>
              <a:gd name="connsiteY308" fmla="*/ 4561606 h 5318642"/>
              <a:gd name="connsiteX309" fmla="*/ 3119702 w 9009700"/>
              <a:gd name="connsiteY309" fmla="*/ 4585176 h 5318642"/>
              <a:gd name="connsiteX310" fmla="*/ 3162658 w 9009700"/>
              <a:gd name="connsiteY310" fmla="*/ 4560037 h 5318642"/>
              <a:gd name="connsiteX311" fmla="*/ 3160977 w 9009700"/>
              <a:gd name="connsiteY311" fmla="*/ 4505801 h 5318642"/>
              <a:gd name="connsiteX312" fmla="*/ 3131431 w 9009700"/>
              <a:gd name="connsiteY312" fmla="*/ 4443272 h 5318642"/>
              <a:gd name="connsiteX313" fmla="*/ 3180811 w 9009700"/>
              <a:gd name="connsiteY313" fmla="*/ 4404126 h 5318642"/>
              <a:gd name="connsiteX314" fmla="*/ 3257534 w 9009700"/>
              <a:gd name="connsiteY314" fmla="*/ 4377680 h 5318642"/>
              <a:gd name="connsiteX315" fmla="*/ 3288388 w 9009700"/>
              <a:gd name="connsiteY315" fmla="*/ 4261812 h 5318642"/>
              <a:gd name="connsiteX316" fmla="*/ 3400559 w 9009700"/>
              <a:gd name="connsiteY316" fmla="*/ 4243658 h 5318642"/>
              <a:gd name="connsiteX317" fmla="*/ 3411802 w 9009700"/>
              <a:gd name="connsiteY317" fmla="*/ 4140676 h 5318642"/>
              <a:gd name="connsiteX318" fmla="*/ 3369332 w 9009700"/>
              <a:gd name="connsiteY318" fmla="*/ 4050170 h 5318642"/>
              <a:gd name="connsiteX319" fmla="*/ 3390660 w 9009700"/>
              <a:gd name="connsiteY319" fmla="*/ 3941361 h 5318642"/>
              <a:gd name="connsiteX320" fmla="*/ 3478851 w 9009700"/>
              <a:gd name="connsiteY320" fmla="*/ 3891270 h 5318642"/>
              <a:gd name="connsiteX321" fmla="*/ 3578321 w 9009700"/>
              <a:gd name="connsiteY321" fmla="*/ 3897097 h 5318642"/>
              <a:gd name="connsiteX322" fmla="*/ 3658556 w 9009700"/>
              <a:gd name="connsiteY322" fmla="*/ 3948420 h 5318642"/>
              <a:gd name="connsiteX323" fmla="*/ 3726276 w 9009700"/>
              <a:gd name="connsiteY323" fmla="*/ 3984578 h 5318642"/>
              <a:gd name="connsiteX324" fmla="*/ 3802103 w 9009700"/>
              <a:gd name="connsiteY324" fmla="*/ 3954770 h 5318642"/>
              <a:gd name="connsiteX325" fmla="*/ 3902283 w 9009700"/>
              <a:gd name="connsiteY325" fmla="*/ 3963063 h 5318642"/>
              <a:gd name="connsiteX326" fmla="*/ 3888351 w 9009700"/>
              <a:gd name="connsiteY326" fmla="*/ 3865011 h 5318642"/>
              <a:gd name="connsiteX327" fmla="*/ 3899818 w 9009700"/>
              <a:gd name="connsiteY327" fmla="*/ 3759713 h 5318642"/>
              <a:gd name="connsiteX328" fmla="*/ 3817978 w 9009700"/>
              <a:gd name="connsiteY328" fmla="*/ 3709997 h 5318642"/>
              <a:gd name="connsiteX329" fmla="*/ 3738790 w 9009700"/>
              <a:gd name="connsiteY329" fmla="*/ 3651091 h 5318642"/>
              <a:gd name="connsiteX330" fmla="*/ 3690828 w 9009700"/>
              <a:gd name="connsiteY330" fmla="*/ 3571903 h 5318642"/>
              <a:gd name="connsiteX331" fmla="*/ 3647798 w 9009700"/>
              <a:gd name="connsiteY331" fmla="*/ 3518115 h 5318642"/>
              <a:gd name="connsiteX332" fmla="*/ 3644100 w 9009700"/>
              <a:gd name="connsiteY332" fmla="*/ 3410538 h 5318642"/>
              <a:gd name="connsiteX333" fmla="*/ 3547094 w 9009700"/>
              <a:gd name="connsiteY333" fmla="*/ 3368217 h 5318642"/>
              <a:gd name="connsiteX334" fmla="*/ 3462789 w 9009700"/>
              <a:gd name="connsiteY334" fmla="*/ 3263106 h 5318642"/>
              <a:gd name="connsiteX335" fmla="*/ 3497191 w 9009700"/>
              <a:gd name="connsiteY335" fmla="*/ 3173870 h 5318642"/>
              <a:gd name="connsiteX336" fmla="*/ 3520126 w 9009700"/>
              <a:gd name="connsiteY336" fmla="*/ 3083924 h 5318642"/>
              <a:gd name="connsiteX337" fmla="*/ 3454160 w 9009700"/>
              <a:gd name="connsiteY337" fmla="*/ 2990990 h 5318642"/>
              <a:gd name="connsiteX338" fmla="*/ 3370564 w 9009700"/>
              <a:gd name="connsiteY338" fmla="*/ 2973359 h 5318642"/>
              <a:gd name="connsiteX339" fmla="*/ 3304973 w 9009700"/>
              <a:gd name="connsiteY339" fmla="*/ 2894171 h 5318642"/>
              <a:gd name="connsiteX340" fmla="*/ 3237775 w 9009700"/>
              <a:gd name="connsiteY340" fmla="*/ 2840551 h 5318642"/>
              <a:gd name="connsiteX341" fmla="*/ 3185583 w 9009700"/>
              <a:gd name="connsiteY341" fmla="*/ 2838926 h 5318642"/>
              <a:gd name="connsiteX342" fmla="*/ 3135129 w 9009700"/>
              <a:gd name="connsiteY342" fmla="*/ 2886859 h 5318642"/>
              <a:gd name="connsiteX343" fmla="*/ 3088400 w 9009700"/>
              <a:gd name="connsiteY343" fmla="*/ 2829625 h 5318642"/>
              <a:gd name="connsiteX344" fmla="*/ 3012033 w 9009700"/>
              <a:gd name="connsiteY344" fmla="*/ 2820016 h 5318642"/>
              <a:gd name="connsiteX345" fmla="*/ 2943872 w 9009700"/>
              <a:gd name="connsiteY345" fmla="*/ 2788976 h 5318642"/>
              <a:gd name="connsiteX346" fmla="*/ 2926951 w 9009700"/>
              <a:gd name="connsiteY346" fmla="*/ 2705547 h 5318642"/>
              <a:gd name="connsiteX347" fmla="*/ 2861257 w 9009700"/>
              <a:gd name="connsiteY347" fmla="*/ 2718518 h 5318642"/>
              <a:gd name="connsiteX348" fmla="*/ 2761973 w 9009700"/>
              <a:gd name="connsiteY348" fmla="*/ 2629012 h 5318642"/>
              <a:gd name="connsiteX349" fmla="*/ 2647337 w 9009700"/>
              <a:gd name="connsiteY349" fmla="*/ 2646745 h 5318642"/>
              <a:gd name="connsiteX350" fmla="*/ 2553963 w 9009700"/>
              <a:gd name="connsiteY350" fmla="*/ 2702747 h 5318642"/>
              <a:gd name="connsiteX351" fmla="*/ 2432184 w 9009700"/>
              <a:gd name="connsiteY351" fmla="*/ 2711291 h 5318642"/>
              <a:gd name="connsiteX352" fmla="*/ 2303092 w 9009700"/>
              <a:gd name="connsiteY352" fmla="*/ 2743564 h 5318642"/>
              <a:gd name="connsiteX353" fmla="*/ 2206273 w 9009700"/>
              <a:gd name="connsiteY353" fmla="*/ 2775837 h 5318642"/>
              <a:gd name="connsiteX354" fmla="*/ 2153634 w 9009700"/>
              <a:gd name="connsiteY354" fmla="*/ 2850972 h 5318642"/>
              <a:gd name="connsiteX355" fmla="*/ 2093850 w 9009700"/>
              <a:gd name="connsiteY355" fmla="*/ 2910756 h 5318642"/>
              <a:gd name="connsiteX356" fmla="*/ 2042443 w 9009700"/>
              <a:gd name="connsiteY356" fmla="*/ 2949109 h 5318642"/>
              <a:gd name="connsiteX357" fmla="*/ 1941030 w 9009700"/>
              <a:gd name="connsiteY357" fmla="*/ 2951573 h 5318642"/>
              <a:gd name="connsiteX358" fmla="*/ 1856117 w 9009700"/>
              <a:gd name="connsiteY358" fmla="*/ 2969642 h 5318642"/>
              <a:gd name="connsiteX359" fmla="*/ 1720573 w 9009700"/>
              <a:gd name="connsiteY359" fmla="*/ 2977225 h 5318642"/>
              <a:gd name="connsiteX360" fmla="*/ 1587093 w 9009700"/>
              <a:gd name="connsiteY360" fmla="*/ 2999451 h 5318642"/>
              <a:gd name="connsiteX361" fmla="*/ 1513106 w 9009700"/>
              <a:gd name="connsiteY361" fmla="*/ 3066378 h 5318642"/>
              <a:gd name="connsiteX362" fmla="*/ 1473436 w 9009700"/>
              <a:gd name="connsiteY362" fmla="*/ 3120082 h 5318642"/>
              <a:gd name="connsiteX363" fmla="*/ 1410207 w 9009700"/>
              <a:gd name="connsiteY363" fmla="*/ 3130839 h 5318642"/>
              <a:gd name="connsiteX364" fmla="*/ 1352805 w 9009700"/>
              <a:gd name="connsiteY364" fmla="*/ 3105795 h 5318642"/>
              <a:gd name="connsiteX365" fmla="*/ 1302631 w 9009700"/>
              <a:gd name="connsiteY365" fmla="*/ 3066293 h 5318642"/>
              <a:gd name="connsiteX366" fmla="*/ 1281116 w 9009700"/>
              <a:gd name="connsiteY366" fmla="*/ 3034020 h 5318642"/>
              <a:gd name="connsiteX367" fmla="*/ 1212872 w 9009700"/>
              <a:gd name="connsiteY367" fmla="*/ 2974405 h 5318642"/>
              <a:gd name="connsiteX368" fmla="*/ 1108993 w 9009700"/>
              <a:gd name="connsiteY368" fmla="*/ 2980232 h 5318642"/>
              <a:gd name="connsiteX369" fmla="*/ 1039684 w 9009700"/>
              <a:gd name="connsiteY369" fmla="*/ 2999198 h 5318642"/>
              <a:gd name="connsiteX370" fmla="*/ 982927 w 9009700"/>
              <a:gd name="connsiteY370" fmla="*/ 2981801 h 5318642"/>
              <a:gd name="connsiteX371" fmla="*/ 897202 w 9009700"/>
              <a:gd name="connsiteY371" fmla="*/ 2984182 h 5318642"/>
              <a:gd name="connsiteX372" fmla="*/ 837671 w 9009700"/>
              <a:gd name="connsiteY372" fmla="*/ 2960370 h 5318642"/>
              <a:gd name="connsiteX373" fmla="*/ 732476 w 9009700"/>
              <a:gd name="connsiteY373" fmla="*/ 2958717 h 5318642"/>
              <a:gd name="connsiteX374" fmla="*/ 657256 w 9009700"/>
              <a:gd name="connsiteY374" fmla="*/ 2937117 h 5318642"/>
              <a:gd name="connsiteX375" fmla="*/ 597557 w 9009700"/>
              <a:gd name="connsiteY375" fmla="*/ 2912073 h 5318642"/>
              <a:gd name="connsiteX376" fmla="*/ 571111 w 9009700"/>
              <a:gd name="connsiteY376" fmla="*/ 2883413 h 5318642"/>
              <a:gd name="connsiteX377" fmla="*/ 459836 w 9009700"/>
              <a:gd name="connsiteY377" fmla="*/ 2899017 h 5318642"/>
              <a:gd name="connsiteX378" fmla="*/ 420504 w 9009700"/>
              <a:gd name="connsiteY378" fmla="*/ 2947959 h 5318642"/>
              <a:gd name="connsiteX379" fmla="*/ 356658 w 9009700"/>
              <a:gd name="connsiteY379" fmla="*/ 2936557 h 5318642"/>
              <a:gd name="connsiteX380" fmla="*/ 304467 w 9009700"/>
              <a:gd name="connsiteY380" fmla="*/ 2889577 h 5318642"/>
              <a:gd name="connsiteX381" fmla="*/ 226866 w 9009700"/>
              <a:gd name="connsiteY381" fmla="*/ 2883413 h 5318642"/>
              <a:gd name="connsiteX382" fmla="*/ 190811 w 9009700"/>
              <a:gd name="connsiteY382" fmla="*/ 2795055 h 5318642"/>
              <a:gd name="connsiteX383" fmla="*/ 108532 w 9009700"/>
              <a:gd name="connsiteY383" fmla="*/ 2754322 h 5318642"/>
              <a:gd name="connsiteX384" fmla="*/ 31100 w 9009700"/>
              <a:gd name="connsiteY384" fmla="*/ 2693390 h 5318642"/>
              <a:gd name="connsiteX385" fmla="*/ 2273 w 9009700"/>
              <a:gd name="connsiteY385" fmla="*/ 2605116 h 5318642"/>
              <a:gd name="connsiteX386" fmla="*/ 32080 w 9009700"/>
              <a:gd name="connsiteY386" fmla="*/ 2483083 h 5318642"/>
              <a:gd name="connsiteX387" fmla="*/ 108532 w 9009700"/>
              <a:gd name="connsiteY387" fmla="*/ 2420835 h 5318642"/>
              <a:gd name="connsiteX388" fmla="*/ 111166 w 9009700"/>
              <a:gd name="connsiteY388" fmla="*/ 2316956 h 5318642"/>
              <a:gd name="connsiteX389" fmla="*/ 189914 w 9009700"/>
              <a:gd name="connsiteY389" fmla="*/ 2246330 h 5318642"/>
              <a:gd name="connsiteX390" fmla="*/ 222187 w 9009700"/>
              <a:gd name="connsiteY390" fmla="*/ 2191478 h 5318642"/>
              <a:gd name="connsiteX391" fmla="*/ 269897 w 9009700"/>
              <a:gd name="connsiteY391" fmla="*/ 2151893 h 5318642"/>
              <a:gd name="connsiteX392" fmla="*/ 285501 w 9009700"/>
              <a:gd name="connsiteY392" fmla="*/ 2053926 h 5318642"/>
              <a:gd name="connsiteX393" fmla="*/ 254629 w 9009700"/>
              <a:gd name="connsiteY393" fmla="*/ 1923686 h 5318642"/>
              <a:gd name="connsiteX394" fmla="*/ 298640 w 9009700"/>
              <a:gd name="connsiteY394" fmla="*/ 1850847 h 5318642"/>
              <a:gd name="connsiteX395" fmla="*/ 366716 w 9009700"/>
              <a:gd name="connsiteY395" fmla="*/ 1721587 h 5318642"/>
              <a:gd name="connsiteX396" fmla="*/ 452777 w 9009700"/>
              <a:gd name="connsiteY396" fmla="*/ 1667799 h 5318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9009700" h="5318642">
                <a:moveTo>
                  <a:pt x="438742" y="1680770"/>
                </a:moveTo>
                <a:cubicBezTo>
                  <a:pt x="444905" y="1675755"/>
                  <a:pt x="450113" y="1640219"/>
                  <a:pt x="463817" y="1629251"/>
                </a:cubicBezTo>
                <a:cubicBezTo>
                  <a:pt x="477521" y="1618283"/>
                  <a:pt x="508244" y="1632216"/>
                  <a:pt x="520967" y="1614964"/>
                </a:cubicBezTo>
                <a:cubicBezTo>
                  <a:pt x="533690" y="1597712"/>
                  <a:pt x="534739" y="1566623"/>
                  <a:pt x="552061" y="1547167"/>
                </a:cubicBezTo>
                <a:cubicBezTo>
                  <a:pt x="569383" y="1527711"/>
                  <a:pt x="606573" y="1515745"/>
                  <a:pt x="624899" y="1498226"/>
                </a:cubicBezTo>
                <a:cubicBezTo>
                  <a:pt x="643225" y="1480708"/>
                  <a:pt x="645882" y="1453239"/>
                  <a:pt x="662018" y="1442056"/>
                </a:cubicBezTo>
                <a:cubicBezTo>
                  <a:pt x="678155" y="1430874"/>
                  <a:pt x="705759" y="1446885"/>
                  <a:pt x="721718" y="1431131"/>
                </a:cubicBezTo>
                <a:cubicBezTo>
                  <a:pt x="737677" y="1415378"/>
                  <a:pt x="739843" y="1363671"/>
                  <a:pt x="757772" y="1347535"/>
                </a:cubicBezTo>
                <a:cubicBezTo>
                  <a:pt x="764944" y="1336777"/>
                  <a:pt x="810146" y="1308557"/>
                  <a:pt x="855488" y="1315262"/>
                </a:cubicBezTo>
                <a:cubicBezTo>
                  <a:pt x="889404" y="1320277"/>
                  <a:pt x="923640" y="1307830"/>
                  <a:pt x="958386" y="1302039"/>
                </a:cubicBezTo>
                <a:cubicBezTo>
                  <a:pt x="969087" y="1223346"/>
                  <a:pt x="950681" y="1240024"/>
                  <a:pt x="947628" y="1215978"/>
                </a:cubicBezTo>
                <a:cubicBezTo>
                  <a:pt x="944575" y="1191932"/>
                  <a:pt x="947416" y="1175857"/>
                  <a:pt x="940067" y="1157764"/>
                </a:cubicBezTo>
                <a:cubicBezTo>
                  <a:pt x="932718" y="1139671"/>
                  <a:pt x="914645" y="1125280"/>
                  <a:pt x="913058" y="1107421"/>
                </a:cubicBezTo>
                <a:cubicBezTo>
                  <a:pt x="911471" y="1089562"/>
                  <a:pt x="919812" y="1067182"/>
                  <a:pt x="930542" y="1050607"/>
                </a:cubicBezTo>
                <a:cubicBezTo>
                  <a:pt x="941272" y="1034032"/>
                  <a:pt x="977203" y="1026420"/>
                  <a:pt x="967911" y="1007968"/>
                </a:cubicBezTo>
                <a:cubicBezTo>
                  <a:pt x="944097" y="992092"/>
                  <a:pt x="910756" y="962968"/>
                  <a:pt x="893840" y="947037"/>
                </a:cubicBezTo>
                <a:cubicBezTo>
                  <a:pt x="876924" y="931106"/>
                  <a:pt x="873005" y="921610"/>
                  <a:pt x="866414" y="912383"/>
                </a:cubicBezTo>
                <a:cubicBezTo>
                  <a:pt x="854624" y="895876"/>
                  <a:pt x="853999" y="888691"/>
                  <a:pt x="840052" y="871733"/>
                </a:cubicBezTo>
                <a:cubicBezTo>
                  <a:pt x="826105" y="854775"/>
                  <a:pt x="797254" y="835955"/>
                  <a:pt x="782733" y="810634"/>
                </a:cubicBezTo>
                <a:cubicBezTo>
                  <a:pt x="779147" y="781947"/>
                  <a:pt x="737271" y="746074"/>
                  <a:pt x="729114" y="719810"/>
                </a:cubicBezTo>
                <a:cubicBezTo>
                  <a:pt x="720957" y="693546"/>
                  <a:pt x="738597" y="677138"/>
                  <a:pt x="733792" y="653050"/>
                </a:cubicBezTo>
                <a:cubicBezTo>
                  <a:pt x="728988" y="628962"/>
                  <a:pt x="702491" y="599589"/>
                  <a:pt x="700287" y="575282"/>
                </a:cubicBezTo>
                <a:cubicBezTo>
                  <a:pt x="703873" y="557353"/>
                  <a:pt x="713383" y="521167"/>
                  <a:pt x="727713" y="502444"/>
                </a:cubicBezTo>
                <a:cubicBezTo>
                  <a:pt x="742043" y="483721"/>
                  <a:pt x="766364" y="466557"/>
                  <a:pt x="786264" y="462943"/>
                </a:cubicBezTo>
                <a:cubicBezTo>
                  <a:pt x="806164" y="459329"/>
                  <a:pt x="836354" y="484346"/>
                  <a:pt x="847112" y="480760"/>
                </a:cubicBezTo>
                <a:cubicBezTo>
                  <a:pt x="860140" y="482931"/>
                  <a:pt x="876448" y="528745"/>
                  <a:pt x="893925" y="535613"/>
                </a:cubicBezTo>
                <a:cubicBezTo>
                  <a:pt x="911402" y="542481"/>
                  <a:pt x="937012" y="527116"/>
                  <a:pt x="951972" y="521971"/>
                </a:cubicBezTo>
                <a:cubicBezTo>
                  <a:pt x="966932" y="516826"/>
                  <a:pt x="977768" y="512402"/>
                  <a:pt x="995590" y="492834"/>
                </a:cubicBezTo>
                <a:cubicBezTo>
                  <a:pt x="1013412" y="473266"/>
                  <a:pt x="1028246" y="431809"/>
                  <a:pt x="1058903" y="404560"/>
                </a:cubicBezTo>
                <a:cubicBezTo>
                  <a:pt x="1089560" y="377311"/>
                  <a:pt x="1130285" y="339935"/>
                  <a:pt x="1179535" y="329341"/>
                </a:cubicBezTo>
                <a:cubicBezTo>
                  <a:pt x="1228785" y="318747"/>
                  <a:pt x="1298496" y="327585"/>
                  <a:pt x="1354404" y="340995"/>
                </a:cubicBezTo>
                <a:lnTo>
                  <a:pt x="1449624" y="325727"/>
                </a:lnTo>
                <a:cubicBezTo>
                  <a:pt x="1526436" y="300124"/>
                  <a:pt x="1485774" y="321554"/>
                  <a:pt x="1536917" y="287459"/>
                </a:cubicBezTo>
                <a:cubicBezTo>
                  <a:pt x="1603597" y="314213"/>
                  <a:pt x="1638413" y="336424"/>
                  <a:pt x="1675873" y="338614"/>
                </a:cubicBezTo>
                <a:cubicBezTo>
                  <a:pt x="1713333" y="340804"/>
                  <a:pt x="1740710" y="320016"/>
                  <a:pt x="1790254" y="317266"/>
                </a:cubicBezTo>
                <a:cubicBezTo>
                  <a:pt x="1839798" y="314516"/>
                  <a:pt x="1918380" y="314189"/>
                  <a:pt x="1973135" y="322113"/>
                </a:cubicBezTo>
                <a:cubicBezTo>
                  <a:pt x="2027890" y="330037"/>
                  <a:pt x="2067378" y="352094"/>
                  <a:pt x="2118785" y="364808"/>
                </a:cubicBezTo>
                <a:cubicBezTo>
                  <a:pt x="2189242" y="398953"/>
                  <a:pt x="2226361" y="383437"/>
                  <a:pt x="2281577" y="398397"/>
                </a:cubicBezTo>
                <a:cubicBezTo>
                  <a:pt x="2335365" y="402039"/>
                  <a:pt x="2403100" y="401343"/>
                  <a:pt x="2442941" y="409322"/>
                </a:cubicBezTo>
                <a:cubicBezTo>
                  <a:pt x="2482783" y="417302"/>
                  <a:pt x="2490763" y="406969"/>
                  <a:pt x="2520626" y="446274"/>
                </a:cubicBezTo>
                <a:cubicBezTo>
                  <a:pt x="2547520" y="462382"/>
                  <a:pt x="2545279" y="533904"/>
                  <a:pt x="2568587" y="546454"/>
                </a:cubicBezTo>
                <a:cubicBezTo>
                  <a:pt x="2586630" y="564498"/>
                  <a:pt x="2630270" y="546295"/>
                  <a:pt x="2658094" y="538246"/>
                </a:cubicBezTo>
                <a:cubicBezTo>
                  <a:pt x="2685918" y="530197"/>
                  <a:pt x="2707543" y="501663"/>
                  <a:pt x="2735530" y="498157"/>
                </a:cubicBezTo>
                <a:cubicBezTo>
                  <a:pt x="2763517" y="494651"/>
                  <a:pt x="2785138" y="544592"/>
                  <a:pt x="2814110" y="550545"/>
                </a:cubicBezTo>
                <a:cubicBezTo>
                  <a:pt x="2843082" y="556498"/>
                  <a:pt x="2863322" y="465216"/>
                  <a:pt x="2892691" y="505301"/>
                </a:cubicBezTo>
                <a:cubicBezTo>
                  <a:pt x="2914916" y="495379"/>
                  <a:pt x="2932776" y="571182"/>
                  <a:pt x="2952223" y="569595"/>
                </a:cubicBezTo>
                <a:cubicBezTo>
                  <a:pt x="3005008" y="560864"/>
                  <a:pt x="2977684" y="484524"/>
                  <a:pt x="3009373" y="495776"/>
                </a:cubicBezTo>
                <a:cubicBezTo>
                  <a:pt x="3041062" y="507028"/>
                  <a:pt x="3093957" y="553613"/>
                  <a:pt x="3137594" y="558529"/>
                </a:cubicBezTo>
                <a:cubicBezTo>
                  <a:pt x="3174984" y="562526"/>
                  <a:pt x="3214182" y="542122"/>
                  <a:pt x="3240240" y="551469"/>
                </a:cubicBezTo>
                <a:cubicBezTo>
                  <a:pt x="3266298" y="560816"/>
                  <a:pt x="3270416" y="618583"/>
                  <a:pt x="3293944" y="614614"/>
                </a:cubicBezTo>
                <a:cubicBezTo>
                  <a:pt x="3317472" y="610645"/>
                  <a:pt x="3351514" y="546734"/>
                  <a:pt x="3381406" y="527656"/>
                </a:cubicBezTo>
                <a:cubicBezTo>
                  <a:pt x="3411298" y="508578"/>
                  <a:pt x="3443240" y="496588"/>
                  <a:pt x="3473295" y="500146"/>
                </a:cubicBezTo>
                <a:cubicBezTo>
                  <a:pt x="3501982" y="503732"/>
                  <a:pt x="3513454" y="536672"/>
                  <a:pt x="3526018" y="556147"/>
                </a:cubicBezTo>
                <a:cubicBezTo>
                  <a:pt x="3538582" y="575622"/>
                  <a:pt x="3535365" y="599300"/>
                  <a:pt x="3548681" y="616996"/>
                </a:cubicBezTo>
                <a:cubicBezTo>
                  <a:pt x="3561997" y="634692"/>
                  <a:pt x="3587604" y="659312"/>
                  <a:pt x="3605916" y="662323"/>
                </a:cubicBezTo>
                <a:cubicBezTo>
                  <a:pt x="3624228" y="665334"/>
                  <a:pt x="3622087" y="668946"/>
                  <a:pt x="3658556" y="635065"/>
                </a:cubicBezTo>
                <a:cubicBezTo>
                  <a:pt x="3689652" y="574329"/>
                  <a:pt x="3690032" y="584543"/>
                  <a:pt x="3725650" y="579063"/>
                </a:cubicBezTo>
                <a:cubicBezTo>
                  <a:pt x="3736858" y="577339"/>
                  <a:pt x="3773719" y="606397"/>
                  <a:pt x="3798405" y="613550"/>
                </a:cubicBezTo>
                <a:cubicBezTo>
                  <a:pt x="3823091" y="620703"/>
                  <a:pt x="3847475" y="625745"/>
                  <a:pt x="3873767" y="621982"/>
                </a:cubicBezTo>
                <a:cubicBezTo>
                  <a:pt x="3900059" y="618219"/>
                  <a:pt x="3937046" y="585218"/>
                  <a:pt x="3956156" y="590970"/>
                </a:cubicBezTo>
                <a:cubicBezTo>
                  <a:pt x="3966914" y="594556"/>
                  <a:pt x="4003617" y="574123"/>
                  <a:pt x="4024147" y="589821"/>
                </a:cubicBezTo>
                <a:cubicBezTo>
                  <a:pt x="4044677" y="605519"/>
                  <a:pt x="4015945" y="615607"/>
                  <a:pt x="4079336" y="685155"/>
                </a:cubicBezTo>
                <a:cubicBezTo>
                  <a:pt x="4097219" y="703038"/>
                  <a:pt x="4135628" y="767434"/>
                  <a:pt x="4161700" y="773429"/>
                </a:cubicBezTo>
                <a:cubicBezTo>
                  <a:pt x="4187772" y="779424"/>
                  <a:pt x="4221847" y="739620"/>
                  <a:pt x="4235771" y="721126"/>
                </a:cubicBezTo>
                <a:cubicBezTo>
                  <a:pt x="4249695" y="702632"/>
                  <a:pt x="4251998" y="679385"/>
                  <a:pt x="4245242" y="662464"/>
                </a:cubicBezTo>
                <a:cubicBezTo>
                  <a:pt x="4202767" y="607443"/>
                  <a:pt x="4186892" y="607157"/>
                  <a:pt x="4176185" y="579119"/>
                </a:cubicBezTo>
                <a:cubicBezTo>
                  <a:pt x="4165478" y="551081"/>
                  <a:pt x="4147847" y="520153"/>
                  <a:pt x="4154808" y="498997"/>
                </a:cubicBezTo>
                <a:cubicBezTo>
                  <a:pt x="4161769" y="477841"/>
                  <a:pt x="4203829" y="471730"/>
                  <a:pt x="4217953" y="452185"/>
                </a:cubicBezTo>
                <a:cubicBezTo>
                  <a:pt x="4232077" y="432640"/>
                  <a:pt x="4221596" y="403847"/>
                  <a:pt x="4239553" y="381729"/>
                </a:cubicBezTo>
                <a:cubicBezTo>
                  <a:pt x="4257511" y="359612"/>
                  <a:pt x="4299173" y="346155"/>
                  <a:pt x="4325698" y="319480"/>
                </a:cubicBezTo>
                <a:cubicBezTo>
                  <a:pt x="4352223" y="292805"/>
                  <a:pt x="4376395" y="240319"/>
                  <a:pt x="4398704" y="221680"/>
                </a:cubicBezTo>
                <a:cubicBezTo>
                  <a:pt x="4421013" y="203041"/>
                  <a:pt x="4438697" y="202897"/>
                  <a:pt x="4459554" y="207645"/>
                </a:cubicBezTo>
                <a:cubicBezTo>
                  <a:pt x="4480411" y="212393"/>
                  <a:pt x="4499963" y="256194"/>
                  <a:pt x="4523845" y="250171"/>
                </a:cubicBezTo>
                <a:cubicBezTo>
                  <a:pt x="4547727" y="244148"/>
                  <a:pt x="4568715" y="178197"/>
                  <a:pt x="4602847" y="171506"/>
                </a:cubicBezTo>
                <a:cubicBezTo>
                  <a:pt x="4636979" y="164815"/>
                  <a:pt x="4660191" y="195547"/>
                  <a:pt x="4707204" y="202882"/>
                </a:cubicBezTo>
                <a:cubicBezTo>
                  <a:pt x="4754217" y="210217"/>
                  <a:pt x="4800688" y="195935"/>
                  <a:pt x="4842065" y="205992"/>
                </a:cubicBezTo>
                <a:cubicBezTo>
                  <a:pt x="4857287" y="211066"/>
                  <a:pt x="4907950" y="238017"/>
                  <a:pt x="4936418" y="237032"/>
                </a:cubicBezTo>
                <a:cubicBezTo>
                  <a:pt x="4964886" y="236047"/>
                  <a:pt x="4991356" y="203667"/>
                  <a:pt x="5012871" y="200081"/>
                </a:cubicBezTo>
                <a:cubicBezTo>
                  <a:pt x="5036562" y="183945"/>
                  <a:pt x="5067191" y="165711"/>
                  <a:pt x="5078565" y="140213"/>
                </a:cubicBezTo>
                <a:cubicBezTo>
                  <a:pt x="5089939" y="114715"/>
                  <a:pt x="5061598" y="57467"/>
                  <a:pt x="5081115" y="47092"/>
                </a:cubicBezTo>
                <a:cubicBezTo>
                  <a:pt x="5100632" y="36717"/>
                  <a:pt x="5159425" y="66263"/>
                  <a:pt x="5195666" y="77964"/>
                </a:cubicBezTo>
                <a:cubicBezTo>
                  <a:pt x="5231907" y="89665"/>
                  <a:pt x="5268098" y="112917"/>
                  <a:pt x="5298564" y="117297"/>
                </a:cubicBezTo>
                <a:cubicBezTo>
                  <a:pt x="5329030" y="121677"/>
                  <a:pt x="5355962" y="112973"/>
                  <a:pt x="5378462" y="104242"/>
                </a:cubicBezTo>
                <a:cubicBezTo>
                  <a:pt x="5400963" y="95511"/>
                  <a:pt x="5404880" y="68496"/>
                  <a:pt x="5433567" y="64910"/>
                </a:cubicBezTo>
                <a:cubicBezTo>
                  <a:pt x="5453578" y="44900"/>
                  <a:pt x="5470207" y="5649"/>
                  <a:pt x="5492119" y="448"/>
                </a:cubicBezTo>
                <a:cubicBezTo>
                  <a:pt x="5514031" y="-4753"/>
                  <a:pt x="5551258" y="37148"/>
                  <a:pt x="5565040" y="33702"/>
                </a:cubicBezTo>
                <a:cubicBezTo>
                  <a:pt x="5586555" y="37288"/>
                  <a:pt x="5606044" y="5832"/>
                  <a:pt x="5627205" y="11122"/>
                </a:cubicBezTo>
                <a:cubicBezTo>
                  <a:pt x="5627219" y="11125"/>
                  <a:pt x="5678066" y="67973"/>
                  <a:pt x="5704974" y="71970"/>
                </a:cubicBezTo>
                <a:cubicBezTo>
                  <a:pt x="5731882" y="75967"/>
                  <a:pt x="5759967" y="31516"/>
                  <a:pt x="5788654" y="35102"/>
                </a:cubicBezTo>
                <a:cubicBezTo>
                  <a:pt x="5799412" y="38688"/>
                  <a:pt x="5826236" y="58149"/>
                  <a:pt x="5842358" y="64910"/>
                </a:cubicBezTo>
                <a:cubicBezTo>
                  <a:pt x="5858480" y="71671"/>
                  <a:pt x="5873086" y="67466"/>
                  <a:pt x="5885388" y="75667"/>
                </a:cubicBezTo>
                <a:cubicBezTo>
                  <a:pt x="5896146" y="82839"/>
                  <a:pt x="5896808" y="99863"/>
                  <a:pt x="5906904" y="107940"/>
                </a:cubicBezTo>
                <a:cubicBezTo>
                  <a:pt x="5915759" y="115024"/>
                  <a:pt x="5930787" y="103780"/>
                  <a:pt x="5939177" y="118698"/>
                </a:cubicBezTo>
                <a:cubicBezTo>
                  <a:pt x="5947567" y="133616"/>
                  <a:pt x="5951825" y="167174"/>
                  <a:pt x="5957246" y="197448"/>
                </a:cubicBezTo>
                <a:cubicBezTo>
                  <a:pt x="5962667" y="227723"/>
                  <a:pt x="5958358" y="278022"/>
                  <a:pt x="5971702" y="300345"/>
                </a:cubicBezTo>
                <a:cubicBezTo>
                  <a:pt x="5985046" y="322668"/>
                  <a:pt x="6016441" y="320246"/>
                  <a:pt x="6037312" y="331386"/>
                </a:cubicBezTo>
                <a:cubicBezTo>
                  <a:pt x="6058183" y="342527"/>
                  <a:pt x="6077424" y="352434"/>
                  <a:pt x="6096927" y="367188"/>
                </a:cubicBezTo>
                <a:cubicBezTo>
                  <a:pt x="6116430" y="381942"/>
                  <a:pt x="6104986" y="370571"/>
                  <a:pt x="6154330" y="419912"/>
                </a:cubicBezTo>
                <a:cubicBezTo>
                  <a:pt x="6150744" y="441427"/>
                  <a:pt x="6167015" y="475876"/>
                  <a:pt x="6143572" y="484458"/>
                </a:cubicBezTo>
                <a:cubicBezTo>
                  <a:pt x="6120129" y="493040"/>
                  <a:pt x="6026808" y="419782"/>
                  <a:pt x="6013669" y="471404"/>
                </a:cubicBezTo>
                <a:cubicBezTo>
                  <a:pt x="6007961" y="493830"/>
                  <a:pt x="6032634" y="540544"/>
                  <a:pt x="6021876" y="551302"/>
                </a:cubicBezTo>
                <a:cubicBezTo>
                  <a:pt x="6025588" y="575605"/>
                  <a:pt x="6053185" y="591942"/>
                  <a:pt x="6059754" y="614839"/>
                </a:cubicBezTo>
                <a:cubicBezTo>
                  <a:pt x="6066323" y="637736"/>
                  <a:pt x="6055672" y="663238"/>
                  <a:pt x="6061293" y="688685"/>
                </a:cubicBezTo>
                <a:cubicBezTo>
                  <a:pt x="6066914" y="714132"/>
                  <a:pt x="6076183" y="756733"/>
                  <a:pt x="6093482" y="767519"/>
                </a:cubicBezTo>
                <a:cubicBezTo>
                  <a:pt x="6110781" y="778305"/>
                  <a:pt x="6141396" y="748403"/>
                  <a:pt x="6165087" y="753399"/>
                </a:cubicBezTo>
                <a:cubicBezTo>
                  <a:pt x="6188778" y="758395"/>
                  <a:pt x="6213100" y="790426"/>
                  <a:pt x="6235629" y="797495"/>
                </a:cubicBezTo>
                <a:cubicBezTo>
                  <a:pt x="6258158" y="804564"/>
                  <a:pt x="6278157" y="823758"/>
                  <a:pt x="6307404" y="819626"/>
                </a:cubicBezTo>
                <a:cubicBezTo>
                  <a:pt x="6336651" y="815494"/>
                  <a:pt x="6383821" y="771968"/>
                  <a:pt x="6411112" y="772701"/>
                </a:cubicBezTo>
                <a:cubicBezTo>
                  <a:pt x="6438403" y="773434"/>
                  <a:pt x="6455763" y="801964"/>
                  <a:pt x="6471148" y="824025"/>
                </a:cubicBezTo>
                <a:cubicBezTo>
                  <a:pt x="6486533" y="846086"/>
                  <a:pt x="6492663" y="897898"/>
                  <a:pt x="6503421" y="905070"/>
                </a:cubicBezTo>
                <a:cubicBezTo>
                  <a:pt x="6524129" y="923779"/>
                  <a:pt x="6572894" y="900682"/>
                  <a:pt x="6595394" y="914848"/>
                </a:cubicBezTo>
                <a:cubicBezTo>
                  <a:pt x="6611145" y="930599"/>
                  <a:pt x="6592139" y="975093"/>
                  <a:pt x="6600324" y="1004354"/>
                </a:cubicBezTo>
                <a:cubicBezTo>
                  <a:pt x="6608509" y="1033615"/>
                  <a:pt x="6594043" y="1014729"/>
                  <a:pt x="6644503" y="1090416"/>
                </a:cubicBezTo>
                <a:cubicBezTo>
                  <a:pt x="6640917" y="1126275"/>
                  <a:pt x="6604582" y="1167704"/>
                  <a:pt x="6605170" y="1202755"/>
                </a:cubicBezTo>
                <a:cubicBezTo>
                  <a:pt x="6605758" y="1237806"/>
                  <a:pt x="6627325" y="1273240"/>
                  <a:pt x="6648033" y="1300722"/>
                </a:cubicBezTo>
                <a:cubicBezTo>
                  <a:pt x="6668741" y="1328204"/>
                  <a:pt x="6702331" y="1360258"/>
                  <a:pt x="6729416" y="1367649"/>
                </a:cubicBezTo>
                <a:cubicBezTo>
                  <a:pt x="6756502" y="1375040"/>
                  <a:pt x="6781663" y="1357429"/>
                  <a:pt x="6810546" y="1345070"/>
                </a:cubicBezTo>
                <a:cubicBezTo>
                  <a:pt x="6839429" y="1332711"/>
                  <a:pt x="6868651" y="1291702"/>
                  <a:pt x="6902717" y="1293495"/>
                </a:cubicBezTo>
                <a:cubicBezTo>
                  <a:pt x="6936783" y="1295288"/>
                  <a:pt x="6985479" y="1351377"/>
                  <a:pt x="7014941" y="1355827"/>
                </a:cubicBezTo>
                <a:cubicBezTo>
                  <a:pt x="7047989" y="1373387"/>
                  <a:pt x="7072316" y="1388100"/>
                  <a:pt x="7101003" y="1398858"/>
                </a:cubicBezTo>
                <a:cubicBezTo>
                  <a:pt x="7129690" y="1409616"/>
                  <a:pt x="7162182" y="1414597"/>
                  <a:pt x="7187064" y="1420373"/>
                </a:cubicBezTo>
                <a:cubicBezTo>
                  <a:pt x="7211946" y="1426149"/>
                  <a:pt x="7239535" y="1429926"/>
                  <a:pt x="7250293" y="1433512"/>
                </a:cubicBezTo>
                <a:cubicBezTo>
                  <a:pt x="7300495" y="1429926"/>
                  <a:pt x="7297396" y="1416815"/>
                  <a:pt x="7319938" y="1406085"/>
                </a:cubicBezTo>
                <a:cubicBezTo>
                  <a:pt x="7342480" y="1395355"/>
                  <a:pt x="7361871" y="1378098"/>
                  <a:pt x="7385548" y="1369134"/>
                </a:cubicBezTo>
                <a:cubicBezTo>
                  <a:pt x="7409225" y="1360170"/>
                  <a:pt x="7437707" y="1356309"/>
                  <a:pt x="7462000" y="1352298"/>
                </a:cubicBezTo>
                <a:cubicBezTo>
                  <a:pt x="7486293" y="1348287"/>
                  <a:pt x="7514378" y="1348068"/>
                  <a:pt x="7531308" y="1345070"/>
                </a:cubicBezTo>
                <a:cubicBezTo>
                  <a:pt x="7548238" y="1342072"/>
                  <a:pt x="7548458" y="1339882"/>
                  <a:pt x="7563581" y="1334312"/>
                </a:cubicBezTo>
                <a:cubicBezTo>
                  <a:pt x="7578704" y="1328742"/>
                  <a:pt x="7602559" y="1319203"/>
                  <a:pt x="7622048" y="1311649"/>
                </a:cubicBezTo>
                <a:cubicBezTo>
                  <a:pt x="7654321" y="1315235"/>
                  <a:pt x="7676098" y="1311223"/>
                  <a:pt x="7692673" y="1334312"/>
                </a:cubicBezTo>
                <a:cubicBezTo>
                  <a:pt x="7709248" y="1357401"/>
                  <a:pt x="7707525" y="1415746"/>
                  <a:pt x="7721500" y="1450181"/>
                </a:cubicBezTo>
                <a:cubicBezTo>
                  <a:pt x="7735475" y="1484616"/>
                  <a:pt x="7752638" y="1517202"/>
                  <a:pt x="7776521" y="1540921"/>
                </a:cubicBezTo>
                <a:cubicBezTo>
                  <a:pt x="7800404" y="1564640"/>
                  <a:pt x="7844705" y="1582107"/>
                  <a:pt x="7864796" y="1592496"/>
                </a:cubicBezTo>
                <a:cubicBezTo>
                  <a:pt x="7872814" y="1600514"/>
                  <a:pt x="7886311" y="1599667"/>
                  <a:pt x="7897068" y="1603253"/>
                </a:cubicBezTo>
                <a:cubicBezTo>
                  <a:pt x="7934621" y="1640806"/>
                  <a:pt x="7960233" y="1605839"/>
                  <a:pt x="7980749" y="1591346"/>
                </a:cubicBezTo>
                <a:cubicBezTo>
                  <a:pt x="8001265" y="1576853"/>
                  <a:pt x="7992024" y="1512327"/>
                  <a:pt x="8020165" y="1516296"/>
                </a:cubicBezTo>
                <a:cubicBezTo>
                  <a:pt x="8048306" y="1520265"/>
                  <a:pt x="8109149" y="1597080"/>
                  <a:pt x="8149593" y="1615159"/>
                </a:cubicBezTo>
                <a:cubicBezTo>
                  <a:pt x="8190037" y="1633238"/>
                  <a:pt x="8233800" y="1611836"/>
                  <a:pt x="8262828" y="1624769"/>
                </a:cubicBezTo>
                <a:cubicBezTo>
                  <a:pt x="8291856" y="1637702"/>
                  <a:pt x="8299042" y="1673874"/>
                  <a:pt x="8323761" y="1692760"/>
                </a:cubicBezTo>
                <a:cubicBezTo>
                  <a:pt x="8348480" y="1711646"/>
                  <a:pt x="8384998" y="1742617"/>
                  <a:pt x="8411140" y="1738088"/>
                </a:cubicBezTo>
                <a:cubicBezTo>
                  <a:pt x="8437282" y="1733559"/>
                  <a:pt x="8461233" y="1665147"/>
                  <a:pt x="8480614" y="1665586"/>
                </a:cubicBezTo>
                <a:cubicBezTo>
                  <a:pt x="8499995" y="1666025"/>
                  <a:pt x="8495593" y="1723232"/>
                  <a:pt x="8527427" y="1740722"/>
                </a:cubicBezTo>
                <a:cubicBezTo>
                  <a:pt x="8559261" y="1758212"/>
                  <a:pt x="8640770" y="1754804"/>
                  <a:pt x="8671619" y="1770529"/>
                </a:cubicBezTo>
                <a:cubicBezTo>
                  <a:pt x="8702468" y="1786255"/>
                  <a:pt x="8689213" y="1818556"/>
                  <a:pt x="8712521" y="1835075"/>
                </a:cubicBezTo>
                <a:cubicBezTo>
                  <a:pt x="8735829" y="1851594"/>
                  <a:pt x="8778471" y="1870412"/>
                  <a:pt x="8811468" y="1869646"/>
                </a:cubicBezTo>
                <a:cubicBezTo>
                  <a:pt x="8844465" y="1868880"/>
                  <a:pt x="8884620" y="1827059"/>
                  <a:pt x="8910501" y="1830481"/>
                </a:cubicBezTo>
                <a:cubicBezTo>
                  <a:pt x="8936382" y="1833903"/>
                  <a:pt x="8964494" y="1867296"/>
                  <a:pt x="8966754" y="1890179"/>
                </a:cubicBezTo>
                <a:cubicBezTo>
                  <a:pt x="8969014" y="1913062"/>
                  <a:pt x="8919447" y="1944706"/>
                  <a:pt x="8924060" y="1967781"/>
                </a:cubicBezTo>
                <a:cubicBezTo>
                  <a:pt x="8928673" y="1990856"/>
                  <a:pt x="8983675" y="2017871"/>
                  <a:pt x="8994433" y="2028629"/>
                </a:cubicBezTo>
                <a:cubicBezTo>
                  <a:pt x="8990847" y="2071659"/>
                  <a:pt x="9020832" y="2096270"/>
                  <a:pt x="9005106" y="2119620"/>
                </a:cubicBezTo>
                <a:cubicBezTo>
                  <a:pt x="8989380" y="2142970"/>
                  <a:pt x="8916215" y="2147216"/>
                  <a:pt x="8900079" y="2168731"/>
                </a:cubicBezTo>
                <a:cubicBezTo>
                  <a:pt x="8869606" y="2260155"/>
                  <a:pt x="8800253" y="2229088"/>
                  <a:pt x="8786844" y="2255856"/>
                </a:cubicBezTo>
                <a:cubicBezTo>
                  <a:pt x="8773435" y="2282624"/>
                  <a:pt x="8802968" y="2316186"/>
                  <a:pt x="8819623" y="2329339"/>
                </a:cubicBezTo>
                <a:cubicBezTo>
                  <a:pt x="8836278" y="2342492"/>
                  <a:pt x="8896694" y="2328821"/>
                  <a:pt x="8915347" y="2339536"/>
                </a:cubicBezTo>
                <a:cubicBezTo>
                  <a:pt x="8934000" y="2350251"/>
                  <a:pt x="8936304" y="2378289"/>
                  <a:pt x="8931542" y="2393632"/>
                </a:cubicBezTo>
                <a:cubicBezTo>
                  <a:pt x="8926780" y="2408975"/>
                  <a:pt x="8878988" y="2422020"/>
                  <a:pt x="8853434" y="2436354"/>
                </a:cubicBezTo>
                <a:cubicBezTo>
                  <a:pt x="8827880" y="2450688"/>
                  <a:pt x="8812795" y="2454977"/>
                  <a:pt x="8778215" y="2479637"/>
                </a:cubicBezTo>
                <a:cubicBezTo>
                  <a:pt x="8725578" y="2517174"/>
                  <a:pt x="8804297" y="2546340"/>
                  <a:pt x="8789953" y="2549926"/>
                </a:cubicBezTo>
                <a:cubicBezTo>
                  <a:pt x="8799081" y="2575984"/>
                  <a:pt x="8816848" y="2607300"/>
                  <a:pt x="8832984" y="2635987"/>
                </a:cubicBezTo>
                <a:cubicBezTo>
                  <a:pt x="8849121" y="2664674"/>
                  <a:pt x="8881393" y="2675433"/>
                  <a:pt x="8886772" y="2722049"/>
                </a:cubicBezTo>
                <a:cubicBezTo>
                  <a:pt x="8883941" y="2753186"/>
                  <a:pt x="8852982" y="2784549"/>
                  <a:pt x="8843826" y="2815673"/>
                </a:cubicBezTo>
                <a:cubicBezTo>
                  <a:pt x="8834670" y="2846797"/>
                  <a:pt x="8838022" y="2887704"/>
                  <a:pt x="8831835" y="2908795"/>
                </a:cubicBezTo>
                <a:cubicBezTo>
                  <a:pt x="8825648" y="2929886"/>
                  <a:pt x="8817464" y="2935044"/>
                  <a:pt x="8806706" y="2942216"/>
                </a:cubicBezTo>
                <a:cubicBezTo>
                  <a:pt x="8803120" y="2952974"/>
                  <a:pt x="8812468" y="3015133"/>
                  <a:pt x="8800711" y="3034020"/>
                </a:cubicBezTo>
                <a:cubicBezTo>
                  <a:pt x="8788954" y="3052907"/>
                  <a:pt x="8763969" y="3051936"/>
                  <a:pt x="8736165" y="3055536"/>
                </a:cubicBezTo>
                <a:cubicBezTo>
                  <a:pt x="8708361" y="3059136"/>
                  <a:pt x="8674548" y="3056003"/>
                  <a:pt x="8633885" y="3055620"/>
                </a:cubicBezTo>
                <a:lnTo>
                  <a:pt x="8492185" y="3053238"/>
                </a:lnTo>
                <a:cubicBezTo>
                  <a:pt x="8455033" y="3051637"/>
                  <a:pt x="8439232" y="3044409"/>
                  <a:pt x="8410970" y="3046011"/>
                </a:cubicBezTo>
                <a:cubicBezTo>
                  <a:pt x="8382708" y="3047613"/>
                  <a:pt x="8344099" y="3053281"/>
                  <a:pt x="8322612" y="3062848"/>
                </a:cubicBezTo>
                <a:cubicBezTo>
                  <a:pt x="8301125" y="3072415"/>
                  <a:pt x="8297375" y="3087291"/>
                  <a:pt x="8282046" y="3103413"/>
                </a:cubicBezTo>
                <a:cubicBezTo>
                  <a:pt x="8266717" y="3119535"/>
                  <a:pt x="8248378" y="3144637"/>
                  <a:pt x="8230640" y="3159583"/>
                </a:cubicBezTo>
                <a:cubicBezTo>
                  <a:pt x="8212902" y="3174529"/>
                  <a:pt x="8199911" y="3186505"/>
                  <a:pt x="8175618" y="3193088"/>
                </a:cubicBezTo>
                <a:cubicBezTo>
                  <a:pt x="8151325" y="3199671"/>
                  <a:pt x="8108365" y="3183358"/>
                  <a:pt x="8084879" y="3199083"/>
                </a:cubicBezTo>
                <a:cubicBezTo>
                  <a:pt x="8061393" y="3214809"/>
                  <a:pt x="8043477" y="3258577"/>
                  <a:pt x="8034704" y="3287441"/>
                </a:cubicBezTo>
                <a:cubicBezTo>
                  <a:pt x="8025931" y="3316305"/>
                  <a:pt x="8033471" y="3344801"/>
                  <a:pt x="8032239" y="3372269"/>
                </a:cubicBezTo>
                <a:cubicBezTo>
                  <a:pt x="8031007" y="3399737"/>
                  <a:pt x="8036274" y="3425358"/>
                  <a:pt x="8027309" y="3452252"/>
                </a:cubicBezTo>
                <a:cubicBezTo>
                  <a:pt x="8023723" y="3488111"/>
                  <a:pt x="8019180" y="3512516"/>
                  <a:pt x="8004645" y="3528872"/>
                </a:cubicBezTo>
                <a:cubicBezTo>
                  <a:pt x="7990110" y="3545228"/>
                  <a:pt x="7967745" y="3549374"/>
                  <a:pt x="7940099" y="3550387"/>
                </a:cubicBezTo>
                <a:cubicBezTo>
                  <a:pt x="7912453" y="3551400"/>
                  <a:pt x="7879404" y="3535525"/>
                  <a:pt x="7838769" y="3534951"/>
                </a:cubicBezTo>
                <a:cubicBezTo>
                  <a:pt x="7798134" y="3534377"/>
                  <a:pt x="7879727" y="3535478"/>
                  <a:pt x="7696287" y="3546942"/>
                </a:cubicBezTo>
                <a:cubicBezTo>
                  <a:pt x="7677153" y="3566020"/>
                  <a:pt x="7653831" y="3559506"/>
                  <a:pt x="7638885" y="3570838"/>
                </a:cubicBezTo>
                <a:cubicBezTo>
                  <a:pt x="7623939" y="3582170"/>
                  <a:pt x="7622132" y="3598839"/>
                  <a:pt x="7606612" y="3614933"/>
                </a:cubicBezTo>
                <a:cubicBezTo>
                  <a:pt x="7591092" y="3631027"/>
                  <a:pt x="7568470" y="3661204"/>
                  <a:pt x="7545764" y="3667405"/>
                </a:cubicBezTo>
                <a:cubicBezTo>
                  <a:pt x="7523058" y="3673606"/>
                  <a:pt x="7490701" y="3646539"/>
                  <a:pt x="7470376" y="3652137"/>
                </a:cubicBezTo>
                <a:cubicBezTo>
                  <a:pt x="7450051" y="3657735"/>
                  <a:pt x="7437571" y="3694809"/>
                  <a:pt x="7423816" y="3700995"/>
                </a:cubicBezTo>
                <a:cubicBezTo>
                  <a:pt x="7410061" y="3707181"/>
                  <a:pt x="7400410" y="3678499"/>
                  <a:pt x="7387845" y="3689256"/>
                </a:cubicBezTo>
                <a:cubicBezTo>
                  <a:pt x="7375280" y="3700014"/>
                  <a:pt x="7360376" y="3751033"/>
                  <a:pt x="7348428" y="3765540"/>
                </a:cubicBezTo>
                <a:cubicBezTo>
                  <a:pt x="7336480" y="3780047"/>
                  <a:pt x="7342419" y="3769206"/>
                  <a:pt x="7316156" y="3776298"/>
                </a:cubicBezTo>
                <a:cubicBezTo>
                  <a:pt x="7274387" y="3786897"/>
                  <a:pt x="7218329" y="3735583"/>
                  <a:pt x="7176560" y="3746182"/>
                </a:cubicBezTo>
                <a:lnTo>
                  <a:pt x="7090245" y="3840844"/>
                </a:lnTo>
                <a:cubicBezTo>
                  <a:pt x="7068730" y="3848016"/>
                  <a:pt x="7045804" y="3864918"/>
                  <a:pt x="7025699" y="3862359"/>
                </a:cubicBezTo>
                <a:cubicBezTo>
                  <a:pt x="7005594" y="3859800"/>
                  <a:pt x="6998080" y="3832841"/>
                  <a:pt x="6969613" y="3825492"/>
                </a:cubicBezTo>
                <a:cubicBezTo>
                  <a:pt x="6941146" y="3818143"/>
                  <a:pt x="6888577" y="3812121"/>
                  <a:pt x="6854894" y="3818265"/>
                </a:cubicBezTo>
                <a:cubicBezTo>
                  <a:pt x="6821211" y="3824409"/>
                  <a:pt x="6806961" y="3858773"/>
                  <a:pt x="6767516" y="3862359"/>
                </a:cubicBezTo>
                <a:cubicBezTo>
                  <a:pt x="6745434" y="3869720"/>
                  <a:pt x="6725540" y="3871006"/>
                  <a:pt x="6713727" y="3894632"/>
                </a:cubicBezTo>
                <a:cubicBezTo>
                  <a:pt x="6684009" y="3954067"/>
                  <a:pt x="6729429" y="3928844"/>
                  <a:pt x="6670697" y="3948420"/>
                </a:cubicBezTo>
                <a:cubicBezTo>
                  <a:pt x="6654724" y="3972379"/>
                  <a:pt x="6644391" y="3986661"/>
                  <a:pt x="6627666" y="4002209"/>
                </a:cubicBezTo>
                <a:cubicBezTo>
                  <a:pt x="6610941" y="4017757"/>
                  <a:pt x="6586486" y="4025574"/>
                  <a:pt x="6570349" y="4041710"/>
                </a:cubicBezTo>
                <a:cubicBezTo>
                  <a:pt x="6554213" y="4057846"/>
                  <a:pt x="6551774" y="4078717"/>
                  <a:pt x="6530847" y="4099027"/>
                </a:cubicBezTo>
                <a:cubicBezTo>
                  <a:pt x="6509920" y="4119337"/>
                  <a:pt x="6466698" y="4146232"/>
                  <a:pt x="6444786" y="4163573"/>
                </a:cubicBezTo>
                <a:cubicBezTo>
                  <a:pt x="6422874" y="4180914"/>
                  <a:pt x="6415894" y="4191126"/>
                  <a:pt x="6399375" y="4203074"/>
                </a:cubicBezTo>
                <a:cubicBezTo>
                  <a:pt x="6382856" y="4215022"/>
                  <a:pt x="6356429" y="4231677"/>
                  <a:pt x="6345671" y="4235263"/>
                </a:cubicBezTo>
                <a:cubicBezTo>
                  <a:pt x="6360780" y="4268741"/>
                  <a:pt x="6350666" y="4312345"/>
                  <a:pt x="6362423" y="4347602"/>
                </a:cubicBezTo>
                <a:cubicBezTo>
                  <a:pt x="6374180" y="4382859"/>
                  <a:pt x="6395298" y="4408960"/>
                  <a:pt x="6416211" y="4446803"/>
                </a:cubicBezTo>
                <a:cubicBezTo>
                  <a:pt x="6437124" y="4484646"/>
                  <a:pt x="6463607" y="4539419"/>
                  <a:pt x="6487900" y="4574661"/>
                </a:cubicBezTo>
                <a:cubicBezTo>
                  <a:pt x="6512194" y="4609904"/>
                  <a:pt x="6534503" y="4632200"/>
                  <a:pt x="6561972" y="4658258"/>
                </a:cubicBezTo>
                <a:cubicBezTo>
                  <a:pt x="6589441" y="4684316"/>
                  <a:pt x="6627036" y="4726603"/>
                  <a:pt x="6652712" y="4731011"/>
                </a:cubicBezTo>
                <a:cubicBezTo>
                  <a:pt x="6678388" y="4735419"/>
                  <a:pt x="6689131" y="4684703"/>
                  <a:pt x="6716025" y="4684703"/>
                </a:cubicBezTo>
                <a:cubicBezTo>
                  <a:pt x="6781058" y="4668446"/>
                  <a:pt x="6772264" y="4599277"/>
                  <a:pt x="6804551" y="4595280"/>
                </a:cubicBezTo>
                <a:cubicBezTo>
                  <a:pt x="6836838" y="4591283"/>
                  <a:pt x="6873887" y="4664309"/>
                  <a:pt x="6909746" y="4660723"/>
                </a:cubicBezTo>
                <a:cubicBezTo>
                  <a:pt x="6920504" y="4653551"/>
                  <a:pt x="6924991" y="4599138"/>
                  <a:pt x="6965832" y="4591583"/>
                </a:cubicBezTo>
                <a:cubicBezTo>
                  <a:pt x="7006673" y="4584028"/>
                  <a:pt x="7105458" y="4612493"/>
                  <a:pt x="7154791" y="4615395"/>
                </a:cubicBezTo>
                <a:cubicBezTo>
                  <a:pt x="7165549" y="4618981"/>
                  <a:pt x="7217453" y="4626266"/>
                  <a:pt x="7213258" y="4666633"/>
                </a:cubicBezTo>
                <a:cubicBezTo>
                  <a:pt x="7208345" y="4713909"/>
                  <a:pt x="7144530" y="4691677"/>
                  <a:pt x="7150281" y="4714679"/>
                </a:cubicBezTo>
                <a:cubicBezTo>
                  <a:pt x="7146695" y="4729022"/>
                  <a:pt x="7121103" y="4755861"/>
                  <a:pt x="7115710" y="4774379"/>
                </a:cubicBezTo>
                <a:cubicBezTo>
                  <a:pt x="7110317" y="4792897"/>
                  <a:pt x="7119155" y="4809061"/>
                  <a:pt x="7117923" y="4825785"/>
                </a:cubicBezTo>
                <a:cubicBezTo>
                  <a:pt x="7116691" y="4842509"/>
                  <a:pt x="7113722" y="4862969"/>
                  <a:pt x="7108315" y="4874726"/>
                </a:cubicBezTo>
                <a:cubicBezTo>
                  <a:pt x="7102908" y="4886483"/>
                  <a:pt x="7100045" y="4891125"/>
                  <a:pt x="7085482" y="4896326"/>
                </a:cubicBezTo>
                <a:cubicBezTo>
                  <a:pt x="7070919" y="4901527"/>
                  <a:pt x="7043423" y="4904922"/>
                  <a:pt x="7020937" y="4905935"/>
                </a:cubicBezTo>
                <a:cubicBezTo>
                  <a:pt x="6998451" y="4906948"/>
                  <a:pt x="6978074" y="4901583"/>
                  <a:pt x="6950563" y="4902405"/>
                </a:cubicBezTo>
                <a:cubicBezTo>
                  <a:pt x="6923052" y="4903227"/>
                  <a:pt x="6883220" y="4910455"/>
                  <a:pt x="6855873" y="4910866"/>
                </a:cubicBezTo>
                <a:cubicBezTo>
                  <a:pt x="6828526" y="4911277"/>
                  <a:pt x="6808043" y="4915232"/>
                  <a:pt x="6786481" y="4904871"/>
                </a:cubicBezTo>
                <a:cubicBezTo>
                  <a:pt x="6764920" y="4894510"/>
                  <a:pt x="6753169" y="4856078"/>
                  <a:pt x="6726504" y="4848701"/>
                </a:cubicBezTo>
                <a:cubicBezTo>
                  <a:pt x="6699839" y="4841324"/>
                  <a:pt x="6639790" y="4848673"/>
                  <a:pt x="6626492" y="4860607"/>
                </a:cubicBezTo>
                <a:cubicBezTo>
                  <a:pt x="6613194" y="4872541"/>
                  <a:pt x="6608447" y="4908741"/>
                  <a:pt x="6596709" y="4927450"/>
                </a:cubicBezTo>
                <a:cubicBezTo>
                  <a:pt x="6584971" y="4946159"/>
                  <a:pt x="6572417" y="4960325"/>
                  <a:pt x="6556061" y="4972862"/>
                </a:cubicBezTo>
                <a:cubicBezTo>
                  <a:pt x="6539705" y="4985399"/>
                  <a:pt x="6517722" y="4991940"/>
                  <a:pt x="6498574" y="5002670"/>
                </a:cubicBezTo>
                <a:cubicBezTo>
                  <a:pt x="6479426" y="5013400"/>
                  <a:pt x="6462687" y="5033654"/>
                  <a:pt x="6441172" y="5037240"/>
                </a:cubicBezTo>
                <a:cubicBezTo>
                  <a:pt x="6410692" y="5049791"/>
                  <a:pt x="6342424" y="5037421"/>
                  <a:pt x="6299025" y="5047016"/>
                </a:cubicBezTo>
                <a:cubicBezTo>
                  <a:pt x="6255626" y="5056611"/>
                  <a:pt x="6204084" y="5080466"/>
                  <a:pt x="6180776" y="5094810"/>
                </a:cubicBezTo>
                <a:cubicBezTo>
                  <a:pt x="6147695" y="5125071"/>
                  <a:pt x="6113559" y="5168950"/>
                  <a:pt x="6088635" y="5195242"/>
                </a:cubicBezTo>
                <a:cubicBezTo>
                  <a:pt x="6063711" y="5221534"/>
                  <a:pt x="6050764" y="5238040"/>
                  <a:pt x="6031233" y="5252561"/>
                </a:cubicBezTo>
                <a:cubicBezTo>
                  <a:pt x="6011702" y="5267082"/>
                  <a:pt x="5987601" y="5272433"/>
                  <a:pt x="5971450" y="5282369"/>
                </a:cubicBezTo>
                <a:cubicBezTo>
                  <a:pt x="5955299" y="5292305"/>
                  <a:pt x="5952068" y="5307741"/>
                  <a:pt x="5934329" y="5312176"/>
                </a:cubicBezTo>
                <a:cubicBezTo>
                  <a:pt x="5923328" y="5314926"/>
                  <a:pt x="5903303" y="5305061"/>
                  <a:pt x="5885388" y="5303884"/>
                </a:cubicBezTo>
                <a:cubicBezTo>
                  <a:pt x="5867473" y="5302708"/>
                  <a:pt x="5844767" y="5301531"/>
                  <a:pt x="5826838" y="5305117"/>
                </a:cubicBezTo>
                <a:cubicBezTo>
                  <a:pt x="5801737" y="5301531"/>
                  <a:pt x="5766905" y="5321962"/>
                  <a:pt x="5744391" y="5318171"/>
                </a:cubicBezTo>
                <a:cubicBezTo>
                  <a:pt x="5721877" y="5314380"/>
                  <a:pt x="5705726" y="5295685"/>
                  <a:pt x="5691751" y="5282369"/>
                </a:cubicBezTo>
                <a:cubicBezTo>
                  <a:pt x="5677776" y="5269053"/>
                  <a:pt x="5682058" y="5241860"/>
                  <a:pt x="5660543" y="5238274"/>
                </a:cubicBezTo>
                <a:cubicBezTo>
                  <a:pt x="5642614" y="5220345"/>
                  <a:pt x="5583380" y="5195570"/>
                  <a:pt x="5584174" y="5174792"/>
                </a:cubicBezTo>
                <a:cubicBezTo>
                  <a:pt x="5584968" y="5154014"/>
                  <a:pt x="5651129" y="5135015"/>
                  <a:pt x="5665305" y="5113607"/>
                </a:cubicBezTo>
                <a:cubicBezTo>
                  <a:pt x="5679481" y="5092199"/>
                  <a:pt x="5643175" y="5072637"/>
                  <a:pt x="5643035" y="5043964"/>
                </a:cubicBezTo>
                <a:cubicBezTo>
                  <a:pt x="5642895" y="5015291"/>
                  <a:pt x="5678204" y="4979082"/>
                  <a:pt x="5683517" y="4948714"/>
                </a:cubicBezTo>
                <a:cubicBezTo>
                  <a:pt x="5688830" y="4918346"/>
                  <a:pt x="5690089" y="4882052"/>
                  <a:pt x="5674914" y="4861755"/>
                </a:cubicBezTo>
                <a:cubicBezTo>
                  <a:pt x="5659739" y="4841458"/>
                  <a:pt x="5603267" y="4826607"/>
                  <a:pt x="5573417" y="4819790"/>
                </a:cubicBezTo>
                <a:cubicBezTo>
                  <a:pt x="5543567" y="4812973"/>
                  <a:pt x="5516757" y="4833787"/>
                  <a:pt x="5495816" y="4820854"/>
                </a:cubicBezTo>
                <a:cubicBezTo>
                  <a:pt x="5474875" y="4807921"/>
                  <a:pt x="5470505" y="4763855"/>
                  <a:pt x="5447771" y="4742190"/>
                </a:cubicBezTo>
                <a:cubicBezTo>
                  <a:pt x="5425037" y="4720525"/>
                  <a:pt x="5386484" y="4702814"/>
                  <a:pt x="5359412" y="4690866"/>
                </a:cubicBezTo>
                <a:cubicBezTo>
                  <a:pt x="5332340" y="4678918"/>
                  <a:pt x="5317836" y="4668293"/>
                  <a:pt x="5285341" y="4670500"/>
                </a:cubicBezTo>
                <a:cubicBezTo>
                  <a:pt x="5252846" y="4672707"/>
                  <a:pt x="5256929" y="4765767"/>
                  <a:pt x="5164439" y="4704108"/>
                </a:cubicBezTo>
                <a:cubicBezTo>
                  <a:pt x="5161252" y="4693039"/>
                  <a:pt x="5131870" y="4651807"/>
                  <a:pt x="5128683" y="4640738"/>
                </a:cubicBezTo>
                <a:cubicBezTo>
                  <a:pt x="5139104" y="4613184"/>
                  <a:pt x="5164578" y="4583344"/>
                  <a:pt x="5186141" y="4572364"/>
                </a:cubicBezTo>
                <a:cubicBezTo>
                  <a:pt x="5207705" y="4561384"/>
                  <a:pt x="5240135" y="4589201"/>
                  <a:pt x="5258064" y="4574858"/>
                </a:cubicBezTo>
                <a:cubicBezTo>
                  <a:pt x="5275993" y="4560515"/>
                  <a:pt x="5316089" y="4519948"/>
                  <a:pt x="5340549" y="4506146"/>
                </a:cubicBezTo>
                <a:cubicBezTo>
                  <a:pt x="5382152" y="4478411"/>
                  <a:pt x="5392879" y="4475155"/>
                  <a:pt x="5411968" y="4461090"/>
                </a:cubicBezTo>
                <a:cubicBezTo>
                  <a:pt x="5431057" y="4447025"/>
                  <a:pt x="5444750" y="4433355"/>
                  <a:pt x="5455083" y="4421757"/>
                </a:cubicBezTo>
                <a:cubicBezTo>
                  <a:pt x="5465416" y="4410159"/>
                  <a:pt x="5461295" y="4396941"/>
                  <a:pt x="5473967" y="4391501"/>
                </a:cubicBezTo>
                <a:cubicBezTo>
                  <a:pt x="5486639" y="4386061"/>
                  <a:pt x="5511544" y="4415061"/>
                  <a:pt x="5533498" y="4412932"/>
                </a:cubicBezTo>
                <a:cubicBezTo>
                  <a:pt x="5555452" y="4410803"/>
                  <a:pt x="5598149" y="4377139"/>
                  <a:pt x="5619977" y="4362058"/>
                </a:cubicBezTo>
                <a:cubicBezTo>
                  <a:pt x="5641805" y="4346977"/>
                  <a:pt x="5681929" y="4347062"/>
                  <a:pt x="5695423" y="4334351"/>
                </a:cubicBezTo>
                <a:cubicBezTo>
                  <a:pt x="5708917" y="4321640"/>
                  <a:pt x="5702131" y="4302064"/>
                  <a:pt x="5700940" y="4285792"/>
                </a:cubicBezTo>
                <a:cubicBezTo>
                  <a:pt x="5699749" y="4269520"/>
                  <a:pt x="5702198" y="4246948"/>
                  <a:pt x="5688279" y="4236720"/>
                </a:cubicBezTo>
                <a:cubicBezTo>
                  <a:pt x="5674360" y="4226492"/>
                  <a:pt x="5644812" y="4235930"/>
                  <a:pt x="5617428" y="4224421"/>
                </a:cubicBezTo>
                <a:cubicBezTo>
                  <a:pt x="5590044" y="4212912"/>
                  <a:pt x="5550912" y="4173896"/>
                  <a:pt x="5523973" y="4167664"/>
                </a:cubicBezTo>
                <a:cubicBezTo>
                  <a:pt x="5497034" y="4161432"/>
                  <a:pt x="5476827" y="4178829"/>
                  <a:pt x="5455792" y="4187031"/>
                </a:cubicBezTo>
                <a:cubicBezTo>
                  <a:pt x="5434757" y="4195233"/>
                  <a:pt x="5421459" y="4238360"/>
                  <a:pt x="5393002" y="4245451"/>
                </a:cubicBezTo>
                <a:cubicBezTo>
                  <a:pt x="5364545" y="4252542"/>
                  <a:pt x="5314156" y="4234868"/>
                  <a:pt x="5285052" y="4229576"/>
                </a:cubicBezTo>
                <a:cubicBezTo>
                  <a:pt x="5255948" y="4224284"/>
                  <a:pt x="5235684" y="4230640"/>
                  <a:pt x="5212027" y="4223226"/>
                </a:cubicBezTo>
                <a:cubicBezTo>
                  <a:pt x="5188370" y="4215812"/>
                  <a:pt x="5159976" y="4189652"/>
                  <a:pt x="5143111" y="4185089"/>
                </a:cubicBezTo>
                <a:cubicBezTo>
                  <a:pt x="5126246" y="4180526"/>
                  <a:pt x="5122178" y="4195846"/>
                  <a:pt x="5110838" y="4195846"/>
                </a:cubicBezTo>
                <a:cubicBezTo>
                  <a:pt x="5078366" y="4195846"/>
                  <a:pt x="5046292" y="4188675"/>
                  <a:pt x="5014019" y="4185089"/>
                </a:cubicBezTo>
                <a:cubicBezTo>
                  <a:pt x="4983551" y="4174933"/>
                  <a:pt x="4975138" y="4175273"/>
                  <a:pt x="4949473" y="4152816"/>
                </a:cubicBezTo>
                <a:cubicBezTo>
                  <a:pt x="4930391" y="4136119"/>
                  <a:pt x="4916484" y="4108988"/>
                  <a:pt x="4895685" y="4099027"/>
                </a:cubicBezTo>
                <a:cubicBezTo>
                  <a:pt x="4874886" y="4089066"/>
                  <a:pt x="4841698" y="4101487"/>
                  <a:pt x="4824677" y="4093051"/>
                </a:cubicBezTo>
                <a:cubicBezTo>
                  <a:pt x="4807657" y="4084616"/>
                  <a:pt x="4782450" y="4062702"/>
                  <a:pt x="4793562" y="4048414"/>
                </a:cubicBezTo>
                <a:cubicBezTo>
                  <a:pt x="4804675" y="4034127"/>
                  <a:pt x="4884560" y="4024110"/>
                  <a:pt x="4891352" y="4007326"/>
                </a:cubicBezTo>
                <a:cubicBezTo>
                  <a:pt x="4898144" y="3990542"/>
                  <a:pt x="4891178" y="3950855"/>
                  <a:pt x="4869239" y="3944536"/>
                </a:cubicBezTo>
                <a:cubicBezTo>
                  <a:pt x="4869229" y="3944530"/>
                  <a:pt x="4780055" y="3948626"/>
                  <a:pt x="4739876" y="3934488"/>
                </a:cubicBezTo>
                <a:cubicBezTo>
                  <a:pt x="4699697" y="3920350"/>
                  <a:pt x="4669592" y="3870321"/>
                  <a:pt x="4628163" y="3859707"/>
                </a:cubicBezTo>
                <a:cubicBezTo>
                  <a:pt x="4586734" y="3849093"/>
                  <a:pt x="4521782" y="3874387"/>
                  <a:pt x="4491302" y="3870801"/>
                </a:cubicBezTo>
                <a:cubicBezTo>
                  <a:pt x="4460822" y="3867215"/>
                  <a:pt x="4439462" y="3859888"/>
                  <a:pt x="4410358" y="3860417"/>
                </a:cubicBezTo>
                <a:cubicBezTo>
                  <a:pt x="4381254" y="3860946"/>
                  <a:pt x="4334407" y="3865895"/>
                  <a:pt x="4316677" y="3873976"/>
                </a:cubicBezTo>
                <a:cubicBezTo>
                  <a:pt x="4298947" y="3882057"/>
                  <a:pt x="4294981" y="3887205"/>
                  <a:pt x="4291277" y="3899376"/>
                </a:cubicBezTo>
                <a:cubicBezTo>
                  <a:pt x="4287573" y="3911547"/>
                  <a:pt x="4301617" y="3924278"/>
                  <a:pt x="4294452" y="3947001"/>
                </a:cubicBezTo>
                <a:cubicBezTo>
                  <a:pt x="4287287" y="3969724"/>
                  <a:pt x="4273734" y="4018108"/>
                  <a:pt x="4260984" y="4045239"/>
                </a:cubicBezTo>
                <a:cubicBezTo>
                  <a:pt x="4248234" y="4072370"/>
                  <a:pt x="4232297" y="4088270"/>
                  <a:pt x="4217953" y="4109785"/>
                </a:cubicBezTo>
                <a:cubicBezTo>
                  <a:pt x="4210781" y="4120543"/>
                  <a:pt x="4205580" y="4132916"/>
                  <a:pt x="4196438" y="4142058"/>
                </a:cubicBezTo>
                <a:cubicBezTo>
                  <a:pt x="4185680" y="4152816"/>
                  <a:pt x="4173904" y="4162644"/>
                  <a:pt x="4164165" y="4174331"/>
                </a:cubicBezTo>
                <a:cubicBezTo>
                  <a:pt x="4126735" y="4219248"/>
                  <a:pt x="4163358" y="4199701"/>
                  <a:pt x="4110377" y="4217362"/>
                </a:cubicBezTo>
                <a:cubicBezTo>
                  <a:pt x="4096108" y="4232390"/>
                  <a:pt x="4097453" y="4251129"/>
                  <a:pt x="4084902" y="4270851"/>
                </a:cubicBezTo>
                <a:cubicBezTo>
                  <a:pt x="4072351" y="4290573"/>
                  <a:pt x="4048757" y="4319510"/>
                  <a:pt x="4035073" y="4335696"/>
                </a:cubicBezTo>
                <a:cubicBezTo>
                  <a:pt x="4021389" y="4351882"/>
                  <a:pt x="4013558" y="4357211"/>
                  <a:pt x="4002800" y="4367969"/>
                </a:cubicBezTo>
                <a:cubicBezTo>
                  <a:pt x="3986664" y="4394863"/>
                  <a:pt x="3942189" y="4440240"/>
                  <a:pt x="3912854" y="4468485"/>
                </a:cubicBezTo>
                <a:cubicBezTo>
                  <a:pt x="3883520" y="4496730"/>
                  <a:pt x="3850749" y="4521626"/>
                  <a:pt x="3826793" y="4537439"/>
                </a:cubicBezTo>
                <a:cubicBezTo>
                  <a:pt x="3802837" y="4553252"/>
                  <a:pt x="3776373" y="4546410"/>
                  <a:pt x="3769120" y="4563362"/>
                </a:cubicBezTo>
                <a:cubicBezTo>
                  <a:pt x="3761867" y="4580314"/>
                  <a:pt x="3797322" y="4611703"/>
                  <a:pt x="3802327" y="4639151"/>
                </a:cubicBezTo>
                <a:cubicBezTo>
                  <a:pt x="3807332" y="4666599"/>
                  <a:pt x="3807388" y="4708702"/>
                  <a:pt x="3799152" y="4728051"/>
                </a:cubicBezTo>
                <a:cubicBezTo>
                  <a:pt x="3790916" y="4747400"/>
                  <a:pt x="3787305" y="4780115"/>
                  <a:pt x="3733859" y="4755244"/>
                </a:cubicBezTo>
                <a:cubicBezTo>
                  <a:pt x="3716257" y="4747053"/>
                  <a:pt x="3705956" y="4705677"/>
                  <a:pt x="3688027" y="4693126"/>
                </a:cubicBezTo>
                <a:cubicBezTo>
                  <a:pt x="3670098" y="4680575"/>
                  <a:pt x="3644275" y="4641840"/>
                  <a:pt x="3610408" y="4641840"/>
                </a:cubicBezTo>
                <a:cubicBezTo>
                  <a:pt x="3576541" y="4641840"/>
                  <a:pt x="3523220" y="4655474"/>
                  <a:pt x="3488002" y="4664551"/>
                </a:cubicBezTo>
                <a:cubicBezTo>
                  <a:pt x="3452784" y="4673628"/>
                  <a:pt x="3438017" y="4717904"/>
                  <a:pt x="3411802" y="4728051"/>
                </a:cubicBezTo>
                <a:cubicBezTo>
                  <a:pt x="3385587" y="4738198"/>
                  <a:pt x="3351346" y="4710619"/>
                  <a:pt x="3330709" y="4725436"/>
                </a:cubicBezTo>
                <a:cubicBezTo>
                  <a:pt x="3297372" y="4742898"/>
                  <a:pt x="3302171" y="4776236"/>
                  <a:pt x="3275277" y="4785201"/>
                </a:cubicBezTo>
                <a:cubicBezTo>
                  <a:pt x="3248383" y="4794166"/>
                  <a:pt x="3222746" y="4791626"/>
                  <a:pt x="3201094" y="4788750"/>
                </a:cubicBezTo>
                <a:cubicBezTo>
                  <a:pt x="3186750" y="4774406"/>
                  <a:pt x="3160970" y="4768000"/>
                  <a:pt x="3142188" y="4755244"/>
                </a:cubicBezTo>
                <a:cubicBezTo>
                  <a:pt x="3123406" y="4742488"/>
                  <a:pt x="3100614" y="4736324"/>
                  <a:pt x="3088400" y="4712213"/>
                </a:cubicBezTo>
                <a:cubicBezTo>
                  <a:pt x="3076186" y="4688102"/>
                  <a:pt x="3025585" y="4614816"/>
                  <a:pt x="3021277" y="4591526"/>
                </a:cubicBezTo>
                <a:cubicBezTo>
                  <a:pt x="3016969" y="4568237"/>
                  <a:pt x="3034108" y="4561588"/>
                  <a:pt x="3043502" y="4556601"/>
                </a:cubicBezTo>
                <a:cubicBezTo>
                  <a:pt x="3052896" y="4551614"/>
                  <a:pt x="3064943" y="4561077"/>
                  <a:pt x="3077643" y="4561606"/>
                </a:cubicBezTo>
                <a:cubicBezTo>
                  <a:pt x="3090343" y="4562135"/>
                  <a:pt x="3105533" y="4585437"/>
                  <a:pt x="3119702" y="4585176"/>
                </a:cubicBezTo>
                <a:cubicBezTo>
                  <a:pt x="3133871" y="4584915"/>
                  <a:pt x="3155779" y="4573266"/>
                  <a:pt x="3162658" y="4560037"/>
                </a:cubicBezTo>
                <a:cubicBezTo>
                  <a:pt x="3169537" y="4546808"/>
                  <a:pt x="3166181" y="4525262"/>
                  <a:pt x="3160977" y="4505801"/>
                </a:cubicBezTo>
                <a:cubicBezTo>
                  <a:pt x="3155773" y="4486340"/>
                  <a:pt x="3126009" y="4459689"/>
                  <a:pt x="3131431" y="4443272"/>
                </a:cubicBezTo>
                <a:cubicBezTo>
                  <a:pt x="3145774" y="4421757"/>
                  <a:pt x="3159794" y="4415058"/>
                  <a:pt x="3180811" y="4404126"/>
                </a:cubicBezTo>
                <a:cubicBezTo>
                  <a:pt x="3201828" y="4393194"/>
                  <a:pt x="3239605" y="4401399"/>
                  <a:pt x="3257534" y="4377680"/>
                </a:cubicBezTo>
                <a:cubicBezTo>
                  <a:pt x="3275464" y="4353961"/>
                  <a:pt x="3264551" y="4284149"/>
                  <a:pt x="3288388" y="4261812"/>
                </a:cubicBezTo>
                <a:cubicBezTo>
                  <a:pt x="3312225" y="4239475"/>
                  <a:pt x="3383694" y="4264377"/>
                  <a:pt x="3400559" y="4243658"/>
                </a:cubicBezTo>
                <a:cubicBezTo>
                  <a:pt x="3417424" y="4222940"/>
                  <a:pt x="3415419" y="4166574"/>
                  <a:pt x="3411802" y="4140676"/>
                </a:cubicBezTo>
                <a:cubicBezTo>
                  <a:pt x="3408185" y="4114778"/>
                  <a:pt x="3372856" y="4083389"/>
                  <a:pt x="3369332" y="4050170"/>
                </a:cubicBezTo>
                <a:cubicBezTo>
                  <a:pt x="3365808" y="4016951"/>
                  <a:pt x="3372407" y="3967844"/>
                  <a:pt x="3390660" y="3941361"/>
                </a:cubicBezTo>
                <a:cubicBezTo>
                  <a:pt x="3408913" y="3914878"/>
                  <a:pt x="3447574" y="3898647"/>
                  <a:pt x="3478851" y="3891270"/>
                </a:cubicBezTo>
                <a:cubicBezTo>
                  <a:pt x="3510128" y="3883893"/>
                  <a:pt x="3544234" y="3908460"/>
                  <a:pt x="3578321" y="3897097"/>
                </a:cubicBezTo>
                <a:cubicBezTo>
                  <a:pt x="3620039" y="3911003"/>
                  <a:pt x="3633897" y="3933840"/>
                  <a:pt x="3658556" y="3948420"/>
                </a:cubicBezTo>
                <a:cubicBezTo>
                  <a:pt x="3683215" y="3963000"/>
                  <a:pt x="3704761" y="3980992"/>
                  <a:pt x="3726276" y="3984578"/>
                </a:cubicBezTo>
                <a:cubicBezTo>
                  <a:pt x="3781185" y="3955592"/>
                  <a:pt x="3773331" y="3948022"/>
                  <a:pt x="3802103" y="3954770"/>
                </a:cubicBezTo>
                <a:cubicBezTo>
                  <a:pt x="3840962" y="3963884"/>
                  <a:pt x="3887908" y="3978023"/>
                  <a:pt x="3902283" y="3963063"/>
                </a:cubicBezTo>
                <a:cubicBezTo>
                  <a:pt x="3916658" y="3948103"/>
                  <a:pt x="3888762" y="3898903"/>
                  <a:pt x="3888351" y="3865011"/>
                </a:cubicBezTo>
                <a:cubicBezTo>
                  <a:pt x="3887940" y="3831119"/>
                  <a:pt x="3903404" y="3770471"/>
                  <a:pt x="3899818" y="3759713"/>
                </a:cubicBezTo>
                <a:cubicBezTo>
                  <a:pt x="3898808" y="3751631"/>
                  <a:pt x="3844816" y="3728101"/>
                  <a:pt x="3817978" y="3709997"/>
                </a:cubicBezTo>
                <a:cubicBezTo>
                  <a:pt x="3791140" y="3691893"/>
                  <a:pt x="3759982" y="3674107"/>
                  <a:pt x="3738790" y="3651091"/>
                </a:cubicBezTo>
                <a:cubicBezTo>
                  <a:pt x="3717598" y="3628075"/>
                  <a:pt x="3705993" y="3594066"/>
                  <a:pt x="3690828" y="3571903"/>
                </a:cubicBezTo>
                <a:cubicBezTo>
                  <a:pt x="3675663" y="3549740"/>
                  <a:pt x="3663771" y="3542075"/>
                  <a:pt x="3647798" y="3518115"/>
                </a:cubicBezTo>
                <a:cubicBezTo>
                  <a:pt x="3631539" y="3453082"/>
                  <a:pt x="3660884" y="3435521"/>
                  <a:pt x="3644100" y="3410538"/>
                </a:cubicBezTo>
                <a:cubicBezTo>
                  <a:pt x="3627316" y="3385555"/>
                  <a:pt x="3559645" y="3387939"/>
                  <a:pt x="3547094" y="3368217"/>
                </a:cubicBezTo>
                <a:cubicBezTo>
                  <a:pt x="3527988" y="3343116"/>
                  <a:pt x="3471106" y="3295497"/>
                  <a:pt x="3462789" y="3263106"/>
                </a:cubicBezTo>
                <a:cubicBezTo>
                  <a:pt x="3454472" y="3230715"/>
                  <a:pt x="3487635" y="3203734"/>
                  <a:pt x="3497191" y="3173870"/>
                </a:cubicBezTo>
                <a:cubicBezTo>
                  <a:pt x="3506747" y="3144006"/>
                  <a:pt x="3520126" y="3083924"/>
                  <a:pt x="3520126" y="3083924"/>
                </a:cubicBezTo>
                <a:cubicBezTo>
                  <a:pt x="3519670" y="3080273"/>
                  <a:pt x="3479087" y="3009417"/>
                  <a:pt x="3454160" y="2990990"/>
                </a:cubicBezTo>
                <a:cubicBezTo>
                  <a:pt x="3429233" y="2972563"/>
                  <a:pt x="3395429" y="2989496"/>
                  <a:pt x="3370564" y="2973359"/>
                </a:cubicBezTo>
                <a:cubicBezTo>
                  <a:pt x="3345699" y="2957222"/>
                  <a:pt x="3327104" y="2916306"/>
                  <a:pt x="3304973" y="2894171"/>
                </a:cubicBezTo>
                <a:cubicBezTo>
                  <a:pt x="3282842" y="2872036"/>
                  <a:pt x="3257673" y="2849758"/>
                  <a:pt x="3237775" y="2840551"/>
                </a:cubicBezTo>
                <a:cubicBezTo>
                  <a:pt x="3217877" y="2831344"/>
                  <a:pt x="3202691" y="2831208"/>
                  <a:pt x="3185583" y="2838926"/>
                </a:cubicBezTo>
                <a:cubicBezTo>
                  <a:pt x="3168475" y="2846644"/>
                  <a:pt x="3151326" y="2888409"/>
                  <a:pt x="3135129" y="2886859"/>
                </a:cubicBezTo>
                <a:cubicBezTo>
                  <a:pt x="3118932" y="2885309"/>
                  <a:pt x="3108916" y="2840766"/>
                  <a:pt x="3088400" y="2829625"/>
                </a:cubicBezTo>
                <a:cubicBezTo>
                  <a:pt x="3067884" y="2818485"/>
                  <a:pt x="3036121" y="2826791"/>
                  <a:pt x="3012033" y="2820016"/>
                </a:cubicBezTo>
                <a:cubicBezTo>
                  <a:pt x="2987945" y="2813241"/>
                  <a:pt x="2943789" y="2812746"/>
                  <a:pt x="2943872" y="2788976"/>
                </a:cubicBezTo>
                <a:cubicBezTo>
                  <a:pt x="2943980" y="2757992"/>
                  <a:pt x="2940720" y="2717290"/>
                  <a:pt x="2926951" y="2705547"/>
                </a:cubicBezTo>
                <a:cubicBezTo>
                  <a:pt x="2913182" y="2693804"/>
                  <a:pt x="2888753" y="2731274"/>
                  <a:pt x="2861257" y="2718518"/>
                </a:cubicBezTo>
                <a:cubicBezTo>
                  <a:pt x="2833761" y="2705762"/>
                  <a:pt x="2797626" y="2640974"/>
                  <a:pt x="2761973" y="2629012"/>
                </a:cubicBezTo>
                <a:cubicBezTo>
                  <a:pt x="2726320" y="2617050"/>
                  <a:pt x="2682005" y="2634456"/>
                  <a:pt x="2647337" y="2646745"/>
                </a:cubicBezTo>
                <a:cubicBezTo>
                  <a:pt x="2612669" y="2659034"/>
                  <a:pt x="2589822" y="2691989"/>
                  <a:pt x="2553963" y="2702747"/>
                </a:cubicBezTo>
                <a:cubicBezTo>
                  <a:pt x="2518104" y="2713505"/>
                  <a:pt x="2473996" y="2704488"/>
                  <a:pt x="2432184" y="2711291"/>
                </a:cubicBezTo>
                <a:cubicBezTo>
                  <a:pt x="2390372" y="2718094"/>
                  <a:pt x="2356917" y="2737583"/>
                  <a:pt x="2303092" y="2743564"/>
                </a:cubicBezTo>
                <a:cubicBezTo>
                  <a:pt x="2230990" y="2761590"/>
                  <a:pt x="2231183" y="2757936"/>
                  <a:pt x="2206273" y="2775837"/>
                </a:cubicBezTo>
                <a:cubicBezTo>
                  <a:pt x="2181363" y="2793738"/>
                  <a:pt x="2172371" y="2828486"/>
                  <a:pt x="2153634" y="2850972"/>
                </a:cubicBezTo>
                <a:cubicBezTo>
                  <a:pt x="2134897" y="2873458"/>
                  <a:pt x="2112382" y="2894400"/>
                  <a:pt x="2093850" y="2910756"/>
                </a:cubicBezTo>
                <a:cubicBezTo>
                  <a:pt x="2075318" y="2927112"/>
                  <a:pt x="2067913" y="2942306"/>
                  <a:pt x="2042443" y="2949109"/>
                </a:cubicBezTo>
                <a:cubicBezTo>
                  <a:pt x="2016973" y="2955912"/>
                  <a:pt x="1972084" y="2948151"/>
                  <a:pt x="1941030" y="2951573"/>
                </a:cubicBezTo>
                <a:cubicBezTo>
                  <a:pt x="1909976" y="2954995"/>
                  <a:pt x="1892860" y="2965367"/>
                  <a:pt x="1856117" y="2969642"/>
                </a:cubicBezTo>
                <a:cubicBezTo>
                  <a:pt x="1819374" y="2973917"/>
                  <a:pt x="1738502" y="2973639"/>
                  <a:pt x="1720573" y="2977225"/>
                </a:cubicBezTo>
                <a:cubicBezTo>
                  <a:pt x="1637903" y="2960690"/>
                  <a:pt x="1621671" y="2984592"/>
                  <a:pt x="1587093" y="2999451"/>
                </a:cubicBezTo>
                <a:cubicBezTo>
                  <a:pt x="1552515" y="3014310"/>
                  <a:pt x="1532049" y="3046273"/>
                  <a:pt x="1513106" y="3066378"/>
                </a:cubicBezTo>
                <a:cubicBezTo>
                  <a:pt x="1494163" y="3086483"/>
                  <a:pt x="1490586" y="3109339"/>
                  <a:pt x="1473436" y="3120082"/>
                </a:cubicBezTo>
                <a:cubicBezTo>
                  <a:pt x="1456286" y="3130826"/>
                  <a:pt x="1430312" y="3133220"/>
                  <a:pt x="1410207" y="3130839"/>
                </a:cubicBezTo>
                <a:cubicBezTo>
                  <a:pt x="1390102" y="3128458"/>
                  <a:pt x="1370734" y="3116553"/>
                  <a:pt x="1352805" y="3105795"/>
                </a:cubicBezTo>
                <a:cubicBezTo>
                  <a:pt x="1334876" y="3095037"/>
                  <a:pt x="1314579" y="3078255"/>
                  <a:pt x="1302631" y="3066293"/>
                </a:cubicBezTo>
                <a:cubicBezTo>
                  <a:pt x="1290683" y="3054331"/>
                  <a:pt x="1296076" y="3049335"/>
                  <a:pt x="1281116" y="3034020"/>
                </a:cubicBezTo>
                <a:cubicBezTo>
                  <a:pt x="1266156" y="3018705"/>
                  <a:pt x="1213528" y="2974514"/>
                  <a:pt x="1212872" y="2974405"/>
                </a:cubicBezTo>
                <a:cubicBezTo>
                  <a:pt x="1174891" y="2936426"/>
                  <a:pt x="1137858" y="2976100"/>
                  <a:pt x="1108993" y="2980232"/>
                </a:cubicBezTo>
                <a:cubicBezTo>
                  <a:pt x="1080128" y="2984364"/>
                  <a:pt x="1060695" y="2998936"/>
                  <a:pt x="1039684" y="2999198"/>
                </a:cubicBezTo>
                <a:cubicBezTo>
                  <a:pt x="1018673" y="2999460"/>
                  <a:pt x="1006674" y="2984304"/>
                  <a:pt x="982927" y="2981801"/>
                </a:cubicBezTo>
                <a:cubicBezTo>
                  <a:pt x="959180" y="2979298"/>
                  <a:pt x="921014" y="2989738"/>
                  <a:pt x="897202" y="2984182"/>
                </a:cubicBezTo>
                <a:cubicBezTo>
                  <a:pt x="873390" y="2978626"/>
                  <a:pt x="865125" y="2964614"/>
                  <a:pt x="837671" y="2960370"/>
                </a:cubicBezTo>
                <a:cubicBezTo>
                  <a:pt x="810217" y="2956126"/>
                  <a:pt x="762545" y="2962593"/>
                  <a:pt x="732476" y="2958717"/>
                </a:cubicBezTo>
                <a:cubicBezTo>
                  <a:pt x="702407" y="2954842"/>
                  <a:pt x="679743" y="2944891"/>
                  <a:pt x="657256" y="2937117"/>
                </a:cubicBezTo>
                <a:cubicBezTo>
                  <a:pt x="634770" y="2929343"/>
                  <a:pt x="611914" y="2921024"/>
                  <a:pt x="597557" y="2912073"/>
                </a:cubicBezTo>
                <a:cubicBezTo>
                  <a:pt x="583200" y="2903122"/>
                  <a:pt x="594065" y="2885589"/>
                  <a:pt x="571111" y="2883413"/>
                </a:cubicBezTo>
                <a:cubicBezTo>
                  <a:pt x="548158" y="2881237"/>
                  <a:pt x="490513" y="2860670"/>
                  <a:pt x="459836" y="2899017"/>
                </a:cubicBezTo>
                <a:cubicBezTo>
                  <a:pt x="452752" y="2907872"/>
                  <a:pt x="424090" y="2937201"/>
                  <a:pt x="420504" y="2947959"/>
                </a:cubicBezTo>
                <a:cubicBezTo>
                  <a:pt x="410055" y="2950247"/>
                  <a:pt x="375997" y="2946287"/>
                  <a:pt x="356658" y="2936557"/>
                </a:cubicBezTo>
                <a:cubicBezTo>
                  <a:pt x="337319" y="2926827"/>
                  <a:pt x="326099" y="2898434"/>
                  <a:pt x="304467" y="2889577"/>
                </a:cubicBezTo>
                <a:cubicBezTo>
                  <a:pt x="282835" y="2880720"/>
                  <a:pt x="245809" y="2899167"/>
                  <a:pt x="226866" y="2883413"/>
                </a:cubicBezTo>
                <a:cubicBezTo>
                  <a:pt x="207923" y="2867659"/>
                  <a:pt x="223670" y="2810739"/>
                  <a:pt x="190811" y="2795055"/>
                </a:cubicBezTo>
                <a:cubicBezTo>
                  <a:pt x="140733" y="2771152"/>
                  <a:pt x="135150" y="2771266"/>
                  <a:pt x="108532" y="2754322"/>
                </a:cubicBezTo>
                <a:cubicBezTo>
                  <a:pt x="81914" y="2737378"/>
                  <a:pt x="48810" y="2718258"/>
                  <a:pt x="31100" y="2693390"/>
                </a:cubicBezTo>
                <a:cubicBezTo>
                  <a:pt x="13390" y="2668522"/>
                  <a:pt x="8250" y="2639654"/>
                  <a:pt x="2273" y="2605116"/>
                </a:cubicBezTo>
                <a:cubicBezTo>
                  <a:pt x="-7089" y="2551015"/>
                  <a:pt x="14370" y="2513796"/>
                  <a:pt x="32080" y="2483083"/>
                </a:cubicBezTo>
                <a:cubicBezTo>
                  <a:pt x="49790" y="2452370"/>
                  <a:pt x="95351" y="2448523"/>
                  <a:pt x="108532" y="2420835"/>
                </a:cubicBezTo>
                <a:cubicBezTo>
                  <a:pt x="121713" y="2393147"/>
                  <a:pt x="97602" y="2346040"/>
                  <a:pt x="111166" y="2316956"/>
                </a:cubicBezTo>
                <a:cubicBezTo>
                  <a:pt x="124730" y="2287872"/>
                  <a:pt x="171411" y="2267243"/>
                  <a:pt x="189914" y="2246330"/>
                </a:cubicBezTo>
                <a:cubicBezTo>
                  <a:pt x="208418" y="2225417"/>
                  <a:pt x="211429" y="2198650"/>
                  <a:pt x="222187" y="2191478"/>
                </a:cubicBezTo>
                <a:cubicBezTo>
                  <a:pt x="232440" y="2160720"/>
                  <a:pt x="259345" y="2174818"/>
                  <a:pt x="269897" y="2151893"/>
                </a:cubicBezTo>
                <a:cubicBezTo>
                  <a:pt x="280449" y="2128968"/>
                  <a:pt x="259023" y="2111359"/>
                  <a:pt x="285501" y="2053926"/>
                </a:cubicBezTo>
                <a:cubicBezTo>
                  <a:pt x="294466" y="2019860"/>
                  <a:pt x="252439" y="1957532"/>
                  <a:pt x="254629" y="1923686"/>
                </a:cubicBezTo>
                <a:cubicBezTo>
                  <a:pt x="256819" y="1889840"/>
                  <a:pt x="302226" y="1868776"/>
                  <a:pt x="298640" y="1850847"/>
                </a:cubicBezTo>
                <a:cubicBezTo>
                  <a:pt x="317321" y="1817164"/>
                  <a:pt x="341027" y="1752095"/>
                  <a:pt x="366716" y="1721587"/>
                </a:cubicBezTo>
                <a:cubicBezTo>
                  <a:pt x="392406" y="1691079"/>
                  <a:pt x="434848" y="1674971"/>
                  <a:pt x="452777" y="1667799"/>
                </a:cubicBezTo>
              </a:path>
            </a:pathLst>
          </a:custGeom>
          <a:noFill/>
          <a:ln w="508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288000" bIns="1332000" rtlCol="0" anchor="ctr"/>
          <a:lstStyle/>
          <a:p>
            <a:pPr algn="ctr"/>
            <a:endParaRPr lang="ru-RU" sz="880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erdana" pitchFamily="34" charset="0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4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Стрелка влево 6"/>
          <p:cNvSpPr/>
          <p:nvPr/>
        </p:nvSpPr>
        <p:spPr>
          <a:xfrm>
            <a:off x="7692998" y="3372287"/>
            <a:ext cx="2185435" cy="798490"/>
          </a:xfrm>
          <a:prstGeom prst="lef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Не контролированные поставки оружия</a:t>
            </a:r>
            <a:endParaRPr lang="ru-RU" sz="1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Полилиния 12"/>
          <p:cNvSpPr/>
          <p:nvPr/>
        </p:nvSpPr>
        <p:spPr>
          <a:xfrm rot="21358830">
            <a:off x="6905018" y="3390178"/>
            <a:ext cx="962941" cy="1143711"/>
          </a:xfrm>
          <a:custGeom>
            <a:avLst/>
            <a:gdLst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58091 w 962941"/>
              <a:gd name="connsiteY15" fmla="*/ 190500 h 1152525"/>
              <a:gd name="connsiteX16" fmla="*/ 296191 w 962941"/>
              <a:gd name="connsiteY16" fmla="*/ 104775 h 1152525"/>
              <a:gd name="connsiteX17" fmla="*/ 353341 w 962941"/>
              <a:gd name="connsiteY17" fmla="*/ 76200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96191 w 962941"/>
              <a:gd name="connsiteY16" fmla="*/ 104775 h 1152525"/>
              <a:gd name="connsiteX17" fmla="*/ 353341 w 962941"/>
              <a:gd name="connsiteY17" fmla="*/ 76200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96191 w 962941"/>
              <a:gd name="connsiteY16" fmla="*/ 104775 h 1152525"/>
              <a:gd name="connsiteX17" fmla="*/ 360301 w 962941"/>
              <a:gd name="connsiteY17" fmla="*/ 79075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09608 w 962941"/>
              <a:gd name="connsiteY16" fmla="*/ 117654 h 1152525"/>
              <a:gd name="connsiteX17" fmla="*/ 360301 w 962941"/>
              <a:gd name="connsiteY17" fmla="*/ 79075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09608 w 962941"/>
              <a:gd name="connsiteY16" fmla="*/ 117654 h 1152525"/>
              <a:gd name="connsiteX17" fmla="*/ 360301 w 962941"/>
              <a:gd name="connsiteY17" fmla="*/ 79075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09608 w 962941"/>
              <a:gd name="connsiteY16" fmla="*/ 117654 h 1152525"/>
              <a:gd name="connsiteX17" fmla="*/ 360301 w 962941"/>
              <a:gd name="connsiteY17" fmla="*/ 79075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09608 w 962941"/>
              <a:gd name="connsiteY16" fmla="*/ 117654 h 1152525"/>
              <a:gd name="connsiteX17" fmla="*/ 360301 w 962941"/>
              <a:gd name="connsiteY17" fmla="*/ 79075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09608 w 962941"/>
              <a:gd name="connsiteY16" fmla="*/ 117654 h 1152525"/>
              <a:gd name="connsiteX17" fmla="*/ 374052 w 962941"/>
              <a:gd name="connsiteY17" fmla="*/ 87203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320149 w 962941"/>
              <a:gd name="connsiteY16" fmla="*/ 137491 h 1152525"/>
              <a:gd name="connsiteX17" fmla="*/ 374052 w 962941"/>
              <a:gd name="connsiteY17" fmla="*/ 87203 h 1152525"/>
              <a:gd name="connsiteX18" fmla="*/ 410491 w 962941"/>
              <a:gd name="connsiteY18" fmla="*/ 47625 h 1152525"/>
              <a:gd name="connsiteX19" fmla="*/ 467641 w 962941"/>
              <a:gd name="connsiteY19" fmla="*/ 0 h 1152525"/>
              <a:gd name="connsiteX20" fmla="*/ 562891 w 962941"/>
              <a:gd name="connsiteY20" fmla="*/ 9525 h 1152525"/>
              <a:gd name="connsiteX21" fmla="*/ 610516 w 962941"/>
              <a:gd name="connsiteY21" fmla="*/ 19050 h 1152525"/>
              <a:gd name="connsiteX22" fmla="*/ 705766 w 962941"/>
              <a:gd name="connsiteY22" fmla="*/ 28575 h 1152525"/>
              <a:gd name="connsiteX23" fmla="*/ 734341 w 962941"/>
              <a:gd name="connsiteY23" fmla="*/ 47625 h 1152525"/>
              <a:gd name="connsiteX24" fmla="*/ 867691 w 962941"/>
              <a:gd name="connsiteY24" fmla="*/ 66675 h 1152525"/>
              <a:gd name="connsiteX25" fmla="*/ 877216 w 962941"/>
              <a:gd name="connsiteY25" fmla="*/ 104775 h 1152525"/>
              <a:gd name="connsiteX26" fmla="*/ 905791 w 962941"/>
              <a:gd name="connsiteY26" fmla="*/ 114300 h 1152525"/>
              <a:gd name="connsiteX27" fmla="*/ 915316 w 962941"/>
              <a:gd name="connsiteY27" fmla="*/ 180975 h 1152525"/>
              <a:gd name="connsiteX28" fmla="*/ 934366 w 962941"/>
              <a:gd name="connsiteY28" fmla="*/ 209550 h 1152525"/>
              <a:gd name="connsiteX29" fmla="*/ 943891 w 962941"/>
              <a:gd name="connsiteY29" fmla="*/ 238125 h 1152525"/>
              <a:gd name="connsiteX30" fmla="*/ 953416 w 962941"/>
              <a:gd name="connsiteY30" fmla="*/ 323850 h 1152525"/>
              <a:gd name="connsiteX31" fmla="*/ 962941 w 962941"/>
              <a:gd name="connsiteY31" fmla="*/ 361950 h 1152525"/>
              <a:gd name="connsiteX32" fmla="*/ 943891 w 962941"/>
              <a:gd name="connsiteY32" fmla="*/ 476250 h 1152525"/>
              <a:gd name="connsiteX33" fmla="*/ 934366 w 962941"/>
              <a:gd name="connsiteY33" fmla="*/ 523875 h 1152525"/>
              <a:gd name="connsiteX34" fmla="*/ 915316 w 962941"/>
              <a:gd name="connsiteY34" fmla="*/ 552450 h 1152525"/>
              <a:gd name="connsiteX35" fmla="*/ 896266 w 962941"/>
              <a:gd name="connsiteY35" fmla="*/ 619125 h 1152525"/>
              <a:gd name="connsiteX36" fmla="*/ 886741 w 962941"/>
              <a:gd name="connsiteY36" fmla="*/ 647700 h 1152525"/>
              <a:gd name="connsiteX37" fmla="*/ 781966 w 962941"/>
              <a:gd name="connsiteY37" fmla="*/ 676275 h 1152525"/>
              <a:gd name="connsiteX38" fmla="*/ 477166 w 962941"/>
              <a:gd name="connsiteY38" fmla="*/ 676275 h 1152525"/>
              <a:gd name="connsiteX39" fmla="*/ 448591 w 962941"/>
              <a:gd name="connsiteY39" fmla="*/ 704850 h 1152525"/>
              <a:gd name="connsiteX40" fmla="*/ 410491 w 962941"/>
              <a:gd name="connsiteY40" fmla="*/ 752475 h 1152525"/>
              <a:gd name="connsiteX41" fmla="*/ 381916 w 962941"/>
              <a:gd name="connsiteY41" fmla="*/ 781050 h 1152525"/>
              <a:gd name="connsiteX42" fmla="*/ 324766 w 962941"/>
              <a:gd name="connsiteY42" fmla="*/ 800100 h 1152525"/>
              <a:gd name="connsiteX43" fmla="*/ 305716 w 962941"/>
              <a:gd name="connsiteY43" fmla="*/ 828675 h 1152525"/>
              <a:gd name="connsiteX44" fmla="*/ 277141 w 962941"/>
              <a:gd name="connsiteY44" fmla="*/ 847725 h 1152525"/>
              <a:gd name="connsiteX45" fmla="*/ 239041 w 962941"/>
              <a:gd name="connsiteY45" fmla="*/ 904875 h 1152525"/>
              <a:gd name="connsiteX46" fmla="*/ 219991 w 962941"/>
              <a:gd name="connsiteY46" fmla="*/ 933450 h 1152525"/>
              <a:gd name="connsiteX47" fmla="*/ 219991 w 962941"/>
              <a:gd name="connsiteY47" fmla="*/ 1047750 h 1152525"/>
              <a:gd name="connsiteX48" fmla="*/ 210466 w 962941"/>
              <a:gd name="connsiteY48" fmla="*/ 1104900 h 1152525"/>
              <a:gd name="connsiteX49" fmla="*/ 181891 w 962941"/>
              <a:gd name="connsiteY49" fmla="*/ 1123950 h 1152525"/>
              <a:gd name="connsiteX50" fmla="*/ 153316 w 962941"/>
              <a:gd name="connsiteY50" fmla="*/ 1152525 h 1152525"/>
              <a:gd name="connsiteX51" fmla="*/ 124741 w 962941"/>
              <a:gd name="connsiteY51" fmla="*/ 1143000 h 1152525"/>
              <a:gd name="connsiteX52" fmla="*/ 48541 w 962941"/>
              <a:gd name="connsiteY52" fmla="*/ 1133475 h 1152525"/>
              <a:gd name="connsiteX53" fmla="*/ 39016 w 962941"/>
              <a:gd name="connsiteY53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20149 w 962941"/>
              <a:gd name="connsiteY17" fmla="*/ 137491 h 1152525"/>
              <a:gd name="connsiteX18" fmla="*/ 374052 w 962941"/>
              <a:gd name="connsiteY18" fmla="*/ 87203 h 1152525"/>
              <a:gd name="connsiteX19" fmla="*/ 410491 w 962941"/>
              <a:gd name="connsiteY19" fmla="*/ 47625 h 1152525"/>
              <a:gd name="connsiteX20" fmla="*/ 467641 w 962941"/>
              <a:gd name="connsiteY20" fmla="*/ 0 h 1152525"/>
              <a:gd name="connsiteX21" fmla="*/ 562891 w 962941"/>
              <a:gd name="connsiteY21" fmla="*/ 9525 h 1152525"/>
              <a:gd name="connsiteX22" fmla="*/ 610516 w 962941"/>
              <a:gd name="connsiteY22" fmla="*/ 19050 h 1152525"/>
              <a:gd name="connsiteX23" fmla="*/ 705766 w 962941"/>
              <a:gd name="connsiteY23" fmla="*/ 28575 h 1152525"/>
              <a:gd name="connsiteX24" fmla="*/ 734341 w 962941"/>
              <a:gd name="connsiteY24" fmla="*/ 47625 h 1152525"/>
              <a:gd name="connsiteX25" fmla="*/ 867691 w 962941"/>
              <a:gd name="connsiteY25" fmla="*/ 66675 h 1152525"/>
              <a:gd name="connsiteX26" fmla="*/ 877216 w 962941"/>
              <a:gd name="connsiteY26" fmla="*/ 104775 h 1152525"/>
              <a:gd name="connsiteX27" fmla="*/ 905791 w 962941"/>
              <a:gd name="connsiteY27" fmla="*/ 114300 h 1152525"/>
              <a:gd name="connsiteX28" fmla="*/ 915316 w 962941"/>
              <a:gd name="connsiteY28" fmla="*/ 180975 h 1152525"/>
              <a:gd name="connsiteX29" fmla="*/ 934366 w 962941"/>
              <a:gd name="connsiteY29" fmla="*/ 209550 h 1152525"/>
              <a:gd name="connsiteX30" fmla="*/ 943891 w 962941"/>
              <a:gd name="connsiteY30" fmla="*/ 238125 h 1152525"/>
              <a:gd name="connsiteX31" fmla="*/ 953416 w 962941"/>
              <a:gd name="connsiteY31" fmla="*/ 323850 h 1152525"/>
              <a:gd name="connsiteX32" fmla="*/ 962941 w 962941"/>
              <a:gd name="connsiteY32" fmla="*/ 361950 h 1152525"/>
              <a:gd name="connsiteX33" fmla="*/ 943891 w 962941"/>
              <a:gd name="connsiteY33" fmla="*/ 476250 h 1152525"/>
              <a:gd name="connsiteX34" fmla="*/ 934366 w 962941"/>
              <a:gd name="connsiteY34" fmla="*/ 523875 h 1152525"/>
              <a:gd name="connsiteX35" fmla="*/ 915316 w 962941"/>
              <a:gd name="connsiteY35" fmla="*/ 552450 h 1152525"/>
              <a:gd name="connsiteX36" fmla="*/ 896266 w 962941"/>
              <a:gd name="connsiteY36" fmla="*/ 619125 h 1152525"/>
              <a:gd name="connsiteX37" fmla="*/ 886741 w 962941"/>
              <a:gd name="connsiteY37" fmla="*/ 647700 h 1152525"/>
              <a:gd name="connsiteX38" fmla="*/ 781966 w 962941"/>
              <a:gd name="connsiteY38" fmla="*/ 676275 h 1152525"/>
              <a:gd name="connsiteX39" fmla="*/ 477166 w 962941"/>
              <a:gd name="connsiteY39" fmla="*/ 676275 h 1152525"/>
              <a:gd name="connsiteX40" fmla="*/ 448591 w 962941"/>
              <a:gd name="connsiteY40" fmla="*/ 704850 h 1152525"/>
              <a:gd name="connsiteX41" fmla="*/ 410491 w 962941"/>
              <a:gd name="connsiteY41" fmla="*/ 752475 h 1152525"/>
              <a:gd name="connsiteX42" fmla="*/ 381916 w 962941"/>
              <a:gd name="connsiteY42" fmla="*/ 781050 h 1152525"/>
              <a:gd name="connsiteX43" fmla="*/ 324766 w 962941"/>
              <a:gd name="connsiteY43" fmla="*/ 800100 h 1152525"/>
              <a:gd name="connsiteX44" fmla="*/ 305716 w 962941"/>
              <a:gd name="connsiteY44" fmla="*/ 828675 h 1152525"/>
              <a:gd name="connsiteX45" fmla="*/ 277141 w 962941"/>
              <a:gd name="connsiteY45" fmla="*/ 847725 h 1152525"/>
              <a:gd name="connsiteX46" fmla="*/ 239041 w 962941"/>
              <a:gd name="connsiteY46" fmla="*/ 904875 h 1152525"/>
              <a:gd name="connsiteX47" fmla="*/ 219991 w 962941"/>
              <a:gd name="connsiteY47" fmla="*/ 933450 h 1152525"/>
              <a:gd name="connsiteX48" fmla="*/ 219991 w 962941"/>
              <a:gd name="connsiteY48" fmla="*/ 1047750 h 1152525"/>
              <a:gd name="connsiteX49" fmla="*/ 210466 w 962941"/>
              <a:gd name="connsiteY49" fmla="*/ 1104900 h 1152525"/>
              <a:gd name="connsiteX50" fmla="*/ 181891 w 962941"/>
              <a:gd name="connsiteY50" fmla="*/ 1123950 h 1152525"/>
              <a:gd name="connsiteX51" fmla="*/ 153316 w 962941"/>
              <a:gd name="connsiteY51" fmla="*/ 1152525 h 1152525"/>
              <a:gd name="connsiteX52" fmla="*/ 124741 w 962941"/>
              <a:gd name="connsiteY52" fmla="*/ 1143000 h 1152525"/>
              <a:gd name="connsiteX53" fmla="*/ 48541 w 962941"/>
              <a:gd name="connsiteY53" fmla="*/ 1133475 h 1152525"/>
              <a:gd name="connsiteX54" fmla="*/ 39016 w 962941"/>
              <a:gd name="connsiteY54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32026 w 962941"/>
              <a:gd name="connsiteY17" fmla="*/ 138326 h 1152525"/>
              <a:gd name="connsiteX18" fmla="*/ 374052 w 962941"/>
              <a:gd name="connsiteY18" fmla="*/ 87203 h 1152525"/>
              <a:gd name="connsiteX19" fmla="*/ 410491 w 962941"/>
              <a:gd name="connsiteY19" fmla="*/ 47625 h 1152525"/>
              <a:gd name="connsiteX20" fmla="*/ 467641 w 962941"/>
              <a:gd name="connsiteY20" fmla="*/ 0 h 1152525"/>
              <a:gd name="connsiteX21" fmla="*/ 562891 w 962941"/>
              <a:gd name="connsiteY21" fmla="*/ 9525 h 1152525"/>
              <a:gd name="connsiteX22" fmla="*/ 610516 w 962941"/>
              <a:gd name="connsiteY22" fmla="*/ 19050 h 1152525"/>
              <a:gd name="connsiteX23" fmla="*/ 705766 w 962941"/>
              <a:gd name="connsiteY23" fmla="*/ 28575 h 1152525"/>
              <a:gd name="connsiteX24" fmla="*/ 734341 w 962941"/>
              <a:gd name="connsiteY24" fmla="*/ 47625 h 1152525"/>
              <a:gd name="connsiteX25" fmla="*/ 867691 w 962941"/>
              <a:gd name="connsiteY25" fmla="*/ 66675 h 1152525"/>
              <a:gd name="connsiteX26" fmla="*/ 877216 w 962941"/>
              <a:gd name="connsiteY26" fmla="*/ 104775 h 1152525"/>
              <a:gd name="connsiteX27" fmla="*/ 905791 w 962941"/>
              <a:gd name="connsiteY27" fmla="*/ 114300 h 1152525"/>
              <a:gd name="connsiteX28" fmla="*/ 915316 w 962941"/>
              <a:gd name="connsiteY28" fmla="*/ 180975 h 1152525"/>
              <a:gd name="connsiteX29" fmla="*/ 934366 w 962941"/>
              <a:gd name="connsiteY29" fmla="*/ 209550 h 1152525"/>
              <a:gd name="connsiteX30" fmla="*/ 943891 w 962941"/>
              <a:gd name="connsiteY30" fmla="*/ 238125 h 1152525"/>
              <a:gd name="connsiteX31" fmla="*/ 953416 w 962941"/>
              <a:gd name="connsiteY31" fmla="*/ 323850 h 1152525"/>
              <a:gd name="connsiteX32" fmla="*/ 962941 w 962941"/>
              <a:gd name="connsiteY32" fmla="*/ 361950 h 1152525"/>
              <a:gd name="connsiteX33" fmla="*/ 943891 w 962941"/>
              <a:gd name="connsiteY33" fmla="*/ 476250 h 1152525"/>
              <a:gd name="connsiteX34" fmla="*/ 934366 w 962941"/>
              <a:gd name="connsiteY34" fmla="*/ 523875 h 1152525"/>
              <a:gd name="connsiteX35" fmla="*/ 915316 w 962941"/>
              <a:gd name="connsiteY35" fmla="*/ 552450 h 1152525"/>
              <a:gd name="connsiteX36" fmla="*/ 896266 w 962941"/>
              <a:gd name="connsiteY36" fmla="*/ 619125 h 1152525"/>
              <a:gd name="connsiteX37" fmla="*/ 886741 w 962941"/>
              <a:gd name="connsiteY37" fmla="*/ 647700 h 1152525"/>
              <a:gd name="connsiteX38" fmla="*/ 781966 w 962941"/>
              <a:gd name="connsiteY38" fmla="*/ 676275 h 1152525"/>
              <a:gd name="connsiteX39" fmla="*/ 477166 w 962941"/>
              <a:gd name="connsiteY39" fmla="*/ 676275 h 1152525"/>
              <a:gd name="connsiteX40" fmla="*/ 448591 w 962941"/>
              <a:gd name="connsiteY40" fmla="*/ 704850 h 1152525"/>
              <a:gd name="connsiteX41" fmla="*/ 410491 w 962941"/>
              <a:gd name="connsiteY41" fmla="*/ 752475 h 1152525"/>
              <a:gd name="connsiteX42" fmla="*/ 381916 w 962941"/>
              <a:gd name="connsiteY42" fmla="*/ 781050 h 1152525"/>
              <a:gd name="connsiteX43" fmla="*/ 324766 w 962941"/>
              <a:gd name="connsiteY43" fmla="*/ 800100 h 1152525"/>
              <a:gd name="connsiteX44" fmla="*/ 305716 w 962941"/>
              <a:gd name="connsiteY44" fmla="*/ 828675 h 1152525"/>
              <a:gd name="connsiteX45" fmla="*/ 277141 w 962941"/>
              <a:gd name="connsiteY45" fmla="*/ 847725 h 1152525"/>
              <a:gd name="connsiteX46" fmla="*/ 239041 w 962941"/>
              <a:gd name="connsiteY46" fmla="*/ 904875 h 1152525"/>
              <a:gd name="connsiteX47" fmla="*/ 219991 w 962941"/>
              <a:gd name="connsiteY47" fmla="*/ 933450 h 1152525"/>
              <a:gd name="connsiteX48" fmla="*/ 219991 w 962941"/>
              <a:gd name="connsiteY48" fmla="*/ 1047750 h 1152525"/>
              <a:gd name="connsiteX49" fmla="*/ 210466 w 962941"/>
              <a:gd name="connsiteY49" fmla="*/ 1104900 h 1152525"/>
              <a:gd name="connsiteX50" fmla="*/ 181891 w 962941"/>
              <a:gd name="connsiteY50" fmla="*/ 1123950 h 1152525"/>
              <a:gd name="connsiteX51" fmla="*/ 153316 w 962941"/>
              <a:gd name="connsiteY51" fmla="*/ 1152525 h 1152525"/>
              <a:gd name="connsiteX52" fmla="*/ 124741 w 962941"/>
              <a:gd name="connsiteY52" fmla="*/ 1143000 h 1152525"/>
              <a:gd name="connsiteX53" fmla="*/ 48541 w 962941"/>
              <a:gd name="connsiteY53" fmla="*/ 1133475 h 1152525"/>
              <a:gd name="connsiteX54" fmla="*/ 39016 w 962941"/>
              <a:gd name="connsiteY54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32026 w 962941"/>
              <a:gd name="connsiteY17" fmla="*/ 138326 h 1152525"/>
              <a:gd name="connsiteX18" fmla="*/ 381454 w 962941"/>
              <a:gd name="connsiteY18" fmla="*/ 103746 h 1152525"/>
              <a:gd name="connsiteX19" fmla="*/ 374052 w 962941"/>
              <a:gd name="connsiteY19" fmla="*/ 87203 h 1152525"/>
              <a:gd name="connsiteX20" fmla="*/ 410491 w 962941"/>
              <a:gd name="connsiteY20" fmla="*/ 47625 h 1152525"/>
              <a:gd name="connsiteX21" fmla="*/ 467641 w 962941"/>
              <a:gd name="connsiteY21" fmla="*/ 0 h 1152525"/>
              <a:gd name="connsiteX22" fmla="*/ 562891 w 962941"/>
              <a:gd name="connsiteY22" fmla="*/ 9525 h 1152525"/>
              <a:gd name="connsiteX23" fmla="*/ 610516 w 962941"/>
              <a:gd name="connsiteY23" fmla="*/ 19050 h 1152525"/>
              <a:gd name="connsiteX24" fmla="*/ 705766 w 962941"/>
              <a:gd name="connsiteY24" fmla="*/ 28575 h 1152525"/>
              <a:gd name="connsiteX25" fmla="*/ 734341 w 962941"/>
              <a:gd name="connsiteY25" fmla="*/ 47625 h 1152525"/>
              <a:gd name="connsiteX26" fmla="*/ 867691 w 962941"/>
              <a:gd name="connsiteY26" fmla="*/ 66675 h 1152525"/>
              <a:gd name="connsiteX27" fmla="*/ 877216 w 962941"/>
              <a:gd name="connsiteY27" fmla="*/ 104775 h 1152525"/>
              <a:gd name="connsiteX28" fmla="*/ 905791 w 962941"/>
              <a:gd name="connsiteY28" fmla="*/ 114300 h 1152525"/>
              <a:gd name="connsiteX29" fmla="*/ 915316 w 962941"/>
              <a:gd name="connsiteY29" fmla="*/ 180975 h 1152525"/>
              <a:gd name="connsiteX30" fmla="*/ 934366 w 962941"/>
              <a:gd name="connsiteY30" fmla="*/ 209550 h 1152525"/>
              <a:gd name="connsiteX31" fmla="*/ 943891 w 962941"/>
              <a:gd name="connsiteY31" fmla="*/ 238125 h 1152525"/>
              <a:gd name="connsiteX32" fmla="*/ 953416 w 962941"/>
              <a:gd name="connsiteY32" fmla="*/ 323850 h 1152525"/>
              <a:gd name="connsiteX33" fmla="*/ 962941 w 962941"/>
              <a:gd name="connsiteY33" fmla="*/ 361950 h 1152525"/>
              <a:gd name="connsiteX34" fmla="*/ 943891 w 962941"/>
              <a:gd name="connsiteY34" fmla="*/ 476250 h 1152525"/>
              <a:gd name="connsiteX35" fmla="*/ 934366 w 962941"/>
              <a:gd name="connsiteY35" fmla="*/ 523875 h 1152525"/>
              <a:gd name="connsiteX36" fmla="*/ 915316 w 962941"/>
              <a:gd name="connsiteY36" fmla="*/ 552450 h 1152525"/>
              <a:gd name="connsiteX37" fmla="*/ 896266 w 962941"/>
              <a:gd name="connsiteY37" fmla="*/ 619125 h 1152525"/>
              <a:gd name="connsiteX38" fmla="*/ 886741 w 962941"/>
              <a:gd name="connsiteY38" fmla="*/ 647700 h 1152525"/>
              <a:gd name="connsiteX39" fmla="*/ 781966 w 962941"/>
              <a:gd name="connsiteY39" fmla="*/ 676275 h 1152525"/>
              <a:gd name="connsiteX40" fmla="*/ 477166 w 962941"/>
              <a:gd name="connsiteY40" fmla="*/ 676275 h 1152525"/>
              <a:gd name="connsiteX41" fmla="*/ 448591 w 962941"/>
              <a:gd name="connsiteY41" fmla="*/ 704850 h 1152525"/>
              <a:gd name="connsiteX42" fmla="*/ 410491 w 962941"/>
              <a:gd name="connsiteY42" fmla="*/ 752475 h 1152525"/>
              <a:gd name="connsiteX43" fmla="*/ 381916 w 962941"/>
              <a:gd name="connsiteY43" fmla="*/ 781050 h 1152525"/>
              <a:gd name="connsiteX44" fmla="*/ 324766 w 962941"/>
              <a:gd name="connsiteY44" fmla="*/ 800100 h 1152525"/>
              <a:gd name="connsiteX45" fmla="*/ 305716 w 962941"/>
              <a:gd name="connsiteY45" fmla="*/ 828675 h 1152525"/>
              <a:gd name="connsiteX46" fmla="*/ 277141 w 962941"/>
              <a:gd name="connsiteY46" fmla="*/ 847725 h 1152525"/>
              <a:gd name="connsiteX47" fmla="*/ 239041 w 962941"/>
              <a:gd name="connsiteY47" fmla="*/ 904875 h 1152525"/>
              <a:gd name="connsiteX48" fmla="*/ 219991 w 962941"/>
              <a:gd name="connsiteY48" fmla="*/ 933450 h 1152525"/>
              <a:gd name="connsiteX49" fmla="*/ 219991 w 962941"/>
              <a:gd name="connsiteY49" fmla="*/ 1047750 h 1152525"/>
              <a:gd name="connsiteX50" fmla="*/ 210466 w 962941"/>
              <a:gd name="connsiteY50" fmla="*/ 1104900 h 1152525"/>
              <a:gd name="connsiteX51" fmla="*/ 181891 w 962941"/>
              <a:gd name="connsiteY51" fmla="*/ 1123950 h 1152525"/>
              <a:gd name="connsiteX52" fmla="*/ 153316 w 962941"/>
              <a:gd name="connsiteY52" fmla="*/ 1152525 h 1152525"/>
              <a:gd name="connsiteX53" fmla="*/ 124741 w 962941"/>
              <a:gd name="connsiteY53" fmla="*/ 1143000 h 1152525"/>
              <a:gd name="connsiteX54" fmla="*/ 48541 w 962941"/>
              <a:gd name="connsiteY54" fmla="*/ 1133475 h 1152525"/>
              <a:gd name="connsiteX55" fmla="*/ 39016 w 962941"/>
              <a:gd name="connsiteY55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32026 w 962941"/>
              <a:gd name="connsiteY17" fmla="*/ 138326 h 1152525"/>
              <a:gd name="connsiteX18" fmla="*/ 381454 w 962941"/>
              <a:gd name="connsiteY18" fmla="*/ 103746 h 1152525"/>
              <a:gd name="connsiteX19" fmla="*/ 374052 w 962941"/>
              <a:gd name="connsiteY19" fmla="*/ 87203 h 1152525"/>
              <a:gd name="connsiteX20" fmla="*/ 424507 w 962941"/>
              <a:gd name="connsiteY20" fmla="*/ 68577 h 1152525"/>
              <a:gd name="connsiteX21" fmla="*/ 410491 w 962941"/>
              <a:gd name="connsiteY21" fmla="*/ 47625 h 1152525"/>
              <a:gd name="connsiteX22" fmla="*/ 467641 w 962941"/>
              <a:gd name="connsiteY22" fmla="*/ 0 h 1152525"/>
              <a:gd name="connsiteX23" fmla="*/ 562891 w 962941"/>
              <a:gd name="connsiteY23" fmla="*/ 9525 h 1152525"/>
              <a:gd name="connsiteX24" fmla="*/ 610516 w 962941"/>
              <a:gd name="connsiteY24" fmla="*/ 19050 h 1152525"/>
              <a:gd name="connsiteX25" fmla="*/ 705766 w 962941"/>
              <a:gd name="connsiteY25" fmla="*/ 28575 h 1152525"/>
              <a:gd name="connsiteX26" fmla="*/ 734341 w 962941"/>
              <a:gd name="connsiteY26" fmla="*/ 47625 h 1152525"/>
              <a:gd name="connsiteX27" fmla="*/ 867691 w 962941"/>
              <a:gd name="connsiteY27" fmla="*/ 66675 h 1152525"/>
              <a:gd name="connsiteX28" fmla="*/ 877216 w 962941"/>
              <a:gd name="connsiteY28" fmla="*/ 104775 h 1152525"/>
              <a:gd name="connsiteX29" fmla="*/ 905791 w 962941"/>
              <a:gd name="connsiteY29" fmla="*/ 114300 h 1152525"/>
              <a:gd name="connsiteX30" fmla="*/ 915316 w 962941"/>
              <a:gd name="connsiteY30" fmla="*/ 180975 h 1152525"/>
              <a:gd name="connsiteX31" fmla="*/ 934366 w 962941"/>
              <a:gd name="connsiteY31" fmla="*/ 209550 h 1152525"/>
              <a:gd name="connsiteX32" fmla="*/ 943891 w 962941"/>
              <a:gd name="connsiteY32" fmla="*/ 238125 h 1152525"/>
              <a:gd name="connsiteX33" fmla="*/ 953416 w 962941"/>
              <a:gd name="connsiteY33" fmla="*/ 323850 h 1152525"/>
              <a:gd name="connsiteX34" fmla="*/ 962941 w 962941"/>
              <a:gd name="connsiteY34" fmla="*/ 361950 h 1152525"/>
              <a:gd name="connsiteX35" fmla="*/ 943891 w 962941"/>
              <a:gd name="connsiteY35" fmla="*/ 476250 h 1152525"/>
              <a:gd name="connsiteX36" fmla="*/ 934366 w 962941"/>
              <a:gd name="connsiteY36" fmla="*/ 523875 h 1152525"/>
              <a:gd name="connsiteX37" fmla="*/ 915316 w 962941"/>
              <a:gd name="connsiteY37" fmla="*/ 552450 h 1152525"/>
              <a:gd name="connsiteX38" fmla="*/ 896266 w 962941"/>
              <a:gd name="connsiteY38" fmla="*/ 619125 h 1152525"/>
              <a:gd name="connsiteX39" fmla="*/ 886741 w 962941"/>
              <a:gd name="connsiteY39" fmla="*/ 647700 h 1152525"/>
              <a:gd name="connsiteX40" fmla="*/ 781966 w 962941"/>
              <a:gd name="connsiteY40" fmla="*/ 676275 h 1152525"/>
              <a:gd name="connsiteX41" fmla="*/ 477166 w 962941"/>
              <a:gd name="connsiteY41" fmla="*/ 676275 h 1152525"/>
              <a:gd name="connsiteX42" fmla="*/ 448591 w 962941"/>
              <a:gd name="connsiteY42" fmla="*/ 704850 h 1152525"/>
              <a:gd name="connsiteX43" fmla="*/ 410491 w 962941"/>
              <a:gd name="connsiteY43" fmla="*/ 752475 h 1152525"/>
              <a:gd name="connsiteX44" fmla="*/ 381916 w 962941"/>
              <a:gd name="connsiteY44" fmla="*/ 781050 h 1152525"/>
              <a:gd name="connsiteX45" fmla="*/ 324766 w 962941"/>
              <a:gd name="connsiteY45" fmla="*/ 800100 h 1152525"/>
              <a:gd name="connsiteX46" fmla="*/ 305716 w 962941"/>
              <a:gd name="connsiteY46" fmla="*/ 828675 h 1152525"/>
              <a:gd name="connsiteX47" fmla="*/ 277141 w 962941"/>
              <a:gd name="connsiteY47" fmla="*/ 847725 h 1152525"/>
              <a:gd name="connsiteX48" fmla="*/ 239041 w 962941"/>
              <a:gd name="connsiteY48" fmla="*/ 904875 h 1152525"/>
              <a:gd name="connsiteX49" fmla="*/ 219991 w 962941"/>
              <a:gd name="connsiteY49" fmla="*/ 933450 h 1152525"/>
              <a:gd name="connsiteX50" fmla="*/ 219991 w 962941"/>
              <a:gd name="connsiteY50" fmla="*/ 1047750 h 1152525"/>
              <a:gd name="connsiteX51" fmla="*/ 210466 w 962941"/>
              <a:gd name="connsiteY51" fmla="*/ 1104900 h 1152525"/>
              <a:gd name="connsiteX52" fmla="*/ 181891 w 962941"/>
              <a:gd name="connsiteY52" fmla="*/ 1123950 h 1152525"/>
              <a:gd name="connsiteX53" fmla="*/ 153316 w 962941"/>
              <a:gd name="connsiteY53" fmla="*/ 1152525 h 1152525"/>
              <a:gd name="connsiteX54" fmla="*/ 124741 w 962941"/>
              <a:gd name="connsiteY54" fmla="*/ 1143000 h 1152525"/>
              <a:gd name="connsiteX55" fmla="*/ 48541 w 962941"/>
              <a:gd name="connsiteY55" fmla="*/ 1133475 h 1152525"/>
              <a:gd name="connsiteX56" fmla="*/ 39016 w 962941"/>
              <a:gd name="connsiteY56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32026 w 962941"/>
              <a:gd name="connsiteY17" fmla="*/ 138326 h 1152525"/>
              <a:gd name="connsiteX18" fmla="*/ 381454 w 962941"/>
              <a:gd name="connsiteY18" fmla="*/ 103746 h 1152525"/>
              <a:gd name="connsiteX19" fmla="*/ 390179 w 962941"/>
              <a:gd name="connsiteY19" fmla="*/ 95498 h 1152525"/>
              <a:gd name="connsiteX20" fmla="*/ 424507 w 962941"/>
              <a:gd name="connsiteY20" fmla="*/ 68577 h 1152525"/>
              <a:gd name="connsiteX21" fmla="*/ 410491 w 962941"/>
              <a:gd name="connsiteY21" fmla="*/ 47625 h 1152525"/>
              <a:gd name="connsiteX22" fmla="*/ 467641 w 962941"/>
              <a:gd name="connsiteY22" fmla="*/ 0 h 1152525"/>
              <a:gd name="connsiteX23" fmla="*/ 562891 w 962941"/>
              <a:gd name="connsiteY23" fmla="*/ 9525 h 1152525"/>
              <a:gd name="connsiteX24" fmla="*/ 610516 w 962941"/>
              <a:gd name="connsiteY24" fmla="*/ 19050 h 1152525"/>
              <a:gd name="connsiteX25" fmla="*/ 705766 w 962941"/>
              <a:gd name="connsiteY25" fmla="*/ 28575 h 1152525"/>
              <a:gd name="connsiteX26" fmla="*/ 734341 w 962941"/>
              <a:gd name="connsiteY26" fmla="*/ 47625 h 1152525"/>
              <a:gd name="connsiteX27" fmla="*/ 867691 w 962941"/>
              <a:gd name="connsiteY27" fmla="*/ 66675 h 1152525"/>
              <a:gd name="connsiteX28" fmla="*/ 877216 w 962941"/>
              <a:gd name="connsiteY28" fmla="*/ 104775 h 1152525"/>
              <a:gd name="connsiteX29" fmla="*/ 905791 w 962941"/>
              <a:gd name="connsiteY29" fmla="*/ 114300 h 1152525"/>
              <a:gd name="connsiteX30" fmla="*/ 915316 w 962941"/>
              <a:gd name="connsiteY30" fmla="*/ 180975 h 1152525"/>
              <a:gd name="connsiteX31" fmla="*/ 934366 w 962941"/>
              <a:gd name="connsiteY31" fmla="*/ 209550 h 1152525"/>
              <a:gd name="connsiteX32" fmla="*/ 943891 w 962941"/>
              <a:gd name="connsiteY32" fmla="*/ 238125 h 1152525"/>
              <a:gd name="connsiteX33" fmla="*/ 953416 w 962941"/>
              <a:gd name="connsiteY33" fmla="*/ 323850 h 1152525"/>
              <a:gd name="connsiteX34" fmla="*/ 962941 w 962941"/>
              <a:gd name="connsiteY34" fmla="*/ 361950 h 1152525"/>
              <a:gd name="connsiteX35" fmla="*/ 943891 w 962941"/>
              <a:gd name="connsiteY35" fmla="*/ 476250 h 1152525"/>
              <a:gd name="connsiteX36" fmla="*/ 934366 w 962941"/>
              <a:gd name="connsiteY36" fmla="*/ 523875 h 1152525"/>
              <a:gd name="connsiteX37" fmla="*/ 915316 w 962941"/>
              <a:gd name="connsiteY37" fmla="*/ 552450 h 1152525"/>
              <a:gd name="connsiteX38" fmla="*/ 896266 w 962941"/>
              <a:gd name="connsiteY38" fmla="*/ 619125 h 1152525"/>
              <a:gd name="connsiteX39" fmla="*/ 886741 w 962941"/>
              <a:gd name="connsiteY39" fmla="*/ 647700 h 1152525"/>
              <a:gd name="connsiteX40" fmla="*/ 781966 w 962941"/>
              <a:gd name="connsiteY40" fmla="*/ 676275 h 1152525"/>
              <a:gd name="connsiteX41" fmla="*/ 477166 w 962941"/>
              <a:gd name="connsiteY41" fmla="*/ 676275 h 1152525"/>
              <a:gd name="connsiteX42" fmla="*/ 448591 w 962941"/>
              <a:gd name="connsiteY42" fmla="*/ 704850 h 1152525"/>
              <a:gd name="connsiteX43" fmla="*/ 410491 w 962941"/>
              <a:gd name="connsiteY43" fmla="*/ 752475 h 1152525"/>
              <a:gd name="connsiteX44" fmla="*/ 381916 w 962941"/>
              <a:gd name="connsiteY44" fmla="*/ 781050 h 1152525"/>
              <a:gd name="connsiteX45" fmla="*/ 324766 w 962941"/>
              <a:gd name="connsiteY45" fmla="*/ 800100 h 1152525"/>
              <a:gd name="connsiteX46" fmla="*/ 305716 w 962941"/>
              <a:gd name="connsiteY46" fmla="*/ 828675 h 1152525"/>
              <a:gd name="connsiteX47" fmla="*/ 277141 w 962941"/>
              <a:gd name="connsiteY47" fmla="*/ 847725 h 1152525"/>
              <a:gd name="connsiteX48" fmla="*/ 239041 w 962941"/>
              <a:gd name="connsiteY48" fmla="*/ 904875 h 1152525"/>
              <a:gd name="connsiteX49" fmla="*/ 219991 w 962941"/>
              <a:gd name="connsiteY49" fmla="*/ 933450 h 1152525"/>
              <a:gd name="connsiteX50" fmla="*/ 219991 w 962941"/>
              <a:gd name="connsiteY50" fmla="*/ 1047750 h 1152525"/>
              <a:gd name="connsiteX51" fmla="*/ 210466 w 962941"/>
              <a:gd name="connsiteY51" fmla="*/ 1104900 h 1152525"/>
              <a:gd name="connsiteX52" fmla="*/ 181891 w 962941"/>
              <a:gd name="connsiteY52" fmla="*/ 1123950 h 1152525"/>
              <a:gd name="connsiteX53" fmla="*/ 153316 w 962941"/>
              <a:gd name="connsiteY53" fmla="*/ 1152525 h 1152525"/>
              <a:gd name="connsiteX54" fmla="*/ 124741 w 962941"/>
              <a:gd name="connsiteY54" fmla="*/ 1143000 h 1152525"/>
              <a:gd name="connsiteX55" fmla="*/ 48541 w 962941"/>
              <a:gd name="connsiteY55" fmla="*/ 1133475 h 1152525"/>
              <a:gd name="connsiteX56" fmla="*/ 39016 w 962941"/>
              <a:gd name="connsiteY56" fmla="*/ 1123950 h 1152525"/>
              <a:gd name="connsiteX0" fmla="*/ 39016 w 962941"/>
              <a:gd name="connsiteY0" fmla="*/ 1123950 h 1152525"/>
              <a:gd name="connsiteX1" fmla="*/ 19966 w 962941"/>
              <a:gd name="connsiteY1" fmla="*/ 1076325 h 1152525"/>
              <a:gd name="connsiteX2" fmla="*/ 916 w 962941"/>
              <a:gd name="connsiteY2" fmla="*/ 1047750 h 1152525"/>
              <a:gd name="connsiteX3" fmla="*/ 10441 w 962941"/>
              <a:gd name="connsiteY3" fmla="*/ 809625 h 1152525"/>
              <a:gd name="connsiteX4" fmla="*/ 29491 w 962941"/>
              <a:gd name="connsiteY4" fmla="*/ 781050 h 1152525"/>
              <a:gd name="connsiteX5" fmla="*/ 39016 w 962941"/>
              <a:gd name="connsiteY5" fmla="*/ 752475 h 1152525"/>
              <a:gd name="connsiteX6" fmla="*/ 58066 w 962941"/>
              <a:gd name="connsiteY6" fmla="*/ 723900 h 1152525"/>
              <a:gd name="connsiteX7" fmla="*/ 86641 w 962941"/>
              <a:gd name="connsiteY7" fmla="*/ 609600 h 1152525"/>
              <a:gd name="connsiteX8" fmla="*/ 134266 w 962941"/>
              <a:gd name="connsiteY8" fmla="*/ 561975 h 1152525"/>
              <a:gd name="connsiteX9" fmla="*/ 143791 w 962941"/>
              <a:gd name="connsiteY9" fmla="*/ 533400 h 1152525"/>
              <a:gd name="connsiteX10" fmla="*/ 172366 w 962941"/>
              <a:gd name="connsiteY10" fmla="*/ 476250 h 1152525"/>
              <a:gd name="connsiteX11" fmla="*/ 191416 w 962941"/>
              <a:gd name="connsiteY11" fmla="*/ 371475 h 1152525"/>
              <a:gd name="connsiteX12" fmla="*/ 210466 w 962941"/>
              <a:gd name="connsiteY12" fmla="*/ 314325 h 1152525"/>
              <a:gd name="connsiteX13" fmla="*/ 229516 w 962941"/>
              <a:gd name="connsiteY13" fmla="*/ 247650 h 1152525"/>
              <a:gd name="connsiteX14" fmla="*/ 248566 w 962941"/>
              <a:gd name="connsiteY14" fmla="*/ 219075 h 1152525"/>
              <a:gd name="connsiteX15" fmla="*/ 269968 w 962941"/>
              <a:gd name="connsiteY15" fmla="*/ 191335 h 1152525"/>
              <a:gd name="connsiteX16" fmla="*/ 284179 w 962941"/>
              <a:gd name="connsiteY16" fmla="*/ 197169 h 1152525"/>
              <a:gd name="connsiteX17" fmla="*/ 332026 w 962941"/>
              <a:gd name="connsiteY17" fmla="*/ 138326 h 1152525"/>
              <a:gd name="connsiteX18" fmla="*/ 381454 w 962941"/>
              <a:gd name="connsiteY18" fmla="*/ 103746 h 1152525"/>
              <a:gd name="connsiteX19" fmla="*/ 390179 w 962941"/>
              <a:gd name="connsiteY19" fmla="*/ 95498 h 1152525"/>
              <a:gd name="connsiteX20" fmla="*/ 424507 w 962941"/>
              <a:gd name="connsiteY20" fmla="*/ 68577 h 1152525"/>
              <a:gd name="connsiteX21" fmla="*/ 436120 w 962941"/>
              <a:gd name="connsiteY21" fmla="*/ 56586 h 1152525"/>
              <a:gd name="connsiteX22" fmla="*/ 467641 w 962941"/>
              <a:gd name="connsiteY22" fmla="*/ 0 h 1152525"/>
              <a:gd name="connsiteX23" fmla="*/ 562891 w 962941"/>
              <a:gd name="connsiteY23" fmla="*/ 9525 h 1152525"/>
              <a:gd name="connsiteX24" fmla="*/ 610516 w 962941"/>
              <a:gd name="connsiteY24" fmla="*/ 19050 h 1152525"/>
              <a:gd name="connsiteX25" fmla="*/ 705766 w 962941"/>
              <a:gd name="connsiteY25" fmla="*/ 28575 h 1152525"/>
              <a:gd name="connsiteX26" fmla="*/ 734341 w 962941"/>
              <a:gd name="connsiteY26" fmla="*/ 47625 h 1152525"/>
              <a:gd name="connsiteX27" fmla="*/ 867691 w 962941"/>
              <a:gd name="connsiteY27" fmla="*/ 66675 h 1152525"/>
              <a:gd name="connsiteX28" fmla="*/ 877216 w 962941"/>
              <a:gd name="connsiteY28" fmla="*/ 104775 h 1152525"/>
              <a:gd name="connsiteX29" fmla="*/ 905791 w 962941"/>
              <a:gd name="connsiteY29" fmla="*/ 114300 h 1152525"/>
              <a:gd name="connsiteX30" fmla="*/ 915316 w 962941"/>
              <a:gd name="connsiteY30" fmla="*/ 180975 h 1152525"/>
              <a:gd name="connsiteX31" fmla="*/ 934366 w 962941"/>
              <a:gd name="connsiteY31" fmla="*/ 209550 h 1152525"/>
              <a:gd name="connsiteX32" fmla="*/ 943891 w 962941"/>
              <a:gd name="connsiteY32" fmla="*/ 238125 h 1152525"/>
              <a:gd name="connsiteX33" fmla="*/ 953416 w 962941"/>
              <a:gd name="connsiteY33" fmla="*/ 323850 h 1152525"/>
              <a:gd name="connsiteX34" fmla="*/ 962941 w 962941"/>
              <a:gd name="connsiteY34" fmla="*/ 361950 h 1152525"/>
              <a:gd name="connsiteX35" fmla="*/ 943891 w 962941"/>
              <a:gd name="connsiteY35" fmla="*/ 476250 h 1152525"/>
              <a:gd name="connsiteX36" fmla="*/ 934366 w 962941"/>
              <a:gd name="connsiteY36" fmla="*/ 523875 h 1152525"/>
              <a:gd name="connsiteX37" fmla="*/ 915316 w 962941"/>
              <a:gd name="connsiteY37" fmla="*/ 552450 h 1152525"/>
              <a:gd name="connsiteX38" fmla="*/ 896266 w 962941"/>
              <a:gd name="connsiteY38" fmla="*/ 619125 h 1152525"/>
              <a:gd name="connsiteX39" fmla="*/ 886741 w 962941"/>
              <a:gd name="connsiteY39" fmla="*/ 647700 h 1152525"/>
              <a:gd name="connsiteX40" fmla="*/ 781966 w 962941"/>
              <a:gd name="connsiteY40" fmla="*/ 676275 h 1152525"/>
              <a:gd name="connsiteX41" fmla="*/ 477166 w 962941"/>
              <a:gd name="connsiteY41" fmla="*/ 676275 h 1152525"/>
              <a:gd name="connsiteX42" fmla="*/ 448591 w 962941"/>
              <a:gd name="connsiteY42" fmla="*/ 704850 h 1152525"/>
              <a:gd name="connsiteX43" fmla="*/ 410491 w 962941"/>
              <a:gd name="connsiteY43" fmla="*/ 752475 h 1152525"/>
              <a:gd name="connsiteX44" fmla="*/ 381916 w 962941"/>
              <a:gd name="connsiteY44" fmla="*/ 781050 h 1152525"/>
              <a:gd name="connsiteX45" fmla="*/ 324766 w 962941"/>
              <a:gd name="connsiteY45" fmla="*/ 800100 h 1152525"/>
              <a:gd name="connsiteX46" fmla="*/ 305716 w 962941"/>
              <a:gd name="connsiteY46" fmla="*/ 828675 h 1152525"/>
              <a:gd name="connsiteX47" fmla="*/ 277141 w 962941"/>
              <a:gd name="connsiteY47" fmla="*/ 847725 h 1152525"/>
              <a:gd name="connsiteX48" fmla="*/ 239041 w 962941"/>
              <a:gd name="connsiteY48" fmla="*/ 904875 h 1152525"/>
              <a:gd name="connsiteX49" fmla="*/ 219991 w 962941"/>
              <a:gd name="connsiteY49" fmla="*/ 933450 h 1152525"/>
              <a:gd name="connsiteX50" fmla="*/ 219991 w 962941"/>
              <a:gd name="connsiteY50" fmla="*/ 1047750 h 1152525"/>
              <a:gd name="connsiteX51" fmla="*/ 210466 w 962941"/>
              <a:gd name="connsiteY51" fmla="*/ 1104900 h 1152525"/>
              <a:gd name="connsiteX52" fmla="*/ 181891 w 962941"/>
              <a:gd name="connsiteY52" fmla="*/ 1123950 h 1152525"/>
              <a:gd name="connsiteX53" fmla="*/ 153316 w 962941"/>
              <a:gd name="connsiteY53" fmla="*/ 1152525 h 1152525"/>
              <a:gd name="connsiteX54" fmla="*/ 124741 w 962941"/>
              <a:gd name="connsiteY54" fmla="*/ 1143000 h 1152525"/>
              <a:gd name="connsiteX55" fmla="*/ 48541 w 962941"/>
              <a:gd name="connsiteY55" fmla="*/ 1133475 h 1152525"/>
              <a:gd name="connsiteX56" fmla="*/ 39016 w 962941"/>
              <a:gd name="connsiteY56" fmla="*/ 1123950 h 1152525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29516 w 962941"/>
              <a:gd name="connsiteY13" fmla="*/ 238127 h 1143002"/>
              <a:gd name="connsiteX14" fmla="*/ 248566 w 962941"/>
              <a:gd name="connsiteY14" fmla="*/ 209552 h 1143002"/>
              <a:gd name="connsiteX15" fmla="*/ 269968 w 962941"/>
              <a:gd name="connsiteY15" fmla="*/ 181812 h 1143002"/>
              <a:gd name="connsiteX16" fmla="*/ 284179 w 962941"/>
              <a:gd name="connsiteY16" fmla="*/ 187646 h 1143002"/>
              <a:gd name="connsiteX17" fmla="*/ 332026 w 962941"/>
              <a:gd name="connsiteY17" fmla="*/ 128803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29516 w 962941"/>
              <a:gd name="connsiteY13" fmla="*/ 238127 h 1143002"/>
              <a:gd name="connsiteX14" fmla="*/ 248566 w 962941"/>
              <a:gd name="connsiteY14" fmla="*/ 209552 h 1143002"/>
              <a:gd name="connsiteX15" fmla="*/ 284425 w 962941"/>
              <a:gd name="connsiteY15" fmla="*/ 213860 h 1143002"/>
              <a:gd name="connsiteX16" fmla="*/ 284179 w 962941"/>
              <a:gd name="connsiteY16" fmla="*/ 187646 h 1143002"/>
              <a:gd name="connsiteX17" fmla="*/ 332026 w 962941"/>
              <a:gd name="connsiteY17" fmla="*/ 128803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29516 w 962941"/>
              <a:gd name="connsiteY13" fmla="*/ 238127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284179 w 962941"/>
              <a:gd name="connsiteY16" fmla="*/ 187646 h 1143002"/>
              <a:gd name="connsiteX17" fmla="*/ 332026 w 962941"/>
              <a:gd name="connsiteY17" fmla="*/ 128803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284179 w 962941"/>
              <a:gd name="connsiteY16" fmla="*/ 187646 h 1143002"/>
              <a:gd name="connsiteX17" fmla="*/ 332026 w 962941"/>
              <a:gd name="connsiteY17" fmla="*/ 128803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32026 w 962941"/>
              <a:gd name="connsiteY17" fmla="*/ 128803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59529 w 962941"/>
              <a:gd name="connsiteY17" fmla="*/ 145058 h 1143002"/>
              <a:gd name="connsiteX18" fmla="*/ 381454 w 962941"/>
              <a:gd name="connsiteY18" fmla="*/ 94223 h 1143002"/>
              <a:gd name="connsiteX19" fmla="*/ 390179 w 962941"/>
              <a:gd name="connsiteY19" fmla="*/ 85975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59529 w 962941"/>
              <a:gd name="connsiteY17" fmla="*/ 145058 h 1143002"/>
              <a:gd name="connsiteX18" fmla="*/ 381454 w 962941"/>
              <a:gd name="connsiteY18" fmla="*/ 94223 h 1143002"/>
              <a:gd name="connsiteX19" fmla="*/ 410723 w 962941"/>
              <a:gd name="connsiteY19" fmla="*/ 99351 h 1143002"/>
              <a:gd name="connsiteX20" fmla="*/ 424507 w 962941"/>
              <a:gd name="connsiteY20" fmla="*/ 59054 h 1143002"/>
              <a:gd name="connsiteX21" fmla="*/ 436120 w 962941"/>
              <a:gd name="connsiteY21" fmla="*/ 47063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59529 w 962941"/>
              <a:gd name="connsiteY17" fmla="*/ 145058 h 1143002"/>
              <a:gd name="connsiteX18" fmla="*/ 381454 w 962941"/>
              <a:gd name="connsiteY18" fmla="*/ 94223 h 1143002"/>
              <a:gd name="connsiteX19" fmla="*/ 410723 w 962941"/>
              <a:gd name="connsiteY19" fmla="*/ 99351 h 1143002"/>
              <a:gd name="connsiteX20" fmla="*/ 424507 w 962941"/>
              <a:gd name="connsiteY20" fmla="*/ 59054 h 1143002"/>
              <a:gd name="connsiteX21" fmla="*/ 447327 w 962941"/>
              <a:gd name="connsiteY21" fmla="*/ 57399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59529 w 962941"/>
              <a:gd name="connsiteY17" fmla="*/ 145058 h 1143002"/>
              <a:gd name="connsiteX18" fmla="*/ 389287 w 962941"/>
              <a:gd name="connsiteY18" fmla="*/ 118646 h 1143002"/>
              <a:gd name="connsiteX19" fmla="*/ 410723 w 962941"/>
              <a:gd name="connsiteY19" fmla="*/ 99351 h 1143002"/>
              <a:gd name="connsiteX20" fmla="*/ 424507 w 962941"/>
              <a:gd name="connsiteY20" fmla="*/ 59054 h 1143002"/>
              <a:gd name="connsiteX21" fmla="*/ 447327 w 962941"/>
              <a:gd name="connsiteY21" fmla="*/ 57399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427 h 1143002"/>
              <a:gd name="connsiteX1" fmla="*/ 19966 w 962941"/>
              <a:gd name="connsiteY1" fmla="*/ 1066802 h 1143002"/>
              <a:gd name="connsiteX2" fmla="*/ 916 w 962941"/>
              <a:gd name="connsiteY2" fmla="*/ 1038227 h 1143002"/>
              <a:gd name="connsiteX3" fmla="*/ 10441 w 962941"/>
              <a:gd name="connsiteY3" fmla="*/ 800102 h 1143002"/>
              <a:gd name="connsiteX4" fmla="*/ 29491 w 962941"/>
              <a:gd name="connsiteY4" fmla="*/ 771527 h 1143002"/>
              <a:gd name="connsiteX5" fmla="*/ 39016 w 962941"/>
              <a:gd name="connsiteY5" fmla="*/ 742952 h 1143002"/>
              <a:gd name="connsiteX6" fmla="*/ 58066 w 962941"/>
              <a:gd name="connsiteY6" fmla="*/ 714377 h 1143002"/>
              <a:gd name="connsiteX7" fmla="*/ 86641 w 962941"/>
              <a:gd name="connsiteY7" fmla="*/ 600077 h 1143002"/>
              <a:gd name="connsiteX8" fmla="*/ 134266 w 962941"/>
              <a:gd name="connsiteY8" fmla="*/ 552452 h 1143002"/>
              <a:gd name="connsiteX9" fmla="*/ 143791 w 962941"/>
              <a:gd name="connsiteY9" fmla="*/ 523877 h 1143002"/>
              <a:gd name="connsiteX10" fmla="*/ 172366 w 962941"/>
              <a:gd name="connsiteY10" fmla="*/ 466727 h 1143002"/>
              <a:gd name="connsiteX11" fmla="*/ 191416 w 962941"/>
              <a:gd name="connsiteY11" fmla="*/ 361952 h 1143002"/>
              <a:gd name="connsiteX12" fmla="*/ 210466 w 962941"/>
              <a:gd name="connsiteY12" fmla="*/ 304802 h 1143002"/>
              <a:gd name="connsiteX13" fmla="*/ 243974 w 962941"/>
              <a:gd name="connsiteY13" fmla="*/ 270175 h 1143002"/>
              <a:gd name="connsiteX14" fmla="*/ 254022 w 962941"/>
              <a:gd name="connsiteY14" fmla="*/ 233807 h 1143002"/>
              <a:gd name="connsiteX15" fmla="*/ 284425 w 962941"/>
              <a:gd name="connsiteY15" fmla="*/ 213860 h 1143002"/>
              <a:gd name="connsiteX16" fmla="*/ 300305 w 962941"/>
              <a:gd name="connsiteY16" fmla="*/ 195941 h 1143002"/>
              <a:gd name="connsiteX17" fmla="*/ 359529 w 962941"/>
              <a:gd name="connsiteY17" fmla="*/ 145058 h 1143002"/>
              <a:gd name="connsiteX18" fmla="*/ 389287 w 962941"/>
              <a:gd name="connsiteY18" fmla="*/ 118646 h 1143002"/>
              <a:gd name="connsiteX19" fmla="*/ 410723 w 962941"/>
              <a:gd name="connsiteY19" fmla="*/ 99351 h 1143002"/>
              <a:gd name="connsiteX20" fmla="*/ 437591 w 962941"/>
              <a:gd name="connsiteY20" fmla="*/ 76683 h 1143002"/>
              <a:gd name="connsiteX21" fmla="*/ 447327 w 962941"/>
              <a:gd name="connsiteY21" fmla="*/ 57399 h 1143002"/>
              <a:gd name="connsiteX22" fmla="*/ 475808 w 962941"/>
              <a:gd name="connsiteY22" fmla="*/ 10148 h 1143002"/>
              <a:gd name="connsiteX23" fmla="*/ 562891 w 962941"/>
              <a:gd name="connsiteY23" fmla="*/ 2 h 1143002"/>
              <a:gd name="connsiteX24" fmla="*/ 610516 w 962941"/>
              <a:gd name="connsiteY24" fmla="*/ 9527 h 1143002"/>
              <a:gd name="connsiteX25" fmla="*/ 705766 w 962941"/>
              <a:gd name="connsiteY25" fmla="*/ 19052 h 1143002"/>
              <a:gd name="connsiteX26" fmla="*/ 734341 w 962941"/>
              <a:gd name="connsiteY26" fmla="*/ 38102 h 1143002"/>
              <a:gd name="connsiteX27" fmla="*/ 867691 w 962941"/>
              <a:gd name="connsiteY27" fmla="*/ 57152 h 1143002"/>
              <a:gd name="connsiteX28" fmla="*/ 877216 w 962941"/>
              <a:gd name="connsiteY28" fmla="*/ 95252 h 1143002"/>
              <a:gd name="connsiteX29" fmla="*/ 905791 w 962941"/>
              <a:gd name="connsiteY29" fmla="*/ 104777 h 1143002"/>
              <a:gd name="connsiteX30" fmla="*/ 915316 w 962941"/>
              <a:gd name="connsiteY30" fmla="*/ 171452 h 1143002"/>
              <a:gd name="connsiteX31" fmla="*/ 934366 w 962941"/>
              <a:gd name="connsiteY31" fmla="*/ 200027 h 1143002"/>
              <a:gd name="connsiteX32" fmla="*/ 943891 w 962941"/>
              <a:gd name="connsiteY32" fmla="*/ 228602 h 1143002"/>
              <a:gd name="connsiteX33" fmla="*/ 953416 w 962941"/>
              <a:gd name="connsiteY33" fmla="*/ 314327 h 1143002"/>
              <a:gd name="connsiteX34" fmla="*/ 962941 w 962941"/>
              <a:gd name="connsiteY34" fmla="*/ 352427 h 1143002"/>
              <a:gd name="connsiteX35" fmla="*/ 943891 w 962941"/>
              <a:gd name="connsiteY35" fmla="*/ 466727 h 1143002"/>
              <a:gd name="connsiteX36" fmla="*/ 934366 w 962941"/>
              <a:gd name="connsiteY36" fmla="*/ 514352 h 1143002"/>
              <a:gd name="connsiteX37" fmla="*/ 915316 w 962941"/>
              <a:gd name="connsiteY37" fmla="*/ 542927 h 1143002"/>
              <a:gd name="connsiteX38" fmla="*/ 896266 w 962941"/>
              <a:gd name="connsiteY38" fmla="*/ 609602 h 1143002"/>
              <a:gd name="connsiteX39" fmla="*/ 886741 w 962941"/>
              <a:gd name="connsiteY39" fmla="*/ 638177 h 1143002"/>
              <a:gd name="connsiteX40" fmla="*/ 781966 w 962941"/>
              <a:gd name="connsiteY40" fmla="*/ 666752 h 1143002"/>
              <a:gd name="connsiteX41" fmla="*/ 477166 w 962941"/>
              <a:gd name="connsiteY41" fmla="*/ 666752 h 1143002"/>
              <a:gd name="connsiteX42" fmla="*/ 448591 w 962941"/>
              <a:gd name="connsiteY42" fmla="*/ 695327 h 1143002"/>
              <a:gd name="connsiteX43" fmla="*/ 410491 w 962941"/>
              <a:gd name="connsiteY43" fmla="*/ 742952 h 1143002"/>
              <a:gd name="connsiteX44" fmla="*/ 381916 w 962941"/>
              <a:gd name="connsiteY44" fmla="*/ 771527 h 1143002"/>
              <a:gd name="connsiteX45" fmla="*/ 324766 w 962941"/>
              <a:gd name="connsiteY45" fmla="*/ 790577 h 1143002"/>
              <a:gd name="connsiteX46" fmla="*/ 305716 w 962941"/>
              <a:gd name="connsiteY46" fmla="*/ 819152 h 1143002"/>
              <a:gd name="connsiteX47" fmla="*/ 277141 w 962941"/>
              <a:gd name="connsiteY47" fmla="*/ 838202 h 1143002"/>
              <a:gd name="connsiteX48" fmla="*/ 239041 w 962941"/>
              <a:gd name="connsiteY48" fmla="*/ 895352 h 1143002"/>
              <a:gd name="connsiteX49" fmla="*/ 219991 w 962941"/>
              <a:gd name="connsiteY49" fmla="*/ 923927 h 1143002"/>
              <a:gd name="connsiteX50" fmla="*/ 219991 w 962941"/>
              <a:gd name="connsiteY50" fmla="*/ 1038227 h 1143002"/>
              <a:gd name="connsiteX51" fmla="*/ 210466 w 962941"/>
              <a:gd name="connsiteY51" fmla="*/ 1095377 h 1143002"/>
              <a:gd name="connsiteX52" fmla="*/ 181891 w 962941"/>
              <a:gd name="connsiteY52" fmla="*/ 1114427 h 1143002"/>
              <a:gd name="connsiteX53" fmla="*/ 153316 w 962941"/>
              <a:gd name="connsiteY53" fmla="*/ 1143002 h 1143002"/>
              <a:gd name="connsiteX54" fmla="*/ 124741 w 962941"/>
              <a:gd name="connsiteY54" fmla="*/ 1133477 h 1143002"/>
              <a:gd name="connsiteX55" fmla="*/ 48541 w 962941"/>
              <a:gd name="connsiteY55" fmla="*/ 1123952 h 1143002"/>
              <a:gd name="connsiteX56" fmla="*/ 39016 w 962941"/>
              <a:gd name="connsiteY56" fmla="*/ 1114427 h 1143002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59529 w 962941"/>
              <a:gd name="connsiteY17" fmla="*/ 145294 h 1143238"/>
              <a:gd name="connsiteX18" fmla="*/ 389287 w 962941"/>
              <a:gd name="connsiteY18" fmla="*/ 118882 h 1143238"/>
              <a:gd name="connsiteX19" fmla="*/ 410723 w 962941"/>
              <a:gd name="connsiteY19" fmla="*/ 99587 h 1143238"/>
              <a:gd name="connsiteX20" fmla="*/ 437591 w 962941"/>
              <a:gd name="connsiteY20" fmla="*/ 76919 h 1143238"/>
              <a:gd name="connsiteX21" fmla="*/ 447327 w 962941"/>
              <a:gd name="connsiteY21" fmla="*/ 5763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59529 w 962941"/>
              <a:gd name="connsiteY17" fmla="*/ 145294 h 1143238"/>
              <a:gd name="connsiteX18" fmla="*/ 389287 w 962941"/>
              <a:gd name="connsiteY18" fmla="*/ 118882 h 1143238"/>
              <a:gd name="connsiteX19" fmla="*/ 410723 w 962941"/>
              <a:gd name="connsiteY19" fmla="*/ 99587 h 1143238"/>
              <a:gd name="connsiteX20" fmla="*/ 437591 w 962941"/>
              <a:gd name="connsiteY20" fmla="*/ 76919 h 1143238"/>
              <a:gd name="connsiteX21" fmla="*/ 447327 w 962941"/>
              <a:gd name="connsiteY21" fmla="*/ 5763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59529 w 962941"/>
              <a:gd name="connsiteY17" fmla="*/ 145294 h 1143238"/>
              <a:gd name="connsiteX18" fmla="*/ 389287 w 962941"/>
              <a:gd name="connsiteY18" fmla="*/ 118882 h 1143238"/>
              <a:gd name="connsiteX19" fmla="*/ 410723 w 962941"/>
              <a:gd name="connsiteY19" fmla="*/ 99587 h 1143238"/>
              <a:gd name="connsiteX20" fmla="*/ 437591 w 962941"/>
              <a:gd name="connsiteY20" fmla="*/ 76919 h 1143238"/>
              <a:gd name="connsiteX21" fmla="*/ 444451 w 962941"/>
              <a:gd name="connsiteY21" fmla="*/ 6459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59529 w 962941"/>
              <a:gd name="connsiteY17" fmla="*/ 145294 h 1143238"/>
              <a:gd name="connsiteX18" fmla="*/ 389287 w 962941"/>
              <a:gd name="connsiteY18" fmla="*/ 118882 h 1143238"/>
              <a:gd name="connsiteX19" fmla="*/ 410723 w 962941"/>
              <a:gd name="connsiteY19" fmla="*/ 99587 h 1143238"/>
              <a:gd name="connsiteX20" fmla="*/ 446425 w 962941"/>
              <a:gd name="connsiteY20" fmla="*/ 87088 h 1143238"/>
              <a:gd name="connsiteX21" fmla="*/ 444451 w 962941"/>
              <a:gd name="connsiteY21" fmla="*/ 6459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59529 w 962941"/>
              <a:gd name="connsiteY17" fmla="*/ 145294 h 1143238"/>
              <a:gd name="connsiteX18" fmla="*/ 389287 w 962941"/>
              <a:gd name="connsiteY18" fmla="*/ 118882 h 1143238"/>
              <a:gd name="connsiteX19" fmla="*/ 419890 w 962941"/>
              <a:gd name="connsiteY19" fmla="*/ 105006 h 1143238"/>
              <a:gd name="connsiteX20" fmla="*/ 446425 w 962941"/>
              <a:gd name="connsiteY20" fmla="*/ 87088 h 1143238"/>
              <a:gd name="connsiteX21" fmla="*/ 444451 w 962941"/>
              <a:gd name="connsiteY21" fmla="*/ 6459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61236 w 962941"/>
              <a:gd name="connsiteY17" fmla="*/ 154962 h 1143238"/>
              <a:gd name="connsiteX18" fmla="*/ 389287 w 962941"/>
              <a:gd name="connsiteY18" fmla="*/ 118882 h 1143238"/>
              <a:gd name="connsiteX19" fmla="*/ 419890 w 962941"/>
              <a:gd name="connsiteY19" fmla="*/ 105006 h 1143238"/>
              <a:gd name="connsiteX20" fmla="*/ 446425 w 962941"/>
              <a:gd name="connsiteY20" fmla="*/ 87088 h 1143238"/>
              <a:gd name="connsiteX21" fmla="*/ 444451 w 962941"/>
              <a:gd name="connsiteY21" fmla="*/ 64595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4663 h 1143238"/>
              <a:gd name="connsiteX1" fmla="*/ 19966 w 962941"/>
              <a:gd name="connsiteY1" fmla="*/ 1067038 h 1143238"/>
              <a:gd name="connsiteX2" fmla="*/ 916 w 962941"/>
              <a:gd name="connsiteY2" fmla="*/ 1038463 h 1143238"/>
              <a:gd name="connsiteX3" fmla="*/ 10441 w 962941"/>
              <a:gd name="connsiteY3" fmla="*/ 800338 h 1143238"/>
              <a:gd name="connsiteX4" fmla="*/ 29491 w 962941"/>
              <a:gd name="connsiteY4" fmla="*/ 771763 h 1143238"/>
              <a:gd name="connsiteX5" fmla="*/ 39016 w 962941"/>
              <a:gd name="connsiteY5" fmla="*/ 743188 h 1143238"/>
              <a:gd name="connsiteX6" fmla="*/ 58066 w 962941"/>
              <a:gd name="connsiteY6" fmla="*/ 714613 h 1143238"/>
              <a:gd name="connsiteX7" fmla="*/ 86641 w 962941"/>
              <a:gd name="connsiteY7" fmla="*/ 600313 h 1143238"/>
              <a:gd name="connsiteX8" fmla="*/ 134266 w 962941"/>
              <a:gd name="connsiteY8" fmla="*/ 552688 h 1143238"/>
              <a:gd name="connsiteX9" fmla="*/ 143791 w 962941"/>
              <a:gd name="connsiteY9" fmla="*/ 524113 h 1143238"/>
              <a:gd name="connsiteX10" fmla="*/ 172366 w 962941"/>
              <a:gd name="connsiteY10" fmla="*/ 466963 h 1143238"/>
              <a:gd name="connsiteX11" fmla="*/ 191416 w 962941"/>
              <a:gd name="connsiteY11" fmla="*/ 362188 h 1143238"/>
              <a:gd name="connsiteX12" fmla="*/ 210466 w 962941"/>
              <a:gd name="connsiteY12" fmla="*/ 305038 h 1143238"/>
              <a:gd name="connsiteX13" fmla="*/ 243974 w 962941"/>
              <a:gd name="connsiteY13" fmla="*/ 270411 h 1143238"/>
              <a:gd name="connsiteX14" fmla="*/ 254022 w 962941"/>
              <a:gd name="connsiteY14" fmla="*/ 234043 h 1143238"/>
              <a:gd name="connsiteX15" fmla="*/ 284425 w 962941"/>
              <a:gd name="connsiteY15" fmla="*/ 214096 h 1143238"/>
              <a:gd name="connsiteX16" fmla="*/ 300305 w 962941"/>
              <a:gd name="connsiteY16" fmla="*/ 196177 h 1143238"/>
              <a:gd name="connsiteX17" fmla="*/ 361236 w 962941"/>
              <a:gd name="connsiteY17" fmla="*/ 154962 h 1143238"/>
              <a:gd name="connsiteX18" fmla="*/ 389287 w 962941"/>
              <a:gd name="connsiteY18" fmla="*/ 118882 h 1143238"/>
              <a:gd name="connsiteX19" fmla="*/ 419890 w 962941"/>
              <a:gd name="connsiteY19" fmla="*/ 105006 h 1143238"/>
              <a:gd name="connsiteX20" fmla="*/ 446425 w 962941"/>
              <a:gd name="connsiteY20" fmla="*/ 87088 h 1143238"/>
              <a:gd name="connsiteX21" fmla="*/ 458370 w 962941"/>
              <a:gd name="connsiteY21" fmla="*/ 70347 h 1143238"/>
              <a:gd name="connsiteX22" fmla="*/ 487017 w 962941"/>
              <a:gd name="connsiteY22" fmla="*/ 20720 h 1143238"/>
              <a:gd name="connsiteX23" fmla="*/ 562891 w 962941"/>
              <a:gd name="connsiteY23" fmla="*/ 238 h 1143238"/>
              <a:gd name="connsiteX24" fmla="*/ 610516 w 962941"/>
              <a:gd name="connsiteY24" fmla="*/ 9763 h 1143238"/>
              <a:gd name="connsiteX25" fmla="*/ 705766 w 962941"/>
              <a:gd name="connsiteY25" fmla="*/ 19288 h 1143238"/>
              <a:gd name="connsiteX26" fmla="*/ 734341 w 962941"/>
              <a:gd name="connsiteY26" fmla="*/ 38338 h 1143238"/>
              <a:gd name="connsiteX27" fmla="*/ 867691 w 962941"/>
              <a:gd name="connsiteY27" fmla="*/ 57388 h 1143238"/>
              <a:gd name="connsiteX28" fmla="*/ 877216 w 962941"/>
              <a:gd name="connsiteY28" fmla="*/ 95488 h 1143238"/>
              <a:gd name="connsiteX29" fmla="*/ 905791 w 962941"/>
              <a:gd name="connsiteY29" fmla="*/ 105013 h 1143238"/>
              <a:gd name="connsiteX30" fmla="*/ 915316 w 962941"/>
              <a:gd name="connsiteY30" fmla="*/ 171688 h 1143238"/>
              <a:gd name="connsiteX31" fmla="*/ 934366 w 962941"/>
              <a:gd name="connsiteY31" fmla="*/ 200263 h 1143238"/>
              <a:gd name="connsiteX32" fmla="*/ 943891 w 962941"/>
              <a:gd name="connsiteY32" fmla="*/ 228838 h 1143238"/>
              <a:gd name="connsiteX33" fmla="*/ 953416 w 962941"/>
              <a:gd name="connsiteY33" fmla="*/ 314563 h 1143238"/>
              <a:gd name="connsiteX34" fmla="*/ 962941 w 962941"/>
              <a:gd name="connsiteY34" fmla="*/ 352663 h 1143238"/>
              <a:gd name="connsiteX35" fmla="*/ 943891 w 962941"/>
              <a:gd name="connsiteY35" fmla="*/ 466963 h 1143238"/>
              <a:gd name="connsiteX36" fmla="*/ 934366 w 962941"/>
              <a:gd name="connsiteY36" fmla="*/ 514588 h 1143238"/>
              <a:gd name="connsiteX37" fmla="*/ 915316 w 962941"/>
              <a:gd name="connsiteY37" fmla="*/ 543163 h 1143238"/>
              <a:gd name="connsiteX38" fmla="*/ 896266 w 962941"/>
              <a:gd name="connsiteY38" fmla="*/ 609838 h 1143238"/>
              <a:gd name="connsiteX39" fmla="*/ 886741 w 962941"/>
              <a:gd name="connsiteY39" fmla="*/ 638413 h 1143238"/>
              <a:gd name="connsiteX40" fmla="*/ 781966 w 962941"/>
              <a:gd name="connsiteY40" fmla="*/ 666988 h 1143238"/>
              <a:gd name="connsiteX41" fmla="*/ 477166 w 962941"/>
              <a:gd name="connsiteY41" fmla="*/ 666988 h 1143238"/>
              <a:gd name="connsiteX42" fmla="*/ 448591 w 962941"/>
              <a:gd name="connsiteY42" fmla="*/ 695563 h 1143238"/>
              <a:gd name="connsiteX43" fmla="*/ 410491 w 962941"/>
              <a:gd name="connsiteY43" fmla="*/ 743188 h 1143238"/>
              <a:gd name="connsiteX44" fmla="*/ 381916 w 962941"/>
              <a:gd name="connsiteY44" fmla="*/ 771763 h 1143238"/>
              <a:gd name="connsiteX45" fmla="*/ 324766 w 962941"/>
              <a:gd name="connsiteY45" fmla="*/ 790813 h 1143238"/>
              <a:gd name="connsiteX46" fmla="*/ 305716 w 962941"/>
              <a:gd name="connsiteY46" fmla="*/ 819388 h 1143238"/>
              <a:gd name="connsiteX47" fmla="*/ 277141 w 962941"/>
              <a:gd name="connsiteY47" fmla="*/ 838438 h 1143238"/>
              <a:gd name="connsiteX48" fmla="*/ 239041 w 962941"/>
              <a:gd name="connsiteY48" fmla="*/ 895588 h 1143238"/>
              <a:gd name="connsiteX49" fmla="*/ 219991 w 962941"/>
              <a:gd name="connsiteY49" fmla="*/ 924163 h 1143238"/>
              <a:gd name="connsiteX50" fmla="*/ 219991 w 962941"/>
              <a:gd name="connsiteY50" fmla="*/ 1038463 h 1143238"/>
              <a:gd name="connsiteX51" fmla="*/ 210466 w 962941"/>
              <a:gd name="connsiteY51" fmla="*/ 1095613 h 1143238"/>
              <a:gd name="connsiteX52" fmla="*/ 181891 w 962941"/>
              <a:gd name="connsiteY52" fmla="*/ 1114663 h 1143238"/>
              <a:gd name="connsiteX53" fmla="*/ 153316 w 962941"/>
              <a:gd name="connsiteY53" fmla="*/ 1143238 h 1143238"/>
              <a:gd name="connsiteX54" fmla="*/ 124741 w 962941"/>
              <a:gd name="connsiteY54" fmla="*/ 1133713 h 1143238"/>
              <a:gd name="connsiteX55" fmla="*/ 48541 w 962941"/>
              <a:gd name="connsiteY55" fmla="*/ 1124188 h 1143238"/>
              <a:gd name="connsiteX56" fmla="*/ 39016 w 962941"/>
              <a:gd name="connsiteY56" fmla="*/ 1114663 h 1143238"/>
              <a:gd name="connsiteX0" fmla="*/ 39016 w 962941"/>
              <a:gd name="connsiteY0" fmla="*/ 1115136 h 1143711"/>
              <a:gd name="connsiteX1" fmla="*/ 19966 w 962941"/>
              <a:gd name="connsiteY1" fmla="*/ 1067511 h 1143711"/>
              <a:gd name="connsiteX2" fmla="*/ 916 w 962941"/>
              <a:gd name="connsiteY2" fmla="*/ 1038936 h 1143711"/>
              <a:gd name="connsiteX3" fmla="*/ 10441 w 962941"/>
              <a:gd name="connsiteY3" fmla="*/ 800811 h 1143711"/>
              <a:gd name="connsiteX4" fmla="*/ 29491 w 962941"/>
              <a:gd name="connsiteY4" fmla="*/ 772236 h 1143711"/>
              <a:gd name="connsiteX5" fmla="*/ 39016 w 962941"/>
              <a:gd name="connsiteY5" fmla="*/ 743661 h 1143711"/>
              <a:gd name="connsiteX6" fmla="*/ 58066 w 962941"/>
              <a:gd name="connsiteY6" fmla="*/ 715086 h 1143711"/>
              <a:gd name="connsiteX7" fmla="*/ 86641 w 962941"/>
              <a:gd name="connsiteY7" fmla="*/ 600786 h 1143711"/>
              <a:gd name="connsiteX8" fmla="*/ 134266 w 962941"/>
              <a:gd name="connsiteY8" fmla="*/ 553161 h 1143711"/>
              <a:gd name="connsiteX9" fmla="*/ 143791 w 962941"/>
              <a:gd name="connsiteY9" fmla="*/ 524586 h 1143711"/>
              <a:gd name="connsiteX10" fmla="*/ 172366 w 962941"/>
              <a:gd name="connsiteY10" fmla="*/ 467436 h 1143711"/>
              <a:gd name="connsiteX11" fmla="*/ 191416 w 962941"/>
              <a:gd name="connsiteY11" fmla="*/ 362661 h 1143711"/>
              <a:gd name="connsiteX12" fmla="*/ 210466 w 962941"/>
              <a:gd name="connsiteY12" fmla="*/ 305511 h 1143711"/>
              <a:gd name="connsiteX13" fmla="*/ 243974 w 962941"/>
              <a:gd name="connsiteY13" fmla="*/ 270884 h 1143711"/>
              <a:gd name="connsiteX14" fmla="*/ 254022 w 962941"/>
              <a:gd name="connsiteY14" fmla="*/ 234516 h 1143711"/>
              <a:gd name="connsiteX15" fmla="*/ 284425 w 962941"/>
              <a:gd name="connsiteY15" fmla="*/ 214569 h 1143711"/>
              <a:gd name="connsiteX16" fmla="*/ 300305 w 962941"/>
              <a:gd name="connsiteY16" fmla="*/ 196650 h 1143711"/>
              <a:gd name="connsiteX17" fmla="*/ 361236 w 962941"/>
              <a:gd name="connsiteY17" fmla="*/ 155435 h 1143711"/>
              <a:gd name="connsiteX18" fmla="*/ 389287 w 962941"/>
              <a:gd name="connsiteY18" fmla="*/ 119355 h 1143711"/>
              <a:gd name="connsiteX19" fmla="*/ 419890 w 962941"/>
              <a:gd name="connsiteY19" fmla="*/ 105479 h 1143711"/>
              <a:gd name="connsiteX20" fmla="*/ 446425 w 962941"/>
              <a:gd name="connsiteY20" fmla="*/ 87561 h 1143711"/>
              <a:gd name="connsiteX21" fmla="*/ 458370 w 962941"/>
              <a:gd name="connsiteY21" fmla="*/ 70820 h 1143711"/>
              <a:gd name="connsiteX22" fmla="*/ 500602 w 962941"/>
              <a:gd name="connsiteY22" fmla="*/ 31696 h 1143711"/>
              <a:gd name="connsiteX23" fmla="*/ 562891 w 962941"/>
              <a:gd name="connsiteY23" fmla="*/ 711 h 1143711"/>
              <a:gd name="connsiteX24" fmla="*/ 610516 w 962941"/>
              <a:gd name="connsiteY24" fmla="*/ 10236 h 1143711"/>
              <a:gd name="connsiteX25" fmla="*/ 705766 w 962941"/>
              <a:gd name="connsiteY25" fmla="*/ 19761 h 1143711"/>
              <a:gd name="connsiteX26" fmla="*/ 734341 w 962941"/>
              <a:gd name="connsiteY26" fmla="*/ 38811 h 1143711"/>
              <a:gd name="connsiteX27" fmla="*/ 867691 w 962941"/>
              <a:gd name="connsiteY27" fmla="*/ 57861 h 1143711"/>
              <a:gd name="connsiteX28" fmla="*/ 877216 w 962941"/>
              <a:gd name="connsiteY28" fmla="*/ 95961 h 1143711"/>
              <a:gd name="connsiteX29" fmla="*/ 905791 w 962941"/>
              <a:gd name="connsiteY29" fmla="*/ 105486 h 1143711"/>
              <a:gd name="connsiteX30" fmla="*/ 915316 w 962941"/>
              <a:gd name="connsiteY30" fmla="*/ 172161 h 1143711"/>
              <a:gd name="connsiteX31" fmla="*/ 934366 w 962941"/>
              <a:gd name="connsiteY31" fmla="*/ 200736 h 1143711"/>
              <a:gd name="connsiteX32" fmla="*/ 943891 w 962941"/>
              <a:gd name="connsiteY32" fmla="*/ 229311 h 1143711"/>
              <a:gd name="connsiteX33" fmla="*/ 953416 w 962941"/>
              <a:gd name="connsiteY33" fmla="*/ 315036 h 1143711"/>
              <a:gd name="connsiteX34" fmla="*/ 962941 w 962941"/>
              <a:gd name="connsiteY34" fmla="*/ 353136 h 1143711"/>
              <a:gd name="connsiteX35" fmla="*/ 943891 w 962941"/>
              <a:gd name="connsiteY35" fmla="*/ 467436 h 1143711"/>
              <a:gd name="connsiteX36" fmla="*/ 934366 w 962941"/>
              <a:gd name="connsiteY36" fmla="*/ 515061 h 1143711"/>
              <a:gd name="connsiteX37" fmla="*/ 915316 w 962941"/>
              <a:gd name="connsiteY37" fmla="*/ 543636 h 1143711"/>
              <a:gd name="connsiteX38" fmla="*/ 896266 w 962941"/>
              <a:gd name="connsiteY38" fmla="*/ 610311 h 1143711"/>
              <a:gd name="connsiteX39" fmla="*/ 886741 w 962941"/>
              <a:gd name="connsiteY39" fmla="*/ 638886 h 1143711"/>
              <a:gd name="connsiteX40" fmla="*/ 781966 w 962941"/>
              <a:gd name="connsiteY40" fmla="*/ 667461 h 1143711"/>
              <a:gd name="connsiteX41" fmla="*/ 477166 w 962941"/>
              <a:gd name="connsiteY41" fmla="*/ 667461 h 1143711"/>
              <a:gd name="connsiteX42" fmla="*/ 448591 w 962941"/>
              <a:gd name="connsiteY42" fmla="*/ 696036 h 1143711"/>
              <a:gd name="connsiteX43" fmla="*/ 410491 w 962941"/>
              <a:gd name="connsiteY43" fmla="*/ 743661 h 1143711"/>
              <a:gd name="connsiteX44" fmla="*/ 381916 w 962941"/>
              <a:gd name="connsiteY44" fmla="*/ 772236 h 1143711"/>
              <a:gd name="connsiteX45" fmla="*/ 324766 w 962941"/>
              <a:gd name="connsiteY45" fmla="*/ 791286 h 1143711"/>
              <a:gd name="connsiteX46" fmla="*/ 305716 w 962941"/>
              <a:gd name="connsiteY46" fmla="*/ 819861 h 1143711"/>
              <a:gd name="connsiteX47" fmla="*/ 277141 w 962941"/>
              <a:gd name="connsiteY47" fmla="*/ 838911 h 1143711"/>
              <a:gd name="connsiteX48" fmla="*/ 239041 w 962941"/>
              <a:gd name="connsiteY48" fmla="*/ 896061 h 1143711"/>
              <a:gd name="connsiteX49" fmla="*/ 219991 w 962941"/>
              <a:gd name="connsiteY49" fmla="*/ 924636 h 1143711"/>
              <a:gd name="connsiteX50" fmla="*/ 219991 w 962941"/>
              <a:gd name="connsiteY50" fmla="*/ 1038936 h 1143711"/>
              <a:gd name="connsiteX51" fmla="*/ 210466 w 962941"/>
              <a:gd name="connsiteY51" fmla="*/ 1096086 h 1143711"/>
              <a:gd name="connsiteX52" fmla="*/ 181891 w 962941"/>
              <a:gd name="connsiteY52" fmla="*/ 1115136 h 1143711"/>
              <a:gd name="connsiteX53" fmla="*/ 153316 w 962941"/>
              <a:gd name="connsiteY53" fmla="*/ 1143711 h 1143711"/>
              <a:gd name="connsiteX54" fmla="*/ 124741 w 962941"/>
              <a:gd name="connsiteY54" fmla="*/ 1134186 h 1143711"/>
              <a:gd name="connsiteX55" fmla="*/ 48541 w 962941"/>
              <a:gd name="connsiteY55" fmla="*/ 1124661 h 1143711"/>
              <a:gd name="connsiteX56" fmla="*/ 39016 w 962941"/>
              <a:gd name="connsiteY56" fmla="*/ 1115136 h 1143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962941" h="1143711">
                <a:moveTo>
                  <a:pt x="39016" y="1115136"/>
                </a:moveTo>
                <a:cubicBezTo>
                  <a:pt x="34253" y="1105611"/>
                  <a:pt x="27612" y="1082804"/>
                  <a:pt x="19966" y="1067511"/>
                </a:cubicBezTo>
                <a:cubicBezTo>
                  <a:pt x="14846" y="1057272"/>
                  <a:pt x="1325" y="1050376"/>
                  <a:pt x="916" y="1038936"/>
                </a:cubicBezTo>
                <a:cubicBezTo>
                  <a:pt x="-1919" y="959548"/>
                  <a:pt x="1978" y="879797"/>
                  <a:pt x="10441" y="800811"/>
                </a:cubicBezTo>
                <a:cubicBezTo>
                  <a:pt x="11661" y="789429"/>
                  <a:pt x="24371" y="782475"/>
                  <a:pt x="29491" y="772236"/>
                </a:cubicBezTo>
                <a:cubicBezTo>
                  <a:pt x="33981" y="763256"/>
                  <a:pt x="34526" y="752641"/>
                  <a:pt x="39016" y="743661"/>
                </a:cubicBezTo>
                <a:cubicBezTo>
                  <a:pt x="44136" y="733422"/>
                  <a:pt x="53417" y="725547"/>
                  <a:pt x="58066" y="715086"/>
                </a:cubicBezTo>
                <a:cubicBezTo>
                  <a:pt x="111410" y="595061"/>
                  <a:pt x="46705" y="720593"/>
                  <a:pt x="86641" y="600786"/>
                </a:cubicBezTo>
                <a:cubicBezTo>
                  <a:pt x="95712" y="573572"/>
                  <a:pt x="112495" y="567675"/>
                  <a:pt x="134266" y="553161"/>
                </a:cubicBezTo>
                <a:cubicBezTo>
                  <a:pt x="137441" y="543636"/>
                  <a:pt x="139301" y="533566"/>
                  <a:pt x="143791" y="524586"/>
                </a:cubicBezTo>
                <a:cubicBezTo>
                  <a:pt x="171621" y="468926"/>
                  <a:pt x="156405" y="523299"/>
                  <a:pt x="172366" y="467436"/>
                </a:cubicBezTo>
                <a:cubicBezTo>
                  <a:pt x="199581" y="372183"/>
                  <a:pt x="159040" y="502959"/>
                  <a:pt x="191416" y="362661"/>
                </a:cubicBezTo>
                <a:cubicBezTo>
                  <a:pt x="195931" y="343095"/>
                  <a:pt x="201706" y="320807"/>
                  <a:pt x="210466" y="305511"/>
                </a:cubicBezTo>
                <a:cubicBezTo>
                  <a:pt x="219226" y="290215"/>
                  <a:pt x="236715" y="282716"/>
                  <a:pt x="243974" y="270884"/>
                </a:cubicBezTo>
                <a:cubicBezTo>
                  <a:pt x="251233" y="259052"/>
                  <a:pt x="247280" y="243902"/>
                  <a:pt x="254022" y="234516"/>
                </a:cubicBezTo>
                <a:cubicBezTo>
                  <a:pt x="260764" y="225130"/>
                  <a:pt x="276711" y="220880"/>
                  <a:pt x="284425" y="214569"/>
                </a:cubicBezTo>
                <a:cubicBezTo>
                  <a:pt x="292139" y="208258"/>
                  <a:pt x="291942" y="205624"/>
                  <a:pt x="300305" y="196650"/>
                </a:cubicBezTo>
                <a:cubicBezTo>
                  <a:pt x="308668" y="187676"/>
                  <a:pt x="346406" y="168317"/>
                  <a:pt x="361236" y="155435"/>
                </a:cubicBezTo>
                <a:cubicBezTo>
                  <a:pt x="376066" y="142553"/>
                  <a:pt x="382283" y="127876"/>
                  <a:pt x="389287" y="119355"/>
                </a:cubicBezTo>
                <a:cubicBezTo>
                  <a:pt x="396291" y="110835"/>
                  <a:pt x="414610" y="112667"/>
                  <a:pt x="419890" y="105479"/>
                </a:cubicBezTo>
                <a:cubicBezTo>
                  <a:pt x="425170" y="98291"/>
                  <a:pt x="440352" y="94157"/>
                  <a:pt x="446425" y="87561"/>
                </a:cubicBezTo>
                <a:cubicBezTo>
                  <a:pt x="452498" y="80965"/>
                  <a:pt x="449340" y="80131"/>
                  <a:pt x="458370" y="70820"/>
                </a:cubicBezTo>
                <a:cubicBezTo>
                  <a:pt x="467400" y="61509"/>
                  <a:pt x="485661" y="67514"/>
                  <a:pt x="500602" y="31696"/>
                </a:cubicBezTo>
                <a:cubicBezTo>
                  <a:pt x="532352" y="34871"/>
                  <a:pt x="544572" y="4288"/>
                  <a:pt x="562891" y="711"/>
                </a:cubicBezTo>
                <a:cubicBezTo>
                  <a:pt x="581210" y="-2866"/>
                  <a:pt x="594469" y="8096"/>
                  <a:pt x="610516" y="10236"/>
                </a:cubicBezTo>
                <a:cubicBezTo>
                  <a:pt x="642144" y="14453"/>
                  <a:pt x="674016" y="16586"/>
                  <a:pt x="705766" y="19761"/>
                </a:cubicBezTo>
                <a:cubicBezTo>
                  <a:pt x="715291" y="26111"/>
                  <a:pt x="724102" y="33691"/>
                  <a:pt x="734341" y="38811"/>
                </a:cubicBezTo>
                <a:cubicBezTo>
                  <a:pt x="770990" y="57135"/>
                  <a:pt x="840922" y="55427"/>
                  <a:pt x="867691" y="57861"/>
                </a:cubicBezTo>
                <a:cubicBezTo>
                  <a:pt x="870866" y="70561"/>
                  <a:pt x="869038" y="85739"/>
                  <a:pt x="877216" y="95961"/>
                </a:cubicBezTo>
                <a:cubicBezTo>
                  <a:pt x="883488" y="103801"/>
                  <a:pt x="901301" y="96506"/>
                  <a:pt x="905791" y="105486"/>
                </a:cubicBezTo>
                <a:cubicBezTo>
                  <a:pt x="915831" y="125566"/>
                  <a:pt x="908865" y="150657"/>
                  <a:pt x="915316" y="172161"/>
                </a:cubicBezTo>
                <a:cubicBezTo>
                  <a:pt x="918605" y="183126"/>
                  <a:pt x="929246" y="190497"/>
                  <a:pt x="934366" y="200736"/>
                </a:cubicBezTo>
                <a:cubicBezTo>
                  <a:pt x="938856" y="209716"/>
                  <a:pt x="940716" y="219786"/>
                  <a:pt x="943891" y="229311"/>
                </a:cubicBezTo>
                <a:cubicBezTo>
                  <a:pt x="947066" y="257886"/>
                  <a:pt x="949044" y="286619"/>
                  <a:pt x="953416" y="315036"/>
                </a:cubicBezTo>
                <a:cubicBezTo>
                  <a:pt x="955407" y="327975"/>
                  <a:pt x="962941" y="340045"/>
                  <a:pt x="962941" y="353136"/>
                </a:cubicBezTo>
                <a:cubicBezTo>
                  <a:pt x="962941" y="459615"/>
                  <a:pt x="958794" y="407823"/>
                  <a:pt x="943891" y="467436"/>
                </a:cubicBezTo>
                <a:cubicBezTo>
                  <a:pt x="939964" y="483142"/>
                  <a:pt x="940050" y="499902"/>
                  <a:pt x="934366" y="515061"/>
                </a:cubicBezTo>
                <a:cubicBezTo>
                  <a:pt x="930346" y="525780"/>
                  <a:pt x="920436" y="533397"/>
                  <a:pt x="915316" y="543636"/>
                </a:cubicBezTo>
                <a:cubicBezTo>
                  <a:pt x="907703" y="558861"/>
                  <a:pt x="900335" y="596069"/>
                  <a:pt x="896266" y="610311"/>
                </a:cubicBezTo>
                <a:cubicBezTo>
                  <a:pt x="893508" y="619965"/>
                  <a:pt x="894911" y="633050"/>
                  <a:pt x="886741" y="638886"/>
                </a:cubicBezTo>
                <a:cubicBezTo>
                  <a:pt x="867942" y="652314"/>
                  <a:pt x="805979" y="662658"/>
                  <a:pt x="781966" y="667461"/>
                </a:cubicBezTo>
                <a:cubicBezTo>
                  <a:pt x="672150" y="630856"/>
                  <a:pt x="706891" y="638745"/>
                  <a:pt x="477166" y="667461"/>
                </a:cubicBezTo>
                <a:cubicBezTo>
                  <a:pt x="463800" y="669132"/>
                  <a:pt x="458116" y="686511"/>
                  <a:pt x="448591" y="696036"/>
                </a:cubicBezTo>
                <a:cubicBezTo>
                  <a:pt x="432954" y="742946"/>
                  <a:pt x="450261" y="710520"/>
                  <a:pt x="410491" y="743661"/>
                </a:cubicBezTo>
                <a:cubicBezTo>
                  <a:pt x="400143" y="752285"/>
                  <a:pt x="393691" y="765694"/>
                  <a:pt x="381916" y="772236"/>
                </a:cubicBezTo>
                <a:cubicBezTo>
                  <a:pt x="364363" y="781988"/>
                  <a:pt x="324766" y="791286"/>
                  <a:pt x="324766" y="791286"/>
                </a:cubicBezTo>
                <a:cubicBezTo>
                  <a:pt x="318416" y="800811"/>
                  <a:pt x="313811" y="811766"/>
                  <a:pt x="305716" y="819861"/>
                </a:cubicBezTo>
                <a:cubicBezTo>
                  <a:pt x="297621" y="827956"/>
                  <a:pt x="284679" y="830296"/>
                  <a:pt x="277141" y="838911"/>
                </a:cubicBezTo>
                <a:cubicBezTo>
                  <a:pt x="262064" y="856141"/>
                  <a:pt x="251741" y="877011"/>
                  <a:pt x="239041" y="896061"/>
                </a:cubicBezTo>
                <a:lnTo>
                  <a:pt x="219991" y="924636"/>
                </a:lnTo>
                <a:cubicBezTo>
                  <a:pt x="238077" y="978895"/>
                  <a:pt x="232144" y="947790"/>
                  <a:pt x="219991" y="1038936"/>
                </a:cubicBezTo>
                <a:cubicBezTo>
                  <a:pt x="217439" y="1058079"/>
                  <a:pt x="219103" y="1078812"/>
                  <a:pt x="210466" y="1096086"/>
                </a:cubicBezTo>
                <a:cubicBezTo>
                  <a:pt x="205346" y="1106325"/>
                  <a:pt x="190685" y="1107807"/>
                  <a:pt x="181891" y="1115136"/>
                </a:cubicBezTo>
                <a:cubicBezTo>
                  <a:pt x="171543" y="1123760"/>
                  <a:pt x="162841" y="1134186"/>
                  <a:pt x="153316" y="1143711"/>
                </a:cubicBezTo>
                <a:cubicBezTo>
                  <a:pt x="143791" y="1140536"/>
                  <a:pt x="134619" y="1135982"/>
                  <a:pt x="124741" y="1134186"/>
                </a:cubicBezTo>
                <a:cubicBezTo>
                  <a:pt x="99556" y="1129607"/>
                  <a:pt x="73237" y="1131396"/>
                  <a:pt x="48541" y="1124661"/>
                </a:cubicBezTo>
                <a:cubicBezTo>
                  <a:pt x="17324" y="1116147"/>
                  <a:pt x="43779" y="1124661"/>
                  <a:pt x="39016" y="1115136"/>
                </a:cubicBezTo>
                <a:close/>
              </a:path>
            </a:pathLst>
          </a:custGeom>
          <a:solidFill>
            <a:srgbClr val="FF656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34262" y="4312027"/>
            <a:ext cx="352275" cy="1409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84219" y="3741142"/>
            <a:ext cx="352275" cy="1409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336481" y="3423822"/>
            <a:ext cx="352275" cy="1409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CFDFF"/>
              </a:clrFrom>
              <a:clrTo>
                <a:srgbClr val="FC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596188" y="3900266"/>
            <a:ext cx="193621" cy="13291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CFDFF"/>
              </a:clrFrom>
              <a:clrTo>
                <a:srgbClr val="FC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42860" y="4050063"/>
            <a:ext cx="193621" cy="13291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CFDFF"/>
              </a:clrFrom>
              <a:clrTo>
                <a:srgbClr val="FCFD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688756" y="3674687"/>
            <a:ext cx="193621" cy="132910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0" lon="1080000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Полилиния 19"/>
          <p:cNvSpPr/>
          <p:nvPr/>
        </p:nvSpPr>
        <p:spPr>
          <a:xfrm>
            <a:off x="6346697" y="2590800"/>
            <a:ext cx="663703" cy="2082800"/>
          </a:xfrm>
          <a:custGeom>
            <a:avLst/>
            <a:gdLst>
              <a:gd name="connsiteX0" fmla="*/ 663703 w 663703"/>
              <a:gd name="connsiteY0" fmla="*/ 0 h 2082800"/>
              <a:gd name="connsiteX1" fmla="*/ 638303 w 663703"/>
              <a:gd name="connsiteY1" fmla="*/ 203200 h 2082800"/>
              <a:gd name="connsiteX2" fmla="*/ 574803 w 663703"/>
              <a:gd name="connsiteY2" fmla="*/ 279400 h 2082800"/>
              <a:gd name="connsiteX3" fmla="*/ 562103 w 663703"/>
              <a:gd name="connsiteY3" fmla="*/ 317500 h 2082800"/>
              <a:gd name="connsiteX4" fmla="*/ 511303 w 663703"/>
              <a:gd name="connsiteY4" fmla="*/ 393700 h 2082800"/>
              <a:gd name="connsiteX5" fmla="*/ 498603 w 663703"/>
              <a:gd name="connsiteY5" fmla="*/ 431800 h 2082800"/>
              <a:gd name="connsiteX6" fmla="*/ 473203 w 663703"/>
              <a:gd name="connsiteY6" fmla="*/ 469900 h 2082800"/>
              <a:gd name="connsiteX7" fmla="*/ 397003 w 663703"/>
              <a:gd name="connsiteY7" fmla="*/ 558800 h 2082800"/>
              <a:gd name="connsiteX8" fmla="*/ 384303 w 663703"/>
              <a:gd name="connsiteY8" fmla="*/ 635000 h 2082800"/>
              <a:gd name="connsiteX9" fmla="*/ 371603 w 663703"/>
              <a:gd name="connsiteY9" fmla="*/ 673100 h 2082800"/>
              <a:gd name="connsiteX10" fmla="*/ 358903 w 663703"/>
              <a:gd name="connsiteY10" fmla="*/ 723900 h 2082800"/>
              <a:gd name="connsiteX11" fmla="*/ 333503 w 663703"/>
              <a:gd name="connsiteY11" fmla="*/ 838200 h 2082800"/>
              <a:gd name="connsiteX12" fmla="*/ 308103 w 663703"/>
              <a:gd name="connsiteY12" fmla="*/ 914400 h 2082800"/>
              <a:gd name="connsiteX13" fmla="*/ 295403 w 663703"/>
              <a:gd name="connsiteY13" fmla="*/ 965200 h 2082800"/>
              <a:gd name="connsiteX14" fmla="*/ 282703 w 663703"/>
              <a:gd name="connsiteY14" fmla="*/ 1028700 h 2082800"/>
              <a:gd name="connsiteX15" fmla="*/ 257303 w 663703"/>
              <a:gd name="connsiteY15" fmla="*/ 1066800 h 2082800"/>
              <a:gd name="connsiteX16" fmla="*/ 244603 w 663703"/>
              <a:gd name="connsiteY16" fmla="*/ 1104900 h 2082800"/>
              <a:gd name="connsiteX17" fmla="*/ 219203 w 663703"/>
              <a:gd name="connsiteY17" fmla="*/ 1143000 h 2082800"/>
              <a:gd name="connsiteX18" fmla="*/ 193803 w 663703"/>
              <a:gd name="connsiteY18" fmla="*/ 1219200 h 2082800"/>
              <a:gd name="connsiteX19" fmla="*/ 168403 w 663703"/>
              <a:gd name="connsiteY19" fmla="*/ 1295400 h 2082800"/>
              <a:gd name="connsiteX20" fmla="*/ 143003 w 663703"/>
              <a:gd name="connsiteY20" fmla="*/ 1333500 h 2082800"/>
              <a:gd name="connsiteX21" fmla="*/ 117603 w 663703"/>
              <a:gd name="connsiteY21" fmla="*/ 1409700 h 2082800"/>
              <a:gd name="connsiteX22" fmla="*/ 92203 w 663703"/>
              <a:gd name="connsiteY22" fmla="*/ 1447800 h 2082800"/>
              <a:gd name="connsiteX23" fmla="*/ 66803 w 663703"/>
              <a:gd name="connsiteY23" fmla="*/ 1536700 h 2082800"/>
              <a:gd name="connsiteX24" fmla="*/ 28703 w 663703"/>
              <a:gd name="connsiteY24" fmla="*/ 1676400 h 2082800"/>
              <a:gd name="connsiteX25" fmla="*/ 3303 w 663703"/>
              <a:gd name="connsiteY25" fmla="*/ 1778000 h 2082800"/>
              <a:gd name="connsiteX26" fmla="*/ 28703 w 663703"/>
              <a:gd name="connsiteY26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63703" h="2082800">
                <a:moveTo>
                  <a:pt x="663703" y="0"/>
                </a:moveTo>
                <a:cubicBezTo>
                  <a:pt x="662174" y="18349"/>
                  <a:pt x="659045" y="154801"/>
                  <a:pt x="638303" y="203200"/>
                </a:cubicBezTo>
                <a:cubicBezTo>
                  <a:pt x="625042" y="234142"/>
                  <a:pt x="597689" y="256514"/>
                  <a:pt x="574803" y="279400"/>
                </a:cubicBezTo>
                <a:cubicBezTo>
                  <a:pt x="570570" y="292100"/>
                  <a:pt x="568604" y="305798"/>
                  <a:pt x="562103" y="317500"/>
                </a:cubicBezTo>
                <a:cubicBezTo>
                  <a:pt x="547278" y="344185"/>
                  <a:pt x="520956" y="364740"/>
                  <a:pt x="511303" y="393700"/>
                </a:cubicBezTo>
                <a:cubicBezTo>
                  <a:pt x="507070" y="406400"/>
                  <a:pt x="504590" y="419826"/>
                  <a:pt x="498603" y="431800"/>
                </a:cubicBezTo>
                <a:cubicBezTo>
                  <a:pt x="491777" y="445452"/>
                  <a:pt x="482075" y="457480"/>
                  <a:pt x="473203" y="469900"/>
                </a:cubicBezTo>
                <a:cubicBezTo>
                  <a:pt x="432473" y="526922"/>
                  <a:pt x="443158" y="512645"/>
                  <a:pt x="397003" y="558800"/>
                </a:cubicBezTo>
                <a:cubicBezTo>
                  <a:pt x="392770" y="584200"/>
                  <a:pt x="389889" y="609863"/>
                  <a:pt x="384303" y="635000"/>
                </a:cubicBezTo>
                <a:cubicBezTo>
                  <a:pt x="381399" y="648068"/>
                  <a:pt x="375281" y="660228"/>
                  <a:pt x="371603" y="673100"/>
                </a:cubicBezTo>
                <a:cubicBezTo>
                  <a:pt x="366808" y="689883"/>
                  <a:pt x="362689" y="706861"/>
                  <a:pt x="358903" y="723900"/>
                </a:cubicBezTo>
                <a:cubicBezTo>
                  <a:pt x="348545" y="770513"/>
                  <a:pt x="346777" y="793953"/>
                  <a:pt x="333503" y="838200"/>
                </a:cubicBezTo>
                <a:cubicBezTo>
                  <a:pt x="325810" y="863845"/>
                  <a:pt x="314597" y="888425"/>
                  <a:pt x="308103" y="914400"/>
                </a:cubicBezTo>
                <a:cubicBezTo>
                  <a:pt x="303870" y="931333"/>
                  <a:pt x="299189" y="948161"/>
                  <a:pt x="295403" y="965200"/>
                </a:cubicBezTo>
                <a:cubicBezTo>
                  <a:pt x="290720" y="986272"/>
                  <a:pt x="290282" y="1008489"/>
                  <a:pt x="282703" y="1028700"/>
                </a:cubicBezTo>
                <a:cubicBezTo>
                  <a:pt x="277344" y="1042992"/>
                  <a:pt x="264129" y="1053148"/>
                  <a:pt x="257303" y="1066800"/>
                </a:cubicBezTo>
                <a:cubicBezTo>
                  <a:pt x="251316" y="1078774"/>
                  <a:pt x="250590" y="1092926"/>
                  <a:pt x="244603" y="1104900"/>
                </a:cubicBezTo>
                <a:cubicBezTo>
                  <a:pt x="237777" y="1118552"/>
                  <a:pt x="225402" y="1129052"/>
                  <a:pt x="219203" y="1143000"/>
                </a:cubicBezTo>
                <a:cubicBezTo>
                  <a:pt x="208329" y="1167466"/>
                  <a:pt x="202270" y="1193800"/>
                  <a:pt x="193803" y="1219200"/>
                </a:cubicBezTo>
                <a:lnTo>
                  <a:pt x="168403" y="1295400"/>
                </a:lnTo>
                <a:cubicBezTo>
                  <a:pt x="163576" y="1309880"/>
                  <a:pt x="149202" y="1319552"/>
                  <a:pt x="143003" y="1333500"/>
                </a:cubicBezTo>
                <a:cubicBezTo>
                  <a:pt x="132129" y="1357966"/>
                  <a:pt x="132455" y="1387423"/>
                  <a:pt x="117603" y="1409700"/>
                </a:cubicBezTo>
                <a:cubicBezTo>
                  <a:pt x="109136" y="1422400"/>
                  <a:pt x="99029" y="1434148"/>
                  <a:pt x="92203" y="1447800"/>
                </a:cubicBezTo>
                <a:cubicBezTo>
                  <a:pt x="82053" y="1468100"/>
                  <a:pt x="72228" y="1517711"/>
                  <a:pt x="66803" y="1536700"/>
                </a:cubicBezTo>
                <a:cubicBezTo>
                  <a:pt x="42474" y="1621850"/>
                  <a:pt x="58887" y="1525482"/>
                  <a:pt x="28703" y="1676400"/>
                </a:cubicBezTo>
                <a:cubicBezTo>
                  <a:pt x="13378" y="1753027"/>
                  <a:pt x="22829" y="1719422"/>
                  <a:pt x="3303" y="1778000"/>
                </a:cubicBezTo>
                <a:cubicBezTo>
                  <a:pt x="16433" y="2066856"/>
                  <a:pt x="-25690" y="1974013"/>
                  <a:pt x="28703" y="2082800"/>
                </a:cubicBezTo>
              </a:path>
            </a:pathLst>
          </a:custGeom>
          <a:noFill/>
          <a:ln w="28575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>
            <a:off x="4876800" y="2324100"/>
            <a:ext cx="1092652" cy="2806705"/>
          </a:xfrm>
          <a:custGeom>
            <a:avLst/>
            <a:gdLst>
              <a:gd name="connsiteX0" fmla="*/ 1079500 w 1092652"/>
              <a:gd name="connsiteY0" fmla="*/ 0 h 2806705"/>
              <a:gd name="connsiteX1" fmla="*/ 1092200 w 1092652"/>
              <a:gd name="connsiteY1" fmla="*/ 76200 h 2806705"/>
              <a:gd name="connsiteX2" fmla="*/ 1066800 w 1092652"/>
              <a:gd name="connsiteY2" fmla="*/ 114300 h 2806705"/>
              <a:gd name="connsiteX3" fmla="*/ 1016000 w 1092652"/>
              <a:gd name="connsiteY3" fmla="*/ 190500 h 2806705"/>
              <a:gd name="connsiteX4" fmla="*/ 977900 w 1092652"/>
              <a:gd name="connsiteY4" fmla="*/ 254000 h 2806705"/>
              <a:gd name="connsiteX5" fmla="*/ 901700 w 1092652"/>
              <a:gd name="connsiteY5" fmla="*/ 342900 h 2806705"/>
              <a:gd name="connsiteX6" fmla="*/ 863600 w 1092652"/>
              <a:gd name="connsiteY6" fmla="*/ 431800 h 2806705"/>
              <a:gd name="connsiteX7" fmla="*/ 825500 w 1092652"/>
              <a:gd name="connsiteY7" fmla="*/ 469900 h 2806705"/>
              <a:gd name="connsiteX8" fmla="*/ 800100 w 1092652"/>
              <a:gd name="connsiteY8" fmla="*/ 520700 h 2806705"/>
              <a:gd name="connsiteX9" fmla="*/ 762000 w 1092652"/>
              <a:gd name="connsiteY9" fmla="*/ 558800 h 2806705"/>
              <a:gd name="connsiteX10" fmla="*/ 685800 w 1092652"/>
              <a:gd name="connsiteY10" fmla="*/ 635000 h 2806705"/>
              <a:gd name="connsiteX11" fmla="*/ 635000 w 1092652"/>
              <a:gd name="connsiteY11" fmla="*/ 736600 h 2806705"/>
              <a:gd name="connsiteX12" fmla="*/ 622300 w 1092652"/>
              <a:gd name="connsiteY12" fmla="*/ 774700 h 2806705"/>
              <a:gd name="connsiteX13" fmla="*/ 596900 w 1092652"/>
              <a:gd name="connsiteY13" fmla="*/ 812800 h 2806705"/>
              <a:gd name="connsiteX14" fmla="*/ 546100 w 1092652"/>
              <a:gd name="connsiteY14" fmla="*/ 927100 h 2806705"/>
              <a:gd name="connsiteX15" fmla="*/ 508000 w 1092652"/>
              <a:gd name="connsiteY15" fmla="*/ 1066800 h 2806705"/>
              <a:gd name="connsiteX16" fmla="*/ 495300 w 1092652"/>
              <a:gd name="connsiteY16" fmla="*/ 1155700 h 2806705"/>
              <a:gd name="connsiteX17" fmla="*/ 482600 w 1092652"/>
              <a:gd name="connsiteY17" fmla="*/ 1193800 h 2806705"/>
              <a:gd name="connsiteX18" fmla="*/ 457200 w 1092652"/>
              <a:gd name="connsiteY18" fmla="*/ 1282700 h 2806705"/>
              <a:gd name="connsiteX19" fmla="*/ 431800 w 1092652"/>
              <a:gd name="connsiteY19" fmla="*/ 1422400 h 2806705"/>
              <a:gd name="connsiteX20" fmla="*/ 406400 w 1092652"/>
              <a:gd name="connsiteY20" fmla="*/ 1460500 h 2806705"/>
              <a:gd name="connsiteX21" fmla="*/ 381000 w 1092652"/>
              <a:gd name="connsiteY21" fmla="*/ 1549400 h 2806705"/>
              <a:gd name="connsiteX22" fmla="*/ 355600 w 1092652"/>
              <a:gd name="connsiteY22" fmla="*/ 1587500 h 2806705"/>
              <a:gd name="connsiteX23" fmla="*/ 330200 w 1092652"/>
              <a:gd name="connsiteY23" fmla="*/ 1663700 h 2806705"/>
              <a:gd name="connsiteX24" fmla="*/ 292100 w 1092652"/>
              <a:gd name="connsiteY24" fmla="*/ 1778000 h 2806705"/>
              <a:gd name="connsiteX25" fmla="*/ 266700 w 1092652"/>
              <a:gd name="connsiteY25" fmla="*/ 1816100 h 2806705"/>
              <a:gd name="connsiteX26" fmla="*/ 254000 w 1092652"/>
              <a:gd name="connsiteY26" fmla="*/ 1854200 h 2806705"/>
              <a:gd name="connsiteX27" fmla="*/ 228600 w 1092652"/>
              <a:gd name="connsiteY27" fmla="*/ 1892300 h 2806705"/>
              <a:gd name="connsiteX28" fmla="*/ 215900 w 1092652"/>
              <a:gd name="connsiteY28" fmla="*/ 1930400 h 2806705"/>
              <a:gd name="connsiteX29" fmla="*/ 177800 w 1092652"/>
              <a:gd name="connsiteY29" fmla="*/ 2006600 h 2806705"/>
              <a:gd name="connsiteX30" fmla="*/ 152400 w 1092652"/>
              <a:gd name="connsiteY30" fmla="*/ 2146300 h 2806705"/>
              <a:gd name="connsiteX31" fmla="*/ 114300 w 1092652"/>
              <a:gd name="connsiteY31" fmla="*/ 2260600 h 2806705"/>
              <a:gd name="connsiteX32" fmla="*/ 101600 w 1092652"/>
              <a:gd name="connsiteY32" fmla="*/ 2311400 h 2806705"/>
              <a:gd name="connsiteX33" fmla="*/ 63500 w 1092652"/>
              <a:gd name="connsiteY33" fmla="*/ 2425700 h 2806705"/>
              <a:gd name="connsiteX34" fmla="*/ 50800 w 1092652"/>
              <a:gd name="connsiteY34" fmla="*/ 2463800 h 2806705"/>
              <a:gd name="connsiteX35" fmla="*/ 38100 w 1092652"/>
              <a:gd name="connsiteY35" fmla="*/ 2501900 h 2806705"/>
              <a:gd name="connsiteX36" fmla="*/ 12700 w 1092652"/>
              <a:gd name="connsiteY36" fmla="*/ 2540000 h 2806705"/>
              <a:gd name="connsiteX37" fmla="*/ 0 w 1092652"/>
              <a:gd name="connsiteY37" fmla="*/ 2590800 h 2806705"/>
              <a:gd name="connsiteX38" fmla="*/ 0 w 1092652"/>
              <a:gd name="connsiteY38" fmla="*/ 2806700 h 2806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92652" h="2806705">
                <a:moveTo>
                  <a:pt x="1079500" y="0"/>
                </a:moveTo>
                <a:cubicBezTo>
                  <a:pt x="1083733" y="25400"/>
                  <a:pt x="1095044" y="50607"/>
                  <a:pt x="1092200" y="76200"/>
                </a:cubicBezTo>
                <a:cubicBezTo>
                  <a:pt x="1090514" y="91370"/>
                  <a:pt x="1073626" y="100648"/>
                  <a:pt x="1066800" y="114300"/>
                </a:cubicBezTo>
                <a:cubicBezTo>
                  <a:pt x="1003124" y="241652"/>
                  <a:pt x="1124337" y="46050"/>
                  <a:pt x="1016000" y="190500"/>
                </a:cubicBezTo>
                <a:cubicBezTo>
                  <a:pt x="1001189" y="210247"/>
                  <a:pt x="991592" y="233461"/>
                  <a:pt x="977900" y="254000"/>
                </a:cubicBezTo>
                <a:cubicBezTo>
                  <a:pt x="945316" y="302876"/>
                  <a:pt x="940943" y="303657"/>
                  <a:pt x="901700" y="342900"/>
                </a:cubicBezTo>
                <a:cubicBezTo>
                  <a:pt x="891336" y="373992"/>
                  <a:pt x="883217" y="404337"/>
                  <a:pt x="863600" y="431800"/>
                </a:cubicBezTo>
                <a:cubicBezTo>
                  <a:pt x="853161" y="446415"/>
                  <a:pt x="835939" y="455285"/>
                  <a:pt x="825500" y="469900"/>
                </a:cubicBezTo>
                <a:cubicBezTo>
                  <a:pt x="814496" y="485306"/>
                  <a:pt x="811104" y="505294"/>
                  <a:pt x="800100" y="520700"/>
                </a:cubicBezTo>
                <a:cubicBezTo>
                  <a:pt x="789661" y="535315"/>
                  <a:pt x="773689" y="545163"/>
                  <a:pt x="762000" y="558800"/>
                </a:cubicBezTo>
                <a:cubicBezTo>
                  <a:pt x="698989" y="632313"/>
                  <a:pt x="752871" y="590286"/>
                  <a:pt x="685800" y="635000"/>
                </a:cubicBezTo>
                <a:cubicBezTo>
                  <a:pt x="657161" y="720916"/>
                  <a:pt x="694983" y="616633"/>
                  <a:pt x="635000" y="736600"/>
                </a:cubicBezTo>
                <a:cubicBezTo>
                  <a:pt x="629013" y="748574"/>
                  <a:pt x="628287" y="762726"/>
                  <a:pt x="622300" y="774700"/>
                </a:cubicBezTo>
                <a:cubicBezTo>
                  <a:pt x="615474" y="788352"/>
                  <a:pt x="604473" y="799548"/>
                  <a:pt x="596900" y="812800"/>
                </a:cubicBezTo>
                <a:cubicBezTo>
                  <a:pt x="575909" y="849534"/>
                  <a:pt x="560945" y="887514"/>
                  <a:pt x="546100" y="927100"/>
                </a:cubicBezTo>
                <a:cubicBezTo>
                  <a:pt x="528296" y="974578"/>
                  <a:pt x="521171" y="1014117"/>
                  <a:pt x="508000" y="1066800"/>
                </a:cubicBezTo>
                <a:cubicBezTo>
                  <a:pt x="500740" y="1095840"/>
                  <a:pt x="501171" y="1126347"/>
                  <a:pt x="495300" y="1155700"/>
                </a:cubicBezTo>
                <a:cubicBezTo>
                  <a:pt x="492675" y="1168827"/>
                  <a:pt x="486278" y="1180928"/>
                  <a:pt x="482600" y="1193800"/>
                </a:cubicBezTo>
                <a:cubicBezTo>
                  <a:pt x="450706" y="1305428"/>
                  <a:pt x="487650" y="1191349"/>
                  <a:pt x="457200" y="1282700"/>
                </a:cubicBezTo>
                <a:cubicBezTo>
                  <a:pt x="452822" y="1317723"/>
                  <a:pt x="451377" y="1383245"/>
                  <a:pt x="431800" y="1422400"/>
                </a:cubicBezTo>
                <a:cubicBezTo>
                  <a:pt x="424974" y="1436052"/>
                  <a:pt x="414867" y="1447800"/>
                  <a:pt x="406400" y="1460500"/>
                </a:cubicBezTo>
                <a:cubicBezTo>
                  <a:pt x="402331" y="1476776"/>
                  <a:pt x="390110" y="1531180"/>
                  <a:pt x="381000" y="1549400"/>
                </a:cubicBezTo>
                <a:cubicBezTo>
                  <a:pt x="374174" y="1563052"/>
                  <a:pt x="361799" y="1573552"/>
                  <a:pt x="355600" y="1587500"/>
                </a:cubicBezTo>
                <a:cubicBezTo>
                  <a:pt x="344726" y="1611966"/>
                  <a:pt x="338667" y="1638300"/>
                  <a:pt x="330200" y="1663700"/>
                </a:cubicBezTo>
                <a:lnTo>
                  <a:pt x="292100" y="1778000"/>
                </a:lnTo>
                <a:cubicBezTo>
                  <a:pt x="287273" y="1792480"/>
                  <a:pt x="273526" y="1802448"/>
                  <a:pt x="266700" y="1816100"/>
                </a:cubicBezTo>
                <a:cubicBezTo>
                  <a:pt x="260713" y="1828074"/>
                  <a:pt x="259987" y="1842226"/>
                  <a:pt x="254000" y="1854200"/>
                </a:cubicBezTo>
                <a:cubicBezTo>
                  <a:pt x="247174" y="1867852"/>
                  <a:pt x="235426" y="1878648"/>
                  <a:pt x="228600" y="1892300"/>
                </a:cubicBezTo>
                <a:cubicBezTo>
                  <a:pt x="222613" y="1904274"/>
                  <a:pt x="221887" y="1918426"/>
                  <a:pt x="215900" y="1930400"/>
                </a:cubicBezTo>
                <a:cubicBezTo>
                  <a:pt x="178794" y="2004613"/>
                  <a:pt x="199081" y="1932116"/>
                  <a:pt x="177800" y="2006600"/>
                </a:cubicBezTo>
                <a:cubicBezTo>
                  <a:pt x="141513" y="2133604"/>
                  <a:pt x="195569" y="1959236"/>
                  <a:pt x="152400" y="2146300"/>
                </a:cubicBezTo>
                <a:lnTo>
                  <a:pt x="114300" y="2260600"/>
                </a:lnTo>
                <a:cubicBezTo>
                  <a:pt x="108780" y="2277159"/>
                  <a:pt x="106616" y="2294682"/>
                  <a:pt x="101600" y="2311400"/>
                </a:cubicBezTo>
                <a:lnTo>
                  <a:pt x="63500" y="2425700"/>
                </a:lnTo>
                <a:lnTo>
                  <a:pt x="50800" y="2463800"/>
                </a:lnTo>
                <a:cubicBezTo>
                  <a:pt x="46567" y="2476500"/>
                  <a:pt x="45526" y="2490761"/>
                  <a:pt x="38100" y="2501900"/>
                </a:cubicBezTo>
                <a:lnTo>
                  <a:pt x="12700" y="2540000"/>
                </a:lnTo>
                <a:cubicBezTo>
                  <a:pt x="8467" y="2556933"/>
                  <a:pt x="0" y="2573346"/>
                  <a:pt x="0" y="2590800"/>
                </a:cubicBezTo>
                <a:cubicBezTo>
                  <a:pt x="0" y="2810926"/>
                  <a:pt x="85551" y="2806700"/>
                  <a:pt x="0" y="2806700"/>
                </a:cubicBezTo>
              </a:path>
            </a:pathLst>
          </a:custGeom>
          <a:noFill/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4100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66277" y="4382482"/>
            <a:ext cx="144291" cy="259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71527" y="3836859"/>
            <a:ext cx="144291" cy="259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3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28518" y="3403150"/>
            <a:ext cx="144291" cy="259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4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60109" y="2959894"/>
            <a:ext cx="144291" cy="259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5" name="Picture 4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78548" y="2593490"/>
            <a:ext cx="144291" cy="259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22839" y="2588466"/>
            <a:ext cx="84561" cy="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93376" y="2959894"/>
            <a:ext cx="84561" cy="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60393" y="3403150"/>
            <a:ext cx="84561" cy="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15818" y="3836859"/>
            <a:ext cx="84561" cy="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Picture 5"/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282573" y="4366837"/>
            <a:ext cx="84561" cy="741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" name="Выноска со стрелкой вверх 40"/>
          <p:cNvSpPr/>
          <p:nvPr/>
        </p:nvSpPr>
        <p:spPr>
          <a:xfrm>
            <a:off x="3168204" y="5130805"/>
            <a:ext cx="1798750" cy="1637042"/>
          </a:xfrm>
          <a:prstGeom prst="upArrowCallout">
            <a:avLst>
              <a:gd name="adj1" fmla="val 23029"/>
              <a:gd name="adj2" fmla="val 22141"/>
              <a:gd name="adj3" fmla="val 10833"/>
              <a:gd name="adj4" fmla="val 38589"/>
            </a:avLst>
          </a:prstGeom>
          <a:solidFill>
            <a:srgbClr val="FFCCCC"/>
          </a:solidFill>
          <a:ln w="285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2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Из Турции</a:t>
            </a:r>
          </a:p>
          <a:p>
            <a:pPr algn="ctr"/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Zoraki</a:t>
            </a:r>
            <a:r>
              <a:rPr lang="ru-RU" sz="12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Stalker</a:t>
            </a:r>
            <a:r>
              <a:rPr lang="ru-RU" sz="12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. </a:t>
            </a:r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Ekol</a:t>
            </a:r>
            <a:r>
              <a:rPr lang="ru-RU" sz="12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Lady</a:t>
            </a:r>
            <a:r>
              <a:rPr lang="ru-RU" sz="12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, </a:t>
            </a:r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Ekol</a:t>
            </a:r>
            <a:r>
              <a:rPr lang="ru-RU" sz="1200" b="1" u="sng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 </a:t>
            </a:r>
            <a:r>
              <a:rPr lang="ru-RU" sz="1200" b="1" u="sng" dirty="0" err="1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Major</a:t>
            </a:r>
            <a:endParaRPr lang="ru-RU" sz="1200" b="1" i="1" u="sng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pic>
        <p:nvPicPr>
          <p:cNvPr id="4102" name="Picture 6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474194" y="2425700"/>
            <a:ext cx="224185" cy="2163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" name="Picture 6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041900" y="3308143"/>
            <a:ext cx="255082" cy="2461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" name="Picture 6"/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13236" y="4566232"/>
            <a:ext cx="243712" cy="2351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6" name="Прямая со стрелкой 45"/>
          <p:cNvCxnSpPr>
            <a:stCxn id="13" idx="17"/>
          </p:cNvCxnSpPr>
          <p:nvPr/>
        </p:nvCxnSpPr>
        <p:spPr>
          <a:xfrm flipH="1" flipV="1">
            <a:off x="6547693" y="3308143"/>
            <a:ext cx="689667" cy="246922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Прямая со стрелкой 51"/>
          <p:cNvCxnSpPr>
            <a:stCxn id="13" idx="3"/>
          </p:cNvCxnSpPr>
          <p:nvPr/>
        </p:nvCxnSpPr>
        <p:spPr>
          <a:xfrm flipH="1" flipV="1">
            <a:off x="6238423" y="4170778"/>
            <a:ext cx="694243" cy="52665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Прямая со стрелкой 54"/>
          <p:cNvCxnSpPr/>
          <p:nvPr/>
        </p:nvCxnSpPr>
        <p:spPr>
          <a:xfrm flipH="1" flipV="1">
            <a:off x="6390823" y="3732628"/>
            <a:ext cx="694243" cy="52665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7" name="Picture 3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276075">
            <a:off x="6726069" y="3664036"/>
            <a:ext cx="213366" cy="69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59" name="Прямая со стрелкой 58"/>
          <p:cNvCxnSpPr/>
          <p:nvPr/>
        </p:nvCxnSpPr>
        <p:spPr>
          <a:xfrm flipH="1" flipV="1">
            <a:off x="4694778" y="4278301"/>
            <a:ext cx="694243" cy="52665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 стрелкой 59"/>
          <p:cNvCxnSpPr/>
          <p:nvPr/>
        </p:nvCxnSpPr>
        <p:spPr>
          <a:xfrm flipH="1" flipV="1">
            <a:off x="5464711" y="2923822"/>
            <a:ext cx="694470" cy="146338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" name="Picture 3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276075">
            <a:off x="5800183" y="2948902"/>
            <a:ext cx="213366" cy="69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64" name="Прямая со стрелкой 63"/>
          <p:cNvCxnSpPr/>
          <p:nvPr/>
        </p:nvCxnSpPr>
        <p:spPr>
          <a:xfrm flipH="1" flipV="1">
            <a:off x="3588286" y="2989636"/>
            <a:ext cx="694470" cy="146338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167426" y="3996214"/>
            <a:ext cx="2842474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Tx/>
              <a:buChar char="-"/>
            </a:pP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Фильтрационные посты</a:t>
            </a:r>
          </a:p>
          <a:p>
            <a:endParaRPr lang="ru-RU" sz="500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Контрольно пропускные пункты</a:t>
            </a:r>
            <a:endParaRPr lang="ru-RU" sz="500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Специальные операции</a:t>
            </a:r>
          </a:p>
          <a:p>
            <a:endParaRPr lang="ru-RU" sz="500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Межгосударственные специальные операции</a:t>
            </a:r>
          </a:p>
          <a:p>
            <a:endParaRPr lang="ru-RU" sz="500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285750" indent="-285750">
              <a:buFontTx/>
              <a:buChar char="-"/>
            </a:pP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Сотрудничество с международными организациями (OSCE, </a:t>
            </a:r>
            <a:r>
              <a:rPr lang="ru-RU" sz="1600" dirty="0" err="1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Europol</a:t>
            </a:r>
            <a:r>
              <a:rPr lang="ru-RU" sz="1600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EUBAM)</a:t>
            </a:r>
          </a:p>
        </p:txBody>
      </p:sp>
      <p:sp>
        <p:nvSpPr>
          <p:cNvPr id="51" name="Стрелка вправо 50"/>
          <p:cNvSpPr/>
          <p:nvPr/>
        </p:nvSpPr>
        <p:spPr>
          <a:xfrm rot="1224520">
            <a:off x="111911" y="2294335"/>
            <a:ext cx="1429090" cy="575618"/>
          </a:xfrm>
          <a:prstGeom prst="rightArrow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>
                <a:solidFill>
                  <a:srgbClr val="002060"/>
                </a:solidFill>
              </a:rPr>
              <a:t>Из Европы</a:t>
            </a:r>
            <a:endParaRPr lang="ru-RU" dirty="0">
              <a:solidFill>
                <a:srgbClr val="002060"/>
              </a:solidFill>
            </a:endParaRPr>
          </a:p>
        </p:txBody>
      </p:sp>
      <p:pic>
        <p:nvPicPr>
          <p:cNvPr id="4103" name="Picture 7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1003341">
            <a:off x="1200765" y="2700178"/>
            <a:ext cx="243141" cy="1770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3" name="Полилиния 52"/>
          <p:cNvSpPr/>
          <p:nvPr/>
        </p:nvSpPr>
        <p:spPr>
          <a:xfrm>
            <a:off x="4613275" y="5222875"/>
            <a:ext cx="1756157" cy="1070012"/>
          </a:xfrm>
          <a:custGeom>
            <a:avLst/>
            <a:gdLst>
              <a:gd name="connsiteX0" fmla="*/ 1308100 w 1756157"/>
              <a:gd name="connsiteY0" fmla="*/ 476250 h 1070012"/>
              <a:gd name="connsiteX1" fmla="*/ 1323975 w 1756157"/>
              <a:gd name="connsiteY1" fmla="*/ 473075 h 1070012"/>
              <a:gd name="connsiteX2" fmla="*/ 1343025 w 1756157"/>
              <a:gd name="connsiteY2" fmla="*/ 466725 h 1070012"/>
              <a:gd name="connsiteX3" fmla="*/ 1365250 w 1756157"/>
              <a:gd name="connsiteY3" fmla="*/ 438150 h 1070012"/>
              <a:gd name="connsiteX4" fmla="*/ 1371600 w 1756157"/>
              <a:gd name="connsiteY4" fmla="*/ 428625 h 1070012"/>
              <a:gd name="connsiteX5" fmla="*/ 1377950 w 1756157"/>
              <a:gd name="connsiteY5" fmla="*/ 419100 h 1070012"/>
              <a:gd name="connsiteX6" fmla="*/ 1381125 w 1756157"/>
              <a:gd name="connsiteY6" fmla="*/ 409575 h 1070012"/>
              <a:gd name="connsiteX7" fmla="*/ 1390650 w 1756157"/>
              <a:gd name="connsiteY7" fmla="*/ 403225 h 1070012"/>
              <a:gd name="connsiteX8" fmla="*/ 1409700 w 1756157"/>
              <a:gd name="connsiteY8" fmla="*/ 387350 h 1070012"/>
              <a:gd name="connsiteX9" fmla="*/ 1416050 w 1756157"/>
              <a:gd name="connsiteY9" fmla="*/ 365125 h 1070012"/>
              <a:gd name="connsiteX10" fmla="*/ 1425575 w 1756157"/>
              <a:gd name="connsiteY10" fmla="*/ 358775 h 1070012"/>
              <a:gd name="connsiteX11" fmla="*/ 1441450 w 1756157"/>
              <a:gd name="connsiteY11" fmla="*/ 371475 h 1070012"/>
              <a:gd name="connsiteX12" fmla="*/ 1470025 w 1756157"/>
              <a:gd name="connsiteY12" fmla="*/ 387350 h 1070012"/>
              <a:gd name="connsiteX13" fmla="*/ 1479550 w 1756157"/>
              <a:gd name="connsiteY13" fmla="*/ 393700 h 1070012"/>
              <a:gd name="connsiteX14" fmla="*/ 1514475 w 1756157"/>
              <a:gd name="connsiteY14" fmla="*/ 403225 h 1070012"/>
              <a:gd name="connsiteX15" fmla="*/ 1524000 w 1756157"/>
              <a:gd name="connsiteY15" fmla="*/ 406400 h 1070012"/>
              <a:gd name="connsiteX16" fmla="*/ 1543050 w 1756157"/>
              <a:gd name="connsiteY16" fmla="*/ 400050 h 1070012"/>
              <a:gd name="connsiteX17" fmla="*/ 1549400 w 1756157"/>
              <a:gd name="connsiteY17" fmla="*/ 390525 h 1070012"/>
              <a:gd name="connsiteX18" fmla="*/ 1555750 w 1756157"/>
              <a:gd name="connsiteY18" fmla="*/ 371475 h 1070012"/>
              <a:gd name="connsiteX19" fmla="*/ 1584325 w 1756157"/>
              <a:gd name="connsiteY19" fmla="*/ 355600 h 1070012"/>
              <a:gd name="connsiteX20" fmla="*/ 1609725 w 1756157"/>
              <a:gd name="connsiteY20" fmla="*/ 361950 h 1070012"/>
              <a:gd name="connsiteX21" fmla="*/ 1622425 w 1756157"/>
              <a:gd name="connsiteY21" fmla="*/ 365125 h 1070012"/>
              <a:gd name="connsiteX22" fmla="*/ 1695450 w 1756157"/>
              <a:gd name="connsiteY22" fmla="*/ 371475 h 1070012"/>
              <a:gd name="connsiteX23" fmla="*/ 1730375 w 1756157"/>
              <a:gd name="connsiteY23" fmla="*/ 387350 h 1070012"/>
              <a:gd name="connsiteX24" fmla="*/ 1739900 w 1756157"/>
              <a:gd name="connsiteY24" fmla="*/ 393700 h 1070012"/>
              <a:gd name="connsiteX25" fmla="*/ 1749425 w 1756157"/>
              <a:gd name="connsiteY25" fmla="*/ 400050 h 1070012"/>
              <a:gd name="connsiteX26" fmla="*/ 1755775 w 1756157"/>
              <a:gd name="connsiteY26" fmla="*/ 409575 h 1070012"/>
              <a:gd name="connsiteX27" fmla="*/ 1752600 w 1756157"/>
              <a:gd name="connsiteY27" fmla="*/ 454025 h 1070012"/>
              <a:gd name="connsiteX28" fmla="*/ 1739900 w 1756157"/>
              <a:gd name="connsiteY28" fmla="*/ 473075 h 1070012"/>
              <a:gd name="connsiteX29" fmla="*/ 1730375 w 1756157"/>
              <a:gd name="connsiteY29" fmla="*/ 492125 h 1070012"/>
              <a:gd name="connsiteX30" fmla="*/ 1727200 w 1756157"/>
              <a:gd name="connsiteY30" fmla="*/ 508000 h 1070012"/>
              <a:gd name="connsiteX31" fmla="*/ 1724025 w 1756157"/>
              <a:gd name="connsiteY31" fmla="*/ 517525 h 1070012"/>
              <a:gd name="connsiteX32" fmla="*/ 1717675 w 1756157"/>
              <a:gd name="connsiteY32" fmla="*/ 539750 h 1070012"/>
              <a:gd name="connsiteX33" fmla="*/ 1711325 w 1756157"/>
              <a:gd name="connsiteY33" fmla="*/ 549275 h 1070012"/>
              <a:gd name="connsiteX34" fmla="*/ 1708150 w 1756157"/>
              <a:gd name="connsiteY34" fmla="*/ 558800 h 1070012"/>
              <a:gd name="connsiteX35" fmla="*/ 1695450 w 1756157"/>
              <a:gd name="connsiteY35" fmla="*/ 577850 h 1070012"/>
              <a:gd name="connsiteX36" fmla="*/ 1685925 w 1756157"/>
              <a:gd name="connsiteY36" fmla="*/ 606425 h 1070012"/>
              <a:gd name="connsiteX37" fmla="*/ 1682750 w 1756157"/>
              <a:gd name="connsiteY37" fmla="*/ 619125 h 1070012"/>
              <a:gd name="connsiteX38" fmla="*/ 1660525 w 1756157"/>
              <a:gd name="connsiteY38" fmla="*/ 647700 h 1070012"/>
              <a:gd name="connsiteX39" fmla="*/ 1651000 w 1756157"/>
              <a:gd name="connsiteY39" fmla="*/ 654050 h 1070012"/>
              <a:gd name="connsiteX40" fmla="*/ 1625600 w 1756157"/>
              <a:gd name="connsiteY40" fmla="*/ 660400 h 1070012"/>
              <a:gd name="connsiteX41" fmla="*/ 1498600 w 1756157"/>
              <a:gd name="connsiteY41" fmla="*/ 669925 h 1070012"/>
              <a:gd name="connsiteX42" fmla="*/ 1489075 w 1756157"/>
              <a:gd name="connsiteY42" fmla="*/ 673100 h 1070012"/>
              <a:gd name="connsiteX43" fmla="*/ 1441450 w 1756157"/>
              <a:gd name="connsiteY43" fmla="*/ 666750 h 1070012"/>
              <a:gd name="connsiteX44" fmla="*/ 1422400 w 1756157"/>
              <a:gd name="connsiteY44" fmla="*/ 657225 h 1070012"/>
              <a:gd name="connsiteX45" fmla="*/ 1406525 w 1756157"/>
              <a:gd name="connsiteY45" fmla="*/ 641350 h 1070012"/>
              <a:gd name="connsiteX46" fmla="*/ 1400175 w 1756157"/>
              <a:gd name="connsiteY46" fmla="*/ 631825 h 1070012"/>
              <a:gd name="connsiteX47" fmla="*/ 1390650 w 1756157"/>
              <a:gd name="connsiteY47" fmla="*/ 628650 h 1070012"/>
              <a:gd name="connsiteX48" fmla="*/ 1381125 w 1756157"/>
              <a:gd name="connsiteY48" fmla="*/ 622300 h 1070012"/>
              <a:gd name="connsiteX49" fmla="*/ 1371600 w 1756157"/>
              <a:gd name="connsiteY49" fmla="*/ 612775 h 1070012"/>
              <a:gd name="connsiteX50" fmla="*/ 1352550 w 1756157"/>
              <a:gd name="connsiteY50" fmla="*/ 606425 h 1070012"/>
              <a:gd name="connsiteX51" fmla="*/ 1330325 w 1756157"/>
              <a:gd name="connsiteY51" fmla="*/ 600075 h 1070012"/>
              <a:gd name="connsiteX52" fmla="*/ 1311275 w 1756157"/>
              <a:gd name="connsiteY52" fmla="*/ 603250 h 1070012"/>
              <a:gd name="connsiteX53" fmla="*/ 1289050 w 1756157"/>
              <a:gd name="connsiteY53" fmla="*/ 628650 h 1070012"/>
              <a:gd name="connsiteX54" fmla="*/ 1279525 w 1756157"/>
              <a:gd name="connsiteY54" fmla="*/ 638175 h 1070012"/>
              <a:gd name="connsiteX55" fmla="*/ 1266825 w 1756157"/>
              <a:gd name="connsiteY55" fmla="*/ 657225 h 1070012"/>
              <a:gd name="connsiteX56" fmla="*/ 1257300 w 1756157"/>
              <a:gd name="connsiteY56" fmla="*/ 660400 h 1070012"/>
              <a:gd name="connsiteX57" fmla="*/ 1225550 w 1756157"/>
              <a:gd name="connsiteY57" fmla="*/ 708025 h 1070012"/>
              <a:gd name="connsiteX58" fmla="*/ 1212850 w 1756157"/>
              <a:gd name="connsiteY58" fmla="*/ 727075 h 1070012"/>
              <a:gd name="connsiteX59" fmla="*/ 1206500 w 1756157"/>
              <a:gd name="connsiteY59" fmla="*/ 736600 h 1070012"/>
              <a:gd name="connsiteX60" fmla="*/ 1187450 w 1756157"/>
              <a:gd name="connsiteY60" fmla="*/ 746125 h 1070012"/>
              <a:gd name="connsiteX61" fmla="*/ 1158875 w 1756157"/>
              <a:gd name="connsiteY61" fmla="*/ 762000 h 1070012"/>
              <a:gd name="connsiteX62" fmla="*/ 1139825 w 1756157"/>
              <a:gd name="connsiteY62" fmla="*/ 774700 h 1070012"/>
              <a:gd name="connsiteX63" fmla="*/ 1127125 w 1756157"/>
              <a:gd name="connsiteY63" fmla="*/ 777875 h 1070012"/>
              <a:gd name="connsiteX64" fmla="*/ 1104900 w 1756157"/>
              <a:gd name="connsiteY64" fmla="*/ 781050 h 1070012"/>
              <a:gd name="connsiteX65" fmla="*/ 1095375 w 1756157"/>
              <a:gd name="connsiteY65" fmla="*/ 784225 h 1070012"/>
              <a:gd name="connsiteX66" fmla="*/ 1063625 w 1756157"/>
              <a:gd name="connsiteY66" fmla="*/ 790575 h 1070012"/>
              <a:gd name="connsiteX67" fmla="*/ 1044575 w 1756157"/>
              <a:gd name="connsiteY67" fmla="*/ 803275 h 1070012"/>
              <a:gd name="connsiteX68" fmla="*/ 977900 w 1756157"/>
              <a:gd name="connsiteY68" fmla="*/ 812800 h 1070012"/>
              <a:gd name="connsiteX69" fmla="*/ 949325 w 1756157"/>
              <a:gd name="connsiteY69" fmla="*/ 825500 h 1070012"/>
              <a:gd name="connsiteX70" fmla="*/ 930275 w 1756157"/>
              <a:gd name="connsiteY70" fmla="*/ 844550 h 1070012"/>
              <a:gd name="connsiteX71" fmla="*/ 920750 w 1756157"/>
              <a:gd name="connsiteY71" fmla="*/ 854075 h 1070012"/>
              <a:gd name="connsiteX72" fmla="*/ 911225 w 1756157"/>
              <a:gd name="connsiteY72" fmla="*/ 860425 h 1070012"/>
              <a:gd name="connsiteX73" fmla="*/ 889000 w 1756157"/>
              <a:gd name="connsiteY73" fmla="*/ 866775 h 1070012"/>
              <a:gd name="connsiteX74" fmla="*/ 879475 w 1756157"/>
              <a:gd name="connsiteY74" fmla="*/ 869950 h 1070012"/>
              <a:gd name="connsiteX75" fmla="*/ 869950 w 1756157"/>
              <a:gd name="connsiteY75" fmla="*/ 889000 h 1070012"/>
              <a:gd name="connsiteX76" fmla="*/ 860425 w 1756157"/>
              <a:gd name="connsiteY76" fmla="*/ 895350 h 1070012"/>
              <a:gd name="connsiteX77" fmla="*/ 844550 w 1756157"/>
              <a:gd name="connsiteY77" fmla="*/ 911225 h 1070012"/>
              <a:gd name="connsiteX78" fmla="*/ 838200 w 1756157"/>
              <a:gd name="connsiteY78" fmla="*/ 920750 h 1070012"/>
              <a:gd name="connsiteX79" fmla="*/ 809625 w 1756157"/>
              <a:gd name="connsiteY79" fmla="*/ 949325 h 1070012"/>
              <a:gd name="connsiteX80" fmla="*/ 800100 w 1756157"/>
              <a:gd name="connsiteY80" fmla="*/ 952500 h 1070012"/>
              <a:gd name="connsiteX81" fmla="*/ 777875 w 1756157"/>
              <a:gd name="connsiteY81" fmla="*/ 977900 h 1070012"/>
              <a:gd name="connsiteX82" fmla="*/ 771525 w 1756157"/>
              <a:gd name="connsiteY82" fmla="*/ 987425 h 1070012"/>
              <a:gd name="connsiteX83" fmla="*/ 755650 w 1756157"/>
              <a:gd name="connsiteY83" fmla="*/ 1016000 h 1070012"/>
              <a:gd name="connsiteX84" fmla="*/ 746125 w 1756157"/>
              <a:gd name="connsiteY84" fmla="*/ 1019175 h 1070012"/>
              <a:gd name="connsiteX85" fmla="*/ 727075 w 1756157"/>
              <a:gd name="connsiteY85" fmla="*/ 1031875 h 1070012"/>
              <a:gd name="connsiteX86" fmla="*/ 704850 w 1756157"/>
              <a:gd name="connsiteY86" fmla="*/ 1044575 h 1070012"/>
              <a:gd name="connsiteX87" fmla="*/ 685800 w 1756157"/>
              <a:gd name="connsiteY87" fmla="*/ 1050925 h 1070012"/>
              <a:gd name="connsiteX88" fmla="*/ 663575 w 1756157"/>
              <a:gd name="connsiteY88" fmla="*/ 1057275 h 1070012"/>
              <a:gd name="connsiteX89" fmla="*/ 641350 w 1756157"/>
              <a:gd name="connsiteY89" fmla="*/ 1060450 h 1070012"/>
              <a:gd name="connsiteX90" fmla="*/ 625475 w 1756157"/>
              <a:gd name="connsiteY90" fmla="*/ 1063625 h 1070012"/>
              <a:gd name="connsiteX91" fmla="*/ 555625 w 1756157"/>
              <a:gd name="connsiteY91" fmla="*/ 1066800 h 1070012"/>
              <a:gd name="connsiteX92" fmla="*/ 546100 w 1756157"/>
              <a:gd name="connsiteY92" fmla="*/ 1069975 h 1070012"/>
              <a:gd name="connsiteX93" fmla="*/ 527050 w 1756157"/>
              <a:gd name="connsiteY93" fmla="*/ 1063625 h 1070012"/>
              <a:gd name="connsiteX94" fmla="*/ 508000 w 1756157"/>
              <a:gd name="connsiteY94" fmla="*/ 1060450 h 1070012"/>
              <a:gd name="connsiteX95" fmla="*/ 488950 w 1756157"/>
              <a:gd name="connsiteY95" fmla="*/ 1054100 h 1070012"/>
              <a:gd name="connsiteX96" fmla="*/ 476250 w 1756157"/>
              <a:gd name="connsiteY96" fmla="*/ 1025525 h 1070012"/>
              <a:gd name="connsiteX97" fmla="*/ 457200 w 1756157"/>
              <a:gd name="connsiteY97" fmla="*/ 1012825 h 1070012"/>
              <a:gd name="connsiteX98" fmla="*/ 444500 w 1756157"/>
              <a:gd name="connsiteY98" fmla="*/ 984250 h 1070012"/>
              <a:gd name="connsiteX99" fmla="*/ 431800 w 1756157"/>
              <a:gd name="connsiteY99" fmla="*/ 965200 h 1070012"/>
              <a:gd name="connsiteX100" fmla="*/ 422275 w 1756157"/>
              <a:gd name="connsiteY100" fmla="*/ 958850 h 1070012"/>
              <a:gd name="connsiteX101" fmla="*/ 415925 w 1756157"/>
              <a:gd name="connsiteY101" fmla="*/ 949325 h 1070012"/>
              <a:gd name="connsiteX102" fmla="*/ 396875 w 1756157"/>
              <a:gd name="connsiteY102" fmla="*/ 942975 h 1070012"/>
              <a:gd name="connsiteX103" fmla="*/ 400050 w 1756157"/>
              <a:gd name="connsiteY103" fmla="*/ 911225 h 1070012"/>
              <a:gd name="connsiteX104" fmla="*/ 403225 w 1756157"/>
              <a:gd name="connsiteY104" fmla="*/ 901700 h 1070012"/>
              <a:gd name="connsiteX105" fmla="*/ 422275 w 1756157"/>
              <a:gd name="connsiteY105" fmla="*/ 882650 h 1070012"/>
              <a:gd name="connsiteX106" fmla="*/ 434975 w 1756157"/>
              <a:gd name="connsiteY106" fmla="*/ 863600 h 1070012"/>
              <a:gd name="connsiteX107" fmla="*/ 444500 w 1756157"/>
              <a:gd name="connsiteY107" fmla="*/ 777875 h 1070012"/>
              <a:gd name="connsiteX108" fmla="*/ 450850 w 1756157"/>
              <a:gd name="connsiteY108" fmla="*/ 755650 h 1070012"/>
              <a:gd name="connsiteX109" fmla="*/ 454025 w 1756157"/>
              <a:gd name="connsiteY109" fmla="*/ 739775 h 1070012"/>
              <a:gd name="connsiteX110" fmla="*/ 457200 w 1756157"/>
              <a:gd name="connsiteY110" fmla="*/ 730250 h 1070012"/>
              <a:gd name="connsiteX111" fmla="*/ 463550 w 1756157"/>
              <a:gd name="connsiteY111" fmla="*/ 704850 h 1070012"/>
              <a:gd name="connsiteX112" fmla="*/ 466725 w 1756157"/>
              <a:gd name="connsiteY112" fmla="*/ 676275 h 1070012"/>
              <a:gd name="connsiteX113" fmla="*/ 469900 w 1756157"/>
              <a:gd name="connsiteY113" fmla="*/ 666750 h 1070012"/>
              <a:gd name="connsiteX114" fmla="*/ 457200 w 1756157"/>
              <a:gd name="connsiteY114" fmla="*/ 612775 h 1070012"/>
              <a:gd name="connsiteX115" fmla="*/ 447675 w 1756157"/>
              <a:gd name="connsiteY115" fmla="*/ 609600 h 1070012"/>
              <a:gd name="connsiteX116" fmla="*/ 415925 w 1756157"/>
              <a:gd name="connsiteY116" fmla="*/ 606425 h 1070012"/>
              <a:gd name="connsiteX117" fmla="*/ 396875 w 1756157"/>
              <a:gd name="connsiteY117" fmla="*/ 600075 h 1070012"/>
              <a:gd name="connsiteX118" fmla="*/ 368300 w 1756157"/>
              <a:gd name="connsiteY118" fmla="*/ 593725 h 1070012"/>
              <a:gd name="connsiteX119" fmla="*/ 349250 w 1756157"/>
              <a:gd name="connsiteY119" fmla="*/ 587375 h 1070012"/>
              <a:gd name="connsiteX120" fmla="*/ 342900 w 1756157"/>
              <a:gd name="connsiteY120" fmla="*/ 577850 h 1070012"/>
              <a:gd name="connsiteX121" fmla="*/ 327025 w 1756157"/>
              <a:gd name="connsiteY121" fmla="*/ 574675 h 1070012"/>
              <a:gd name="connsiteX122" fmla="*/ 317500 w 1756157"/>
              <a:gd name="connsiteY122" fmla="*/ 568325 h 1070012"/>
              <a:gd name="connsiteX123" fmla="*/ 311150 w 1756157"/>
              <a:gd name="connsiteY123" fmla="*/ 558800 h 1070012"/>
              <a:gd name="connsiteX124" fmla="*/ 292100 w 1756157"/>
              <a:gd name="connsiteY124" fmla="*/ 539750 h 1070012"/>
              <a:gd name="connsiteX125" fmla="*/ 276225 w 1756157"/>
              <a:gd name="connsiteY125" fmla="*/ 520700 h 1070012"/>
              <a:gd name="connsiteX126" fmla="*/ 263525 w 1756157"/>
              <a:gd name="connsiteY126" fmla="*/ 501650 h 1070012"/>
              <a:gd name="connsiteX127" fmla="*/ 257175 w 1756157"/>
              <a:gd name="connsiteY127" fmla="*/ 492125 h 1070012"/>
              <a:gd name="connsiteX128" fmla="*/ 238125 w 1756157"/>
              <a:gd name="connsiteY128" fmla="*/ 479425 h 1070012"/>
              <a:gd name="connsiteX129" fmla="*/ 219075 w 1756157"/>
              <a:gd name="connsiteY129" fmla="*/ 466725 h 1070012"/>
              <a:gd name="connsiteX130" fmla="*/ 190500 w 1756157"/>
              <a:gd name="connsiteY130" fmla="*/ 454025 h 1070012"/>
              <a:gd name="connsiteX131" fmla="*/ 180975 w 1756157"/>
              <a:gd name="connsiteY131" fmla="*/ 450850 h 1070012"/>
              <a:gd name="connsiteX132" fmla="*/ 171450 w 1756157"/>
              <a:gd name="connsiteY132" fmla="*/ 444500 h 1070012"/>
              <a:gd name="connsiteX133" fmla="*/ 161925 w 1756157"/>
              <a:gd name="connsiteY133" fmla="*/ 434975 h 1070012"/>
              <a:gd name="connsiteX134" fmla="*/ 152400 w 1756157"/>
              <a:gd name="connsiteY134" fmla="*/ 431800 h 1070012"/>
              <a:gd name="connsiteX135" fmla="*/ 107950 w 1756157"/>
              <a:gd name="connsiteY135" fmla="*/ 434975 h 1070012"/>
              <a:gd name="connsiteX136" fmla="*/ 98425 w 1756157"/>
              <a:gd name="connsiteY136" fmla="*/ 438150 h 1070012"/>
              <a:gd name="connsiteX137" fmla="*/ 92075 w 1756157"/>
              <a:gd name="connsiteY137" fmla="*/ 447675 h 1070012"/>
              <a:gd name="connsiteX138" fmla="*/ 82550 w 1756157"/>
              <a:gd name="connsiteY138" fmla="*/ 454025 h 1070012"/>
              <a:gd name="connsiteX139" fmla="*/ 44450 w 1756157"/>
              <a:gd name="connsiteY139" fmla="*/ 463550 h 1070012"/>
              <a:gd name="connsiteX140" fmla="*/ 15875 w 1756157"/>
              <a:gd name="connsiteY140" fmla="*/ 460375 h 1070012"/>
              <a:gd name="connsiteX141" fmla="*/ 9525 w 1756157"/>
              <a:gd name="connsiteY141" fmla="*/ 441325 h 1070012"/>
              <a:gd name="connsiteX142" fmla="*/ 6350 w 1756157"/>
              <a:gd name="connsiteY142" fmla="*/ 431800 h 1070012"/>
              <a:gd name="connsiteX143" fmla="*/ 3175 w 1756157"/>
              <a:gd name="connsiteY143" fmla="*/ 422275 h 1070012"/>
              <a:gd name="connsiteX144" fmla="*/ 0 w 1756157"/>
              <a:gd name="connsiteY144" fmla="*/ 412750 h 1070012"/>
              <a:gd name="connsiteX145" fmla="*/ 3175 w 1756157"/>
              <a:gd name="connsiteY145" fmla="*/ 365125 h 1070012"/>
              <a:gd name="connsiteX146" fmla="*/ 6350 w 1756157"/>
              <a:gd name="connsiteY146" fmla="*/ 355600 h 1070012"/>
              <a:gd name="connsiteX147" fmla="*/ 22225 w 1756157"/>
              <a:gd name="connsiteY147" fmla="*/ 336550 h 1070012"/>
              <a:gd name="connsiteX148" fmla="*/ 63500 w 1756157"/>
              <a:gd name="connsiteY148" fmla="*/ 327025 h 1070012"/>
              <a:gd name="connsiteX149" fmla="*/ 82550 w 1756157"/>
              <a:gd name="connsiteY149" fmla="*/ 320675 h 1070012"/>
              <a:gd name="connsiteX150" fmla="*/ 92075 w 1756157"/>
              <a:gd name="connsiteY150" fmla="*/ 314325 h 1070012"/>
              <a:gd name="connsiteX151" fmla="*/ 101600 w 1756157"/>
              <a:gd name="connsiteY151" fmla="*/ 311150 h 1070012"/>
              <a:gd name="connsiteX152" fmla="*/ 130175 w 1756157"/>
              <a:gd name="connsiteY152" fmla="*/ 295275 h 1070012"/>
              <a:gd name="connsiteX153" fmla="*/ 168275 w 1756157"/>
              <a:gd name="connsiteY153" fmla="*/ 269875 h 1070012"/>
              <a:gd name="connsiteX154" fmla="*/ 177800 w 1756157"/>
              <a:gd name="connsiteY154" fmla="*/ 266700 h 1070012"/>
              <a:gd name="connsiteX155" fmla="*/ 187325 w 1756157"/>
              <a:gd name="connsiteY155" fmla="*/ 260350 h 1070012"/>
              <a:gd name="connsiteX156" fmla="*/ 206375 w 1756157"/>
              <a:gd name="connsiteY156" fmla="*/ 244475 h 1070012"/>
              <a:gd name="connsiteX157" fmla="*/ 219075 w 1756157"/>
              <a:gd name="connsiteY157" fmla="*/ 225425 h 1070012"/>
              <a:gd name="connsiteX158" fmla="*/ 231775 w 1756157"/>
              <a:gd name="connsiteY158" fmla="*/ 196850 h 1070012"/>
              <a:gd name="connsiteX159" fmla="*/ 241300 w 1756157"/>
              <a:gd name="connsiteY159" fmla="*/ 187325 h 1070012"/>
              <a:gd name="connsiteX160" fmla="*/ 269875 w 1756157"/>
              <a:gd name="connsiteY160" fmla="*/ 168275 h 1070012"/>
              <a:gd name="connsiteX161" fmla="*/ 279400 w 1756157"/>
              <a:gd name="connsiteY161" fmla="*/ 158750 h 1070012"/>
              <a:gd name="connsiteX162" fmla="*/ 298450 w 1756157"/>
              <a:gd name="connsiteY162" fmla="*/ 152400 h 1070012"/>
              <a:gd name="connsiteX163" fmla="*/ 339725 w 1756157"/>
              <a:gd name="connsiteY163" fmla="*/ 149225 h 1070012"/>
              <a:gd name="connsiteX164" fmla="*/ 368300 w 1756157"/>
              <a:gd name="connsiteY164" fmla="*/ 139700 h 1070012"/>
              <a:gd name="connsiteX165" fmla="*/ 377825 w 1756157"/>
              <a:gd name="connsiteY165" fmla="*/ 136525 h 1070012"/>
              <a:gd name="connsiteX166" fmla="*/ 387350 w 1756157"/>
              <a:gd name="connsiteY166" fmla="*/ 133350 h 1070012"/>
              <a:gd name="connsiteX167" fmla="*/ 415925 w 1756157"/>
              <a:gd name="connsiteY167" fmla="*/ 120650 h 1070012"/>
              <a:gd name="connsiteX168" fmla="*/ 425450 w 1756157"/>
              <a:gd name="connsiteY168" fmla="*/ 117475 h 1070012"/>
              <a:gd name="connsiteX169" fmla="*/ 434975 w 1756157"/>
              <a:gd name="connsiteY169" fmla="*/ 114300 h 1070012"/>
              <a:gd name="connsiteX170" fmla="*/ 454025 w 1756157"/>
              <a:gd name="connsiteY170" fmla="*/ 95250 h 1070012"/>
              <a:gd name="connsiteX171" fmla="*/ 469900 w 1756157"/>
              <a:gd name="connsiteY171" fmla="*/ 76200 h 1070012"/>
              <a:gd name="connsiteX172" fmla="*/ 476250 w 1756157"/>
              <a:gd name="connsiteY172" fmla="*/ 57150 h 1070012"/>
              <a:gd name="connsiteX173" fmla="*/ 479425 w 1756157"/>
              <a:gd name="connsiteY173" fmla="*/ 47625 h 1070012"/>
              <a:gd name="connsiteX174" fmla="*/ 488950 w 1756157"/>
              <a:gd name="connsiteY174" fmla="*/ 38100 h 1070012"/>
              <a:gd name="connsiteX175" fmla="*/ 501650 w 1756157"/>
              <a:gd name="connsiteY175" fmla="*/ 19050 h 1070012"/>
              <a:gd name="connsiteX176" fmla="*/ 520700 w 1756157"/>
              <a:gd name="connsiteY176" fmla="*/ 12700 h 1070012"/>
              <a:gd name="connsiteX177" fmla="*/ 596900 w 1756157"/>
              <a:gd name="connsiteY177" fmla="*/ 6350 h 1070012"/>
              <a:gd name="connsiteX178" fmla="*/ 647700 w 1756157"/>
              <a:gd name="connsiteY178" fmla="*/ 0 h 1070012"/>
              <a:gd name="connsiteX179" fmla="*/ 949325 w 1756157"/>
              <a:gd name="connsiteY179" fmla="*/ 3175 h 1070012"/>
              <a:gd name="connsiteX180" fmla="*/ 958850 w 1756157"/>
              <a:gd name="connsiteY180" fmla="*/ 6350 h 1070012"/>
              <a:gd name="connsiteX181" fmla="*/ 996950 w 1756157"/>
              <a:gd name="connsiteY181" fmla="*/ 12700 h 1070012"/>
              <a:gd name="connsiteX182" fmla="*/ 1006475 w 1756157"/>
              <a:gd name="connsiteY182" fmla="*/ 15875 h 1070012"/>
              <a:gd name="connsiteX183" fmla="*/ 1031875 w 1756157"/>
              <a:gd name="connsiteY183" fmla="*/ 44450 h 1070012"/>
              <a:gd name="connsiteX184" fmla="*/ 1035050 w 1756157"/>
              <a:gd name="connsiteY184" fmla="*/ 53975 h 1070012"/>
              <a:gd name="connsiteX185" fmla="*/ 1054100 w 1756157"/>
              <a:gd name="connsiteY185" fmla="*/ 73025 h 1070012"/>
              <a:gd name="connsiteX186" fmla="*/ 1060450 w 1756157"/>
              <a:gd name="connsiteY186" fmla="*/ 111125 h 1070012"/>
              <a:gd name="connsiteX187" fmla="*/ 1069975 w 1756157"/>
              <a:gd name="connsiteY187" fmla="*/ 130175 h 1070012"/>
              <a:gd name="connsiteX188" fmla="*/ 1073150 w 1756157"/>
              <a:gd name="connsiteY188" fmla="*/ 139700 h 1070012"/>
              <a:gd name="connsiteX189" fmla="*/ 1079500 w 1756157"/>
              <a:gd name="connsiteY189" fmla="*/ 149225 h 1070012"/>
              <a:gd name="connsiteX190" fmla="*/ 1085850 w 1756157"/>
              <a:gd name="connsiteY190" fmla="*/ 168275 h 1070012"/>
              <a:gd name="connsiteX191" fmla="*/ 1101725 w 1756157"/>
              <a:gd name="connsiteY191" fmla="*/ 215900 h 1070012"/>
              <a:gd name="connsiteX192" fmla="*/ 1108075 w 1756157"/>
              <a:gd name="connsiteY192" fmla="*/ 225425 h 1070012"/>
              <a:gd name="connsiteX193" fmla="*/ 1114425 w 1756157"/>
              <a:gd name="connsiteY193" fmla="*/ 247650 h 1070012"/>
              <a:gd name="connsiteX194" fmla="*/ 1117600 w 1756157"/>
              <a:gd name="connsiteY194" fmla="*/ 257175 h 1070012"/>
              <a:gd name="connsiteX195" fmla="*/ 1123950 w 1756157"/>
              <a:gd name="connsiteY195" fmla="*/ 266700 h 1070012"/>
              <a:gd name="connsiteX196" fmla="*/ 1127125 w 1756157"/>
              <a:gd name="connsiteY196" fmla="*/ 276225 h 1070012"/>
              <a:gd name="connsiteX197" fmla="*/ 1133475 w 1756157"/>
              <a:gd name="connsiteY197" fmla="*/ 285750 h 1070012"/>
              <a:gd name="connsiteX198" fmla="*/ 1136650 w 1756157"/>
              <a:gd name="connsiteY198" fmla="*/ 295275 h 1070012"/>
              <a:gd name="connsiteX199" fmla="*/ 1149350 w 1756157"/>
              <a:gd name="connsiteY199" fmla="*/ 323850 h 1070012"/>
              <a:gd name="connsiteX200" fmla="*/ 1155700 w 1756157"/>
              <a:gd name="connsiteY200" fmla="*/ 333375 h 1070012"/>
              <a:gd name="connsiteX201" fmla="*/ 1165225 w 1756157"/>
              <a:gd name="connsiteY201" fmla="*/ 352425 h 1070012"/>
              <a:gd name="connsiteX202" fmla="*/ 1184275 w 1756157"/>
              <a:gd name="connsiteY202" fmla="*/ 368300 h 1070012"/>
              <a:gd name="connsiteX203" fmla="*/ 1200150 w 1756157"/>
              <a:gd name="connsiteY203" fmla="*/ 387350 h 1070012"/>
              <a:gd name="connsiteX204" fmla="*/ 1222375 w 1756157"/>
              <a:gd name="connsiteY204" fmla="*/ 412750 h 1070012"/>
              <a:gd name="connsiteX205" fmla="*/ 1225550 w 1756157"/>
              <a:gd name="connsiteY205" fmla="*/ 422275 h 1070012"/>
              <a:gd name="connsiteX206" fmla="*/ 1244600 w 1756157"/>
              <a:gd name="connsiteY206" fmla="*/ 438150 h 1070012"/>
              <a:gd name="connsiteX207" fmla="*/ 1263650 w 1756157"/>
              <a:gd name="connsiteY207" fmla="*/ 457200 h 1070012"/>
              <a:gd name="connsiteX208" fmla="*/ 1282700 w 1756157"/>
              <a:gd name="connsiteY208" fmla="*/ 469900 h 1070012"/>
              <a:gd name="connsiteX209" fmla="*/ 1289050 w 1756157"/>
              <a:gd name="connsiteY209" fmla="*/ 479425 h 1070012"/>
              <a:gd name="connsiteX210" fmla="*/ 1308100 w 1756157"/>
              <a:gd name="connsiteY210" fmla="*/ 488950 h 1070012"/>
              <a:gd name="connsiteX211" fmla="*/ 1308100 w 1756157"/>
              <a:gd name="connsiteY211" fmla="*/ 476250 h 1070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</a:cxnLst>
            <a:rect l="l" t="t" r="r" b="b"/>
            <a:pathLst>
              <a:path w="1756157" h="1070012">
                <a:moveTo>
                  <a:pt x="1308100" y="476250"/>
                </a:moveTo>
                <a:cubicBezTo>
                  <a:pt x="1313392" y="475192"/>
                  <a:pt x="1318769" y="474495"/>
                  <a:pt x="1323975" y="473075"/>
                </a:cubicBezTo>
                <a:cubicBezTo>
                  <a:pt x="1330433" y="471314"/>
                  <a:pt x="1343025" y="466725"/>
                  <a:pt x="1343025" y="466725"/>
                </a:cubicBezTo>
                <a:cubicBezTo>
                  <a:pt x="1357946" y="451804"/>
                  <a:pt x="1350059" y="460936"/>
                  <a:pt x="1365250" y="438150"/>
                </a:cubicBezTo>
                <a:lnTo>
                  <a:pt x="1371600" y="428625"/>
                </a:lnTo>
                <a:cubicBezTo>
                  <a:pt x="1373717" y="425450"/>
                  <a:pt x="1376743" y="422720"/>
                  <a:pt x="1377950" y="419100"/>
                </a:cubicBezTo>
                <a:cubicBezTo>
                  <a:pt x="1379008" y="415925"/>
                  <a:pt x="1379034" y="412188"/>
                  <a:pt x="1381125" y="409575"/>
                </a:cubicBezTo>
                <a:cubicBezTo>
                  <a:pt x="1383509" y="406595"/>
                  <a:pt x="1387719" y="405668"/>
                  <a:pt x="1390650" y="403225"/>
                </a:cubicBezTo>
                <a:cubicBezTo>
                  <a:pt x="1415096" y="382853"/>
                  <a:pt x="1386051" y="403116"/>
                  <a:pt x="1409700" y="387350"/>
                </a:cubicBezTo>
                <a:cubicBezTo>
                  <a:pt x="1409907" y="386520"/>
                  <a:pt x="1414394" y="367195"/>
                  <a:pt x="1416050" y="365125"/>
                </a:cubicBezTo>
                <a:cubicBezTo>
                  <a:pt x="1418434" y="362145"/>
                  <a:pt x="1422400" y="360892"/>
                  <a:pt x="1425575" y="358775"/>
                </a:cubicBezTo>
                <a:cubicBezTo>
                  <a:pt x="1447025" y="365925"/>
                  <a:pt x="1423775" y="356009"/>
                  <a:pt x="1441450" y="371475"/>
                </a:cubicBezTo>
                <a:cubicBezTo>
                  <a:pt x="1454887" y="383232"/>
                  <a:pt x="1456943" y="382989"/>
                  <a:pt x="1470025" y="387350"/>
                </a:cubicBezTo>
                <a:cubicBezTo>
                  <a:pt x="1473200" y="389467"/>
                  <a:pt x="1476063" y="392150"/>
                  <a:pt x="1479550" y="393700"/>
                </a:cubicBezTo>
                <a:cubicBezTo>
                  <a:pt x="1497065" y="401484"/>
                  <a:pt x="1497402" y="398957"/>
                  <a:pt x="1514475" y="403225"/>
                </a:cubicBezTo>
                <a:cubicBezTo>
                  <a:pt x="1517722" y="404037"/>
                  <a:pt x="1520825" y="405342"/>
                  <a:pt x="1524000" y="406400"/>
                </a:cubicBezTo>
                <a:lnTo>
                  <a:pt x="1543050" y="400050"/>
                </a:lnTo>
                <a:cubicBezTo>
                  <a:pt x="1546670" y="398843"/>
                  <a:pt x="1547850" y="394012"/>
                  <a:pt x="1549400" y="390525"/>
                </a:cubicBezTo>
                <a:cubicBezTo>
                  <a:pt x="1552118" y="384408"/>
                  <a:pt x="1550181" y="375188"/>
                  <a:pt x="1555750" y="371475"/>
                </a:cubicBezTo>
                <a:cubicBezTo>
                  <a:pt x="1577585" y="356919"/>
                  <a:pt x="1567560" y="361188"/>
                  <a:pt x="1584325" y="355600"/>
                </a:cubicBezTo>
                <a:lnTo>
                  <a:pt x="1609725" y="361950"/>
                </a:lnTo>
                <a:cubicBezTo>
                  <a:pt x="1613958" y="363008"/>
                  <a:pt x="1618083" y="364691"/>
                  <a:pt x="1622425" y="365125"/>
                </a:cubicBezTo>
                <a:cubicBezTo>
                  <a:pt x="1667905" y="369673"/>
                  <a:pt x="1643570" y="367484"/>
                  <a:pt x="1695450" y="371475"/>
                </a:cubicBezTo>
                <a:cubicBezTo>
                  <a:pt x="1718809" y="376147"/>
                  <a:pt x="1706835" y="371657"/>
                  <a:pt x="1730375" y="387350"/>
                </a:cubicBezTo>
                <a:lnTo>
                  <a:pt x="1739900" y="393700"/>
                </a:lnTo>
                <a:lnTo>
                  <a:pt x="1749425" y="400050"/>
                </a:lnTo>
                <a:cubicBezTo>
                  <a:pt x="1751542" y="403225"/>
                  <a:pt x="1755551" y="405766"/>
                  <a:pt x="1755775" y="409575"/>
                </a:cubicBezTo>
                <a:cubicBezTo>
                  <a:pt x="1756647" y="424404"/>
                  <a:pt x="1756203" y="439614"/>
                  <a:pt x="1752600" y="454025"/>
                </a:cubicBezTo>
                <a:cubicBezTo>
                  <a:pt x="1750749" y="461429"/>
                  <a:pt x="1744133" y="466725"/>
                  <a:pt x="1739900" y="473075"/>
                </a:cubicBezTo>
                <a:cubicBezTo>
                  <a:pt x="1733692" y="482387"/>
                  <a:pt x="1733004" y="481609"/>
                  <a:pt x="1730375" y="492125"/>
                </a:cubicBezTo>
                <a:cubicBezTo>
                  <a:pt x="1729066" y="497360"/>
                  <a:pt x="1728509" y="502765"/>
                  <a:pt x="1727200" y="508000"/>
                </a:cubicBezTo>
                <a:cubicBezTo>
                  <a:pt x="1726388" y="511247"/>
                  <a:pt x="1724944" y="514307"/>
                  <a:pt x="1724025" y="517525"/>
                </a:cubicBezTo>
                <a:cubicBezTo>
                  <a:pt x="1722669" y="522272"/>
                  <a:pt x="1720213" y="534675"/>
                  <a:pt x="1717675" y="539750"/>
                </a:cubicBezTo>
                <a:cubicBezTo>
                  <a:pt x="1715968" y="543163"/>
                  <a:pt x="1713032" y="545862"/>
                  <a:pt x="1711325" y="549275"/>
                </a:cubicBezTo>
                <a:cubicBezTo>
                  <a:pt x="1709828" y="552268"/>
                  <a:pt x="1709775" y="555874"/>
                  <a:pt x="1708150" y="558800"/>
                </a:cubicBezTo>
                <a:cubicBezTo>
                  <a:pt x="1704444" y="565471"/>
                  <a:pt x="1697863" y="570610"/>
                  <a:pt x="1695450" y="577850"/>
                </a:cubicBezTo>
                <a:lnTo>
                  <a:pt x="1685925" y="606425"/>
                </a:lnTo>
                <a:cubicBezTo>
                  <a:pt x="1684545" y="610565"/>
                  <a:pt x="1684701" y="615222"/>
                  <a:pt x="1682750" y="619125"/>
                </a:cubicBezTo>
                <a:cubicBezTo>
                  <a:pt x="1677693" y="629240"/>
                  <a:pt x="1669485" y="640234"/>
                  <a:pt x="1660525" y="647700"/>
                </a:cubicBezTo>
                <a:cubicBezTo>
                  <a:pt x="1657594" y="650143"/>
                  <a:pt x="1654413" y="652343"/>
                  <a:pt x="1651000" y="654050"/>
                </a:cubicBezTo>
                <a:cubicBezTo>
                  <a:pt x="1644063" y="657518"/>
                  <a:pt x="1632328" y="658847"/>
                  <a:pt x="1625600" y="660400"/>
                </a:cubicBezTo>
                <a:cubicBezTo>
                  <a:pt x="1561712" y="675143"/>
                  <a:pt x="1630729" y="665796"/>
                  <a:pt x="1498600" y="669925"/>
                </a:cubicBezTo>
                <a:cubicBezTo>
                  <a:pt x="1495425" y="670983"/>
                  <a:pt x="1492422" y="673100"/>
                  <a:pt x="1489075" y="673100"/>
                </a:cubicBezTo>
                <a:cubicBezTo>
                  <a:pt x="1477417" y="673100"/>
                  <a:pt x="1454292" y="668890"/>
                  <a:pt x="1441450" y="666750"/>
                </a:cubicBezTo>
                <a:cubicBezTo>
                  <a:pt x="1433703" y="664168"/>
                  <a:pt x="1428555" y="663380"/>
                  <a:pt x="1422400" y="657225"/>
                </a:cubicBezTo>
                <a:cubicBezTo>
                  <a:pt x="1401233" y="636058"/>
                  <a:pt x="1431925" y="658283"/>
                  <a:pt x="1406525" y="641350"/>
                </a:cubicBezTo>
                <a:cubicBezTo>
                  <a:pt x="1404408" y="638175"/>
                  <a:pt x="1403155" y="634209"/>
                  <a:pt x="1400175" y="631825"/>
                </a:cubicBezTo>
                <a:cubicBezTo>
                  <a:pt x="1397562" y="629734"/>
                  <a:pt x="1393643" y="630147"/>
                  <a:pt x="1390650" y="628650"/>
                </a:cubicBezTo>
                <a:cubicBezTo>
                  <a:pt x="1387237" y="626943"/>
                  <a:pt x="1384056" y="624743"/>
                  <a:pt x="1381125" y="622300"/>
                </a:cubicBezTo>
                <a:cubicBezTo>
                  <a:pt x="1377676" y="619425"/>
                  <a:pt x="1375525" y="614956"/>
                  <a:pt x="1371600" y="612775"/>
                </a:cubicBezTo>
                <a:cubicBezTo>
                  <a:pt x="1365749" y="609524"/>
                  <a:pt x="1358900" y="608542"/>
                  <a:pt x="1352550" y="606425"/>
                </a:cubicBezTo>
                <a:cubicBezTo>
                  <a:pt x="1338885" y="601870"/>
                  <a:pt x="1346272" y="604062"/>
                  <a:pt x="1330325" y="600075"/>
                </a:cubicBezTo>
                <a:cubicBezTo>
                  <a:pt x="1323975" y="601133"/>
                  <a:pt x="1317382" y="601214"/>
                  <a:pt x="1311275" y="603250"/>
                </a:cubicBezTo>
                <a:cubicBezTo>
                  <a:pt x="1297781" y="607748"/>
                  <a:pt x="1299104" y="618596"/>
                  <a:pt x="1289050" y="628650"/>
                </a:cubicBezTo>
                <a:lnTo>
                  <a:pt x="1279525" y="638175"/>
                </a:lnTo>
                <a:cubicBezTo>
                  <a:pt x="1276196" y="648161"/>
                  <a:pt x="1277018" y="650430"/>
                  <a:pt x="1266825" y="657225"/>
                </a:cubicBezTo>
                <a:cubicBezTo>
                  <a:pt x="1264040" y="659081"/>
                  <a:pt x="1260475" y="659342"/>
                  <a:pt x="1257300" y="660400"/>
                </a:cubicBezTo>
                <a:lnTo>
                  <a:pt x="1225550" y="708025"/>
                </a:lnTo>
                <a:lnTo>
                  <a:pt x="1212850" y="727075"/>
                </a:lnTo>
                <a:cubicBezTo>
                  <a:pt x="1210733" y="730250"/>
                  <a:pt x="1209675" y="734483"/>
                  <a:pt x="1206500" y="736600"/>
                </a:cubicBezTo>
                <a:cubicBezTo>
                  <a:pt x="1194190" y="744806"/>
                  <a:pt x="1200595" y="741743"/>
                  <a:pt x="1187450" y="746125"/>
                </a:cubicBezTo>
                <a:cubicBezTo>
                  <a:pt x="1165615" y="760681"/>
                  <a:pt x="1175640" y="756412"/>
                  <a:pt x="1158875" y="762000"/>
                </a:cubicBezTo>
                <a:lnTo>
                  <a:pt x="1139825" y="774700"/>
                </a:lnTo>
                <a:cubicBezTo>
                  <a:pt x="1136194" y="777121"/>
                  <a:pt x="1131418" y="777094"/>
                  <a:pt x="1127125" y="777875"/>
                </a:cubicBezTo>
                <a:cubicBezTo>
                  <a:pt x="1119762" y="779214"/>
                  <a:pt x="1112308" y="779992"/>
                  <a:pt x="1104900" y="781050"/>
                </a:cubicBezTo>
                <a:cubicBezTo>
                  <a:pt x="1101725" y="782108"/>
                  <a:pt x="1098636" y="783472"/>
                  <a:pt x="1095375" y="784225"/>
                </a:cubicBezTo>
                <a:cubicBezTo>
                  <a:pt x="1084858" y="786652"/>
                  <a:pt x="1063625" y="790575"/>
                  <a:pt x="1063625" y="790575"/>
                </a:cubicBezTo>
                <a:lnTo>
                  <a:pt x="1044575" y="803275"/>
                </a:lnTo>
                <a:cubicBezTo>
                  <a:pt x="1019175" y="820208"/>
                  <a:pt x="1038860" y="809413"/>
                  <a:pt x="977900" y="812800"/>
                </a:cubicBezTo>
                <a:cubicBezTo>
                  <a:pt x="965821" y="816826"/>
                  <a:pt x="958382" y="817450"/>
                  <a:pt x="949325" y="825500"/>
                </a:cubicBezTo>
                <a:cubicBezTo>
                  <a:pt x="942613" y="831466"/>
                  <a:pt x="936625" y="838200"/>
                  <a:pt x="930275" y="844550"/>
                </a:cubicBezTo>
                <a:cubicBezTo>
                  <a:pt x="927100" y="847725"/>
                  <a:pt x="924486" y="851584"/>
                  <a:pt x="920750" y="854075"/>
                </a:cubicBezTo>
                <a:cubicBezTo>
                  <a:pt x="917575" y="856192"/>
                  <a:pt x="914638" y="858718"/>
                  <a:pt x="911225" y="860425"/>
                </a:cubicBezTo>
                <a:cubicBezTo>
                  <a:pt x="906150" y="862963"/>
                  <a:pt x="893747" y="865419"/>
                  <a:pt x="889000" y="866775"/>
                </a:cubicBezTo>
                <a:cubicBezTo>
                  <a:pt x="885782" y="867694"/>
                  <a:pt x="882650" y="868892"/>
                  <a:pt x="879475" y="869950"/>
                </a:cubicBezTo>
                <a:cubicBezTo>
                  <a:pt x="876893" y="877697"/>
                  <a:pt x="876105" y="882845"/>
                  <a:pt x="869950" y="889000"/>
                </a:cubicBezTo>
                <a:cubicBezTo>
                  <a:pt x="867252" y="891698"/>
                  <a:pt x="863600" y="893233"/>
                  <a:pt x="860425" y="895350"/>
                </a:cubicBezTo>
                <a:cubicBezTo>
                  <a:pt x="843492" y="920750"/>
                  <a:pt x="865717" y="890058"/>
                  <a:pt x="844550" y="911225"/>
                </a:cubicBezTo>
                <a:cubicBezTo>
                  <a:pt x="841852" y="913923"/>
                  <a:pt x="840735" y="917898"/>
                  <a:pt x="838200" y="920750"/>
                </a:cubicBezTo>
                <a:lnTo>
                  <a:pt x="809625" y="949325"/>
                </a:lnTo>
                <a:cubicBezTo>
                  <a:pt x="807258" y="951692"/>
                  <a:pt x="803275" y="951442"/>
                  <a:pt x="800100" y="952500"/>
                </a:cubicBezTo>
                <a:cubicBezTo>
                  <a:pt x="784225" y="963083"/>
                  <a:pt x="792692" y="955675"/>
                  <a:pt x="777875" y="977900"/>
                </a:cubicBezTo>
                <a:cubicBezTo>
                  <a:pt x="775758" y="981075"/>
                  <a:pt x="772732" y="983805"/>
                  <a:pt x="771525" y="987425"/>
                </a:cubicBezTo>
                <a:cubicBezTo>
                  <a:pt x="765937" y="1004190"/>
                  <a:pt x="770206" y="994165"/>
                  <a:pt x="755650" y="1016000"/>
                </a:cubicBezTo>
                <a:cubicBezTo>
                  <a:pt x="753794" y="1018785"/>
                  <a:pt x="749300" y="1018117"/>
                  <a:pt x="746125" y="1019175"/>
                </a:cubicBezTo>
                <a:lnTo>
                  <a:pt x="727075" y="1031875"/>
                </a:lnTo>
                <a:cubicBezTo>
                  <a:pt x="718483" y="1037603"/>
                  <a:pt x="714921" y="1040547"/>
                  <a:pt x="704850" y="1044575"/>
                </a:cubicBezTo>
                <a:cubicBezTo>
                  <a:pt x="698635" y="1047061"/>
                  <a:pt x="692150" y="1048808"/>
                  <a:pt x="685800" y="1050925"/>
                </a:cubicBezTo>
                <a:cubicBezTo>
                  <a:pt x="677639" y="1053645"/>
                  <a:pt x="672346" y="1055680"/>
                  <a:pt x="663575" y="1057275"/>
                </a:cubicBezTo>
                <a:cubicBezTo>
                  <a:pt x="656212" y="1058614"/>
                  <a:pt x="648732" y="1059220"/>
                  <a:pt x="641350" y="1060450"/>
                </a:cubicBezTo>
                <a:cubicBezTo>
                  <a:pt x="636027" y="1061337"/>
                  <a:pt x="630857" y="1063226"/>
                  <a:pt x="625475" y="1063625"/>
                </a:cubicBezTo>
                <a:cubicBezTo>
                  <a:pt x="602231" y="1065347"/>
                  <a:pt x="578908" y="1065742"/>
                  <a:pt x="555625" y="1066800"/>
                </a:cubicBezTo>
                <a:cubicBezTo>
                  <a:pt x="552450" y="1067858"/>
                  <a:pt x="549426" y="1070345"/>
                  <a:pt x="546100" y="1069975"/>
                </a:cubicBezTo>
                <a:cubicBezTo>
                  <a:pt x="539447" y="1069236"/>
                  <a:pt x="533652" y="1064725"/>
                  <a:pt x="527050" y="1063625"/>
                </a:cubicBezTo>
                <a:lnTo>
                  <a:pt x="508000" y="1060450"/>
                </a:lnTo>
                <a:cubicBezTo>
                  <a:pt x="501650" y="1058333"/>
                  <a:pt x="491067" y="1060450"/>
                  <a:pt x="488950" y="1054100"/>
                </a:cubicBezTo>
                <a:cubicBezTo>
                  <a:pt x="486585" y="1047005"/>
                  <a:pt x="483353" y="1031740"/>
                  <a:pt x="476250" y="1025525"/>
                </a:cubicBezTo>
                <a:cubicBezTo>
                  <a:pt x="470507" y="1020499"/>
                  <a:pt x="457200" y="1012825"/>
                  <a:pt x="457200" y="1012825"/>
                </a:cubicBezTo>
                <a:cubicBezTo>
                  <a:pt x="447137" y="997731"/>
                  <a:pt x="452057" y="1006920"/>
                  <a:pt x="444500" y="984250"/>
                </a:cubicBezTo>
                <a:cubicBezTo>
                  <a:pt x="442087" y="977010"/>
                  <a:pt x="436033" y="971550"/>
                  <a:pt x="431800" y="965200"/>
                </a:cubicBezTo>
                <a:cubicBezTo>
                  <a:pt x="429683" y="962025"/>
                  <a:pt x="425450" y="960967"/>
                  <a:pt x="422275" y="958850"/>
                </a:cubicBezTo>
                <a:cubicBezTo>
                  <a:pt x="420158" y="955675"/>
                  <a:pt x="419161" y="951347"/>
                  <a:pt x="415925" y="949325"/>
                </a:cubicBezTo>
                <a:cubicBezTo>
                  <a:pt x="410249" y="945777"/>
                  <a:pt x="396875" y="942975"/>
                  <a:pt x="396875" y="942975"/>
                </a:cubicBezTo>
                <a:cubicBezTo>
                  <a:pt x="397933" y="932392"/>
                  <a:pt x="398433" y="921737"/>
                  <a:pt x="400050" y="911225"/>
                </a:cubicBezTo>
                <a:cubicBezTo>
                  <a:pt x="400559" y="907917"/>
                  <a:pt x="401170" y="904342"/>
                  <a:pt x="403225" y="901700"/>
                </a:cubicBezTo>
                <a:cubicBezTo>
                  <a:pt x="408738" y="894611"/>
                  <a:pt x="415925" y="889000"/>
                  <a:pt x="422275" y="882650"/>
                </a:cubicBezTo>
                <a:cubicBezTo>
                  <a:pt x="427671" y="877254"/>
                  <a:pt x="434975" y="863600"/>
                  <a:pt x="434975" y="863600"/>
                </a:cubicBezTo>
                <a:cubicBezTo>
                  <a:pt x="437619" y="835837"/>
                  <a:pt x="438899" y="805879"/>
                  <a:pt x="444500" y="777875"/>
                </a:cubicBezTo>
                <a:cubicBezTo>
                  <a:pt x="450439" y="748181"/>
                  <a:pt x="444798" y="779859"/>
                  <a:pt x="450850" y="755650"/>
                </a:cubicBezTo>
                <a:cubicBezTo>
                  <a:pt x="452159" y="750415"/>
                  <a:pt x="452716" y="745010"/>
                  <a:pt x="454025" y="739775"/>
                </a:cubicBezTo>
                <a:cubicBezTo>
                  <a:pt x="454837" y="736528"/>
                  <a:pt x="456319" y="733479"/>
                  <a:pt x="457200" y="730250"/>
                </a:cubicBezTo>
                <a:cubicBezTo>
                  <a:pt x="459496" y="721830"/>
                  <a:pt x="463550" y="704850"/>
                  <a:pt x="463550" y="704850"/>
                </a:cubicBezTo>
                <a:cubicBezTo>
                  <a:pt x="464608" y="695325"/>
                  <a:pt x="465149" y="685728"/>
                  <a:pt x="466725" y="676275"/>
                </a:cubicBezTo>
                <a:cubicBezTo>
                  <a:pt x="467275" y="672974"/>
                  <a:pt x="469900" y="670097"/>
                  <a:pt x="469900" y="666750"/>
                </a:cubicBezTo>
                <a:cubicBezTo>
                  <a:pt x="469900" y="642238"/>
                  <a:pt x="476172" y="625423"/>
                  <a:pt x="457200" y="612775"/>
                </a:cubicBezTo>
                <a:cubicBezTo>
                  <a:pt x="454415" y="610919"/>
                  <a:pt x="450983" y="610109"/>
                  <a:pt x="447675" y="609600"/>
                </a:cubicBezTo>
                <a:cubicBezTo>
                  <a:pt x="437163" y="607983"/>
                  <a:pt x="426508" y="607483"/>
                  <a:pt x="415925" y="606425"/>
                </a:cubicBezTo>
                <a:cubicBezTo>
                  <a:pt x="409575" y="604308"/>
                  <a:pt x="403439" y="601388"/>
                  <a:pt x="396875" y="600075"/>
                </a:cubicBezTo>
                <a:cubicBezTo>
                  <a:pt x="387811" y="598262"/>
                  <a:pt x="377268" y="596415"/>
                  <a:pt x="368300" y="593725"/>
                </a:cubicBezTo>
                <a:cubicBezTo>
                  <a:pt x="361889" y="591802"/>
                  <a:pt x="349250" y="587375"/>
                  <a:pt x="349250" y="587375"/>
                </a:cubicBezTo>
                <a:cubicBezTo>
                  <a:pt x="347133" y="584200"/>
                  <a:pt x="346213" y="579743"/>
                  <a:pt x="342900" y="577850"/>
                </a:cubicBezTo>
                <a:cubicBezTo>
                  <a:pt x="338215" y="575173"/>
                  <a:pt x="332078" y="576570"/>
                  <a:pt x="327025" y="574675"/>
                </a:cubicBezTo>
                <a:cubicBezTo>
                  <a:pt x="323452" y="573335"/>
                  <a:pt x="320675" y="570442"/>
                  <a:pt x="317500" y="568325"/>
                </a:cubicBezTo>
                <a:cubicBezTo>
                  <a:pt x="315383" y="565150"/>
                  <a:pt x="313685" y="561652"/>
                  <a:pt x="311150" y="558800"/>
                </a:cubicBezTo>
                <a:cubicBezTo>
                  <a:pt x="305184" y="552088"/>
                  <a:pt x="297081" y="547222"/>
                  <a:pt x="292100" y="539750"/>
                </a:cubicBezTo>
                <a:cubicBezTo>
                  <a:pt x="283259" y="526489"/>
                  <a:pt x="288448" y="532923"/>
                  <a:pt x="276225" y="520700"/>
                </a:cubicBezTo>
                <a:cubicBezTo>
                  <a:pt x="270645" y="503961"/>
                  <a:pt x="276738" y="517505"/>
                  <a:pt x="263525" y="501650"/>
                </a:cubicBezTo>
                <a:cubicBezTo>
                  <a:pt x="261082" y="498719"/>
                  <a:pt x="260047" y="494638"/>
                  <a:pt x="257175" y="492125"/>
                </a:cubicBezTo>
                <a:cubicBezTo>
                  <a:pt x="251432" y="487099"/>
                  <a:pt x="244475" y="483658"/>
                  <a:pt x="238125" y="479425"/>
                </a:cubicBezTo>
                <a:lnTo>
                  <a:pt x="219075" y="466725"/>
                </a:lnTo>
                <a:cubicBezTo>
                  <a:pt x="203981" y="456662"/>
                  <a:pt x="213170" y="461582"/>
                  <a:pt x="190500" y="454025"/>
                </a:cubicBezTo>
                <a:lnTo>
                  <a:pt x="180975" y="450850"/>
                </a:lnTo>
                <a:cubicBezTo>
                  <a:pt x="177800" y="448733"/>
                  <a:pt x="174381" y="446943"/>
                  <a:pt x="171450" y="444500"/>
                </a:cubicBezTo>
                <a:cubicBezTo>
                  <a:pt x="168001" y="441625"/>
                  <a:pt x="165661" y="437466"/>
                  <a:pt x="161925" y="434975"/>
                </a:cubicBezTo>
                <a:cubicBezTo>
                  <a:pt x="159140" y="433119"/>
                  <a:pt x="155575" y="432858"/>
                  <a:pt x="152400" y="431800"/>
                </a:cubicBezTo>
                <a:cubicBezTo>
                  <a:pt x="137583" y="432858"/>
                  <a:pt x="122703" y="433239"/>
                  <a:pt x="107950" y="434975"/>
                </a:cubicBezTo>
                <a:cubicBezTo>
                  <a:pt x="104626" y="435366"/>
                  <a:pt x="101038" y="436059"/>
                  <a:pt x="98425" y="438150"/>
                </a:cubicBezTo>
                <a:cubicBezTo>
                  <a:pt x="95445" y="440534"/>
                  <a:pt x="94773" y="444977"/>
                  <a:pt x="92075" y="447675"/>
                </a:cubicBezTo>
                <a:cubicBezTo>
                  <a:pt x="89377" y="450373"/>
                  <a:pt x="86037" y="452475"/>
                  <a:pt x="82550" y="454025"/>
                </a:cubicBezTo>
                <a:cubicBezTo>
                  <a:pt x="67456" y="460734"/>
                  <a:pt x="60424" y="460888"/>
                  <a:pt x="44450" y="463550"/>
                </a:cubicBezTo>
                <a:cubicBezTo>
                  <a:pt x="34925" y="462492"/>
                  <a:pt x="23960" y="465520"/>
                  <a:pt x="15875" y="460375"/>
                </a:cubicBezTo>
                <a:cubicBezTo>
                  <a:pt x="10228" y="456781"/>
                  <a:pt x="11642" y="447675"/>
                  <a:pt x="9525" y="441325"/>
                </a:cubicBezTo>
                <a:lnTo>
                  <a:pt x="6350" y="431800"/>
                </a:lnTo>
                <a:lnTo>
                  <a:pt x="3175" y="422275"/>
                </a:lnTo>
                <a:lnTo>
                  <a:pt x="0" y="412750"/>
                </a:lnTo>
                <a:cubicBezTo>
                  <a:pt x="1058" y="396875"/>
                  <a:pt x="1418" y="380938"/>
                  <a:pt x="3175" y="365125"/>
                </a:cubicBezTo>
                <a:cubicBezTo>
                  <a:pt x="3545" y="361799"/>
                  <a:pt x="4853" y="358593"/>
                  <a:pt x="6350" y="355600"/>
                </a:cubicBezTo>
                <a:cubicBezTo>
                  <a:pt x="8934" y="350432"/>
                  <a:pt x="17364" y="339251"/>
                  <a:pt x="22225" y="336550"/>
                </a:cubicBezTo>
                <a:cubicBezTo>
                  <a:pt x="34294" y="329845"/>
                  <a:pt x="50391" y="328898"/>
                  <a:pt x="63500" y="327025"/>
                </a:cubicBezTo>
                <a:lnTo>
                  <a:pt x="82550" y="320675"/>
                </a:lnTo>
                <a:cubicBezTo>
                  <a:pt x="86170" y="319468"/>
                  <a:pt x="88662" y="316032"/>
                  <a:pt x="92075" y="314325"/>
                </a:cubicBezTo>
                <a:cubicBezTo>
                  <a:pt x="95068" y="312828"/>
                  <a:pt x="98425" y="312208"/>
                  <a:pt x="101600" y="311150"/>
                </a:cubicBezTo>
                <a:cubicBezTo>
                  <a:pt x="123435" y="296594"/>
                  <a:pt x="113410" y="300863"/>
                  <a:pt x="130175" y="295275"/>
                </a:cubicBezTo>
                <a:lnTo>
                  <a:pt x="168275" y="269875"/>
                </a:lnTo>
                <a:cubicBezTo>
                  <a:pt x="171060" y="268019"/>
                  <a:pt x="174625" y="267758"/>
                  <a:pt x="177800" y="266700"/>
                </a:cubicBezTo>
                <a:cubicBezTo>
                  <a:pt x="180975" y="264583"/>
                  <a:pt x="184394" y="262793"/>
                  <a:pt x="187325" y="260350"/>
                </a:cubicBezTo>
                <a:cubicBezTo>
                  <a:pt x="211771" y="239978"/>
                  <a:pt x="182726" y="260241"/>
                  <a:pt x="206375" y="244475"/>
                </a:cubicBezTo>
                <a:lnTo>
                  <a:pt x="219075" y="225425"/>
                </a:lnTo>
                <a:cubicBezTo>
                  <a:pt x="246764" y="183892"/>
                  <a:pt x="210235" y="222698"/>
                  <a:pt x="231775" y="196850"/>
                </a:cubicBezTo>
                <a:cubicBezTo>
                  <a:pt x="234650" y="193401"/>
                  <a:pt x="237756" y="190082"/>
                  <a:pt x="241300" y="187325"/>
                </a:cubicBezTo>
                <a:lnTo>
                  <a:pt x="269875" y="168275"/>
                </a:lnTo>
                <a:cubicBezTo>
                  <a:pt x="273611" y="165784"/>
                  <a:pt x="275475" y="160931"/>
                  <a:pt x="279400" y="158750"/>
                </a:cubicBezTo>
                <a:cubicBezTo>
                  <a:pt x="285251" y="155499"/>
                  <a:pt x="291776" y="152913"/>
                  <a:pt x="298450" y="152400"/>
                </a:cubicBezTo>
                <a:lnTo>
                  <a:pt x="339725" y="149225"/>
                </a:lnTo>
                <a:lnTo>
                  <a:pt x="368300" y="139700"/>
                </a:lnTo>
                <a:lnTo>
                  <a:pt x="377825" y="136525"/>
                </a:lnTo>
                <a:lnTo>
                  <a:pt x="387350" y="133350"/>
                </a:lnTo>
                <a:cubicBezTo>
                  <a:pt x="402444" y="123287"/>
                  <a:pt x="393255" y="128207"/>
                  <a:pt x="415925" y="120650"/>
                </a:cubicBezTo>
                <a:lnTo>
                  <a:pt x="425450" y="117475"/>
                </a:lnTo>
                <a:lnTo>
                  <a:pt x="434975" y="114300"/>
                </a:lnTo>
                <a:lnTo>
                  <a:pt x="454025" y="95250"/>
                </a:lnTo>
                <a:cubicBezTo>
                  <a:pt x="460007" y="89268"/>
                  <a:pt x="466364" y="84157"/>
                  <a:pt x="469900" y="76200"/>
                </a:cubicBezTo>
                <a:cubicBezTo>
                  <a:pt x="472618" y="70083"/>
                  <a:pt x="474133" y="63500"/>
                  <a:pt x="476250" y="57150"/>
                </a:cubicBezTo>
                <a:lnTo>
                  <a:pt x="479425" y="47625"/>
                </a:lnTo>
                <a:cubicBezTo>
                  <a:pt x="480845" y="43365"/>
                  <a:pt x="486193" y="41644"/>
                  <a:pt x="488950" y="38100"/>
                </a:cubicBezTo>
                <a:cubicBezTo>
                  <a:pt x="493635" y="32076"/>
                  <a:pt x="494410" y="21463"/>
                  <a:pt x="501650" y="19050"/>
                </a:cubicBezTo>
                <a:cubicBezTo>
                  <a:pt x="508000" y="16933"/>
                  <a:pt x="514030" y="13256"/>
                  <a:pt x="520700" y="12700"/>
                </a:cubicBezTo>
                <a:lnTo>
                  <a:pt x="596900" y="6350"/>
                </a:lnTo>
                <a:cubicBezTo>
                  <a:pt x="617119" y="1295"/>
                  <a:pt x="619401" y="0"/>
                  <a:pt x="647700" y="0"/>
                </a:cubicBezTo>
                <a:cubicBezTo>
                  <a:pt x="748247" y="0"/>
                  <a:pt x="848783" y="2117"/>
                  <a:pt x="949325" y="3175"/>
                </a:cubicBezTo>
                <a:cubicBezTo>
                  <a:pt x="952500" y="4233"/>
                  <a:pt x="955568" y="5694"/>
                  <a:pt x="958850" y="6350"/>
                </a:cubicBezTo>
                <a:cubicBezTo>
                  <a:pt x="971475" y="8875"/>
                  <a:pt x="996950" y="12700"/>
                  <a:pt x="996950" y="12700"/>
                </a:cubicBezTo>
                <a:cubicBezTo>
                  <a:pt x="1000125" y="13758"/>
                  <a:pt x="1003833" y="13820"/>
                  <a:pt x="1006475" y="15875"/>
                </a:cubicBezTo>
                <a:cubicBezTo>
                  <a:pt x="1013360" y="21230"/>
                  <a:pt x="1026859" y="34419"/>
                  <a:pt x="1031875" y="44450"/>
                </a:cubicBezTo>
                <a:cubicBezTo>
                  <a:pt x="1033372" y="47443"/>
                  <a:pt x="1032995" y="51333"/>
                  <a:pt x="1035050" y="53975"/>
                </a:cubicBezTo>
                <a:cubicBezTo>
                  <a:pt x="1040563" y="61064"/>
                  <a:pt x="1054100" y="73025"/>
                  <a:pt x="1054100" y="73025"/>
                </a:cubicBezTo>
                <a:cubicBezTo>
                  <a:pt x="1062512" y="106673"/>
                  <a:pt x="1050540" y="56620"/>
                  <a:pt x="1060450" y="111125"/>
                </a:cubicBezTo>
                <a:cubicBezTo>
                  <a:pt x="1062730" y="123666"/>
                  <a:pt x="1064165" y="118554"/>
                  <a:pt x="1069975" y="130175"/>
                </a:cubicBezTo>
                <a:cubicBezTo>
                  <a:pt x="1071472" y="133168"/>
                  <a:pt x="1071653" y="136707"/>
                  <a:pt x="1073150" y="139700"/>
                </a:cubicBezTo>
                <a:cubicBezTo>
                  <a:pt x="1074857" y="143113"/>
                  <a:pt x="1077950" y="145738"/>
                  <a:pt x="1079500" y="149225"/>
                </a:cubicBezTo>
                <a:cubicBezTo>
                  <a:pt x="1082218" y="155342"/>
                  <a:pt x="1083733" y="161925"/>
                  <a:pt x="1085850" y="168275"/>
                </a:cubicBezTo>
                <a:lnTo>
                  <a:pt x="1101725" y="215900"/>
                </a:lnTo>
                <a:cubicBezTo>
                  <a:pt x="1102932" y="219520"/>
                  <a:pt x="1106368" y="222012"/>
                  <a:pt x="1108075" y="225425"/>
                </a:cubicBezTo>
                <a:cubicBezTo>
                  <a:pt x="1110613" y="230500"/>
                  <a:pt x="1113069" y="242903"/>
                  <a:pt x="1114425" y="247650"/>
                </a:cubicBezTo>
                <a:cubicBezTo>
                  <a:pt x="1115344" y="250868"/>
                  <a:pt x="1116103" y="254182"/>
                  <a:pt x="1117600" y="257175"/>
                </a:cubicBezTo>
                <a:cubicBezTo>
                  <a:pt x="1119307" y="260588"/>
                  <a:pt x="1122243" y="263287"/>
                  <a:pt x="1123950" y="266700"/>
                </a:cubicBezTo>
                <a:cubicBezTo>
                  <a:pt x="1125447" y="269693"/>
                  <a:pt x="1125628" y="273232"/>
                  <a:pt x="1127125" y="276225"/>
                </a:cubicBezTo>
                <a:cubicBezTo>
                  <a:pt x="1128832" y="279638"/>
                  <a:pt x="1131768" y="282337"/>
                  <a:pt x="1133475" y="285750"/>
                </a:cubicBezTo>
                <a:cubicBezTo>
                  <a:pt x="1134972" y="288743"/>
                  <a:pt x="1135153" y="292282"/>
                  <a:pt x="1136650" y="295275"/>
                </a:cubicBezTo>
                <a:cubicBezTo>
                  <a:pt x="1151744" y="325464"/>
                  <a:pt x="1132968" y="274703"/>
                  <a:pt x="1149350" y="323850"/>
                </a:cubicBezTo>
                <a:cubicBezTo>
                  <a:pt x="1150557" y="327470"/>
                  <a:pt x="1153993" y="329962"/>
                  <a:pt x="1155700" y="333375"/>
                </a:cubicBezTo>
                <a:cubicBezTo>
                  <a:pt x="1162860" y="347694"/>
                  <a:pt x="1153851" y="338776"/>
                  <a:pt x="1165225" y="352425"/>
                </a:cubicBezTo>
                <a:cubicBezTo>
                  <a:pt x="1172865" y="361592"/>
                  <a:pt x="1174909" y="362056"/>
                  <a:pt x="1184275" y="368300"/>
                </a:cubicBezTo>
                <a:cubicBezTo>
                  <a:pt x="1206966" y="402337"/>
                  <a:pt x="1171629" y="350680"/>
                  <a:pt x="1200150" y="387350"/>
                </a:cubicBezTo>
                <a:cubicBezTo>
                  <a:pt x="1220096" y="412994"/>
                  <a:pt x="1203936" y="400457"/>
                  <a:pt x="1222375" y="412750"/>
                </a:cubicBezTo>
                <a:cubicBezTo>
                  <a:pt x="1223433" y="415925"/>
                  <a:pt x="1223694" y="419490"/>
                  <a:pt x="1225550" y="422275"/>
                </a:cubicBezTo>
                <a:cubicBezTo>
                  <a:pt x="1233447" y="434120"/>
                  <a:pt x="1235016" y="429631"/>
                  <a:pt x="1244600" y="438150"/>
                </a:cubicBezTo>
                <a:cubicBezTo>
                  <a:pt x="1251312" y="444116"/>
                  <a:pt x="1256178" y="452219"/>
                  <a:pt x="1263650" y="457200"/>
                </a:cubicBezTo>
                <a:lnTo>
                  <a:pt x="1282700" y="469900"/>
                </a:lnTo>
                <a:cubicBezTo>
                  <a:pt x="1284817" y="473075"/>
                  <a:pt x="1286352" y="476727"/>
                  <a:pt x="1289050" y="479425"/>
                </a:cubicBezTo>
                <a:cubicBezTo>
                  <a:pt x="1295205" y="485580"/>
                  <a:pt x="1300353" y="486368"/>
                  <a:pt x="1308100" y="488950"/>
                </a:cubicBezTo>
                <a:lnTo>
                  <a:pt x="1308100" y="476250"/>
                </a:lnTo>
                <a:close/>
              </a:path>
            </a:pathLst>
          </a:custGeom>
          <a:solidFill>
            <a:srgbClr val="FF656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70" name="Прямая со стрелкой 69"/>
          <p:cNvCxnSpPr/>
          <p:nvPr/>
        </p:nvCxnSpPr>
        <p:spPr>
          <a:xfrm flipV="1">
            <a:off x="5337326" y="4801429"/>
            <a:ext cx="0" cy="581941"/>
          </a:xfrm>
          <a:prstGeom prst="straightConnector1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Picture 3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5310460" y="5057726"/>
            <a:ext cx="213366" cy="69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104" name="Скругленная соединительная линия 4103"/>
          <p:cNvCxnSpPr/>
          <p:nvPr/>
        </p:nvCxnSpPr>
        <p:spPr>
          <a:xfrm flipV="1">
            <a:off x="6308725" y="4077685"/>
            <a:ext cx="1203893" cy="1497615"/>
          </a:xfrm>
          <a:prstGeom prst="curvedConnector2">
            <a:avLst/>
          </a:prstGeom>
          <a:ln w="28575">
            <a:solidFill>
              <a:srgbClr val="FF656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4" name="Picture 3"/>
          <p:cNvPicPr>
            <a:picLocks noChangeAspect="1" noChangeArrowheads="1"/>
          </p:cNvPicPr>
          <p:nvPr/>
        </p:nvPicPr>
        <p:blipFill>
          <a:blip r:embed="rId8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7585420">
            <a:off x="6938388" y="4970962"/>
            <a:ext cx="213366" cy="693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5" name="Овал 84"/>
          <p:cNvSpPr/>
          <p:nvPr/>
        </p:nvSpPr>
        <p:spPr>
          <a:xfrm>
            <a:off x="6663018" y="6306457"/>
            <a:ext cx="319314" cy="333829"/>
          </a:xfrm>
          <a:prstGeom prst="ellipse">
            <a:avLst/>
          </a:prstGeom>
          <a:solidFill>
            <a:srgbClr val="FF656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6" name="TextBox 85"/>
          <p:cNvSpPr txBox="1"/>
          <p:nvPr/>
        </p:nvSpPr>
        <p:spPr>
          <a:xfrm>
            <a:off x="7133832" y="6133068"/>
            <a:ext cx="275877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ru-RU" sz="1600" b="1" dirty="0" smtClean="0">
                <a:solidFill>
                  <a:srgbClr val="FF656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неподконтрольные территории Украины</a:t>
            </a:r>
            <a:endParaRPr lang="ru-RU" sz="1600" b="1" i="1" dirty="0">
              <a:solidFill>
                <a:srgbClr val="FF6565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57235" y="2966620"/>
            <a:ext cx="110344" cy="867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3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210384" y="4184983"/>
            <a:ext cx="110344" cy="867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6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72124" y="3332712"/>
            <a:ext cx="110344" cy="867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39063" y="4026109"/>
            <a:ext cx="169136" cy="1409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6" name="Стрелка вправо 55"/>
          <p:cNvSpPr/>
          <p:nvPr/>
        </p:nvSpPr>
        <p:spPr>
          <a:xfrm rot="1599685">
            <a:off x="640139" y="1094399"/>
            <a:ext cx="1716481" cy="930242"/>
          </a:xfrm>
          <a:prstGeom prst="rightArrow">
            <a:avLst/>
          </a:prstGeom>
          <a:solidFill>
            <a:srgbClr val="FFCCCC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 smtClean="0">
                <a:solidFill>
                  <a:srgbClr val="002060"/>
                </a:solidFill>
              </a:rPr>
              <a:t>Из США (по запчастях)</a:t>
            </a:r>
            <a:endParaRPr lang="ru-RU" sz="1600" dirty="0">
              <a:solidFill>
                <a:srgbClr val="002060"/>
              </a:solidFill>
            </a:endParaRPr>
          </a:p>
        </p:txBody>
      </p:sp>
      <p:pic>
        <p:nvPicPr>
          <p:cNvPr id="58" name="Picture 7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rot="1003341">
            <a:off x="1853224" y="1693556"/>
            <a:ext cx="243141" cy="1770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65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3243021" y="173971"/>
            <a:ext cx="396313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ru-RU" sz="3200" i="1" dirty="0" smtClean="0">
                <a:solidFill>
                  <a:prstClr val="black">
                    <a:lumMod val="95000"/>
                    <a:lumOff val="5000"/>
                  </a:prst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rPr>
              <a:t>Нелегальное оружие</a:t>
            </a:r>
            <a:endParaRPr lang="ru-RU" sz="3200" i="1" dirty="0">
              <a:solidFill>
                <a:prstClr val="black">
                  <a:lumMod val="95000"/>
                  <a:lumOff val="5000"/>
                </a:prst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136789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Прямоугольник 20"/>
          <p:cNvSpPr/>
          <p:nvPr/>
        </p:nvSpPr>
        <p:spPr>
          <a:xfrm>
            <a:off x="1358900" y="557213"/>
            <a:ext cx="7848600" cy="674688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28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Систематическое изъятие нелегального оружия</a:t>
            </a:r>
            <a:endParaRPr lang="ru-RU" sz="2800" b="1" i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4" name="Рисунок 13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5432" y="1483747"/>
            <a:ext cx="3020280" cy="242785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5" name="Рисунок 14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42860" y="1483746"/>
            <a:ext cx="3020280" cy="2427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Рисунок 15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75258" y="1483745"/>
            <a:ext cx="3020279" cy="2427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75258" y="4028194"/>
            <a:ext cx="3000317" cy="24537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42860" y="4028194"/>
            <a:ext cx="3043218" cy="24278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5431" y="4017315"/>
            <a:ext cx="3012826" cy="24088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18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</p:spTree>
    <p:extLst>
      <p:ext uri="{BB962C8B-B14F-4D97-AF65-F5344CB8AC3E}">
        <p14:creationId xmlns:p14="http://schemas.microsoft.com/office/powerpoint/2010/main" xmlns="" val="908181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437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Прямоугольник 20"/>
          <p:cNvSpPr/>
          <p:nvPr/>
        </p:nvSpPr>
        <p:spPr>
          <a:xfrm>
            <a:off x="1168400" y="413078"/>
            <a:ext cx="7518400" cy="933123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Запланированные мероприятия</a:t>
            </a:r>
          </a:p>
          <a:p>
            <a:pPr algn="ctr"/>
            <a:r>
              <a:rPr lang="ru-RU" sz="2000" b="1" i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 исходя из передового опыта Балканских стран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400107" y="3145680"/>
            <a:ext cx="9080386" cy="116308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</a:rPr>
              <a:t>Принятие Национальной стратегии по контролю за </a:t>
            </a:r>
            <a:r>
              <a:rPr lang="ru-RU" sz="3600" b="1" dirty="0" smtClean="0">
                <a:solidFill>
                  <a:srgbClr val="002060"/>
                </a:solidFill>
              </a:rPr>
              <a:t>оружием</a:t>
            </a:r>
            <a:endParaRPr lang="ru-RU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387407" y="4508501"/>
            <a:ext cx="9080386" cy="10541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</a:rPr>
              <a:t>Создание межведомственного органа по контролю за </a:t>
            </a:r>
            <a:r>
              <a:rPr lang="ru-RU" sz="3600" b="1" dirty="0" smtClean="0">
                <a:solidFill>
                  <a:srgbClr val="002060"/>
                </a:solidFill>
              </a:rPr>
              <a:t>оружием</a:t>
            </a:r>
            <a:endParaRPr lang="ru-RU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412807" y="5772376"/>
            <a:ext cx="9080386" cy="79148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</a:rPr>
              <a:t>Создание Единого реестра оружия</a:t>
            </a:r>
            <a:endParaRPr lang="ru-RU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412807" y="1828800"/>
            <a:ext cx="9080386" cy="114180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Усовершенствование</a:t>
            </a:r>
            <a:endParaRPr lang="ru-RU" sz="3600" b="1" dirty="0">
              <a:solidFill>
                <a:srgbClr val="002060"/>
              </a:solidFill>
            </a:endParaRPr>
          </a:p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Законодательства Украины</a:t>
            </a:r>
          </a:p>
        </p:txBody>
      </p:sp>
      <p:sp>
        <p:nvSpPr>
          <p:cNvPr id="13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 dirty="0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14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dirty="0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</p:spTree>
    <p:extLst>
      <p:ext uri="{BB962C8B-B14F-4D97-AF65-F5344CB8AC3E}">
        <p14:creationId xmlns:p14="http://schemas.microsoft.com/office/powerpoint/2010/main" xmlns="" val="23118182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Прямоугольник 20"/>
          <p:cNvSpPr/>
          <p:nvPr/>
        </p:nvSpPr>
        <p:spPr>
          <a:xfrm>
            <a:off x="649349" y="690314"/>
            <a:ext cx="8628763" cy="1087686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Законодательство Украины нуждается в усовершенствовании</a:t>
            </a:r>
            <a:endParaRPr lang="ru-RU" sz="3600" b="1" i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Прямоугольник 18"/>
          <p:cNvSpPr/>
          <p:nvPr/>
        </p:nvSpPr>
        <p:spPr>
          <a:xfrm>
            <a:off x="423538" y="2450980"/>
            <a:ext cx="9080386" cy="156222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Закон </a:t>
            </a:r>
            <a:r>
              <a:rPr lang="ru-RU" sz="3600" b="1" dirty="0">
                <a:solidFill>
                  <a:srgbClr val="002060"/>
                </a:solidFill>
              </a:rPr>
              <a:t>Украины </a:t>
            </a:r>
            <a:r>
              <a:rPr lang="ru-RU" sz="3600" b="1" dirty="0" smtClean="0">
                <a:solidFill>
                  <a:srgbClr val="002060"/>
                </a:solidFill>
              </a:rPr>
              <a:t>«Об оружии»</a:t>
            </a:r>
          </a:p>
          <a:p>
            <a:pPr algn="ctr"/>
            <a:r>
              <a:rPr lang="ru-RU" sz="32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 </a:t>
            </a:r>
            <a:r>
              <a:rPr lang="ru-RU" sz="3200" dirty="0">
                <a:solidFill>
                  <a:schemeClr val="accent1">
                    <a:lumMod val="75000"/>
                  </a:schemeClr>
                </a:solidFill>
              </a:rPr>
              <a:t>Проект Закона Украины «Об оружии»  в Верховной Раде Украины с 2014 года</a:t>
            </a:r>
            <a:endParaRPr lang="ru-RU" sz="32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Прямоугольник 19"/>
          <p:cNvSpPr/>
          <p:nvPr/>
        </p:nvSpPr>
        <p:spPr>
          <a:xfrm>
            <a:off x="423538" y="4245766"/>
            <a:ext cx="9080386" cy="2218534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</a:rPr>
              <a:t>Проект Закона Украины </a:t>
            </a:r>
            <a:r>
              <a:rPr lang="ru-RU" sz="3600" b="1" dirty="0" smtClean="0">
                <a:solidFill>
                  <a:srgbClr val="002060"/>
                </a:solidFill>
              </a:rPr>
              <a:t>«Об усилении ответственности за незаконное обращение с оружием»</a:t>
            </a:r>
          </a:p>
          <a:p>
            <a:pPr algn="ctr"/>
            <a:r>
              <a:rPr lang="ru-RU" sz="3200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* </a:t>
            </a:r>
            <a:r>
              <a:rPr lang="ru-RU" sz="3200" dirty="0" smtClean="0">
                <a:solidFill>
                  <a:srgbClr val="0070C0"/>
                </a:solidFill>
              </a:rPr>
              <a:t>На согласовании ...</a:t>
            </a:r>
            <a:endParaRPr lang="ru-RU" sz="3200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10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dirty="0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  <p:sp>
        <p:nvSpPr>
          <p:cNvPr id="11" name="TextBox 14"/>
          <p:cNvSpPr txBox="1">
            <a:spLocks noChangeArrowheads="1"/>
          </p:cNvSpPr>
          <p:nvPr/>
        </p:nvSpPr>
        <p:spPr bwMode="auto">
          <a:xfrm>
            <a:off x="3715901" y="1906251"/>
            <a:ext cx="2702798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В перспективе</a:t>
            </a:r>
          </a:p>
        </p:txBody>
      </p:sp>
    </p:spTree>
    <p:extLst>
      <p:ext uri="{BB962C8B-B14F-4D97-AF65-F5344CB8AC3E}">
        <p14:creationId xmlns:p14="http://schemas.microsoft.com/office/powerpoint/2010/main" xmlns="" val="290308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5" name="Рисунок 7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550863" cy="557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7" name="Прямая соединительная линия 16"/>
          <p:cNvCxnSpPr/>
          <p:nvPr/>
        </p:nvCxnSpPr>
        <p:spPr>
          <a:xfrm>
            <a:off x="0" y="6718300"/>
            <a:ext cx="9906000" cy="25400"/>
          </a:xfrm>
          <a:prstGeom prst="line">
            <a:avLst/>
          </a:prstGeom>
          <a:ln w="5715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Прямоугольник 20"/>
          <p:cNvSpPr/>
          <p:nvPr/>
        </p:nvSpPr>
        <p:spPr>
          <a:xfrm>
            <a:off x="1377370" y="595312"/>
            <a:ext cx="7151260" cy="1189945"/>
          </a:xfrm>
          <a:prstGeom prst="rect">
            <a:avLst/>
          </a:prstGeom>
          <a:solidFill>
            <a:schemeClr val="bg1">
              <a:lumMod val="85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Создание Единого реестра оружия</a:t>
            </a:r>
            <a:endParaRPr lang="ru-RU" sz="3600" b="1" dirty="0" smtClean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412807" y="2078880"/>
            <a:ext cx="9080386" cy="1163083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Техническое оборудование</a:t>
            </a:r>
          </a:p>
          <a:p>
            <a:pPr algn="ctr"/>
            <a:r>
              <a:rPr lang="ru-RU" sz="1400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Компьютеры, сети… </a:t>
            </a:r>
            <a:endParaRPr lang="ru-RU" sz="14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Прямоугольник 9"/>
          <p:cNvSpPr/>
          <p:nvPr/>
        </p:nvSpPr>
        <p:spPr>
          <a:xfrm>
            <a:off x="412807" y="3637851"/>
            <a:ext cx="9080386" cy="11835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 smtClean="0">
                <a:solidFill>
                  <a:srgbClr val="002060"/>
                </a:solidFill>
              </a:rPr>
              <a:t>Программное </a:t>
            </a:r>
            <a:r>
              <a:rPr lang="ru-RU" sz="3600" b="1" dirty="0">
                <a:solidFill>
                  <a:srgbClr val="002060"/>
                </a:solidFill>
              </a:rPr>
              <a:t>обеспечение</a:t>
            </a:r>
            <a:endParaRPr lang="ru-RU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412807" y="5164816"/>
            <a:ext cx="9080386" cy="12478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254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 anchorCtr="1"/>
          <a:lstStyle/>
          <a:p>
            <a:pPr algn="ctr"/>
            <a:r>
              <a:rPr lang="ru-RU" sz="3600" b="1" dirty="0">
                <a:solidFill>
                  <a:srgbClr val="002060"/>
                </a:solidFill>
              </a:rPr>
              <a:t>Техническое </a:t>
            </a:r>
            <a:r>
              <a:rPr lang="ru-RU" sz="3600" b="1" dirty="0" smtClean="0">
                <a:solidFill>
                  <a:srgbClr val="002060"/>
                </a:solidFill>
              </a:rPr>
              <a:t>оборудование для  </a:t>
            </a:r>
            <a:r>
              <a:rPr lang="ru-RU" sz="3600" b="1" dirty="0">
                <a:solidFill>
                  <a:srgbClr val="002060"/>
                </a:solidFill>
              </a:rPr>
              <a:t>баллистических учетов</a:t>
            </a:r>
            <a:endParaRPr lang="ru-RU" sz="32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3" name="Прямая соединительная линия 2"/>
          <p:cNvCxnSpPr>
            <a:stCxn id="9" idx="2"/>
            <a:endCxn id="10" idx="0"/>
          </p:cNvCxnSpPr>
          <p:nvPr/>
        </p:nvCxnSpPr>
        <p:spPr>
          <a:xfrm>
            <a:off x="4953000" y="3241963"/>
            <a:ext cx="0" cy="3958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Прямая соединительная линия 4"/>
          <p:cNvCxnSpPr>
            <a:stCxn id="10" idx="2"/>
            <a:endCxn id="11" idx="0"/>
          </p:cNvCxnSpPr>
          <p:nvPr/>
        </p:nvCxnSpPr>
        <p:spPr>
          <a:xfrm>
            <a:off x="4953000" y="4821382"/>
            <a:ext cx="0" cy="343434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8"/>
          <p:cNvSpPr txBox="1">
            <a:spLocks noChangeArrowheads="1"/>
          </p:cNvSpPr>
          <p:nvPr/>
        </p:nvSpPr>
        <p:spPr bwMode="auto">
          <a:xfrm>
            <a:off x="536141" y="140106"/>
            <a:ext cx="2709331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2060"/>
                </a:solidFill>
              </a:rPr>
              <a:t>Национальная полиция Украины</a:t>
            </a:r>
            <a:endParaRPr lang="ru-RU" sz="2000" b="1" dirty="0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13" name="TextBox 14"/>
          <p:cNvSpPr txBox="1">
            <a:spLocks noChangeArrowheads="1"/>
          </p:cNvSpPr>
          <p:nvPr/>
        </p:nvSpPr>
        <p:spPr bwMode="auto">
          <a:xfrm>
            <a:off x="7188201" y="102851"/>
            <a:ext cx="270279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1100" b="1" dirty="0" smtClean="0">
                <a:solidFill>
                  <a:srgbClr val="002060"/>
                </a:solidFill>
              </a:rPr>
              <a:t>Департамент уголовного розыска</a:t>
            </a:r>
          </a:p>
        </p:txBody>
      </p:sp>
    </p:spTree>
    <p:extLst>
      <p:ext uri="{BB962C8B-B14F-4D97-AF65-F5344CB8AC3E}">
        <p14:creationId xmlns:p14="http://schemas.microsoft.com/office/powerpoint/2010/main" xmlns="" val="3648547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3179</TotalTime>
  <Words>335</Words>
  <Application>Microsoft Office PowerPoint</Application>
  <PresentationFormat>Лист A4 (210x297 мм)</PresentationFormat>
  <Paragraphs>84</Paragraphs>
  <Slides>8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8</vt:i4>
      </vt:variant>
    </vt:vector>
  </HeadingPairs>
  <TitlesOfParts>
    <vt:vector size="9" baseType="lpstr"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Пользователь Windows</dc:creator>
  <cp:lastModifiedBy>User</cp:lastModifiedBy>
  <cp:revision>250</cp:revision>
  <cp:lastPrinted>2016-11-24T14:05:31Z</cp:lastPrinted>
  <dcterms:created xsi:type="dcterms:W3CDTF">2016-11-15T12:38:54Z</dcterms:created>
  <dcterms:modified xsi:type="dcterms:W3CDTF">2017-11-18T21:12:20Z</dcterms:modified>
</cp:coreProperties>
</file>