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62" r:id="rId4"/>
    <p:sldId id="264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73" d="100"/>
          <a:sy n="73" d="100"/>
        </p:scale>
        <p:origin x="5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C0778F6D-3AF7-47D9-9610-2111CABDE0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0050" b="15093"/>
          <a:stretch/>
        </p:blipFill>
        <p:spPr>
          <a:xfrm>
            <a:off x="946300" y="5401762"/>
            <a:ext cx="6811813" cy="1051624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9601200" cy="8763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E5678E-3C72-4F56-B47D-2FDEB7541C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195" t="20050" r="5873" b="15093"/>
          <a:stretch/>
        </p:blipFill>
        <p:spPr>
          <a:xfrm>
            <a:off x="1217762" y="5806376"/>
            <a:ext cx="6126013" cy="105162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00815E5-50D0-4039-9DC1-02A7598ACF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7762" y="243840"/>
            <a:ext cx="4358640" cy="9372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11/21/2017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11/21/2017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11/21/2017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2687D21-F01D-453B-B461-8770DE670B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4857" y="879677"/>
            <a:ext cx="6979536" cy="597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84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E656C-FFE3-4BBB-A5CA-7B2CFBE37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128" y="1614487"/>
            <a:ext cx="8404529" cy="2560183"/>
          </a:xfrm>
        </p:spPr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sz="2800" b="1" dirty="0"/>
              <a:t>Briefing on planned High Level Conference:</a:t>
            </a:r>
            <a:r>
              <a:rPr lang="en-US" sz="3200" b="1" dirty="0"/>
              <a:t/>
            </a:r>
            <a:br>
              <a:rPr lang="en-US" sz="3200" b="1" dirty="0"/>
            </a:br>
            <a:r>
              <a:rPr lang="en-US" sz="3200" b="1" dirty="0"/>
              <a:t>  </a:t>
            </a:r>
            <a:br>
              <a:rPr lang="en-US" sz="3200" b="1" dirty="0"/>
            </a:br>
            <a:r>
              <a:rPr lang="en-US" sz="3200" b="1" dirty="0"/>
              <a:t>“Reinforcing commitments towards Small Arms and Light Weapons control in South East Europe”</a:t>
            </a:r>
            <a:br>
              <a:rPr lang="en-US" sz="3200" b="1" dirty="0"/>
            </a:br>
            <a:r>
              <a:rPr lang="en-US" sz="2000" b="1" dirty="0"/>
              <a:t> February 1, 2018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BD4B83-E369-4E29-A265-A4D6AC3391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5128" y="4343400"/>
            <a:ext cx="6128817" cy="785133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2800" dirty="0"/>
              <a:t>Juliana Buzi</a:t>
            </a:r>
          </a:p>
          <a:p>
            <a:pPr algn="l"/>
            <a:r>
              <a:rPr lang="en-GB" sz="2200" dirty="0"/>
              <a:t>SEESAC Regional Cooperation Coordinator</a:t>
            </a:r>
            <a:endParaRPr lang="en-US" sz="2200" dirty="0"/>
          </a:p>
          <a:p>
            <a:pPr algn="l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8875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370EB-8A0A-497B-866D-EE4C2EB0D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409700"/>
            <a:ext cx="9601200" cy="876300"/>
          </a:xfrm>
        </p:spPr>
        <p:txBody>
          <a:bodyPr/>
          <a:lstStyle/>
          <a:p>
            <a:r>
              <a:rPr lang="en-US" dirty="0"/>
              <a:t>Hosted by: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542E6F-8477-42E7-BF43-EAC6752340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dirty="0"/>
          </a:p>
          <a:p>
            <a:r>
              <a:rPr lang="en-US" sz="2400" dirty="0"/>
              <a:t>Foreign Office of Federal Republic of Germany</a:t>
            </a:r>
          </a:p>
          <a:p>
            <a:r>
              <a:rPr lang="en-US" sz="2400" dirty="0"/>
              <a:t>Regional Cooperation Council</a:t>
            </a:r>
          </a:p>
          <a:p>
            <a:r>
              <a:rPr lang="en-US" sz="2400" dirty="0"/>
              <a:t>European Union</a:t>
            </a:r>
          </a:p>
          <a:p>
            <a:r>
              <a:rPr lang="en-US" sz="2400" dirty="0"/>
              <a:t>SEESAC</a:t>
            </a:r>
          </a:p>
        </p:txBody>
      </p:sp>
    </p:spTree>
    <p:extLst>
      <p:ext uri="{BB962C8B-B14F-4D97-AF65-F5344CB8AC3E}">
        <p14:creationId xmlns:p14="http://schemas.microsoft.com/office/powerpoint/2010/main" val="40814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51C26-2EB3-47C5-A54E-F2A37B882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7784" y="1409700"/>
            <a:ext cx="9601200" cy="876300"/>
          </a:xfrm>
        </p:spPr>
        <p:txBody>
          <a:bodyPr>
            <a:normAutofit/>
          </a:bodyPr>
          <a:lstStyle/>
          <a:p>
            <a:pPr algn="ctr"/>
            <a:r>
              <a:rPr lang="en-US" sz="2800" b="1" i="1" dirty="0"/>
              <a:t>Reinforcing commitments towards Small Arms and Light Weapons control in South East Europe</a:t>
            </a:r>
            <a:endParaRPr lang="en-US" sz="2800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C95FA7-472F-4576-92E2-0A6B9274C6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321" y="2224454"/>
            <a:ext cx="10594731" cy="3581400"/>
          </a:xfrm>
        </p:spPr>
        <p:txBody>
          <a:bodyPr>
            <a:normAutofit/>
          </a:bodyPr>
          <a:lstStyle/>
          <a:p>
            <a:endParaRPr lang="en-US" b="1" dirty="0"/>
          </a:p>
          <a:p>
            <a:r>
              <a:rPr lang="en-US" b="1" dirty="0"/>
              <a:t>When: </a:t>
            </a:r>
            <a:r>
              <a:rPr lang="en-US" dirty="0"/>
              <a:t>	1 February 2017</a:t>
            </a:r>
          </a:p>
          <a:p>
            <a:endParaRPr lang="en-US" dirty="0"/>
          </a:p>
          <a:p>
            <a:r>
              <a:rPr lang="en-US" b="1" dirty="0"/>
              <a:t>Where: </a:t>
            </a:r>
            <a:r>
              <a:rPr lang="en-US" dirty="0"/>
              <a:t>	Podgorica</a:t>
            </a:r>
          </a:p>
          <a:p>
            <a:endParaRPr lang="en-US" dirty="0"/>
          </a:p>
          <a:p>
            <a:r>
              <a:rPr lang="en-US" b="1" dirty="0"/>
              <a:t>Who:</a:t>
            </a:r>
            <a:r>
              <a:rPr lang="en-US" dirty="0"/>
              <a:t>	Deputy Ministers of Interior and Deputy Ministers of Foreign Affairs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0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25E577-0F99-495D-82DA-FC15A0E73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BC4C9-EAC2-4DB3-B88E-FEB403F454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092569"/>
            <a:ext cx="9601200" cy="3581400"/>
          </a:xfrm>
        </p:spPr>
        <p:txBody>
          <a:bodyPr>
            <a:normAutofit/>
          </a:bodyPr>
          <a:lstStyle/>
          <a:p>
            <a:r>
              <a:rPr lang="en-US" dirty="0"/>
              <a:t>Provide for a high level forum to discuss and review the progress made in SALW control in South East Europe </a:t>
            </a:r>
            <a:r>
              <a:rPr lang="en-US" sz="1800" i="1" dirty="0"/>
              <a:t>(legislative frameworks, policies and practices, improved security of stockpiles, reduction of stockpiles, standardization; improved marking, tracing and record-keeping systems, mainstreaming gender into SALW control policies; increased arms control capacities);</a:t>
            </a:r>
            <a:endParaRPr lang="en-US" sz="1500" i="1" dirty="0"/>
          </a:p>
          <a:p>
            <a:r>
              <a:rPr lang="en-US" dirty="0"/>
              <a:t>Provide the opportunity to state the remaining challenges, needs and way ahead;</a:t>
            </a:r>
            <a:endParaRPr lang="en-US" sz="1400" dirty="0"/>
          </a:p>
          <a:p>
            <a:r>
              <a:rPr lang="en-US" dirty="0"/>
              <a:t>Renew the commitment at high-level on SALW control in South east Europe;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Adopt a final Joint Declaration;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30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488</TotalTime>
  <Words>130</Words>
  <Application>Microsoft Office PowerPoint</Application>
  <PresentationFormat>Widescreen</PresentationFormat>
  <Paragraphs>22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Franklin Gothic Book</vt:lpstr>
      <vt:lpstr>Crop</vt:lpstr>
      <vt:lpstr>PowerPoint Presentation</vt:lpstr>
      <vt:lpstr> Briefing on planned High Level Conference:    “Reinforcing commitments towards Small Arms and Light Weapons control in South East Europe”  February 1, 2018</vt:lpstr>
      <vt:lpstr>Hosted by:</vt:lpstr>
      <vt:lpstr>Reinforcing commitments towards Small Arms and Light Weapons control in South East Europe</vt:lpstr>
      <vt:lpstr>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Olguta Anghel</dc:creator>
  <cp:lastModifiedBy>HOLIDAY INN</cp:lastModifiedBy>
  <cp:revision>18</cp:revision>
  <dcterms:created xsi:type="dcterms:W3CDTF">2017-11-15T10:10:37Z</dcterms:created>
  <dcterms:modified xsi:type="dcterms:W3CDTF">2017-11-21T15:18:44Z</dcterms:modified>
</cp:coreProperties>
</file>