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66" d="100"/>
          <a:sy n="66" d="100"/>
        </p:scale>
        <p:origin x="679" y="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5/10/relationships/revisionInfo" Target="revisionInfo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4">
  <dgm:title val=""/>
  <dgm:desc val=""/>
  <dgm:catLst>
    <dgm:cat type="accent3" pri="11400"/>
  </dgm:catLst>
  <dgm:styleLbl name="node0">
    <dgm:fillClrLst meth="cycle">
      <a:schemeClr val="accent3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3">
        <a:shade val="50000"/>
      </a:schemeClr>
      <a:schemeClr val="accent3">
        <a:tint val="55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3">
        <a:shade val="80000"/>
        <a:alpha val="50000"/>
      </a:schemeClr>
      <a:schemeClr val="accent3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55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6_4">
  <dgm:title val=""/>
  <dgm:desc val=""/>
  <dgm:catLst>
    <dgm:cat type="accent6" pri="11400"/>
  </dgm:catLst>
  <dgm:styleLbl name="node0">
    <dgm:fillClrLst meth="cycle">
      <a:schemeClr val="accent6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6">
        <a:shade val="50000"/>
      </a:schemeClr>
      <a:schemeClr val="accent6">
        <a:tint val="55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/>
    <dgm:txEffectClrLst/>
  </dgm:styleLbl>
  <dgm:styleLbl name="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6">
        <a:shade val="80000"/>
        <a:alpha val="5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55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FAD2BF3-5DE9-4E8A-86EF-8E62D969B172}" type="doc">
      <dgm:prSet loTypeId="urn:microsoft.com/office/officeart/2009/layout/ReverseList" loCatId="relationship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659FA739-2618-4E21-8A7A-15FCB1BCA2E2}">
      <dgm:prSet phldrT="[Text]"/>
      <dgm:spPr/>
      <dgm:t>
        <a:bodyPr/>
        <a:lstStyle/>
        <a:p>
          <a:r>
            <a:rPr lang="en-US" b="1"/>
            <a:t>Institutions</a:t>
          </a:r>
          <a:endParaRPr lang="en-US" b="1" dirty="0"/>
        </a:p>
      </dgm:t>
    </dgm:pt>
    <dgm:pt modelId="{9F9A029F-D4E1-4B92-9D27-ABD213653619}" type="parTrans" cxnId="{895B73E3-3014-463E-8F2D-26395E126A2F}">
      <dgm:prSet/>
      <dgm:spPr/>
      <dgm:t>
        <a:bodyPr/>
        <a:lstStyle/>
        <a:p>
          <a:endParaRPr lang="en-US"/>
        </a:p>
      </dgm:t>
    </dgm:pt>
    <dgm:pt modelId="{A57C3933-1E20-4C39-AFF0-5D7518AAE4F3}" type="sibTrans" cxnId="{895B73E3-3014-463E-8F2D-26395E126A2F}">
      <dgm:prSet/>
      <dgm:spPr/>
      <dgm:t>
        <a:bodyPr/>
        <a:lstStyle/>
        <a:p>
          <a:endParaRPr lang="en-US"/>
        </a:p>
      </dgm:t>
    </dgm:pt>
    <dgm:pt modelId="{12A883A8-B005-43CC-B75A-94133C6449F0}">
      <dgm:prSet phldrT="[Text]"/>
      <dgm:spPr/>
      <dgm:t>
        <a:bodyPr/>
        <a:lstStyle/>
        <a:p>
          <a:r>
            <a:rPr lang="en-US" b="1"/>
            <a:t>Commercial sector</a:t>
          </a:r>
          <a:endParaRPr lang="en-US" b="1" dirty="0"/>
        </a:p>
      </dgm:t>
    </dgm:pt>
    <dgm:pt modelId="{E17D5836-4323-4D62-8BD0-ECF8BA4994AF}" type="parTrans" cxnId="{2ACA51FE-237C-4486-B8E1-8E0FB28AAF8F}">
      <dgm:prSet/>
      <dgm:spPr/>
      <dgm:t>
        <a:bodyPr/>
        <a:lstStyle/>
        <a:p>
          <a:endParaRPr lang="en-US"/>
        </a:p>
      </dgm:t>
    </dgm:pt>
    <dgm:pt modelId="{850D35D6-D2B5-461E-B281-C3C1B4D0A687}" type="sibTrans" cxnId="{2ACA51FE-237C-4486-B8E1-8E0FB28AAF8F}">
      <dgm:prSet/>
      <dgm:spPr/>
      <dgm:t>
        <a:bodyPr/>
        <a:lstStyle/>
        <a:p>
          <a:endParaRPr lang="en-US"/>
        </a:p>
      </dgm:t>
    </dgm:pt>
    <dgm:pt modelId="{A756C0DE-BD7A-45BC-B399-B67CC367EA34}" type="pres">
      <dgm:prSet presAssocID="{EFAD2BF3-5DE9-4E8A-86EF-8E62D969B172}" presName="Name0" presStyleCnt="0">
        <dgm:presLayoutVars>
          <dgm:chMax val="2"/>
          <dgm:chPref val="2"/>
          <dgm:animLvl val="lvl"/>
        </dgm:presLayoutVars>
      </dgm:prSet>
      <dgm:spPr/>
    </dgm:pt>
    <dgm:pt modelId="{9BF7577E-5A1A-43EA-89B8-27F53261DA86}" type="pres">
      <dgm:prSet presAssocID="{EFAD2BF3-5DE9-4E8A-86EF-8E62D969B172}" presName="LeftText" presStyleLbl="revTx" presStyleIdx="0" presStyleCnt="0">
        <dgm:presLayoutVars>
          <dgm:bulletEnabled val="1"/>
        </dgm:presLayoutVars>
      </dgm:prSet>
      <dgm:spPr/>
    </dgm:pt>
    <dgm:pt modelId="{05178429-6F3B-4666-90F0-28EE22A79A8F}" type="pres">
      <dgm:prSet presAssocID="{EFAD2BF3-5DE9-4E8A-86EF-8E62D969B172}" presName="LeftNode" presStyleLbl="bgImgPlace1" presStyleIdx="0" presStyleCnt="2">
        <dgm:presLayoutVars>
          <dgm:chMax val="2"/>
          <dgm:chPref val="2"/>
        </dgm:presLayoutVars>
      </dgm:prSet>
      <dgm:spPr/>
    </dgm:pt>
    <dgm:pt modelId="{B1445D3A-6FC0-4583-894E-9F27093D8ADD}" type="pres">
      <dgm:prSet presAssocID="{EFAD2BF3-5DE9-4E8A-86EF-8E62D969B172}" presName="RightText" presStyleLbl="revTx" presStyleIdx="0" presStyleCnt="0">
        <dgm:presLayoutVars>
          <dgm:bulletEnabled val="1"/>
        </dgm:presLayoutVars>
      </dgm:prSet>
      <dgm:spPr/>
    </dgm:pt>
    <dgm:pt modelId="{E1C02904-3272-4362-B34D-7EFDB3CE2B33}" type="pres">
      <dgm:prSet presAssocID="{EFAD2BF3-5DE9-4E8A-86EF-8E62D969B172}" presName="RightNode" presStyleLbl="bgImgPlace1" presStyleIdx="1" presStyleCnt="2">
        <dgm:presLayoutVars>
          <dgm:chMax val="0"/>
          <dgm:chPref val="0"/>
        </dgm:presLayoutVars>
      </dgm:prSet>
      <dgm:spPr/>
    </dgm:pt>
    <dgm:pt modelId="{7BE7ECF2-5695-4A52-9D21-0E1899B61F49}" type="pres">
      <dgm:prSet presAssocID="{EFAD2BF3-5DE9-4E8A-86EF-8E62D969B172}" presName="TopArrow" presStyleLbl="node1" presStyleIdx="0" presStyleCnt="2"/>
      <dgm:spPr/>
    </dgm:pt>
    <dgm:pt modelId="{E7617DDE-42E2-4FC3-B07A-E33389EEB198}" type="pres">
      <dgm:prSet presAssocID="{EFAD2BF3-5DE9-4E8A-86EF-8E62D969B172}" presName="BottomArrow" presStyleLbl="node1" presStyleIdx="1" presStyleCnt="2"/>
      <dgm:spPr/>
    </dgm:pt>
  </dgm:ptLst>
  <dgm:cxnLst>
    <dgm:cxn modelId="{7A46E612-A7F6-4FB8-AC10-D4ACC41DDDEA}" type="presOf" srcId="{659FA739-2618-4E21-8A7A-15FCB1BCA2E2}" destId="{9BF7577E-5A1A-43EA-89B8-27F53261DA86}" srcOrd="0" destOrd="0" presId="urn:microsoft.com/office/officeart/2009/layout/ReverseList"/>
    <dgm:cxn modelId="{13403A5E-FC1E-48AF-992B-EA39D4CB6771}" type="presOf" srcId="{12A883A8-B005-43CC-B75A-94133C6449F0}" destId="{E1C02904-3272-4362-B34D-7EFDB3CE2B33}" srcOrd="1" destOrd="0" presId="urn:microsoft.com/office/officeart/2009/layout/ReverseList"/>
    <dgm:cxn modelId="{358F6E71-2848-40F6-AD99-D33604F333BB}" type="presOf" srcId="{659FA739-2618-4E21-8A7A-15FCB1BCA2E2}" destId="{05178429-6F3B-4666-90F0-28EE22A79A8F}" srcOrd="1" destOrd="0" presId="urn:microsoft.com/office/officeart/2009/layout/ReverseList"/>
    <dgm:cxn modelId="{F328BCAE-8411-4A19-AF5E-558592700371}" type="presOf" srcId="{12A883A8-B005-43CC-B75A-94133C6449F0}" destId="{B1445D3A-6FC0-4583-894E-9F27093D8ADD}" srcOrd="0" destOrd="0" presId="urn:microsoft.com/office/officeart/2009/layout/ReverseList"/>
    <dgm:cxn modelId="{37CBE0D6-7204-489B-B485-21CDF827CAEC}" type="presOf" srcId="{EFAD2BF3-5DE9-4E8A-86EF-8E62D969B172}" destId="{A756C0DE-BD7A-45BC-B399-B67CC367EA34}" srcOrd="0" destOrd="0" presId="urn:microsoft.com/office/officeart/2009/layout/ReverseList"/>
    <dgm:cxn modelId="{895B73E3-3014-463E-8F2D-26395E126A2F}" srcId="{EFAD2BF3-5DE9-4E8A-86EF-8E62D969B172}" destId="{659FA739-2618-4E21-8A7A-15FCB1BCA2E2}" srcOrd="0" destOrd="0" parTransId="{9F9A029F-D4E1-4B92-9D27-ABD213653619}" sibTransId="{A57C3933-1E20-4C39-AFF0-5D7518AAE4F3}"/>
    <dgm:cxn modelId="{2ACA51FE-237C-4486-B8E1-8E0FB28AAF8F}" srcId="{EFAD2BF3-5DE9-4E8A-86EF-8E62D969B172}" destId="{12A883A8-B005-43CC-B75A-94133C6449F0}" srcOrd="1" destOrd="0" parTransId="{E17D5836-4323-4D62-8BD0-ECF8BA4994AF}" sibTransId="{850D35D6-D2B5-461E-B281-C3C1B4D0A687}"/>
    <dgm:cxn modelId="{A4F74529-D197-4995-B72C-D06DB0006635}" type="presParOf" srcId="{A756C0DE-BD7A-45BC-B399-B67CC367EA34}" destId="{9BF7577E-5A1A-43EA-89B8-27F53261DA86}" srcOrd="0" destOrd="0" presId="urn:microsoft.com/office/officeart/2009/layout/ReverseList"/>
    <dgm:cxn modelId="{BE0D96A6-872F-4F21-A2B2-9C9DB29B4C2A}" type="presParOf" srcId="{A756C0DE-BD7A-45BC-B399-B67CC367EA34}" destId="{05178429-6F3B-4666-90F0-28EE22A79A8F}" srcOrd="1" destOrd="0" presId="urn:microsoft.com/office/officeart/2009/layout/ReverseList"/>
    <dgm:cxn modelId="{146C4872-4A28-4FED-BCCC-4F6C4DD6D516}" type="presParOf" srcId="{A756C0DE-BD7A-45BC-B399-B67CC367EA34}" destId="{B1445D3A-6FC0-4583-894E-9F27093D8ADD}" srcOrd="2" destOrd="0" presId="urn:microsoft.com/office/officeart/2009/layout/ReverseList"/>
    <dgm:cxn modelId="{4213E28D-274F-43FB-B319-C8FD806BFABF}" type="presParOf" srcId="{A756C0DE-BD7A-45BC-B399-B67CC367EA34}" destId="{E1C02904-3272-4362-B34D-7EFDB3CE2B33}" srcOrd="3" destOrd="0" presId="urn:microsoft.com/office/officeart/2009/layout/ReverseList"/>
    <dgm:cxn modelId="{A59073EB-747F-4F53-8026-070E8CDC6943}" type="presParOf" srcId="{A756C0DE-BD7A-45BC-B399-B67CC367EA34}" destId="{7BE7ECF2-5695-4A52-9D21-0E1899B61F49}" srcOrd="4" destOrd="0" presId="urn:microsoft.com/office/officeart/2009/layout/ReverseList"/>
    <dgm:cxn modelId="{CAEC8648-0D0F-468C-AB17-B2136A281E0A}" type="presParOf" srcId="{A756C0DE-BD7A-45BC-B399-B67CC367EA34}" destId="{E7617DDE-42E2-4FC3-B07A-E33389EEB198}" srcOrd="5" destOrd="0" presId="urn:microsoft.com/office/officeart/2009/layout/Reverse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14315A2-3F4A-4079-920F-50EE87496716}" type="doc">
      <dgm:prSet loTypeId="urn:microsoft.com/office/officeart/2016/7/layout/LinearArrowProcessNumbered" loCatId="process" qsTypeId="urn:microsoft.com/office/officeart/2005/8/quickstyle/simple2" qsCatId="simple" csTypeId="urn:microsoft.com/office/officeart/2005/8/colors/accent3_4" csCatId="accent3"/>
      <dgm:spPr/>
      <dgm:t>
        <a:bodyPr/>
        <a:lstStyle/>
        <a:p>
          <a:endParaRPr lang="en-US"/>
        </a:p>
      </dgm:t>
    </dgm:pt>
    <dgm:pt modelId="{A403C1A8-08B9-4E68-B608-15B45C528DFB}">
      <dgm:prSet custT="1"/>
      <dgm:spPr/>
      <dgm:t>
        <a:bodyPr/>
        <a:lstStyle/>
        <a:p>
          <a:r>
            <a:rPr lang="en-US" sz="1600" dirty="0"/>
            <a:t>Combat together Illicit Arms Trafficking</a:t>
          </a:r>
        </a:p>
      </dgm:t>
    </dgm:pt>
    <dgm:pt modelId="{431FB640-B71B-488A-8932-73737A612A80}" type="parTrans" cxnId="{25D9B1AA-54B5-496B-B914-3F06EBB5263A}">
      <dgm:prSet/>
      <dgm:spPr/>
      <dgm:t>
        <a:bodyPr/>
        <a:lstStyle/>
        <a:p>
          <a:endParaRPr lang="en-US"/>
        </a:p>
      </dgm:t>
    </dgm:pt>
    <dgm:pt modelId="{58913F49-EE14-4072-AB7C-1713112A970E}" type="sibTrans" cxnId="{25D9B1AA-54B5-496B-B914-3F06EBB5263A}">
      <dgm:prSet phldrT="1"/>
      <dgm:spPr/>
      <dgm:t>
        <a:bodyPr/>
        <a:lstStyle/>
        <a:p>
          <a:r>
            <a:rPr lang="en-US"/>
            <a:t>1</a:t>
          </a:r>
        </a:p>
      </dgm:t>
    </dgm:pt>
    <dgm:pt modelId="{DE3400C7-10CC-497D-8869-F81799CD2590}">
      <dgm:prSet/>
      <dgm:spPr/>
      <dgm:t>
        <a:bodyPr/>
        <a:lstStyle/>
        <a:p>
          <a:r>
            <a:rPr lang="en-US"/>
            <a:t>Stay on the right side of the law</a:t>
          </a:r>
        </a:p>
      </dgm:t>
    </dgm:pt>
    <dgm:pt modelId="{B77D5058-645B-4199-B4A2-ED510CDD5981}" type="parTrans" cxnId="{A5971110-6511-45D9-AFBC-D46475B2E0A7}">
      <dgm:prSet/>
      <dgm:spPr/>
      <dgm:t>
        <a:bodyPr/>
        <a:lstStyle/>
        <a:p>
          <a:endParaRPr lang="en-US"/>
        </a:p>
      </dgm:t>
    </dgm:pt>
    <dgm:pt modelId="{5589C666-AA5C-4505-A028-515DFC64373C}" type="sibTrans" cxnId="{A5971110-6511-45D9-AFBC-D46475B2E0A7}">
      <dgm:prSet phldrT="2"/>
      <dgm:spPr/>
      <dgm:t>
        <a:bodyPr/>
        <a:lstStyle/>
        <a:p>
          <a:r>
            <a:rPr lang="en-US"/>
            <a:t>2</a:t>
          </a:r>
        </a:p>
      </dgm:t>
    </dgm:pt>
    <dgm:pt modelId="{553B31E5-413C-49D8-8F22-56A54E00D8D9}">
      <dgm:prSet/>
      <dgm:spPr/>
      <dgm:t>
        <a:bodyPr/>
        <a:lstStyle/>
        <a:p>
          <a:r>
            <a:rPr lang="en-US"/>
            <a:t>Protect the name of the Company and the exporting country</a:t>
          </a:r>
        </a:p>
      </dgm:t>
    </dgm:pt>
    <dgm:pt modelId="{FCD5924E-752B-4724-A445-05323E98E42D}" type="parTrans" cxnId="{5D835206-E37F-4695-80C0-CE387C3A0F0C}">
      <dgm:prSet/>
      <dgm:spPr/>
      <dgm:t>
        <a:bodyPr/>
        <a:lstStyle/>
        <a:p>
          <a:endParaRPr lang="en-US"/>
        </a:p>
      </dgm:t>
    </dgm:pt>
    <dgm:pt modelId="{1F2E35DC-32C9-48A9-9BED-9119D75D2FDD}" type="sibTrans" cxnId="{5D835206-E37F-4695-80C0-CE387C3A0F0C}">
      <dgm:prSet phldrT="3"/>
      <dgm:spPr/>
      <dgm:t>
        <a:bodyPr/>
        <a:lstStyle/>
        <a:p>
          <a:r>
            <a:rPr lang="en-US"/>
            <a:t>3</a:t>
          </a:r>
        </a:p>
      </dgm:t>
    </dgm:pt>
    <dgm:pt modelId="{2E8F38DB-B44A-4EFB-9F39-912B3B9DF3E0}">
      <dgm:prSet/>
      <dgm:spPr/>
      <dgm:t>
        <a:bodyPr/>
        <a:lstStyle/>
        <a:p>
          <a:r>
            <a:rPr lang="en-US"/>
            <a:t>Avoid liability risks</a:t>
          </a:r>
        </a:p>
      </dgm:t>
    </dgm:pt>
    <dgm:pt modelId="{6EC42740-033F-4AB7-9B81-84DB2D210968}" type="parTrans" cxnId="{6DB6ABEF-3C11-40D4-A78E-07622539B4A5}">
      <dgm:prSet/>
      <dgm:spPr/>
      <dgm:t>
        <a:bodyPr/>
        <a:lstStyle/>
        <a:p>
          <a:endParaRPr lang="en-US"/>
        </a:p>
      </dgm:t>
    </dgm:pt>
    <dgm:pt modelId="{A95EBD2B-7D4B-4780-9ACD-F8A557A032AF}" type="sibTrans" cxnId="{6DB6ABEF-3C11-40D4-A78E-07622539B4A5}">
      <dgm:prSet phldrT="4"/>
      <dgm:spPr/>
      <dgm:t>
        <a:bodyPr/>
        <a:lstStyle/>
        <a:p>
          <a:r>
            <a:rPr lang="en-US"/>
            <a:t>4</a:t>
          </a:r>
        </a:p>
      </dgm:t>
    </dgm:pt>
    <dgm:pt modelId="{8F865BC8-600B-4F3A-A6E6-7931614B253A}">
      <dgm:prSet/>
      <dgm:spPr/>
      <dgm:t>
        <a:bodyPr/>
        <a:lstStyle/>
        <a:p>
          <a:r>
            <a:rPr lang="en-US"/>
            <a:t>Freedom of foreign trade </a:t>
          </a:r>
        </a:p>
      </dgm:t>
    </dgm:pt>
    <dgm:pt modelId="{EBBDF711-A246-4FFB-9550-C1C0CB264A8C}" type="parTrans" cxnId="{7D46129D-3FD4-4C71-A59D-D7154F8CDE4B}">
      <dgm:prSet/>
      <dgm:spPr/>
      <dgm:t>
        <a:bodyPr/>
        <a:lstStyle/>
        <a:p>
          <a:endParaRPr lang="en-US"/>
        </a:p>
      </dgm:t>
    </dgm:pt>
    <dgm:pt modelId="{CA18CF67-7164-4022-8987-BD44C5CD4A38}" type="sibTrans" cxnId="{7D46129D-3FD4-4C71-A59D-D7154F8CDE4B}">
      <dgm:prSet phldrT="5"/>
      <dgm:spPr/>
      <dgm:t>
        <a:bodyPr/>
        <a:lstStyle/>
        <a:p>
          <a:r>
            <a:rPr lang="en-US"/>
            <a:t>5</a:t>
          </a:r>
        </a:p>
      </dgm:t>
    </dgm:pt>
    <dgm:pt modelId="{F603CE65-EF6A-421A-BD83-2499D61A60C1}" type="pres">
      <dgm:prSet presAssocID="{C14315A2-3F4A-4079-920F-50EE87496716}" presName="linearFlow" presStyleCnt="0">
        <dgm:presLayoutVars>
          <dgm:dir/>
          <dgm:animLvl val="lvl"/>
          <dgm:resizeHandles val="exact"/>
        </dgm:presLayoutVars>
      </dgm:prSet>
      <dgm:spPr/>
    </dgm:pt>
    <dgm:pt modelId="{EF25BDE0-4E14-4022-9661-F7C7FD4648DD}" type="pres">
      <dgm:prSet presAssocID="{A403C1A8-08B9-4E68-B608-15B45C528DFB}" presName="compositeNode" presStyleCnt="0"/>
      <dgm:spPr/>
    </dgm:pt>
    <dgm:pt modelId="{D9371F4A-19E6-41F6-8143-CDF6D7EA8C01}" type="pres">
      <dgm:prSet presAssocID="{A403C1A8-08B9-4E68-B608-15B45C528DFB}" presName="parTx" presStyleLbl="node1" presStyleIdx="0" presStyleCnt="0">
        <dgm:presLayoutVars>
          <dgm:chMax val="0"/>
          <dgm:chPref val="0"/>
          <dgm:bulletEnabled val="1"/>
        </dgm:presLayoutVars>
      </dgm:prSet>
      <dgm:spPr/>
    </dgm:pt>
    <dgm:pt modelId="{38386EC0-27B7-4A83-BF91-718C908686F5}" type="pres">
      <dgm:prSet presAssocID="{A403C1A8-08B9-4E68-B608-15B45C528DFB}" presName="parSh" presStyleCnt="0"/>
      <dgm:spPr/>
    </dgm:pt>
    <dgm:pt modelId="{053EC819-8571-459A-A32E-D9931EDEA16D}" type="pres">
      <dgm:prSet presAssocID="{A403C1A8-08B9-4E68-B608-15B45C528DFB}" presName="lineNode" presStyleLbl="alignAccFollowNode1" presStyleIdx="0" presStyleCnt="15"/>
      <dgm:spPr/>
    </dgm:pt>
    <dgm:pt modelId="{973B7109-580F-487C-BAD3-A119625CD9B5}" type="pres">
      <dgm:prSet presAssocID="{A403C1A8-08B9-4E68-B608-15B45C528DFB}" presName="lineArrowNode" presStyleLbl="alignAccFollowNode1" presStyleIdx="1" presStyleCnt="15"/>
      <dgm:spPr/>
    </dgm:pt>
    <dgm:pt modelId="{05EB0023-1919-4070-AF94-6B5AABE3B79C}" type="pres">
      <dgm:prSet presAssocID="{58913F49-EE14-4072-AB7C-1713112A970E}" presName="sibTransNodeCircle" presStyleLbl="alignNode1" presStyleIdx="0" presStyleCnt="5">
        <dgm:presLayoutVars>
          <dgm:chMax val="0"/>
          <dgm:bulletEnabled/>
        </dgm:presLayoutVars>
      </dgm:prSet>
      <dgm:spPr/>
    </dgm:pt>
    <dgm:pt modelId="{3C85BB75-36BC-4BF5-AB9D-7E5102892A70}" type="pres">
      <dgm:prSet presAssocID="{58913F49-EE14-4072-AB7C-1713112A970E}" presName="spacerBetweenCircleAndCallout" presStyleCnt="0">
        <dgm:presLayoutVars/>
      </dgm:prSet>
      <dgm:spPr/>
    </dgm:pt>
    <dgm:pt modelId="{25FBDEEE-4DD0-4460-B704-7F028ADC6AA1}" type="pres">
      <dgm:prSet presAssocID="{A403C1A8-08B9-4E68-B608-15B45C528DFB}" presName="nodeText" presStyleLbl="alignAccFollowNode1" presStyleIdx="2" presStyleCnt="15">
        <dgm:presLayoutVars>
          <dgm:bulletEnabled val="1"/>
        </dgm:presLayoutVars>
      </dgm:prSet>
      <dgm:spPr/>
    </dgm:pt>
    <dgm:pt modelId="{83AD9512-D335-435E-BCBE-3D843DDA8881}" type="pres">
      <dgm:prSet presAssocID="{58913F49-EE14-4072-AB7C-1713112A970E}" presName="sibTransComposite" presStyleCnt="0"/>
      <dgm:spPr/>
    </dgm:pt>
    <dgm:pt modelId="{44A48810-FA17-4057-A683-446AC06AA65B}" type="pres">
      <dgm:prSet presAssocID="{DE3400C7-10CC-497D-8869-F81799CD2590}" presName="compositeNode" presStyleCnt="0"/>
      <dgm:spPr/>
    </dgm:pt>
    <dgm:pt modelId="{6587B5B3-6C32-40E6-A1CE-CA2C873C69C5}" type="pres">
      <dgm:prSet presAssocID="{DE3400C7-10CC-497D-8869-F81799CD2590}" presName="parTx" presStyleLbl="node1" presStyleIdx="0" presStyleCnt="0">
        <dgm:presLayoutVars>
          <dgm:chMax val="0"/>
          <dgm:chPref val="0"/>
          <dgm:bulletEnabled val="1"/>
        </dgm:presLayoutVars>
      </dgm:prSet>
      <dgm:spPr/>
    </dgm:pt>
    <dgm:pt modelId="{28E5920F-5986-4F22-A71A-87CB18F74193}" type="pres">
      <dgm:prSet presAssocID="{DE3400C7-10CC-497D-8869-F81799CD2590}" presName="parSh" presStyleCnt="0"/>
      <dgm:spPr/>
    </dgm:pt>
    <dgm:pt modelId="{2D65978D-7D5D-46F2-A5A0-B895FA355027}" type="pres">
      <dgm:prSet presAssocID="{DE3400C7-10CC-497D-8869-F81799CD2590}" presName="lineNode" presStyleLbl="alignAccFollowNode1" presStyleIdx="3" presStyleCnt="15"/>
      <dgm:spPr/>
    </dgm:pt>
    <dgm:pt modelId="{12C9F0B8-FAEE-4970-A8C1-46F1E364493C}" type="pres">
      <dgm:prSet presAssocID="{DE3400C7-10CC-497D-8869-F81799CD2590}" presName="lineArrowNode" presStyleLbl="alignAccFollowNode1" presStyleIdx="4" presStyleCnt="15"/>
      <dgm:spPr/>
    </dgm:pt>
    <dgm:pt modelId="{0FB656DC-221D-4953-ABFA-2B025534BF53}" type="pres">
      <dgm:prSet presAssocID="{5589C666-AA5C-4505-A028-515DFC64373C}" presName="sibTransNodeCircle" presStyleLbl="alignNode1" presStyleIdx="1" presStyleCnt="5">
        <dgm:presLayoutVars>
          <dgm:chMax val="0"/>
          <dgm:bulletEnabled/>
        </dgm:presLayoutVars>
      </dgm:prSet>
      <dgm:spPr/>
    </dgm:pt>
    <dgm:pt modelId="{70A67F8D-CF85-4B27-8ADE-30613E195820}" type="pres">
      <dgm:prSet presAssocID="{5589C666-AA5C-4505-A028-515DFC64373C}" presName="spacerBetweenCircleAndCallout" presStyleCnt="0">
        <dgm:presLayoutVars/>
      </dgm:prSet>
      <dgm:spPr/>
    </dgm:pt>
    <dgm:pt modelId="{D857CE17-49D0-4DB2-BF7E-B10B7387AF17}" type="pres">
      <dgm:prSet presAssocID="{DE3400C7-10CC-497D-8869-F81799CD2590}" presName="nodeText" presStyleLbl="alignAccFollowNode1" presStyleIdx="5" presStyleCnt="15">
        <dgm:presLayoutVars>
          <dgm:bulletEnabled val="1"/>
        </dgm:presLayoutVars>
      </dgm:prSet>
      <dgm:spPr/>
    </dgm:pt>
    <dgm:pt modelId="{73ACFA7F-EA36-48BB-A0E9-DC341C7B27A6}" type="pres">
      <dgm:prSet presAssocID="{5589C666-AA5C-4505-A028-515DFC64373C}" presName="sibTransComposite" presStyleCnt="0"/>
      <dgm:spPr/>
    </dgm:pt>
    <dgm:pt modelId="{EBFAE508-20BC-49A6-91D7-190BF50ABA22}" type="pres">
      <dgm:prSet presAssocID="{553B31E5-413C-49D8-8F22-56A54E00D8D9}" presName="compositeNode" presStyleCnt="0"/>
      <dgm:spPr/>
    </dgm:pt>
    <dgm:pt modelId="{81F71E8E-BAB1-4011-8677-38D1208268C6}" type="pres">
      <dgm:prSet presAssocID="{553B31E5-413C-49D8-8F22-56A54E00D8D9}" presName="parTx" presStyleLbl="node1" presStyleIdx="0" presStyleCnt="0">
        <dgm:presLayoutVars>
          <dgm:chMax val="0"/>
          <dgm:chPref val="0"/>
          <dgm:bulletEnabled val="1"/>
        </dgm:presLayoutVars>
      </dgm:prSet>
      <dgm:spPr/>
    </dgm:pt>
    <dgm:pt modelId="{EC3F3A16-EDA4-4969-9D5C-2265900D04B0}" type="pres">
      <dgm:prSet presAssocID="{553B31E5-413C-49D8-8F22-56A54E00D8D9}" presName="parSh" presStyleCnt="0"/>
      <dgm:spPr/>
    </dgm:pt>
    <dgm:pt modelId="{FEFAEADC-1030-4DD0-8AFF-6267C27E6FAA}" type="pres">
      <dgm:prSet presAssocID="{553B31E5-413C-49D8-8F22-56A54E00D8D9}" presName="lineNode" presStyleLbl="alignAccFollowNode1" presStyleIdx="6" presStyleCnt="15"/>
      <dgm:spPr/>
    </dgm:pt>
    <dgm:pt modelId="{8CE916DC-F0C5-4F72-BC36-BABBDFB970B5}" type="pres">
      <dgm:prSet presAssocID="{553B31E5-413C-49D8-8F22-56A54E00D8D9}" presName="lineArrowNode" presStyleLbl="alignAccFollowNode1" presStyleIdx="7" presStyleCnt="15"/>
      <dgm:spPr/>
    </dgm:pt>
    <dgm:pt modelId="{B76D630B-13E2-460E-BBA7-4CE1BD970563}" type="pres">
      <dgm:prSet presAssocID="{1F2E35DC-32C9-48A9-9BED-9119D75D2FDD}" presName="sibTransNodeCircle" presStyleLbl="alignNode1" presStyleIdx="2" presStyleCnt="5">
        <dgm:presLayoutVars>
          <dgm:chMax val="0"/>
          <dgm:bulletEnabled/>
        </dgm:presLayoutVars>
      </dgm:prSet>
      <dgm:spPr/>
    </dgm:pt>
    <dgm:pt modelId="{6D99C550-2CC0-4EEA-B170-3784377155BB}" type="pres">
      <dgm:prSet presAssocID="{1F2E35DC-32C9-48A9-9BED-9119D75D2FDD}" presName="spacerBetweenCircleAndCallout" presStyleCnt="0">
        <dgm:presLayoutVars/>
      </dgm:prSet>
      <dgm:spPr/>
    </dgm:pt>
    <dgm:pt modelId="{44D734B3-DABA-457B-96DB-DC8DFCA9F5B2}" type="pres">
      <dgm:prSet presAssocID="{553B31E5-413C-49D8-8F22-56A54E00D8D9}" presName="nodeText" presStyleLbl="alignAccFollowNode1" presStyleIdx="8" presStyleCnt="15">
        <dgm:presLayoutVars>
          <dgm:bulletEnabled val="1"/>
        </dgm:presLayoutVars>
      </dgm:prSet>
      <dgm:spPr/>
    </dgm:pt>
    <dgm:pt modelId="{CCCFF078-1695-47AE-9E14-6AACD7679AAE}" type="pres">
      <dgm:prSet presAssocID="{1F2E35DC-32C9-48A9-9BED-9119D75D2FDD}" presName="sibTransComposite" presStyleCnt="0"/>
      <dgm:spPr/>
    </dgm:pt>
    <dgm:pt modelId="{3EE57791-102C-42B6-A7E8-DA56B81926BE}" type="pres">
      <dgm:prSet presAssocID="{2E8F38DB-B44A-4EFB-9F39-912B3B9DF3E0}" presName="compositeNode" presStyleCnt="0"/>
      <dgm:spPr/>
    </dgm:pt>
    <dgm:pt modelId="{7D7D22F8-7A1A-4118-8070-DEDB57058C98}" type="pres">
      <dgm:prSet presAssocID="{2E8F38DB-B44A-4EFB-9F39-912B3B9DF3E0}" presName="parTx" presStyleLbl="node1" presStyleIdx="0" presStyleCnt="0">
        <dgm:presLayoutVars>
          <dgm:chMax val="0"/>
          <dgm:chPref val="0"/>
          <dgm:bulletEnabled val="1"/>
        </dgm:presLayoutVars>
      </dgm:prSet>
      <dgm:spPr/>
    </dgm:pt>
    <dgm:pt modelId="{B885D5DF-D1D2-4AB5-BA15-FB7A135B25C6}" type="pres">
      <dgm:prSet presAssocID="{2E8F38DB-B44A-4EFB-9F39-912B3B9DF3E0}" presName="parSh" presStyleCnt="0"/>
      <dgm:spPr/>
    </dgm:pt>
    <dgm:pt modelId="{9B3BC134-E40D-4065-9B0D-7BFA541843FA}" type="pres">
      <dgm:prSet presAssocID="{2E8F38DB-B44A-4EFB-9F39-912B3B9DF3E0}" presName="lineNode" presStyleLbl="alignAccFollowNode1" presStyleIdx="9" presStyleCnt="15"/>
      <dgm:spPr/>
    </dgm:pt>
    <dgm:pt modelId="{DF497776-98B3-46F8-9D34-AA319A3E12D6}" type="pres">
      <dgm:prSet presAssocID="{2E8F38DB-B44A-4EFB-9F39-912B3B9DF3E0}" presName="lineArrowNode" presStyleLbl="alignAccFollowNode1" presStyleIdx="10" presStyleCnt="15"/>
      <dgm:spPr/>
    </dgm:pt>
    <dgm:pt modelId="{37404D36-1368-4627-B84C-B30A1285B915}" type="pres">
      <dgm:prSet presAssocID="{A95EBD2B-7D4B-4780-9ACD-F8A557A032AF}" presName="sibTransNodeCircle" presStyleLbl="alignNode1" presStyleIdx="3" presStyleCnt="5">
        <dgm:presLayoutVars>
          <dgm:chMax val="0"/>
          <dgm:bulletEnabled/>
        </dgm:presLayoutVars>
      </dgm:prSet>
      <dgm:spPr/>
    </dgm:pt>
    <dgm:pt modelId="{7C17F508-3D2E-499F-BAB2-9F582F4C5A54}" type="pres">
      <dgm:prSet presAssocID="{A95EBD2B-7D4B-4780-9ACD-F8A557A032AF}" presName="spacerBetweenCircleAndCallout" presStyleCnt="0">
        <dgm:presLayoutVars/>
      </dgm:prSet>
      <dgm:spPr/>
    </dgm:pt>
    <dgm:pt modelId="{45E1AEFF-C3EF-4B6C-B818-A3F0276A7821}" type="pres">
      <dgm:prSet presAssocID="{2E8F38DB-B44A-4EFB-9F39-912B3B9DF3E0}" presName="nodeText" presStyleLbl="alignAccFollowNode1" presStyleIdx="11" presStyleCnt="15">
        <dgm:presLayoutVars>
          <dgm:bulletEnabled val="1"/>
        </dgm:presLayoutVars>
      </dgm:prSet>
      <dgm:spPr/>
    </dgm:pt>
    <dgm:pt modelId="{AD64D5B0-DB3B-4B05-A2BF-F9988596659E}" type="pres">
      <dgm:prSet presAssocID="{A95EBD2B-7D4B-4780-9ACD-F8A557A032AF}" presName="sibTransComposite" presStyleCnt="0"/>
      <dgm:spPr/>
    </dgm:pt>
    <dgm:pt modelId="{5C21397C-39BB-431C-BD41-1ECD5FA9D69D}" type="pres">
      <dgm:prSet presAssocID="{8F865BC8-600B-4F3A-A6E6-7931614B253A}" presName="compositeNode" presStyleCnt="0"/>
      <dgm:spPr/>
    </dgm:pt>
    <dgm:pt modelId="{2B63DAA7-D9AE-40E4-B15A-DF5BB3C948E3}" type="pres">
      <dgm:prSet presAssocID="{8F865BC8-600B-4F3A-A6E6-7931614B253A}" presName="parTx" presStyleLbl="node1" presStyleIdx="0" presStyleCnt="0">
        <dgm:presLayoutVars>
          <dgm:chMax val="0"/>
          <dgm:chPref val="0"/>
          <dgm:bulletEnabled val="1"/>
        </dgm:presLayoutVars>
      </dgm:prSet>
      <dgm:spPr/>
    </dgm:pt>
    <dgm:pt modelId="{5FB74B59-4157-4112-B178-EAF99A6F55F7}" type="pres">
      <dgm:prSet presAssocID="{8F865BC8-600B-4F3A-A6E6-7931614B253A}" presName="parSh" presStyleCnt="0"/>
      <dgm:spPr/>
    </dgm:pt>
    <dgm:pt modelId="{AD4EFFCB-8395-4EAB-B82C-E40925E41999}" type="pres">
      <dgm:prSet presAssocID="{8F865BC8-600B-4F3A-A6E6-7931614B253A}" presName="lineNode" presStyleLbl="alignAccFollowNode1" presStyleIdx="12" presStyleCnt="15"/>
      <dgm:spPr/>
    </dgm:pt>
    <dgm:pt modelId="{8C12F716-B901-4C65-B5D4-8782EAEF0609}" type="pres">
      <dgm:prSet presAssocID="{8F865BC8-600B-4F3A-A6E6-7931614B253A}" presName="lineArrowNode" presStyleLbl="alignAccFollowNode1" presStyleIdx="13" presStyleCnt="15"/>
      <dgm:spPr/>
    </dgm:pt>
    <dgm:pt modelId="{80A39BFC-F326-41FE-AEC1-215B9CC88C79}" type="pres">
      <dgm:prSet presAssocID="{CA18CF67-7164-4022-8987-BD44C5CD4A38}" presName="sibTransNodeCircle" presStyleLbl="alignNode1" presStyleIdx="4" presStyleCnt="5">
        <dgm:presLayoutVars>
          <dgm:chMax val="0"/>
          <dgm:bulletEnabled/>
        </dgm:presLayoutVars>
      </dgm:prSet>
      <dgm:spPr/>
    </dgm:pt>
    <dgm:pt modelId="{BE0520F8-575D-4935-8857-4765F1466EBC}" type="pres">
      <dgm:prSet presAssocID="{CA18CF67-7164-4022-8987-BD44C5CD4A38}" presName="spacerBetweenCircleAndCallout" presStyleCnt="0">
        <dgm:presLayoutVars/>
      </dgm:prSet>
      <dgm:spPr/>
    </dgm:pt>
    <dgm:pt modelId="{98AEB495-686A-4070-94FA-329E13C18B25}" type="pres">
      <dgm:prSet presAssocID="{8F865BC8-600B-4F3A-A6E6-7931614B253A}" presName="nodeText" presStyleLbl="alignAccFollowNode1" presStyleIdx="14" presStyleCnt="15">
        <dgm:presLayoutVars>
          <dgm:bulletEnabled val="1"/>
        </dgm:presLayoutVars>
      </dgm:prSet>
      <dgm:spPr/>
    </dgm:pt>
  </dgm:ptLst>
  <dgm:cxnLst>
    <dgm:cxn modelId="{5D835206-E37F-4695-80C0-CE387C3A0F0C}" srcId="{C14315A2-3F4A-4079-920F-50EE87496716}" destId="{553B31E5-413C-49D8-8F22-56A54E00D8D9}" srcOrd="2" destOrd="0" parTransId="{FCD5924E-752B-4724-A445-05323E98E42D}" sibTransId="{1F2E35DC-32C9-48A9-9BED-9119D75D2FDD}"/>
    <dgm:cxn modelId="{A5971110-6511-45D9-AFBC-D46475B2E0A7}" srcId="{C14315A2-3F4A-4079-920F-50EE87496716}" destId="{DE3400C7-10CC-497D-8869-F81799CD2590}" srcOrd="1" destOrd="0" parTransId="{B77D5058-645B-4199-B4A2-ED510CDD5981}" sibTransId="{5589C666-AA5C-4505-A028-515DFC64373C}"/>
    <dgm:cxn modelId="{9981F844-F5B1-477B-ADEA-4D1FA93E6778}" type="presOf" srcId="{58913F49-EE14-4072-AB7C-1713112A970E}" destId="{05EB0023-1919-4070-AF94-6B5AABE3B79C}" srcOrd="0" destOrd="0" presId="urn:microsoft.com/office/officeart/2016/7/layout/LinearArrowProcessNumbered"/>
    <dgm:cxn modelId="{5032A948-A4A7-4ADD-B0E4-73DF48E22E78}" type="presOf" srcId="{A95EBD2B-7D4B-4780-9ACD-F8A557A032AF}" destId="{37404D36-1368-4627-B84C-B30A1285B915}" srcOrd="0" destOrd="0" presId="urn:microsoft.com/office/officeart/2016/7/layout/LinearArrowProcessNumbered"/>
    <dgm:cxn modelId="{0E474A4A-1BED-4085-953D-4C7DDD7751F2}" type="presOf" srcId="{CA18CF67-7164-4022-8987-BD44C5CD4A38}" destId="{80A39BFC-F326-41FE-AEC1-215B9CC88C79}" srcOrd="0" destOrd="0" presId="urn:microsoft.com/office/officeart/2016/7/layout/LinearArrowProcessNumbered"/>
    <dgm:cxn modelId="{EE3D7352-532A-4A5C-9C84-3041B003E330}" type="presOf" srcId="{1F2E35DC-32C9-48A9-9BED-9119D75D2FDD}" destId="{B76D630B-13E2-460E-BBA7-4CE1BD970563}" srcOrd="0" destOrd="0" presId="urn:microsoft.com/office/officeart/2016/7/layout/LinearArrowProcessNumbered"/>
    <dgm:cxn modelId="{A82E0180-7A09-4D5E-AB5A-B65005AE8D27}" type="presOf" srcId="{C14315A2-3F4A-4079-920F-50EE87496716}" destId="{F603CE65-EF6A-421A-BD83-2499D61A60C1}" srcOrd="0" destOrd="0" presId="urn:microsoft.com/office/officeart/2016/7/layout/LinearArrowProcessNumbered"/>
    <dgm:cxn modelId="{CEC2FF9A-37D0-414B-B7E8-27E51F88CA91}" type="presOf" srcId="{8F865BC8-600B-4F3A-A6E6-7931614B253A}" destId="{98AEB495-686A-4070-94FA-329E13C18B25}" srcOrd="0" destOrd="0" presId="urn:microsoft.com/office/officeart/2016/7/layout/LinearArrowProcessNumbered"/>
    <dgm:cxn modelId="{7D46129D-3FD4-4C71-A59D-D7154F8CDE4B}" srcId="{C14315A2-3F4A-4079-920F-50EE87496716}" destId="{8F865BC8-600B-4F3A-A6E6-7931614B253A}" srcOrd="4" destOrd="0" parTransId="{EBBDF711-A246-4FFB-9550-C1C0CB264A8C}" sibTransId="{CA18CF67-7164-4022-8987-BD44C5CD4A38}"/>
    <dgm:cxn modelId="{4710F3A1-B000-4C70-83D8-673B48FAAE9C}" type="presOf" srcId="{5589C666-AA5C-4505-A028-515DFC64373C}" destId="{0FB656DC-221D-4953-ABFA-2B025534BF53}" srcOrd="0" destOrd="0" presId="urn:microsoft.com/office/officeart/2016/7/layout/LinearArrowProcessNumbered"/>
    <dgm:cxn modelId="{25D9B1AA-54B5-496B-B914-3F06EBB5263A}" srcId="{C14315A2-3F4A-4079-920F-50EE87496716}" destId="{A403C1A8-08B9-4E68-B608-15B45C528DFB}" srcOrd="0" destOrd="0" parTransId="{431FB640-B71B-488A-8932-73737A612A80}" sibTransId="{58913F49-EE14-4072-AB7C-1713112A970E}"/>
    <dgm:cxn modelId="{6C7C72AF-8A3A-46F6-89AF-28EF46F05665}" type="presOf" srcId="{553B31E5-413C-49D8-8F22-56A54E00D8D9}" destId="{44D734B3-DABA-457B-96DB-DC8DFCA9F5B2}" srcOrd="0" destOrd="0" presId="urn:microsoft.com/office/officeart/2016/7/layout/LinearArrowProcessNumbered"/>
    <dgm:cxn modelId="{C425DEB2-4697-4D96-A96B-746903B9B6D2}" type="presOf" srcId="{A403C1A8-08B9-4E68-B608-15B45C528DFB}" destId="{25FBDEEE-4DD0-4460-B704-7F028ADC6AA1}" srcOrd="0" destOrd="0" presId="urn:microsoft.com/office/officeart/2016/7/layout/LinearArrowProcessNumbered"/>
    <dgm:cxn modelId="{13D96EB4-1F1C-4DF0-ABE6-9BB643306C4A}" type="presOf" srcId="{2E8F38DB-B44A-4EFB-9F39-912B3B9DF3E0}" destId="{45E1AEFF-C3EF-4B6C-B818-A3F0276A7821}" srcOrd="0" destOrd="0" presId="urn:microsoft.com/office/officeart/2016/7/layout/LinearArrowProcessNumbered"/>
    <dgm:cxn modelId="{16138CE1-7BDA-426A-8998-3C8A38E52AC4}" type="presOf" srcId="{DE3400C7-10CC-497D-8869-F81799CD2590}" destId="{D857CE17-49D0-4DB2-BF7E-B10B7387AF17}" srcOrd="0" destOrd="0" presId="urn:microsoft.com/office/officeart/2016/7/layout/LinearArrowProcessNumbered"/>
    <dgm:cxn modelId="{6DB6ABEF-3C11-40D4-A78E-07622539B4A5}" srcId="{C14315A2-3F4A-4079-920F-50EE87496716}" destId="{2E8F38DB-B44A-4EFB-9F39-912B3B9DF3E0}" srcOrd="3" destOrd="0" parTransId="{6EC42740-033F-4AB7-9B81-84DB2D210968}" sibTransId="{A95EBD2B-7D4B-4780-9ACD-F8A557A032AF}"/>
    <dgm:cxn modelId="{4FCB79CC-82C3-4DC4-B1A3-5B3B36DABAB9}" type="presParOf" srcId="{F603CE65-EF6A-421A-BD83-2499D61A60C1}" destId="{EF25BDE0-4E14-4022-9661-F7C7FD4648DD}" srcOrd="0" destOrd="0" presId="urn:microsoft.com/office/officeart/2016/7/layout/LinearArrowProcessNumbered"/>
    <dgm:cxn modelId="{59BB6867-B021-4743-B000-7E44EBBD3C88}" type="presParOf" srcId="{EF25BDE0-4E14-4022-9661-F7C7FD4648DD}" destId="{D9371F4A-19E6-41F6-8143-CDF6D7EA8C01}" srcOrd="0" destOrd="0" presId="urn:microsoft.com/office/officeart/2016/7/layout/LinearArrowProcessNumbered"/>
    <dgm:cxn modelId="{AEA2BCAB-AE11-45CC-9F8C-4B1F20D1E1A8}" type="presParOf" srcId="{EF25BDE0-4E14-4022-9661-F7C7FD4648DD}" destId="{38386EC0-27B7-4A83-BF91-718C908686F5}" srcOrd="1" destOrd="0" presId="urn:microsoft.com/office/officeart/2016/7/layout/LinearArrowProcessNumbered"/>
    <dgm:cxn modelId="{52AF2A0E-F1C9-42B7-99CA-123AA09640C2}" type="presParOf" srcId="{38386EC0-27B7-4A83-BF91-718C908686F5}" destId="{053EC819-8571-459A-A32E-D9931EDEA16D}" srcOrd="0" destOrd="0" presId="urn:microsoft.com/office/officeart/2016/7/layout/LinearArrowProcessNumbered"/>
    <dgm:cxn modelId="{A110336A-F82B-452F-983A-25BD555D5EA7}" type="presParOf" srcId="{38386EC0-27B7-4A83-BF91-718C908686F5}" destId="{973B7109-580F-487C-BAD3-A119625CD9B5}" srcOrd="1" destOrd="0" presId="urn:microsoft.com/office/officeart/2016/7/layout/LinearArrowProcessNumbered"/>
    <dgm:cxn modelId="{28CF10F2-9EE4-4993-B8B8-43F1A648EDB6}" type="presParOf" srcId="{38386EC0-27B7-4A83-BF91-718C908686F5}" destId="{05EB0023-1919-4070-AF94-6B5AABE3B79C}" srcOrd="2" destOrd="0" presId="urn:microsoft.com/office/officeart/2016/7/layout/LinearArrowProcessNumbered"/>
    <dgm:cxn modelId="{F9183B84-0F37-4819-B63D-E224BC7BB7FE}" type="presParOf" srcId="{38386EC0-27B7-4A83-BF91-718C908686F5}" destId="{3C85BB75-36BC-4BF5-AB9D-7E5102892A70}" srcOrd="3" destOrd="0" presId="urn:microsoft.com/office/officeart/2016/7/layout/LinearArrowProcessNumbered"/>
    <dgm:cxn modelId="{F7BE6157-6C18-45A1-A3C8-365E74CAC77B}" type="presParOf" srcId="{EF25BDE0-4E14-4022-9661-F7C7FD4648DD}" destId="{25FBDEEE-4DD0-4460-B704-7F028ADC6AA1}" srcOrd="2" destOrd="0" presId="urn:microsoft.com/office/officeart/2016/7/layout/LinearArrowProcessNumbered"/>
    <dgm:cxn modelId="{60F73988-17C5-4767-8A5B-59115A1CD287}" type="presParOf" srcId="{F603CE65-EF6A-421A-BD83-2499D61A60C1}" destId="{83AD9512-D335-435E-BCBE-3D843DDA8881}" srcOrd="1" destOrd="0" presId="urn:microsoft.com/office/officeart/2016/7/layout/LinearArrowProcessNumbered"/>
    <dgm:cxn modelId="{A5132D11-1A7B-4EED-87FA-E7C2FB39FF61}" type="presParOf" srcId="{F603CE65-EF6A-421A-BD83-2499D61A60C1}" destId="{44A48810-FA17-4057-A683-446AC06AA65B}" srcOrd="2" destOrd="0" presId="urn:microsoft.com/office/officeart/2016/7/layout/LinearArrowProcessNumbered"/>
    <dgm:cxn modelId="{3469492C-2D49-4A20-AA2C-C2DCA8AA01EB}" type="presParOf" srcId="{44A48810-FA17-4057-A683-446AC06AA65B}" destId="{6587B5B3-6C32-40E6-A1CE-CA2C873C69C5}" srcOrd="0" destOrd="0" presId="urn:microsoft.com/office/officeart/2016/7/layout/LinearArrowProcessNumbered"/>
    <dgm:cxn modelId="{57641E0F-92DF-4F55-BD4B-BFE41216069B}" type="presParOf" srcId="{44A48810-FA17-4057-A683-446AC06AA65B}" destId="{28E5920F-5986-4F22-A71A-87CB18F74193}" srcOrd="1" destOrd="0" presId="urn:microsoft.com/office/officeart/2016/7/layout/LinearArrowProcessNumbered"/>
    <dgm:cxn modelId="{7A949B1A-521E-49BB-A7F5-F16FAB563B21}" type="presParOf" srcId="{28E5920F-5986-4F22-A71A-87CB18F74193}" destId="{2D65978D-7D5D-46F2-A5A0-B895FA355027}" srcOrd="0" destOrd="0" presId="urn:microsoft.com/office/officeart/2016/7/layout/LinearArrowProcessNumbered"/>
    <dgm:cxn modelId="{77697510-860D-4012-9755-A2DC118F7356}" type="presParOf" srcId="{28E5920F-5986-4F22-A71A-87CB18F74193}" destId="{12C9F0B8-FAEE-4970-A8C1-46F1E364493C}" srcOrd="1" destOrd="0" presId="urn:microsoft.com/office/officeart/2016/7/layout/LinearArrowProcessNumbered"/>
    <dgm:cxn modelId="{26757B9E-85D8-4CA2-834B-C9DD921F776E}" type="presParOf" srcId="{28E5920F-5986-4F22-A71A-87CB18F74193}" destId="{0FB656DC-221D-4953-ABFA-2B025534BF53}" srcOrd="2" destOrd="0" presId="urn:microsoft.com/office/officeart/2016/7/layout/LinearArrowProcessNumbered"/>
    <dgm:cxn modelId="{582C19DE-72BF-4C0D-8CC4-A03D5F403BA8}" type="presParOf" srcId="{28E5920F-5986-4F22-A71A-87CB18F74193}" destId="{70A67F8D-CF85-4B27-8ADE-30613E195820}" srcOrd="3" destOrd="0" presId="urn:microsoft.com/office/officeart/2016/7/layout/LinearArrowProcessNumbered"/>
    <dgm:cxn modelId="{55A762DD-C165-4F64-A732-DCB923E38FCF}" type="presParOf" srcId="{44A48810-FA17-4057-A683-446AC06AA65B}" destId="{D857CE17-49D0-4DB2-BF7E-B10B7387AF17}" srcOrd="2" destOrd="0" presId="urn:microsoft.com/office/officeart/2016/7/layout/LinearArrowProcessNumbered"/>
    <dgm:cxn modelId="{5B63A22A-D472-4B6E-8962-753961E2D9A3}" type="presParOf" srcId="{F603CE65-EF6A-421A-BD83-2499D61A60C1}" destId="{73ACFA7F-EA36-48BB-A0E9-DC341C7B27A6}" srcOrd="3" destOrd="0" presId="urn:microsoft.com/office/officeart/2016/7/layout/LinearArrowProcessNumbered"/>
    <dgm:cxn modelId="{F3B92D7F-6D31-4DC2-B398-B7DE928161B9}" type="presParOf" srcId="{F603CE65-EF6A-421A-BD83-2499D61A60C1}" destId="{EBFAE508-20BC-49A6-91D7-190BF50ABA22}" srcOrd="4" destOrd="0" presId="urn:microsoft.com/office/officeart/2016/7/layout/LinearArrowProcessNumbered"/>
    <dgm:cxn modelId="{27E8F6AC-D316-4794-8DA9-64EC8F0EF445}" type="presParOf" srcId="{EBFAE508-20BC-49A6-91D7-190BF50ABA22}" destId="{81F71E8E-BAB1-4011-8677-38D1208268C6}" srcOrd="0" destOrd="0" presId="urn:microsoft.com/office/officeart/2016/7/layout/LinearArrowProcessNumbered"/>
    <dgm:cxn modelId="{DC82AE23-66AD-4782-8032-7DF7AA238003}" type="presParOf" srcId="{EBFAE508-20BC-49A6-91D7-190BF50ABA22}" destId="{EC3F3A16-EDA4-4969-9D5C-2265900D04B0}" srcOrd="1" destOrd="0" presId="urn:microsoft.com/office/officeart/2016/7/layout/LinearArrowProcessNumbered"/>
    <dgm:cxn modelId="{A6668271-A4CC-4C65-A63A-7CB570D85532}" type="presParOf" srcId="{EC3F3A16-EDA4-4969-9D5C-2265900D04B0}" destId="{FEFAEADC-1030-4DD0-8AFF-6267C27E6FAA}" srcOrd="0" destOrd="0" presId="urn:microsoft.com/office/officeart/2016/7/layout/LinearArrowProcessNumbered"/>
    <dgm:cxn modelId="{0EE3B20A-AAE0-4DB7-8351-F35EF122C528}" type="presParOf" srcId="{EC3F3A16-EDA4-4969-9D5C-2265900D04B0}" destId="{8CE916DC-F0C5-4F72-BC36-BABBDFB970B5}" srcOrd="1" destOrd="0" presId="urn:microsoft.com/office/officeart/2016/7/layout/LinearArrowProcessNumbered"/>
    <dgm:cxn modelId="{9368B701-8293-4EB7-A9D4-AA6684F7E4C9}" type="presParOf" srcId="{EC3F3A16-EDA4-4969-9D5C-2265900D04B0}" destId="{B76D630B-13E2-460E-BBA7-4CE1BD970563}" srcOrd="2" destOrd="0" presId="urn:microsoft.com/office/officeart/2016/7/layout/LinearArrowProcessNumbered"/>
    <dgm:cxn modelId="{C6F5B388-000B-4635-89AD-53264A54B720}" type="presParOf" srcId="{EC3F3A16-EDA4-4969-9D5C-2265900D04B0}" destId="{6D99C550-2CC0-4EEA-B170-3784377155BB}" srcOrd="3" destOrd="0" presId="urn:microsoft.com/office/officeart/2016/7/layout/LinearArrowProcessNumbered"/>
    <dgm:cxn modelId="{9847C591-10A8-4500-8F59-D6C5012D38B7}" type="presParOf" srcId="{EBFAE508-20BC-49A6-91D7-190BF50ABA22}" destId="{44D734B3-DABA-457B-96DB-DC8DFCA9F5B2}" srcOrd="2" destOrd="0" presId="urn:microsoft.com/office/officeart/2016/7/layout/LinearArrowProcessNumbered"/>
    <dgm:cxn modelId="{63CD6FDD-D016-4E0E-BE2D-BD9D4A1B3503}" type="presParOf" srcId="{F603CE65-EF6A-421A-BD83-2499D61A60C1}" destId="{CCCFF078-1695-47AE-9E14-6AACD7679AAE}" srcOrd="5" destOrd="0" presId="urn:microsoft.com/office/officeart/2016/7/layout/LinearArrowProcessNumbered"/>
    <dgm:cxn modelId="{E4C01FA5-DF79-4746-B67D-34AE31D4DC26}" type="presParOf" srcId="{F603CE65-EF6A-421A-BD83-2499D61A60C1}" destId="{3EE57791-102C-42B6-A7E8-DA56B81926BE}" srcOrd="6" destOrd="0" presId="urn:microsoft.com/office/officeart/2016/7/layout/LinearArrowProcessNumbered"/>
    <dgm:cxn modelId="{8BCAA2A3-31D8-4782-A10B-BBDD2873862F}" type="presParOf" srcId="{3EE57791-102C-42B6-A7E8-DA56B81926BE}" destId="{7D7D22F8-7A1A-4118-8070-DEDB57058C98}" srcOrd="0" destOrd="0" presId="urn:microsoft.com/office/officeart/2016/7/layout/LinearArrowProcessNumbered"/>
    <dgm:cxn modelId="{C176A299-EB80-4505-8620-5698CEC17BE1}" type="presParOf" srcId="{3EE57791-102C-42B6-A7E8-DA56B81926BE}" destId="{B885D5DF-D1D2-4AB5-BA15-FB7A135B25C6}" srcOrd="1" destOrd="0" presId="urn:microsoft.com/office/officeart/2016/7/layout/LinearArrowProcessNumbered"/>
    <dgm:cxn modelId="{402649CF-76BE-4DF9-9FF4-D9BFB77EA13C}" type="presParOf" srcId="{B885D5DF-D1D2-4AB5-BA15-FB7A135B25C6}" destId="{9B3BC134-E40D-4065-9B0D-7BFA541843FA}" srcOrd="0" destOrd="0" presId="urn:microsoft.com/office/officeart/2016/7/layout/LinearArrowProcessNumbered"/>
    <dgm:cxn modelId="{E93BB813-B75B-4593-9139-5C62485CFA62}" type="presParOf" srcId="{B885D5DF-D1D2-4AB5-BA15-FB7A135B25C6}" destId="{DF497776-98B3-46F8-9D34-AA319A3E12D6}" srcOrd="1" destOrd="0" presId="urn:microsoft.com/office/officeart/2016/7/layout/LinearArrowProcessNumbered"/>
    <dgm:cxn modelId="{73F5AD09-3F82-4818-80F3-E936DA95997B}" type="presParOf" srcId="{B885D5DF-D1D2-4AB5-BA15-FB7A135B25C6}" destId="{37404D36-1368-4627-B84C-B30A1285B915}" srcOrd="2" destOrd="0" presId="urn:microsoft.com/office/officeart/2016/7/layout/LinearArrowProcessNumbered"/>
    <dgm:cxn modelId="{D2A5D527-E083-4E9F-844E-6A6910174EA1}" type="presParOf" srcId="{B885D5DF-D1D2-4AB5-BA15-FB7A135B25C6}" destId="{7C17F508-3D2E-499F-BAB2-9F582F4C5A54}" srcOrd="3" destOrd="0" presId="urn:microsoft.com/office/officeart/2016/7/layout/LinearArrowProcessNumbered"/>
    <dgm:cxn modelId="{F7C3F560-00CC-4266-BB65-518E549C70D3}" type="presParOf" srcId="{3EE57791-102C-42B6-A7E8-DA56B81926BE}" destId="{45E1AEFF-C3EF-4B6C-B818-A3F0276A7821}" srcOrd="2" destOrd="0" presId="urn:microsoft.com/office/officeart/2016/7/layout/LinearArrowProcessNumbered"/>
    <dgm:cxn modelId="{EE230CEA-557D-419A-B175-4778BAEE5F51}" type="presParOf" srcId="{F603CE65-EF6A-421A-BD83-2499D61A60C1}" destId="{AD64D5B0-DB3B-4B05-A2BF-F9988596659E}" srcOrd="7" destOrd="0" presId="urn:microsoft.com/office/officeart/2016/7/layout/LinearArrowProcessNumbered"/>
    <dgm:cxn modelId="{10EEC78E-0A4B-4C3B-8DC9-C29CA1A9FE2E}" type="presParOf" srcId="{F603CE65-EF6A-421A-BD83-2499D61A60C1}" destId="{5C21397C-39BB-431C-BD41-1ECD5FA9D69D}" srcOrd="8" destOrd="0" presId="urn:microsoft.com/office/officeart/2016/7/layout/LinearArrowProcessNumbered"/>
    <dgm:cxn modelId="{49B5F437-3DCD-4A23-A7CE-001294BD14C2}" type="presParOf" srcId="{5C21397C-39BB-431C-BD41-1ECD5FA9D69D}" destId="{2B63DAA7-D9AE-40E4-B15A-DF5BB3C948E3}" srcOrd="0" destOrd="0" presId="urn:microsoft.com/office/officeart/2016/7/layout/LinearArrowProcessNumbered"/>
    <dgm:cxn modelId="{F67B0CE9-7EAE-479A-9BC4-FA1912C26788}" type="presParOf" srcId="{5C21397C-39BB-431C-BD41-1ECD5FA9D69D}" destId="{5FB74B59-4157-4112-B178-EAF99A6F55F7}" srcOrd="1" destOrd="0" presId="urn:microsoft.com/office/officeart/2016/7/layout/LinearArrowProcessNumbered"/>
    <dgm:cxn modelId="{CED529E0-A206-4D2A-A240-24AC8C6A1129}" type="presParOf" srcId="{5FB74B59-4157-4112-B178-EAF99A6F55F7}" destId="{AD4EFFCB-8395-4EAB-B82C-E40925E41999}" srcOrd="0" destOrd="0" presId="urn:microsoft.com/office/officeart/2016/7/layout/LinearArrowProcessNumbered"/>
    <dgm:cxn modelId="{BFA1C7A7-A470-4C15-A40C-EB002C1450AE}" type="presParOf" srcId="{5FB74B59-4157-4112-B178-EAF99A6F55F7}" destId="{8C12F716-B901-4C65-B5D4-8782EAEF0609}" srcOrd="1" destOrd="0" presId="urn:microsoft.com/office/officeart/2016/7/layout/LinearArrowProcessNumbered"/>
    <dgm:cxn modelId="{A09D5E37-7B9C-4FDA-BB74-FCA5215C5E7E}" type="presParOf" srcId="{5FB74B59-4157-4112-B178-EAF99A6F55F7}" destId="{80A39BFC-F326-41FE-AEC1-215B9CC88C79}" srcOrd="2" destOrd="0" presId="urn:microsoft.com/office/officeart/2016/7/layout/LinearArrowProcessNumbered"/>
    <dgm:cxn modelId="{579BE262-EF9A-4B87-88EF-277918EEC61F}" type="presParOf" srcId="{5FB74B59-4157-4112-B178-EAF99A6F55F7}" destId="{BE0520F8-575D-4935-8857-4765F1466EBC}" srcOrd="3" destOrd="0" presId="urn:microsoft.com/office/officeart/2016/7/layout/LinearArrowProcessNumbered"/>
    <dgm:cxn modelId="{8D5C4AC3-AD4B-452E-985D-9CCA6DB15141}" type="presParOf" srcId="{5C21397C-39BB-431C-BD41-1ECD5FA9D69D}" destId="{98AEB495-686A-4070-94FA-329E13C18B25}" srcOrd="2" destOrd="0" presId="urn:microsoft.com/office/officeart/2016/7/layout/LinearArrowProcessNumbered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FA9D700-DD43-4347-B319-594C581239E9}" type="doc">
      <dgm:prSet loTypeId="urn:microsoft.com/office/officeart/2016/7/layout/BasicLinearProcessNumbered" loCatId="process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3193071D-0EEB-42B0-82BE-61AFE2316BF7}">
      <dgm:prSet/>
      <dgm:spPr/>
      <dgm:t>
        <a:bodyPr/>
        <a:lstStyle/>
        <a:p>
          <a:r>
            <a:rPr lang="en-US"/>
            <a:t>Duties of companies and institutions</a:t>
          </a:r>
        </a:p>
      </dgm:t>
    </dgm:pt>
    <dgm:pt modelId="{EDEF358F-58BF-4501-AAC2-1DF6384593D0}" type="parTrans" cxnId="{DEEEEF5E-618F-48BC-93A3-99DF2042248E}">
      <dgm:prSet/>
      <dgm:spPr/>
      <dgm:t>
        <a:bodyPr/>
        <a:lstStyle/>
        <a:p>
          <a:endParaRPr lang="en-US"/>
        </a:p>
      </dgm:t>
    </dgm:pt>
    <dgm:pt modelId="{E3F3671B-ACC3-4EA0-A5BC-D9B6B0051A9F}" type="sibTrans" cxnId="{DEEEEF5E-618F-48BC-93A3-99DF2042248E}">
      <dgm:prSet phldrT="1" phldr="0"/>
      <dgm:spPr/>
      <dgm:t>
        <a:bodyPr/>
        <a:lstStyle/>
        <a:p>
          <a:r>
            <a:rPr lang="en-US"/>
            <a:t>1</a:t>
          </a:r>
        </a:p>
      </dgm:t>
    </dgm:pt>
    <dgm:pt modelId="{A4F6899B-8346-42D4-8E35-24999695C7E4}">
      <dgm:prSet/>
      <dgm:spPr/>
      <dgm:t>
        <a:bodyPr/>
        <a:lstStyle/>
        <a:p>
          <a:r>
            <a:rPr lang="en-US"/>
            <a:t>Application process</a:t>
          </a:r>
        </a:p>
      </dgm:t>
    </dgm:pt>
    <dgm:pt modelId="{F5144ED5-0A7E-4AE6-9039-DEE4D38296C2}" type="parTrans" cxnId="{F01FD887-F9C4-4BBC-AFFB-3678633F9D8A}">
      <dgm:prSet/>
      <dgm:spPr/>
      <dgm:t>
        <a:bodyPr/>
        <a:lstStyle/>
        <a:p>
          <a:endParaRPr lang="en-US"/>
        </a:p>
      </dgm:t>
    </dgm:pt>
    <dgm:pt modelId="{8068CFF4-CDCF-49CC-95F8-D37839B3073E}" type="sibTrans" cxnId="{F01FD887-F9C4-4BBC-AFFB-3678633F9D8A}">
      <dgm:prSet phldrT="2" phldr="0"/>
      <dgm:spPr/>
      <dgm:t>
        <a:bodyPr/>
        <a:lstStyle/>
        <a:p>
          <a:r>
            <a:rPr lang="en-US"/>
            <a:t>2</a:t>
          </a:r>
        </a:p>
      </dgm:t>
    </dgm:pt>
    <dgm:pt modelId="{C210E00A-16AB-47AD-8BD3-BE21DD56113C}">
      <dgm:prSet/>
      <dgm:spPr/>
      <dgm:t>
        <a:bodyPr/>
        <a:lstStyle/>
        <a:p>
          <a:r>
            <a:rPr lang="en-US" dirty="0"/>
            <a:t>Benefits from simplified procedures</a:t>
          </a:r>
        </a:p>
      </dgm:t>
    </dgm:pt>
    <dgm:pt modelId="{8E0F28D6-7EA9-4F58-A9A6-446040B837CB}" type="parTrans" cxnId="{D1529132-AD0A-4309-8AAE-AA54EEC36B11}">
      <dgm:prSet/>
      <dgm:spPr/>
      <dgm:t>
        <a:bodyPr/>
        <a:lstStyle/>
        <a:p>
          <a:endParaRPr lang="en-US"/>
        </a:p>
      </dgm:t>
    </dgm:pt>
    <dgm:pt modelId="{7ADFF758-9C50-413E-A7A4-E1BE0976CA16}" type="sibTrans" cxnId="{D1529132-AD0A-4309-8AAE-AA54EEC36B11}">
      <dgm:prSet phldrT="3" phldr="0"/>
      <dgm:spPr/>
      <dgm:t>
        <a:bodyPr/>
        <a:lstStyle/>
        <a:p>
          <a:r>
            <a:rPr lang="en-US"/>
            <a:t>3</a:t>
          </a:r>
        </a:p>
      </dgm:t>
    </dgm:pt>
    <dgm:pt modelId="{9E7E716F-33C8-4220-AC19-AF3D2DE24F23}">
      <dgm:prSet/>
      <dgm:spPr/>
      <dgm:t>
        <a:bodyPr/>
        <a:lstStyle/>
        <a:p>
          <a:r>
            <a:rPr lang="en-US"/>
            <a:t>Improve operational effectiveness – avoid unnecessary work</a:t>
          </a:r>
        </a:p>
      </dgm:t>
    </dgm:pt>
    <dgm:pt modelId="{C93C5CF3-2DA4-4AB7-9CBB-2FA0B5CF8F4D}" type="parTrans" cxnId="{65EEF9B9-80EA-43B8-9B1D-4C9599567D09}">
      <dgm:prSet/>
      <dgm:spPr/>
      <dgm:t>
        <a:bodyPr/>
        <a:lstStyle/>
        <a:p>
          <a:endParaRPr lang="en-US"/>
        </a:p>
      </dgm:t>
    </dgm:pt>
    <dgm:pt modelId="{88928C78-8574-4D1E-A75A-5D2CD80FB58A}" type="sibTrans" cxnId="{65EEF9B9-80EA-43B8-9B1D-4C9599567D09}">
      <dgm:prSet phldrT="4" phldr="0"/>
      <dgm:spPr/>
      <dgm:t>
        <a:bodyPr/>
        <a:lstStyle/>
        <a:p>
          <a:r>
            <a:rPr lang="en-US"/>
            <a:t>4</a:t>
          </a:r>
        </a:p>
      </dgm:t>
    </dgm:pt>
    <dgm:pt modelId="{B062BE64-4597-4F07-8551-D4401166A5E9}" type="pres">
      <dgm:prSet presAssocID="{0FA9D700-DD43-4347-B319-594C581239E9}" presName="Name0" presStyleCnt="0">
        <dgm:presLayoutVars>
          <dgm:animLvl val="lvl"/>
          <dgm:resizeHandles val="exact"/>
        </dgm:presLayoutVars>
      </dgm:prSet>
      <dgm:spPr/>
    </dgm:pt>
    <dgm:pt modelId="{D2FF8BC9-3C3F-4BD6-B481-13F783B2F850}" type="pres">
      <dgm:prSet presAssocID="{3193071D-0EEB-42B0-82BE-61AFE2316BF7}" presName="compositeNode" presStyleCnt="0">
        <dgm:presLayoutVars>
          <dgm:bulletEnabled val="1"/>
        </dgm:presLayoutVars>
      </dgm:prSet>
      <dgm:spPr/>
    </dgm:pt>
    <dgm:pt modelId="{4087D82D-979C-4730-8221-01CE80516597}" type="pres">
      <dgm:prSet presAssocID="{3193071D-0EEB-42B0-82BE-61AFE2316BF7}" presName="bgRect" presStyleLbl="bgAccFollowNode1" presStyleIdx="0" presStyleCnt="4"/>
      <dgm:spPr/>
    </dgm:pt>
    <dgm:pt modelId="{9CAD1B46-F57C-47AB-B154-234CE047FCE7}" type="pres">
      <dgm:prSet presAssocID="{E3F3671B-ACC3-4EA0-A5BC-D9B6B0051A9F}" presName="sibTransNodeCircle" presStyleLbl="alignNode1" presStyleIdx="0" presStyleCnt="8">
        <dgm:presLayoutVars>
          <dgm:chMax val="0"/>
          <dgm:bulletEnabled/>
        </dgm:presLayoutVars>
      </dgm:prSet>
      <dgm:spPr/>
    </dgm:pt>
    <dgm:pt modelId="{F77E8EE3-18CA-48D2-9112-118C2B99FE2E}" type="pres">
      <dgm:prSet presAssocID="{3193071D-0EEB-42B0-82BE-61AFE2316BF7}" presName="bottomLine" presStyleLbl="alignNode1" presStyleIdx="1" presStyleCnt="8">
        <dgm:presLayoutVars/>
      </dgm:prSet>
      <dgm:spPr/>
    </dgm:pt>
    <dgm:pt modelId="{C2ECD76D-6314-4BDC-B339-176E8303400C}" type="pres">
      <dgm:prSet presAssocID="{3193071D-0EEB-42B0-82BE-61AFE2316BF7}" presName="nodeText" presStyleLbl="bgAccFollowNode1" presStyleIdx="0" presStyleCnt="4">
        <dgm:presLayoutVars>
          <dgm:bulletEnabled val="1"/>
        </dgm:presLayoutVars>
      </dgm:prSet>
      <dgm:spPr/>
    </dgm:pt>
    <dgm:pt modelId="{A295C012-F079-472A-B665-EE5EEB6C679A}" type="pres">
      <dgm:prSet presAssocID="{E3F3671B-ACC3-4EA0-A5BC-D9B6B0051A9F}" presName="sibTrans" presStyleCnt="0"/>
      <dgm:spPr/>
    </dgm:pt>
    <dgm:pt modelId="{C289F3F0-E34D-4AAD-B703-74D9EB629973}" type="pres">
      <dgm:prSet presAssocID="{A4F6899B-8346-42D4-8E35-24999695C7E4}" presName="compositeNode" presStyleCnt="0">
        <dgm:presLayoutVars>
          <dgm:bulletEnabled val="1"/>
        </dgm:presLayoutVars>
      </dgm:prSet>
      <dgm:spPr/>
    </dgm:pt>
    <dgm:pt modelId="{854F4386-B4A2-4935-A71E-D7B61A9029D5}" type="pres">
      <dgm:prSet presAssocID="{A4F6899B-8346-42D4-8E35-24999695C7E4}" presName="bgRect" presStyleLbl="bgAccFollowNode1" presStyleIdx="1" presStyleCnt="4"/>
      <dgm:spPr/>
    </dgm:pt>
    <dgm:pt modelId="{3BD30AA5-BB17-4A2C-9BC0-F7D733DD2984}" type="pres">
      <dgm:prSet presAssocID="{8068CFF4-CDCF-49CC-95F8-D37839B3073E}" presName="sibTransNodeCircle" presStyleLbl="alignNode1" presStyleIdx="2" presStyleCnt="8">
        <dgm:presLayoutVars>
          <dgm:chMax val="0"/>
          <dgm:bulletEnabled/>
        </dgm:presLayoutVars>
      </dgm:prSet>
      <dgm:spPr/>
    </dgm:pt>
    <dgm:pt modelId="{2676128B-D2D5-41B8-92FE-AB0AD6A92C18}" type="pres">
      <dgm:prSet presAssocID="{A4F6899B-8346-42D4-8E35-24999695C7E4}" presName="bottomLine" presStyleLbl="alignNode1" presStyleIdx="3" presStyleCnt="8">
        <dgm:presLayoutVars/>
      </dgm:prSet>
      <dgm:spPr/>
    </dgm:pt>
    <dgm:pt modelId="{9FF9F41B-0301-47A1-8712-0A02CDD92500}" type="pres">
      <dgm:prSet presAssocID="{A4F6899B-8346-42D4-8E35-24999695C7E4}" presName="nodeText" presStyleLbl="bgAccFollowNode1" presStyleIdx="1" presStyleCnt="4">
        <dgm:presLayoutVars>
          <dgm:bulletEnabled val="1"/>
        </dgm:presLayoutVars>
      </dgm:prSet>
      <dgm:spPr/>
    </dgm:pt>
    <dgm:pt modelId="{765BBDA8-106E-47BD-A54C-B377BE490556}" type="pres">
      <dgm:prSet presAssocID="{8068CFF4-CDCF-49CC-95F8-D37839B3073E}" presName="sibTrans" presStyleCnt="0"/>
      <dgm:spPr/>
    </dgm:pt>
    <dgm:pt modelId="{64A89530-45B7-441B-99D1-42EF40D5C8A6}" type="pres">
      <dgm:prSet presAssocID="{C210E00A-16AB-47AD-8BD3-BE21DD56113C}" presName="compositeNode" presStyleCnt="0">
        <dgm:presLayoutVars>
          <dgm:bulletEnabled val="1"/>
        </dgm:presLayoutVars>
      </dgm:prSet>
      <dgm:spPr/>
    </dgm:pt>
    <dgm:pt modelId="{84E23B9F-5EE8-4F21-A396-F9A2D028B26E}" type="pres">
      <dgm:prSet presAssocID="{C210E00A-16AB-47AD-8BD3-BE21DD56113C}" presName="bgRect" presStyleLbl="bgAccFollowNode1" presStyleIdx="2" presStyleCnt="4"/>
      <dgm:spPr/>
    </dgm:pt>
    <dgm:pt modelId="{481CA8B7-3F93-43FA-9CFB-CF75B62405D1}" type="pres">
      <dgm:prSet presAssocID="{7ADFF758-9C50-413E-A7A4-E1BE0976CA16}" presName="sibTransNodeCircle" presStyleLbl="alignNode1" presStyleIdx="4" presStyleCnt="8">
        <dgm:presLayoutVars>
          <dgm:chMax val="0"/>
          <dgm:bulletEnabled/>
        </dgm:presLayoutVars>
      </dgm:prSet>
      <dgm:spPr/>
    </dgm:pt>
    <dgm:pt modelId="{FD870D30-C709-46AA-9D1B-7781C2D048BD}" type="pres">
      <dgm:prSet presAssocID="{C210E00A-16AB-47AD-8BD3-BE21DD56113C}" presName="bottomLine" presStyleLbl="alignNode1" presStyleIdx="5" presStyleCnt="8">
        <dgm:presLayoutVars/>
      </dgm:prSet>
      <dgm:spPr/>
    </dgm:pt>
    <dgm:pt modelId="{FE3F5B7A-12F3-4E74-A252-72472ABE66F7}" type="pres">
      <dgm:prSet presAssocID="{C210E00A-16AB-47AD-8BD3-BE21DD56113C}" presName="nodeText" presStyleLbl="bgAccFollowNode1" presStyleIdx="2" presStyleCnt="4">
        <dgm:presLayoutVars>
          <dgm:bulletEnabled val="1"/>
        </dgm:presLayoutVars>
      </dgm:prSet>
      <dgm:spPr/>
    </dgm:pt>
    <dgm:pt modelId="{FB36EF61-D79D-4909-A056-5D066EEE7660}" type="pres">
      <dgm:prSet presAssocID="{7ADFF758-9C50-413E-A7A4-E1BE0976CA16}" presName="sibTrans" presStyleCnt="0"/>
      <dgm:spPr/>
    </dgm:pt>
    <dgm:pt modelId="{D989C2AF-45C3-4AD6-B742-1ADDA8A01F22}" type="pres">
      <dgm:prSet presAssocID="{9E7E716F-33C8-4220-AC19-AF3D2DE24F23}" presName="compositeNode" presStyleCnt="0">
        <dgm:presLayoutVars>
          <dgm:bulletEnabled val="1"/>
        </dgm:presLayoutVars>
      </dgm:prSet>
      <dgm:spPr/>
    </dgm:pt>
    <dgm:pt modelId="{4CD180C1-4A7F-42A9-B6F6-3C8C813B3142}" type="pres">
      <dgm:prSet presAssocID="{9E7E716F-33C8-4220-AC19-AF3D2DE24F23}" presName="bgRect" presStyleLbl="bgAccFollowNode1" presStyleIdx="3" presStyleCnt="4"/>
      <dgm:spPr/>
    </dgm:pt>
    <dgm:pt modelId="{4DD78E83-1D52-41DE-9CBD-C056EC8F9D30}" type="pres">
      <dgm:prSet presAssocID="{88928C78-8574-4D1E-A75A-5D2CD80FB58A}" presName="sibTransNodeCircle" presStyleLbl="alignNode1" presStyleIdx="6" presStyleCnt="8">
        <dgm:presLayoutVars>
          <dgm:chMax val="0"/>
          <dgm:bulletEnabled/>
        </dgm:presLayoutVars>
      </dgm:prSet>
      <dgm:spPr/>
    </dgm:pt>
    <dgm:pt modelId="{31891F2D-B97A-4E42-84E1-85CE04BFAF84}" type="pres">
      <dgm:prSet presAssocID="{9E7E716F-33C8-4220-AC19-AF3D2DE24F23}" presName="bottomLine" presStyleLbl="alignNode1" presStyleIdx="7" presStyleCnt="8">
        <dgm:presLayoutVars/>
      </dgm:prSet>
      <dgm:spPr/>
    </dgm:pt>
    <dgm:pt modelId="{C55F8F1D-1224-4322-8113-7D648A66465D}" type="pres">
      <dgm:prSet presAssocID="{9E7E716F-33C8-4220-AC19-AF3D2DE24F23}" presName="nodeText" presStyleLbl="bgAccFollowNode1" presStyleIdx="3" presStyleCnt="4">
        <dgm:presLayoutVars>
          <dgm:bulletEnabled val="1"/>
        </dgm:presLayoutVars>
      </dgm:prSet>
      <dgm:spPr/>
    </dgm:pt>
  </dgm:ptLst>
  <dgm:cxnLst>
    <dgm:cxn modelId="{547B6514-E9CD-4F17-AA72-BAB644032D40}" type="presOf" srcId="{3193071D-0EEB-42B0-82BE-61AFE2316BF7}" destId="{4087D82D-979C-4730-8221-01CE80516597}" srcOrd="0" destOrd="0" presId="urn:microsoft.com/office/officeart/2016/7/layout/BasicLinearProcessNumbered"/>
    <dgm:cxn modelId="{0DE4232C-2C3A-41EC-9A10-831788A52C99}" type="presOf" srcId="{3193071D-0EEB-42B0-82BE-61AFE2316BF7}" destId="{C2ECD76D-6314-4BDC-B339-176E8303400C}" srcOrd="1" destOrd="0" presId="urn:microsoft.com/office/officeart/2016/7/layout/BasicLinearProcessNumbered"/>
    <dgm:cxn modelId="{D1529132-AD0A-4309-8AAE-AA54EEC36B11}" srcId="{0FA9D700-DD43-4347-B319-594C581239E9}" destId="{C210E00A-16AB-47AD-8BD3-BE21DD56113C}" srcOrd="2" destOrd="0" parTransId="{8E0F28D6-7EA9-4F58-A9A6-446040B837CB}" sibTransId="{7ADFF758-9C50-413E-A7A4-E1BE0976CA16}"/>
    <dgm:cxn modelId="{DEEEEF5E-618F-48BC-93A3-99DF2042248E}" srcId="{0FA9D700-DD43-4347-B319-594C581239E9}" destId="{3193071D-0EEB-42B0-82BE-61AFE2316BF7}" srcOrd="0" destOrd="0" parTransId="{EDEF358F-58BF-4501-AAC2-1DF6384593D0}" sibTransId="{E3F3671B-ACC3-4EA0-A5BC-D9B6B0051A9F}"/>
    <dgm:cxn modelId="{6930266A-D211-42E9-9F9F-4759CD92AC1D}" type="presOf" srcId="{7ADFF758-9C50-413E-A7A4-E1BE0976CA16}" destId="{481CA8B7-3F93-43FA-9CFB-CF75B62405D1}" srcOrd="0" destOrd="0" presId="urn:microsoft.com/office/officeart/2016/7/layout/BasicLinearProcessNumbered"/>
    <dgm:cxn modelId="{FAACC353-C79F-4BE7-ADC0-7AA66D94CD1C}" type="presOf" srcId="{C210E00A-16AB-47AD-8BD3-BE21DD56113C}" destId="{FE3F5B7A-12F3-4E74-A252-72472ABE66F7}" srcOrd="1" destOrd="0" presId="urn:microsoft.com/office/officeart/2016/7/layout/BasicLinearProcessNumbered"/>
    <dgm:cxn modelId="{0AB60886-DB9D-4A02-88F7-17B685971BC4}" type="presOf" srcId="{0FA9D700-DD43-4347-B319-594C581239E9}" destId="{B062BE64-4597-4F07-8551-D4401166A5E9}" srcOrd="0" destOrd="0" presId="urn:microsoft.com/office/officeart/2016/7/layout/BasicLinearProcessNumbered"/>
    <dgm:cxn modelId="{F01FD887-F9C4-4BBC-AFFB-3678633F9D8A}" srcId="{0FA9D700-DD43-4347-B319-594C581239E9}" destId="{A4F6899B-8346-42D4-8E35-24999695C7E4}" srcOrd="1" destOrd="0" parTransId="{F5144ED5-0A7E-4AE6-9039-DEE4D38296C2}" sibTransId="{8068CFF4-CDCF-49CC-95F8-D37839B3073E}"/>
    <dgm:cxn modelId="{87231C92-D212-4D86-8E24-9541C3D9D110}" type="presOf" srcId="{8068CFF4-CDCF-49CC-95F8-D37839B3073E}" destId="{3BD30AA5-BB17-4A2C-9BC0-F7D733DD2984}" srcOrd="0" destOrd="0" presId="urn:microsoft.com/office/officeart/2016/7/layout/BasicLinearProcessNumbered"/>
    <dgm:cxn modelId="{260D9E9F-AF42-4988-903C-8E014751B85E}" type="presOf" srcId="{E3F3671B-ACC3-4EA0-A5BC-D9B6B0051A9F}" destId="{9CAD1B46-F57C-47AB-B154-234CE047FCE7}" srcOrd="0" destOrd="0" presId="urn:microsoft.com/office/officeart/2016/7/layout/BasicLinearProcessNumbered"/>
    <dgm:cxn modelId="{65EEF9B9-80EA-43B8-9B1D-4C9599567D09}" srcId="{0FA9D700-DD43-4347-B319-594C581239E9}" destId="{9E7E716F-33C8-4220-AC19-AF3D2DE24F23}" srcOrd="3" destOrd="0" parTransId="{C93C5CF3-2DA4-4AB7-9CBB-2FA0B5CF8F4D}" sibTransId="{88928C78-8574-4D1E-A75A-5D2CD80FB58A}"/>
    <dgm:cxn modelId="{792AEABC-3261-4953-9D45-55A7C5AEE3A1}" type="presOf" srcId="{C210E00A-16AB-47AD-8BD3-BE21DD56113C}" destId="{84E23B9F-5EE8-4F21-A396-F9A2D028B26E}" srcOrd="0" destOrd="0" presId="urn:microsoft.com/office/officeart/2016/7/layout/BasicLinearProcessNumbered"/>
    <dgm:cxn modelId="{688F68CF-09A6-46A7-B960-E7EDD32E6EBF}" type="presOf" srcId="{A4F6899B-8346-42D4-8E35-24999695C7E4}" destId="{854F4386-B4A2-4935-A71E-D7B61A9029D5}" srcOrd="0" destOrd="0" presId="urn:microsoft.com/office/officeart/2016/7/layout/BasicLinearProcessNumbered"/>
    <dgm:cxn modelId="{3B2303D0-B9D9-479F-8119-72B37508FD42}" type="presOf" srcId="{A4F6899B-8346-42D4-8E35-24999695C7E4}" destId="{9FF9F41B-0301-47A1-8712-0A02CDD92500}" srcOrd="1" destOrd="0" presId="urn:microsoft.com/office/officeart/2016/7/layout/BasicLinearProcessNumbered"/>
    <dgm:cxn modelId="{AAFDEFE7-DD82-40CD-9D2C-ADB338ABD93F}" type="presOf" srcId="{9E7E716F-33C8-4220-AC19-AF3D2DE24F23}" destId="{C55F8F1D-1224-4322-8113-7D648A66465D}" srcOrd="1" destOrd="0" presId="urn:microsoft.com/office/officeart/2016/7/layout/BasicLinearProcessNumbered"/>
    <dgm:cxn modelId="{955F11F5-A802-4DAD-9990-493AAB430A76}" type="presOf" srcId="{9E7E716F-33C8-4220-AC19-AF3D2DE24F23}" destId="{4CD180C1-4A7F-42A9-B6F6-3C8C813B3142}" srcOrd="0" destOrd="0" presId="urn:microsoft.com/office/officeart/2016/7/layout/BasicLinearProcessNumbered"/>
    <dgm:cxn modelId="{873654FD-BFF5-4476-A160-3D38F2F0603D}" type="presOf" srcId="{88928C78-8574-4D1E-A75A-5D2CD80FB58A}" destId="{4DD78E83-1D52-41DE-9CBD-C056EC8F9D30}" srcOrd="0" destOrd="0" presId="urn:microsoft.com/office/officeart/2016/7/layout/BasicLinearProcessNumbered"/>
    <dgm:cxn modelId="{C04A22AB-5AAE-4D8A-8F18-40C1C5467F0A}" type="presParOf" srcId="{B062BE64-4597-4F07-8551-D4401166A5E9}" destId="{D2FF8BC9-3C3F-4BD6-B481-13F783B2F850}" srcOrd="0" destOrd="0" presId="urn:microsoft.com/office/officeart/2016/7/layout/BasicLinearProcessNumbered"/>
    <dgm:cxn modelId="{665FB818-0643-43E8-A4E7-2D3FF2F7D56B}" type="presParOf" srcId="{D2FF8BC9-3C3F-4BD6-B481-13F783B2F850}" destId="{4087D82D-979C-4730-8221-01CE80516597}" srcOrd="0" destOrd="0" presId="urn:microsoft.com/office/officeart/2016/7/layout/BasicLinearProcessNumbered"/>
    <dgm:cxn modelId="{3F9E4285-9335-4671-B8CD-3F5F28B2BADD}" type="presParOf" srcId="{D2FF8BC9-3C3F-4BD6-B481-13F783B2F850}" destId="{9CAD1B46-F57C-47AB-B154-234CE047FCE7}" srcOrd="1" destOrd="0" presId="urn:microsoft.com/office/officeart/2016/7/layout/BasicLinearProcessNumbered"/>
    <dgm:cxn modelId="{3CD6977F-0828-4F90-9B5A-8480F39F231D}" type="presParOf" srcId="{D2FF8BC9-3C3F-4BD6-B481-13F783B2F850}" destId="{F77E8EE3-18CA-48D2-9112-118C2B99FE2E}" srcOrd="2" destOrd="0" presId="urn:microsoft.com/office/officeart/2016/7/layout/BasicLinearProcessNumbered"/>
    <dgm:cxn modelId="{1626B913-CDB2-47E0-B406-381F51AE1C82}" type="presParOf" srcId="{D2FF8BC9-3C3F-4BD6-B481-13F783B2F850}" destId="{C2ECD76D-6314-4BDC-B339-176E8303400C}" srcOrd="3" destOrd="0" presId="urn:microsoft.com/office/officeart/2016/7/layout/BasicLinearProcessNumbered"/>
    <dgm:cxn modelId="{950FDCFF-4658-4378-8CF0-217249EB9B28}" type="presParOf" srcId="{B062BE64-4597-4F07-8551-D4401166A5E9}" destId="{A295C012-F079-472A-B665-EE5EEB6C679A}" srcOrd="1" destOrd="0" presId="urn:microsoft.com/office/officeart/2016/7/layout/BasicLinearProcessNumbered"/>
    <dgm:cxn modelId="{777FE0F2-60F6-4026-B6A2-945406A7D9ED}" type="presParOf" srcId="{B062BE64-4597-4F07-8551-D4401166A5E9}" destId="{C289F3F0-E34D-4AAD-B703-74D9EB629973}" srcOrd="2" destOrd="0" presId="urn:microsoft.com/office/officeart/2016/7/layout/BasicLinearProcessNumbered"/>
    <dgm:cxn modelId="{0E946DFE-D226-4057-B88B-99A0A6C2A269}" type="presParOf" srcId="{C289F3F0-E34D-4AAD-B703-74D9EB629973}" destId="{854F4386-B4A2-4935-A71E-D7B61A9029D5}" srcOrd="0" destOrd="0" presId="urn:microsoft.com/office/officeart/2016/7/layout/BasicLinearProcessNumbered"/>
    <dgm:cxn modelId="{C2B31B2B-002C-47FF-BBB8-6D4C4EEA5ACD}" type="presParOf" srcId="{C289F3F0-E34D-4AAD-B703-74D9EB629973}" destId="{3BD30AA5-BB17-4A2C-9BC0-F7D733DD2984}" srcOrd="1" destOrd="0" presId="urn:microsoft.com/office/officeart/2016/7/layout/BasicLinearProcessNumbered"/>
    <dgm:cxn modelId="{E12156C9-F3C6-4E4E-AA25-EBA2582D38A9}" type="presParOf" srcId="{C289F3F0-E34D-4AAD-B703-74D9EB629973}" destId="{2676128B-D2D5-41B8-92FE-AB0AD6A92C18}" srcOrd="2" destOrd="0" presId="urn:microsoft.com/office/officeart/2016/7/layout/BasicLinearProcessNumbered"/>
    <dgm:cxn modelId="{52860C50-D6C4-4828-89EF-BAF5E5C9AB5A}" type="presParOf" srcId="{C289F3F0-E34D-4AAD-B703-74D9EB629973}" destId="{9FF9F41B-0301-47A1-8712-0A02CDD92500}" srcOrd="3" destOrd="0" presId="urn:microsoft.com/office/officeart/2016/7/layout/BasicLinearProcessNumbered"/>
    <dgm:cxn modelId="{8BF6CDA0-282D-47A3-8DCD-2D20FABEB43E}" type="presParOf" srcId="{B062BE64-4597-4F07-8551-D4401166A5E9}" destId="{765BBDA8-106E-47BD-A54C-B377BE490556}" srcOrd="3" destOrd="0" presId="urn:microsoft.com/office/officeart/2016/7/layout/BasicLinearProcessNumbered"/>
    <dgm:cxn modelId="{AE8C139A-7EEA-4B2F-B550-789ED678650C}" type="presParOf" srcId="{B062BE64-4597-4F07-8551-D4401166A5E9}" destId="{64A89530-45B7-441B-99D1-42EF40D5C8A6}" srcOrd="4" destOrd="0" presId="urn:microsoft.com/office/officeart/2016/7/layout/BasicLinearProcessNumbered"/>
    <dgm:cxn modelId="{F077B8CB-4BD5-41D9-AF78-0E6B427509D9}" type="presParOf" srcId="{64A89530-45B7-441B-99D1-42EF40D5C8A6}" destId="{84E23B9F-5EE8-4F21-A396-F9A2D028B26E}" srcOrd="0" destOrd="0" presId="urn:microsoft.com/office/officeart/2016/7/layout/BasicLinearProcessNumbered"/>
    <dgm:cxn modelId="{5EE3A12B-C008-410C-9355-0C16DB4F5DFB}" type="presParOf" srcId="{64A89530-45B7-441B-99D1-42EF40D5C8A6}" destId="{481CA8B7-3F93-43FA-9CFB-CF75B62405D1}" srcOrd="1" destOrd="0" presId="urn:microsoft.com/office/officeart/2016/7/layout/BasicLinearProcessNumbered"/>
    <dgm:cxn modelId="{2A906BE0-EB46-48D7-9FCB-F2FE7E70E95B}" type="presParOf" srcId="{64A89530-45B7-441B-99D1-42EF40D5C8A6}" destId="{FD870D30-C709-46AA-9D1B-7781C2D048BD}" srcOrd="2" destOrd="0" presId="urn:microsoft.com/office/officeart/2016/7/layout/BasicLinearProcessNumbered"/>
    <dgm:cxn modelId="{9ED8C688-5397-4EB8-94BC-B2A28C9AB8D6}" type="presParOf" srcId="{64A89530-45B7-441B-99D1-42EF40D5C8A6}" destId="{FE3F5B7A-12F3-4E74-A252-72472ABE66F7}" srcOrd="3" destOrd="0" presId="urn:microsoft.com/office/officeart/2016/7/layout/BasicLinearProcessNumbered"/>
    <dgm:cxn modelId="{A6D09C4D-B359-4589-A4D0-6F61E42741D8}" type="presParOf" srcId="{B062BE64-4597-4F07-8551-D4401166A5E9}" destId="{FB36EF61-D79D-4909-A056-5D066EEE7660}" srcOrd="5" destOrd="0" presId="urn:microsoft.com/office/officeart/2016/7/layout/BasicLinearProcessNumbered"/>
    <dgm:cxn modelId="{4B822E12-123B-4AD5-AE7B-8844C05F7025}" type="presParOf" srcId="{B062BE64-4597-4F07-8551-D4401166A5E9}" destId="{D989C2AF-45C3-4AD6-B742-1ADDA8A01F22}" srcOrd="6" destOrd="0" presId="urn:microsoft.com/office/officeart/2016/7/layout/BasicLinearProcessNumbered"/>
    <dgm:cxn modelId="{243673EF-03B6-459C-A81A-24436D4C1BDB}" type="presParOf" srcId="{D989C2AF-45C3-4AD6-B742-1ADDA8A01F22}" destId="{4CD180C1-4A7F-42A9-B6F6-3C8C813B3142}" srcOrd="0" destOrd="0" presId="urn:microsoft.com/office/officeart/2016/7/layout/BasicLinearProcessNumbered"/>
    <dgm:cxn modelId="{0F15358D-0C12-4F52-AC74-BE849F8E7DE2}" type="presParOf" srcId="{D989C2AF-45C3-4AD6-B742-1ADDA8A01F22}" destId="{4DD78E83-1D52-41DE-9CBD-C056EC8F9D30}" srcOrd="1" destOrd="0" presId="urn:microsoft.com/office/officeart/2016/7/layout/BasicLinearProcessNumbered"/>
    <dgm:cxn modelId="{7E8A5D8D-20ED-4F1A-A94A-F5AD2B60358B}" type="presParOf" srcId="{D989C2AF-45C3-4AD6-B742-1ADDA8A01F22}" destId="{31891F2D-B97A-4E42-84E1-85CE04BFAF84}" srcOrd="2" destOrd="0" presId="urn:microsoft.com/office/officeart/2016/7/layout/BasicLinearProcessNumbered"/>
    <dgm:cxn modelId="{37A80A6D-FEBA-4BF1-88A4-F144B890D0BE}" type="presParOf" srcId="{D989C2AF-45C3-4AD6-B742-1ADDA8A01F22}" destId="{C55F8F1D-1224-4322-8113-7D648A66465D}" srcOrd="3" destOrd="0" presId="urn:microsoft.com/office/officeart/2016/7/layout/BasicLinearProcessNumbered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3A47983-20AD-4958-8C4E-B80EC829C0F5}" type="doc">
      <dgm:prSet loTypeId="urn:microsoft.com/office/officeart/2008/layout/LinedList" loCatId="Inbox" qsTypeId="urn:microsoft.com/office/officeart/2005/8/quickstyle/simple4" qsCatId="simple" csTypeId="urn:microsoft.com/office/officeart/2005/8/colors/accent1_3" csCatId="accent1"/>
      <dgm:spPr/>
      <dgm:t>
        <a:bodyPr/>
        <a:lstStyle/>
        <a:p>
          <a:endParaRPr lang="en-US"/>
        </a:p>
      </dgm:t>
    </dgm:pt>
    <dgm:pt modelId="{FD91F65D-7B85-4615-B92D-F49DF1E3D871}">
      <dgm:prSet/>
      <dgm:spPr/>
      <dgm:t>
        <a:bodyPr/>
        <a:lstStyle/>
        <a:p>
          <a:r>
            <a:rPr lang="en-US"/>
            <a:t>Human and technical resources</a:t>
          </a:r>
        </a:p>
      </dgm:t>
    </dgm:pt>
    <dgm:pt modelId="{C7765A37-76E4-4DCB-9058-845BA00C0A7F}" type="parTrans" cxnId="{263F0145-85A1-4EB3-8931-54266CC4B7C3}">
      <dgm:prSet/>
      <dgm:spPr/>
      <dgm:t>
        <a:bodyPr/>
        <a:lstStyle/>
        <a:p>
          <a:endParaRPr lang="en-US"/>
        </a:p>
      </dgm:t>
    </dgm:pt>
    <dgm:pt modelId="{394CB606-2B7F-419C-A288-DA757325AA06}" type="sibTrans" cxnId="{263F0145-85A1-4EB3-8931-54266CC4B7C3}">
      <dgm:prSet/>
      <dgm:spPr/>
      <dgm:t>
        <a:bodyPr/>
        <a:lstStyle/>
        <a:p>
          <a:endParaRPr lang="en-US"/>
        </a:p>
      </dgm:t>
    </dgm:pt>
    <dgm:pt modelId="{013BD742-9472-474C-A51D-73E3D76B94DF}">
      <dgm:prSet/>
      <dgm:spPr/>
      <dgm:t>
        <a:bodyPr/>
        <a:lstStyle/>
        <a:p>
          <a:r>
            <a:rPr lang="en-US"/>
            <a:t>Organizational structure/ chain of responsibility</a:t>
          </a:r>
        </a:p>
      </dgm:t>
    </dgm:pt>
    <dgm:pt modelId="{EF6F5B33-D2B1-4474-8021-138BC635118C}" type="parTrans" cxnId="{3F6D97C2-9C8A-4919-9B5A-183A088357DD}">
      <dgm:prSet/>
      <dgm:spPr/>
      <dgm:t>
        <a:bodyPr/>
        <a:lstStyle/>
        <a:p>
          <a:endParaRPr lang="en-US"/>
        </a:p>
      </dgm:t>
    </dgm:pt>
    <dgm:pt modelId="{FCA52DFF-6D7C-453A-9BC7-4D4FF6026104}" type="sibTrans" cxnId="{3F6D97C2-9C8A-4919-9B5A-183A088357DD}">
      <dgm:prSet/>
      <dgm:spPr/>
      <dgm:t>
        <a:bodyPr/>
        <a:lstStyle/>
        <a:p>
          <a:endParaRPr lang="en-US"/>
        </a:p>
      </dgm:t>
    </dgm:pt>
    <dgm:pt modelId="{6C91D01A-425B-45EB-91FA-2A7155FED991}">
      <dgm:prSet/>
      <dgm:spPr/>
      <dgm:t>
        <a:bodyPr/>
        <a:lstStyle/>
        <a:p>
          <a:r>
            <a:rPr lang="en-US"/>
            <a:t>Audits/Supervision</a:t>
          </a:r>
        </a:p>
      </dgm:t>
    </dgm:pt>
    <dgm:pt modelId="{90CE507A-C2E7-469C-B516-2DEE75A66B5D}" type="parTrans" cxnId="{58ACC453-E9F0-419E-B527-0ECB2F3C45C0}">
      <dgm:prSet/>
      <dgm:spPr/>
      <dgm:t>
        <a:bodyPr/>
        <a:lstStyle/>
        <a:p>
          <a:endParaRPr lang="en-US"/>
        </a:p>
      </dgm:t>
    </dgm:pt>
    <dgm:pt modelId="{5578268E-49DC-4600-9C7F-486D7270F97D}" type="sibTrans" cxnId="{58ACC453-E9F0-419E-B527-0ECB2F3C45C0}">
      <dgm:prSet/>
      <dgm:spPr/>
      <dgm:t>
        <a:bodyPr/>
        <a:lstStyle/>
        <a:p>
          <a:endParaRPr lang="en-US"/>
        </a:p>
      </dgm:t>
    </dgm:pt>
    <dgm:pt modelId="{D67B653A-073C-4011-970D-A60FD5BD8CB7}">
      <dgm:prSet/>
      <dgm:spPr/>
      <dgm:t>
        <a:bodyPr/>
        <a:lstStyle/>
        <a:p>
          <a:r>
            <a:rPr lang="en-US"/>
            <a:t>Workflow management/operating procedures and general awareness</a:t>
          </a:r>
        </a:p>
      </dgm:t>
    </dgm:pt>
    <dgm:pt modelId="{AF459FF4-0329-4857-BCAF-91F6F7E99E45}" type="parTrans" cxnId="{FE7E6EB2-6D87-42D2-AB75-C3CB1FDC0802}">
      <dgm:prSet/>
      <dgm:spPr/>
      <dgm:t>
        <a:bodyPr/>
        <a:lstStyle/>
        <a:p>
          <a:endParaRPr lang="en-US"/>
        </a:p>
      </dgm:t>
    </dgm:pt>
    <dgm:pt modelId="{2E564368-2370-43C0-BC38-FAC61FD6E4F1}" type="sibTrans" cxnId="{FE7E6EB2-6D87-42D2-AB75-C3CB1FDC0802}">
      <dgm:prSet/>
      <dgm:spPr/>
      <dgm:t>
        <a:bodyPr/>
        <a:lstStyle/>
        <a:p>
          <a:endParaRPr lang="en-US"/>
        </a:p>
      </dgm:t>
    </dgm:pt>
    <dgm:pt modelId="{3F00CCF9-0842-4D63-91ED-B823D686684C}">
      <dgm:prSet/>
      <dgm:spPr/>
      <dgm:t>
        <a:bodyPr/>
        <a:lstStyle/>
        <a:p>
          <a:r>
            <a:rPr lang="en-US"/>
            <a:t>Physical and technical security</a:t>
          </a:r>
        </a:p>
      </dgm:t>
    </dgm:pt>
    <dgm:pt modelId="{CB566BCA-36E7-4FF8-AAD5-86CDBC775748}" type="parTrans" cxnId="{3B39C3F5-305C-4319-A0AA-AC55A3465150}">
      <dgm:prSet/>
      <dgm:spPr/>
      <dgm:t>
        <a:bodyPr/>
        <a:lstStyle/>
        <a:p>
          <a:endParaRPr lang="en-US"/>
        </a:p>
      </dgm:t>
    </dgm:pt>
    <dgm:pt modelId="{4B16E8A6-4B28-4964-ACC5-4D6F896C3D0A}" type="sibTrans" cxnId="{3B39C3F5-305C-4319-A0AA-AC55A3465150}">
      <dgm:prSet/>
      <dgm:spPr/>
      <dgm:t>
        <a:bodyPr/>
        <a:lstStyle/>
        <a:p>
          <a:endParaRPr lang="en-US"/>
        </a:p>
      </dgm:t>
    </dgm:pt>
    <dgm:pt modelId="{A5AC43D2-9201-4863-BF17-235367E9EAFB}">
      <dgm:prSet/>
      <dgm:spPr/>
      <dgm:t>
        <a:bodyPr/>
        <a:lstStyle/>
        <a:p>
          <a:r>
            <a:rPr lang="en-US"/>
            <a:t>Records and record keeping</a:t>
          </a:r>
        </a:p>
      </dgm:t>
    </dgm:pt>
    <dgm:pt modelId="{DAF3AEF5-5DBD-4844-88B4-5A4B364E4500}" type="parTrans" cxnId="{6C17FC7E-AE17-46AD-8D8E-09E7141B0D95}">
      <dgm:prSet/>
      <dgm:spPr/>
      <dgm:t>
        <a:bodyPr/>
        <a:lstStyle/>
        <a:p>
          <a:endParaRPr lang="en-US"/>
        </a:p>
      </dgm:t>
    </dgm:pt>
    <dgm:pt modelId="{4A9E3B4F-EDDF-442F-AAAE-19E32387E174}" type="sibTrans" cxnId="{6C17FC7E-AE17-46AD-8D8E-09E7141B0D95}">
      <dgm:prSet/>
      <dgm:spPr/>
      <dgm:t>
        <a:bodyPr/>
        <a:lstStyle/>
        <a:p>
          <a:endParaRPr lang="en-US"/>
        </a:p>
      </dgm:t>
    </dgm:pt>
    <dgm:pt modelId="{8F3030FA-2118-4D5B-852C-EA5075ECEE60}" type="pres">
      <dgm:prSet presAssocID="{93A47983-20AD-4958-8C4E-B80EC829C0F5}" presName="vert0" presStyleCnt="0">
        <dgm:presLayoutVars>
          <dgm:dir/>
          <dgm:animOne val="branch"/>
          <dgm:animLvl val="lvl"/>
        </dgm:presLayoutVars>
      </dgm:prSet>
      <dgm:spPr/>
    </dgm:pt>
    <dgm:pt modelId="{E17727E8-D430-4304-AB23-97D7CD7541A3}" type="pres">
      <dgm:prSet presAssocID="{FD91F65D-7B85-4615-B92D-F49DF1E3D871}" presName="thickLine" presStyleLbl="alignNode1" presStyleIdx="0" presStyleCnt="6"/>
      <dgm:spPr/>
    </dgm:pt>
    <dgm:pt modelId="{98291EFF-761D-4CB2-8C8D-2E0EB7D28C71}" type="pres">
      <dgm:prSet presAssocID="{FD91F65D-7B85-4615-B92D-F49DF1E3D871}" presName="horz1" presStyleCnt="0"/>
      <dgm:spPr/>
    </dgm:pt>
    <dgm:pt modelId="{8C526BF5-71C1-40EA-8C93-12438B5463FF}" type="pres">
      <dgm:prSet presAssocID="{FD91F65D-7B85-4615-B92D-F49DF1E3D871}" presName="tx1" presStyleLbl="revTx" presStyleIdx="0" presStyleCnt="6"/>
      <dgm:spPr/>
    </dgm:pt>
    <dgm:pt modelId="{9EFA942A-8CDD-4918-A9CC-AF6E3C6CECF8}" type="pres">
      <dgm:prSet presAssocID="{FD91F65D-7B85-4615-B92D-F49DF1E3D871}" presName="vert1" presStyleCnt="0"/>
      <dgm:spPr/>
    </dgm:pt>
    <dgm:pt modelId="{0A54EBA9-6409-4326-929E-90AA60CBCC65}" type="pres">
      <dgm:prSet presAssocID="{013BD742-9472-474C-A51D-73E3D76B94DF}" presName="thickLine" presStyleLbl="alignNode1" presStyleIdx="1" presStyleCnt="6"/>
      <dgm:spPr/>
    </dgm:pt>
    <dgm:pt modelId="{7A8ED27E-E8FC-4767-B403-F77E453E9417}" type="pres">
      <dgm:prSet presAssocID="{013BD742-9472-474C-A51D-73E3D76B94DF}" presName="horz1" presStyleCnt="0"/>
      <dgm:spPr/>
    </dgm:pt>
    <dgm:pt modelId="{578CE3D0-8EF3-45EB-9FBF-0E06DA2150D6}" type="pres">
      <dgm:prSet presAssocID="{013BD742-9472-474C-A51D-73E3D76B94DF}" presName="tx1" presStyleLbl="revTx" presStyleIdx="1" presStyleCnt="6"/>
      <dgm:spPr/>
    </dgm:pt>
    <dgm:pt modelId="{5CCB4CEC-201C-4AF4-8ED0-FC67FB74AEC9}" type="pres">
      <dgm:prSet presAssocID="{013BD742-9472-474C-A51D-73E3D76B94DF}" presName="vert1" presStyleCnt="0"/>
      <dgm:spPr/>
    </dgm:pt>
    <dgm:pt modelId="{55266E89-7BEF-465F-9411-0200A12A9A4C}" type="pres">
      <dgm:prSet presAssocID="{6C91D01A-425B-45EB-91FA-2A7155FED991}" presName="thickLine" presStyleLbl="alignNode1" presStyleIdx="2" presStyleCnt="6"/>
      <dgm:spPr/>
    </dgm:pt>
    <dgm:pt modelId="{2C9171C0-EBBD-43AC-94D4-4F0D94E5064D}" type="pres">
      <dgm:prSet presAssocID="{6C91D01A-425B-45EB-91FA-2A7155FED991}" presName="horz1" presStyleCnt="0"/>
      <dgm:spPr/>
    </dgm:pt>
    <dgm:pt modelId="{2DD3D225-7BE0-4664-B7DA-2E8809D9127D}" type="pres">
      <dgm:prSet presAssocID="{6C91D01A-425B-45EB-91FA-2A7155FED991}" presName="tx1" presStyleLbl="revTx" presStyleIdx="2" presStyleCnt="6"/>
      <dgm:spPr/>
    </dgm:pt>
    <dgm:pt modelId="{85EB3322-9468-48F0-BA0E-21D5C324311A}" type="pres">
      <dgm:prSet presAssocID="{6C91D01A-425B-45EB-91FA-2A7155FED991}" presName="vert1" presStyleCnt="0"/>
      <dgm:spPr/>
    </dgm:pt>
    <dgm:pt modelId="{7564B8DA-6003-4925-BF42-E08B58A7D5E2}" type="pres">
      <dgm:prSet presAssocID="{D67B653A-073C-4011-970D-A60FD5BD8CB7}" presName="thickLine" presStyleLbl="alignNode1" presStyleIdx="3" presStyleCnt="6"/>
      <dgm:spPr/>
    </dgm:pt>
    <dgm:pt modelId="{C2B98832-F8EB-4671-911B-47F07D1FA564}" type="pres">
      <dgm:prSet presAssocID="{D67B653A-073C-4011-970D-A60FD5BD8CB7}" presName="horz1" presStyleCnt="0"/>
      <dgm:spPr/>
    </dgm:pt>
    <dgm:pt modelId="{6DE3E876-272E-4D61-B444-E0CD87B2D88A}" type="pres">
      <dgm:prSet presAssocID="{D67B653A-073C-4011-970D-A60FD5BD8CB7}" presName="tx1" presStyleLbl="revTx" presStyleIdx="3" presStyleCnt="6"/>
      <dgm:spPr/>
    </dgm:pt>
    <dgm:pt modelId="{8336D946-A85D-4425-BC21-6FD1C3994289}" type="pres">
      <dgm:prSet presAssocID="{D67B653A-073C-4011-970D-A60FD5BD8CB7}" presName="vert1" presStyleCnt="0"/>
      <dgm:spPr/>
    </dgm:pt>
    <dgm:pt modelId="{FB77D61B-8219-424A-96BC-19F5A4AB5251}" type="pres">
      <dgm:prSet presAssocID="{3F00CCF9-0842-4D63-91ED-B823D686684C}" presName="thickLine" presStyleLbl="alignNode1" presStyleIdx="4" presStyleCnt="6"/>
      <dgm:spPr/>
    </dgm:pt>
    <dgm:pt modelId="{1DCCBE99-292F-4DB1-ADB8-0E98D73DD29D}" type="pres">
      <dgm:prSet presAssocID="{3F00CCF9-0842-4D63-91ED-B823D686684C}" presName="horz1" presStyleCnt="0"/>
      <dgm:spPr/>
    </dgm:pt>
    <dgm:pt modelId="{53124933-6D5B-4966-A1CC-181927C8134F}" type="pres">
      <dgm:prSet presAssocID="{3F00CCF9-0842-4D63-91ED-B823D686684C}" presName="tx1" presStyleLbl="revTx" presStyleIdx="4" presStyleCnt="6"/>
      <dgm:spPr/>
    </dgm:pt>
    <dgm:pt modelId="{A9B93C46-BBB8-4C56-B61C-88E7ACF5EEB1}" type="pres">
      <dgm:prSet presAssocID="{3F00CCF9-0842-4D63-91ED-B823D686684C}" presName="vert1" presStyleCnt="0"/>
      <dgm:spPr/>
    </dgm:pt>
    <dgm:pt modelId="{F47775BB-CE34-46BB-8007-6F7F3E9D91B5}" type="pres">
      <dgm:prSet presAssocID="{A5AC43D2-9201-4863-BF17-235367E9EAFB}" presName="thickLine" presStyleLbl="alignNode1" presStyleIdx="5" presStyleCnt="6"/>
      <dgm:spPr/>
    </dgm:pt>
    <dgm:pt modelId="{A5538206-1ED6-4FF9-84CF-5E28DFDF3FFD}" type="pres">
      <dgm:prSet presAssocID="{A5AC43D2-9201-4863-BF17-235367E9EAFB}" presName="horz1" presStyleCnt="0"/>
      <dgm:spPr/>
    </dgm:pt>
    <dgm:pt modelId="{734241C1-69B6-4AC4-A3A2-841A3FE072F0}" type="pres">
      <dgm:prSet presAssocID="{A5AC43D2-9201-4863-BF17-235367E9EAFB}" presName="tx1" presStyleLbl="revTx" presStyleIdx="5" presStyleCnt="6"/>
      <dgm:spPr/>
    </dgm:pt>
    <dgm:pt modelId="{27C90E5A-8335-4169-8412-C4FF77AA6B56}" type="pres">
      <dgm:prSet presAssocID="{A5AC43D2-9201-4863-BF17-235367E9EAFB}" presName="vert1" presStyleCnt="0"/>
      <dgm:spPr/>
    </dgm:pt>
  </dgm:ptLst>
  <dgm:cxnLst>
    <dgm:cxn modelId="{42FD0928-879D-4EBB-AA10-E7E7AB1A6FF9}" type="presOf" srcId="{013BD742-9472-474C-A51D-73E3D76B94DF}" destId="{578CE3D0-8EF3-45EB-9FBF-0E06DA2150D6}" srcOrd="0" destOrd="0" presId="urn:microsoft.com/office/officeart/2008/layout/LinedList"/>
    <dgm:cxn modelId="{E8A1262E-7DD3-4530-9C39-E02D382CCCBA}" type="presOf" srcId="{A5AC43D2-9201-4863-BF17-235367E9EAFB}" destId="{734241C1-69B6-4AC4-A3A2-841A3FE072F0}" srcOrd="0" destOrd="0" presId="urn:microsoft.com/office/officeart/2008/layout/LinedList"/>
    <dgm:cxn modelId="{263F0145-85A1-4EB3-8931-54266CC4B7C3}" srcId="{93A47983-20AD-4958-8C4E-B80EC829C0F5}" destId="{FD91F65D-7B85-4615-B92D-F49DF1E3D871}" srcOrd="0" destOrd="0" parTransId="{C7765A37-76E4-4DCB-9058-845BA00C0A7F}" sibTransId="{394CB606-2B7F-419C-A288-DA757325AA06}"/>
    <dgm:cxn modelId="{4FF3A252-1616-4C33-9B29-45E43E28E825}" type="presOf" srcId="{FD91F65D-7B85-4615-B92D-F49DF1E3D871}" destId="{8C526BF5-71C1-40EA-8C93-12438B5463FF}" srcOrd="0" destOrd="0" presId="urn:microsoft.com/office/officeart/2008/layout/LinedList"/>
    <dgm:cxn modelId="{58ACC453-E9F0-419E-B527-0ECB2F3C45C0}" srcId="{93A47983-20AD-4958-8C4E-B80EC829C0F5}" destId="{6C91D01A-425B-45EB-91FA-2A7155FED991}" srcOrd="2" destOrd="0" parTransId="{90CE507A-C2E7-469C-B516-2DEE75A66B5D}" sibTransId="{5578268E-49DC-4600-9C7F-486D7270F97D}"/>
    <dgm:cxn modelId="{2AFC4F55-DDD2-4EE7-A934-7181EF18D6FB}" type="presOf" srcId="{D67B653A-073C-4011-970D-A60FD5BD8CB7}" destId="{6DE3E876-272E-4D61-B444-E0CD87B2D88A}" srcOrd="0" destOrd="0" presId="urn:microsoft.com/office/officeart/2008/layout/LinedList"/>
    <dgm:cxn modelId="{6C17FC7E-AE17-46AD-8D8E-09E7141B0D95}" srcId="{93A47983-20AD-4958-8C4E-B80EC829C0F5}" destId="{A5AC43D2-9201-4863-BF17-235367E9EAFB}" srcOrd="5" destOrd="0" parTransId="{DAF3AEF5-5DBD-4844-88B4-5A4B364E4500}" sibTransId="{4A9E3B4F-EDDF-442F-AAAE-19E32387E174}"/>
    <dgm:cxn modelId="{43276797-F9B2-4E02-BDEC-AEABBB49B3C3}" type="presOf" srcId="{6C91D01A-425B-45EB-91FA-2A7155FED991}" destId="{2DD3D225-7BE0-4664-B7DA-2E8809D9127D}" srcOrd="0" destOrd="0" presId="urn:microsoft.com/office/officeart/2008/layout/LinedList"/>
    <dgm:cxn modelId="{0133DE9D-6533-401D-B75A-F821B3B86CB8}" type="presOf" srcId="{93A47983-20AD-4958-8C4E-B80EC829C0F5}" destId="{8F3030FA-2118-4D5B-852C-EA5075ECEE60}" srcOrd="0" destOrd="0" presId="urn:microsoft.com/office/officeart/2008/layout/LinedList"/>
    <dgm:cxn modelId="{FE7E6EB2-6D87-42D2-AB75-C3CB1FDC0802}" srcId="{93A47983-20AD-4958-8C4E-B80EC829C0F5}" destId="{D67B653A-073C-4011-970D-A60FD5BD8CB7}" srcOrd="3" destOrd="0" parTransId="{AF459FF4-0329-4857-BCAF-91F6F7E99E45}" sibTransId="{2E564368-2370-43C0-BC38-FAC61FD6E4F1}"/>
    <dgm:cxn modelId="{3F6D97C2-9C8A-4919-9B5A-183A088357DD}" srcId="{93A47983-20AD-4958-8C4E-B80EC829C0F5}" destId="{013BD742-9472-474C-A51D-73E3D76B94DF}" srcOrd="1" destOrd="0" parTransId="{EF6F5B33-D2B1-4474-8021-138BC635118C}" sibTransId="{FCA52DFF-6D7C-453A-9BC7-4D4FF6026104}"/>
    <dgm:cxn modelId="{035EEDDD-48EE-4934-98BF-5850FCB589DB}" type="presOf" srcId="{3F00CCF9-0842-4D63-91ED-B823D686684C}" destId="{53124933-6D5B-4966-A1CC-181927C8134F}" srcOrd="0" destOrd="0" presId="urn:microsoft.com/office/officeart/2008/layout/LinedList"/>
    <dgm:cxn modelId="{3B39C3F5-305C-4319-A0AA-AC55A3465150}" srcId="{93A47983-20AD-4958-8C4E-B80EC829C0F5}" destId="{3F00CCF9-0842-4D63-91ED-B823D686684C}" srcOrd="4" destOrd="0" parTransId="{CB566BCA-36E7-4FF8-AAD5-86CDBC775748}" sibTransId="{4B16E8A6-4B28-4964-ACC5-4D6F896C3D0A}"/>
    <dgm:cxn modelId="{D51CC462-0B1C-4B47-BE54-3642ABA35684}" type="presParOf" srcId="{8F3030FA-2118-4D5B-852C-EA5075ECEE60}" destId="{E17727E8-D430-4304-AB23-97D7CD7541A3}" srcOrd="0" destOrd="0" presId="urn:microsoft.com/office/officeart/2008/layout/LinedList"/>
    <dgm:cxn modelId="{FC7BF942-FF1B-4028-BA33-2C0866000E16}" type="presParOf" srcId="{8F3030FA-2118-4D5B-852C-EA5075ECEE60}" destId="{98291EFF-761D-4CB2-8C8D-2E0EB7D28C71}" srcOrd="1" destOrd="0" presId="urn:microsoft.com/office/officeart/2008/layout/LinedList"/>
    <dgm:cxn modelId="{E24D0F42-D9A4-4D64-9AEF-94359ED0012D}" type="presParOf" srcId="{98291EFF-761D-4CB2-8C8D-2E0EB7D28C71}" destId="{8C526BF5-71C1-40EA-8C93-12438B5463FF}" srcOrd="0" destOrd="0" presId="urn:microsoft.com/office/officeart/2008/layout/LinedList"/>
    <dgm:cxn modelId="{70B2AA9A-A1DE-4DD1-87E7-3CEF80A33DBC}" type="presParOf" srcId="{98291EFF-761D-4CB2-8C8D-2E0EB7D28C71}" destId="{9EFA942A-8CDD-4918-A9CC-AF6E3C6CECF8}" srcOrd="1" destOrd="0" presId="urn:microsoft.com/office/officeart/2008/layout/LinedList"/>
    <dgm:cxn modelId="{CF1B7B04-25C8-4092-9A2E-2CDA543ADCF0}" type="presParOf" srcId="{8F3030FA-2118-4D5B-852C-EA5075ECEE60}" destId="{0A54EBA9-6409-4326-929E-90AA60CBCC65}" srcOrd="2" destOrd="0" presId="urn:microsoft.com/office/officeart/2008/layout/LinedList"/>
    <dgm:cxn modelId="{B4BF5186-9A35-4F7C-8E3C-FDAE3726C147}" type="presParOf" srcId="{8F3030FA-2118-4D5B-852C-EA5075ECEE60}" destId="{7A8ED27E-E8FC-4767-B403-F77E453E9417}" srcOrd="3" destOrd="0" presId="urn:microsoft.com/office/officeart/2008/layout/LinedList"/>
    <dgm:cxn modelId="{FDE448EF-F3E5-4D94-B1A9-4381DFD7151B}" type="presParOf" srcId="{7A8ED27E-E8FC-4767-B403-F77E453E9417}" destId="{578CE3D0-8EF3-45EB-9FBF-0E06DA2150D6}" srcOrd="0" destOrd="0" presId="urn:microsoft.com/office/officeart/2008/layout/LinedList"/>
    <dgm:cxn modelId="{57A5A5CE-CD10-4A55-8676-CECB7140929A}" type="presParOf" srcId="{7A8ED27E-E8FC-4767-B403-F77E453E9417}" destId="{5CCB4CEC-201C-4AF4-8ED0-FC67FB74AEC9}" srcOrd="1" destOrd="0" presId="urn:microsoft.com/office/officeart/2008/layout/LinedList"/>
    <dgm:cxn modelId="{A88F2A5A-0AC4-4AB7-9352-66661AB31F1C}" type="presParOf" srcId="{8F3030FA-2118-4D5B-852C-EA5075ECEE60}" destId="{55266E89-7BEF-465F-9411-0200A12A9A4C}" srcOrd="4" destOrd="0" presId="urn:microsoft.com/office/officeart/2008/layout/LinedList"/>
    <dgm:cxn modelId="{7FD8CB85-FCC0-42E5-BBF5-BFF39BBC0074}" type="presParOf" srcId="{8F3030FA-2118-4D5B-852C-EA5075ECEE60}" destId="{2C9171C0-EBBD-43AC-94D4-4F0D94E5064D}" srcOrd="5" destOrd="0" presId="urn:microsoft.com/office/officeart/2008/layout/LinedList"/>
    <dgm:cxn modelId="{15763CC6-C4DE-4D32-8016-FC6F78794399}" type="presParOf" srcId="{2C9171C0-EBBD-43AC-94D4-4F0D94E5064D}" destId="{2DD3D225-7BE0-4664-B7DA-2E8809D9127D}" srcOrd="0" destOrd="0" presId="urn:microsoft.com/office/officeart/2008/layout/LinedList"/>
    <dgm:cxn modelId="{258A31A8-0ED7-43BB-A30A-6CCC0D85D190}" type="presParOf" srcId="{2C9171C0-EBBD-43AC-94D4-4F0D94E5064D}" destId="{85EB3322-9468-48F0-BA0E-21D5C324311A}" srcOrd="1" destOrd="0" presId="urn:microsoft.com/office/officeart/2008/layout/LinedList"/>
    <dgm:cxn modelId="{6A314563-E24E-432F-9208-B00BE5947FFB}" type="presParOf" srcId="{8F3030FA-2118-4D5B-852C-EA5075ECEE60}" destId="{7564B8DA-6003-4925-BF42-E08B58A7D5E2}" srcOrd="6" destOrd="0" presId="urn:microsoft.com/office/officeart/2008/layout/LinedList"/>
    <dgm:cxn modelId="{62AFBD47-CAF1-407B-92D0-041A6A6A9432}" type="presParOf" srcId="{8F3030FA-2118-4D5B-852C-EA5075ECEE60}" destId="{C2B98832-F8EB-4671-911B-47F07D1FA564}" srcOrd="7" destOrd="0" presId="urn:microsoft.com/office/officeart/2008/layout/LinedList"/>
    <dgm:cxn modelId="{D7F1F519-AD98-4D15-865A-96C793B73478}" type="presParOf" srcId="{C2B98832-F8EB-4671-911B-47F07D1FA564}" destId="{6DE3E876-272E-4D61-B444-E0CD87B2D88A}" srcOrd="0" destOrd="0" presId="urn:microsoft.com/office/officeart/2008/layout/LinedList"/>
    <dgm:cxn modelId="{FCF30263-38A2-4E32-8F12-199381BEFBE9}" type="presParOf" srcId="{C2B98832-F8EB-4671-911B-47F07D1FA564}" destId="{8336D946-A85D-4425-BC21-6FD1C3994289}" srcOrd="1" destOrd="0" presId="urn:microsoft.com/office/officeart/2008/layout/LinedList"/>
    <dgm:cxn modelId="{394F9537-B79C-4F20-A4DA-23724F9D7CA3}" type="presParOf" srcId="{8F3030FA-2118-4D5B-852C-EA5075ECEE60}" destId="{FB77D61B-8219-424A-96BC-19F5A4AB5251}" srcOrd="8" destOrd="0" presId="urn:microsoft.com/office/officeart/2008/layout/LinedList"/>
    <dgm:cxn modelId="{5BA1AFE5-398E-48A7-AF47-755C1E31795E}" type="presParOf" srcId="{8F3030FA-2118-4D5B-852C-EA5075ECEE60}" destId="{1DCCBE99-292F-4DB1-ADB8-0E98D73DD29D}" srcOrd="9" destOrd="0" presId="urn:microsoft.com/office/officeart/2008/layout/LinedList"/>
    <dgm:cxn modelId="{C63C4FC5-FF49-4552-8491-F562154E117A}" type="presParOf" srcId="{1DCCBE99-292F-4DB1-ADB8-0E98D73DD29D}" destId="{53124933-6D5B-4966-A1CC-181927C8134F}" srcOrd="0" destOrd="0" presId="urn:microsoft.com/office/officeart/2008/layout/LinedList"/>
    <dgm:cxn modelId="{17377FA6-9A61-40AD-B2C8-95BBD675D18A}" type="presParOf" srcId="{1DCCBE99-292F-4DB1-ADB8-0E98D73DD29D}" destId="{A9B93C46-BBB8-4C56-B61C-88E7ACF5EEB1}" srcOrd="1" destOrd="0" presId="urn:microsoft.com/office/officeart/2008/layout/LinedList"/>
    <dgm:cxn modelId="{0BD921EC-1D98-482E-A498-F48BEF9A9F86}" type="presParOf" srcId="{8F3030FA-2118-4D5B-852C-EA5075ECEE60}" destId="{F47775BB-CE34-46BB-8007-6F7F3E9D91B5}" srcOrd="10" destOrd="0" presId="urn:microsoft.com/office/officeart/2008/layout/LinedList"/>
    <dgm:cxn modelId="{D7152ABE-42A9-4BFF-AFEC-02E03C076A3A}" type="presParOf" srcId="{8F3030FA-2118-4D5B-852C-EA5075ECEE60}" destId="{A5538206-1ED6-4FF9-84CF-5E28DFDF3FFD}" srcOrd="11" destOrd="0" presId="urn:microsoft.com/office/officeart/2008/layout/LinedList"/>
    <dgm:cxn modelId="{C8D2DCE9-D1A6-468D-B254-01A23BD6C2BB}" type="presParOf" srcId="{A5538206-1ED6-4FF9-84CF-5E28DFDF3FFD}" destId="{734241C1-69B6-4AC4-A3A2-841A3FE072F0}" srcOrd="0" destOrd="0" presId="urn:microsoft.com/office/officeart/2008/layout/LinedList"/>
    <dgm:cxn modelId="{8734F52E-1A7C-4684-81CF-D3FFE79CBFBA}" type="presParOf" srcId="{A5538206-1ED6-4FF9-84CF-5E28DFDF3FFD}" destId="{27C90E5A-8335-4169-8412-C4FF77AA6B56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C16EAE7-A80C-4A8A-B47A-C4AEDA48BD7F}" type="doc">
      <dgm:prSet loTypeId="urn:microsoft.com/office/officeart/2005/8/layout/vList2" loCatId="Inbox" qsTypeId="urn:microsoft.com/office/officeart/2005/8/quickstyle/simple4" qsCatId="simple" csTypeId="urn:microsoft.com/office/officeart/2005/8/colors/accent6_4" csCatId="accent6"/>
      <dgm:spPr/>
      <dgm:t>
        <a:bodyPr/>
        <a:lstStyle/>
        <a:p>
          <a:endParaRPr lang="en-US"/>
        </a:p>
      </dgm:t>
    </dgm:pt>
    <dgm:pt modelId="{FB416100-EA50-4403-BC12-F14B48422DAA}">
      <dgm:prSet/>
      <dgm:spPr/>
      <dgm:t>
        <a:bodyPr/>
        <a:lstStyle/>
        <a:p>
          <a:r>
            <a:rPr lang="en-US"/>
            <a:t>Business Activity</a:t>
          </a:r>
        </a:p>
      </dgm:t>
    </dgm:pt>
    <dgm:pt modelId="{4C6D8A06-63EE-4923-BF44-B3E930AE38D3}" type="parTrans" cxnId="{C81ADA7A-3D11-4C67-8326-C881CF562472}">
      <dgm:prSet/>
      <dgm:spPr/>
      <dgm:t>
        <a:bodyPr/>
        <a:lstStyle/>
        <a:p>
          <a:endParaRPr lang="en-US"/>
        </a:p>
      </dgm:t>
    </dgm:pt>
    <dgm:pt modelId="{25F22848-1BA5-49A5-9FFB-0A3ABEB07A2D}" type="sibTrans" cxnId="{C81ADA7A-3D11-4C67-8326-C881CF562472}">
      <dgm:prSet/>
      <dgm:spPr/>
      <dgm:t>
        <a:bodyPr/>
        <a:lstStyle/>
        <a:p>
          <a:endParaRPr lang="en-US"/>
        </a:p>
      </dgm:t>
    </dgm:pt>
    <dgm:pt modelId="{8E67DBB1-259A-4E9B-91BA-129A9F36B767}">
      <dgm:prSet/>
      <dgm:spPr/>
      <dgm:t>
        <a:bodyPr/>
        <a:lstStyle/>
        <a:p>
          <a:r>
            <a:rPr lang="en-US"/>
            <a:t>Customer</a:t>
          </a:r>
        </a:p>
      </dgm:t>
    </dgm:pt>
    <dgm:pt modelId="{3335EEFC-F077-41B5-96DE-C9B8932B105D}" type="parTrans" cxnId="{2B889583-3905-42C8-8873-01D4963F68A8}">
      <dgm:prSet/>
      <dgm:spPr/>
      <dgm:t>
        <a:bodyPr/>
        <a:lstStyle/>
        <a:p>
          <a:endParaRPr lang="en-US"/>
        </a:p>
      </dgm:t>
    </dgm:pt>
    <dgm:pt modelId="{FDF6DFF9-9B0E-4FF1-B1D3-96D3AEF80060}" type="sibTrans" cxnId="{2B889583-3905-42C8-8873-01D4963F68A8}">
      <dgm:prSet/>
      <dgm:spPr/>
      <dgm:t>
        <a:bodyPr/>
        <a:lstStyle/>
        <a:p>
          <a:endParaRPr lang="en-US"/>
        </a:p>
      </dgm:t>
    </dgm:pt>
    <dgm:pt modelId="{B4C08617-0CCA-4FA1-B0FF-38C44368222E}">
      <dgm:prSet/>
      <dgm:spPr/>
      <dgm:t>
        <a:bodyPr/>
        <a:lstStyle/>
        <a:p>
          <a:r>
            <a:rPr lang="en-US"/>
            <a:t>Commodity</a:t>
          </a:r>
        </a:p>
      </dgm:t>
    </dgm:pt>
    <dgm:pt modelId="{13E5C572-71E5-44E8-B84A-F37AA33D8504}" type="parTrans" cxnId="{44D1109E-9120-4614-8619-794BF3B74712}">
      <dgm:prSet/>
      <dgm:spPr/>
      <dgm:t>
        <a:bodyPr/>
        <a:lstStyle/>
        <a:p>
          <a:endParaRPr lang="en-US"/>
        </a:p>
      </dgm:t>
    </dgm:pt>
    <dgm:pt modelId="{E11CC90E-F081-45FA-B567-C9E95E6A0DA5}" type="sibTrans" cxnId="{44D1109E-9120-4614-8619-794BF3B74712}">
      <dgm:prSet/>
      <dgm:spPr/>
      <dgm:t>
        <a:bodyPr/>
        <a:lstStyle/>
        <a:p>
          <a:endParaRPr lang="en-US"/>
        </a:p>
      </dgm:t>
    </dgm:pt>
    <dgm:pt modelId="{3BDD9496-B38C-4C4A-9EFC-BFABEE51B96D}">
      <dgm:prSet/>
      <dgm:spPr/>
      <dgm:t>
        <a:bodyPr/>
        <a:lstStyle/>
        <a:p>
          <a:r>
            <a:rPr lang="en-US"/>
            <a:t>Order Processing</a:t>
          </a:r>
        </a:p>
      </dgm:t>
    </dgm:pt>
    <dgm:pt modelId="{13DE9A58-7F32-442C-BF53-A49A573AAAEB}" type="parTrans" cxnId="{ECB46C66-3864-4B52-A54A-BB283CE19882}">
      <dgm:prSet/>
      <dgm:spPr/>
      <dgm:t>
        <a:bodyPr/>
        <a:lstStyle/>
        <a:p>
          <a:endParaRPr lang="en-US"/>
        </a:p>
      </dgm:t>
    </dgm:pt>
    <dgm:pt modelId="{237BE744-C001-4920-A72E-E5C6F0F4FE6E}" type="sibTrans" cxnId="{ECB46C66-3864-4B52-A54A-BB283CE19882}">
      <dgm:prSet/>
      <dgm:spPr/>
      <dgm:t>
        <a:bodyPr/>
        <a:lstStyle/>
        <a:p>
          <a:endParaRPr lang="en-US"/>
        </a:p>
      </dgm:t>
    </dgm:pt>
    <dgm:pt modelId="{0E16F263-EADC-468A-96A6-F1FC933E36AF}">
      <dgm:prSet/>
      <dgm:spPr/>
      <dgm:t>
        <a:bodyPr/>
        <a:lstStyle/>
        <a:p>
          <a:r>
            <a:rPr lang="en-US"/>
            <a:t>End Use</a:t>
          </a:r>
        </a:p>
      </dgm:t>
    </dgm:pt>
    <dgm:pt modelId="{2DA71FC1-FEFF-4DBE-BFCB-62AE3AA20688}" type="parTrans" cxnId="{9FCC8013-BDB5-4B18-98AF-B3CA0AA0EA90}">
      <dgm:prSet/>
      <dgm:spPr/>
      <dgm:t>
        <a:bodyPr/>
        <a:lstStyle/>
        <a:p>
          <a:endParaRPr lang="en-US"/>
        </a:p>
      </dgm:t>
    </dgm:pt>
    <dgm:pt modelId="{5A1FDE72-683A-4A5C-B032-8D5475051051}" type="sibTrans" cxnId="{9FCC8013-BDB5-4B18-98AF-B3CA0AA0EA90}">
      <dgm:prSet/>
      <dgm:spPr/>
      <dgm:t>
        <a:bodyPr/>
        <a:lstStyle/>
        <a:p>
          <a:endParaRPr lang="en-US"/>
        </a:p>
      </dgm:t>
    </dgm:pt>
    <dgm:pt modelId="{48010C4D-D1C3-4B7B-B32E-63E8F0EEFBB7}">
      <dgm:prSet/>
      <dgm:spPr/>
      <dgm:t>
        <a:bodyPr/>
        <a:lstStyle/>
        <a:p>
          <a:r>
            <a:rPr lang="en-US"/>
            <a:t>Shipping</a:t>
          </a:r>
        </a:p>
      </dgm:t>
    </dgm:pt>
    <dgm:pt modelId="{CAC0671E-1D93-4A04-96BB-479FC9B4F411}" type="parTrans" cxnId="{3D452A70-42A6-4AEE-BA9B-CC6CCEBFB352}">
      <dgm:prSet/>
      <dgm:spPr/>
      <dgm:t>
        <a:bodyPr/>
        <a:lstStyle/>
        <a:p>
          <a:endParaRPr lang="en-US"/>
        </a:p>
      </dgm:t>
    </dgm:pt>
    <dgm:pt modelId="{08DA024E-92F6-4D83-B4C0-E31FEF8F5614}" type="sibTrans" cxnId="{3D452A70-42A6-4AEE-BA9B-CC6CCEBFB352}">
      <dgm:prSet/>
      <dgm:spPr/>
      <dgm:t>
        <a:bodyPr/>
        <a:lstStyle/>
        <a:p>
          <a:endParaRPr lang="en-US"/>
        </a:p>
      </dgm:t>
    </dgm:pt>
    <dgm:pt modelId="{A6D6DA68-AF3F-494C-9487-68908C02A9AC}" type="pres">
      <dgm:prSet presAssocID="{BC16EAE7-A80C-4A8A-B47A-C4AEDA48BD7F}" presName="linear" presStyleCnt="0">
        <dgm:presLayoutVars>
          <dgm:animLvl val="lvl"/>
          <dgm:resizeHandles val="exact"/>
        </dgm:presLayoutVars>
      </dgm:prSet>
      <dgm:spPr/>
    </dgm:pt>
    <dgm:pt modelId="{0B31AABB-B7E8-4871-A1BD-C2DAFCFCAC03}" type="pres">
      <dgm:prSet presAssocID="{FB416100-EA50-4403-BC12-F14B48422DAA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32C59BD4-B1CF-4285-9B3D-3E4C6835C793}" type="pres">
      <dgm:prSet presAssocID="{25F22848-1BA5-49A5-9FFB-0A3ABEB07A2D}" presName="spacer" presStyleCnt="0"/>
      <dgm:spPr/>
    </dgm:pt>
    <dgm:pt modelId="{3ECB696C-93BB-4472-A139-BB62793BEC0F}" type="pres">
      <dgm:prSet presAssocID="{8E67DBB1-259A-4E9B-91BA-129A9F36B767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5A61810B-A6E1-4208-87AD-15A37176F0EE}" type="pres">
      <dgm:prSet presAssocID="{FDF6DFF9-9B0E-4FF1-B1D3-96D3AEF80060}" presName="spacer" presStyleCnt="0"/>
      <dgm:spPr/>
    </dgm:pt>
    <dgm:pt modelId="{4C36E2F5-C32B-47D9-9084-8157032257F0}" type="pres">
      <dgm:prSet presAssocID="{B4C08617-0CCA-4FA1-B0FF-38C44368222E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10897ACA-21B2-4246-8C37-12C36F998842}" type="pres">
      <dgm:prSet presAssocID="{E11CC90E-F081-45FA-B567-C9E95E6A0DA5}" presName="spacer" presStyleCnt="0"/>
      <dgm:spPr/>
    </dgm:pt>
    <dgm:pt modelId="{7F8F4D1C-425E-4B36-97F4-F30E41F4F527}" type="pres">
      <dgm:prSet presAssocID="{3BDD9496-B38C-4C4A-9EFC-BFABEE51B96D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B0BFE799-5A82-4626-99AD-D795683CAAC4}" type="pres">
      <dgm:prSet presAssocID="{237BE744-C001-4920-A72E-E5C6F0F4FE6E}" presName="spacer" presStyleCnt="0"/>
      <dgm:spPr/>
    </dgm:pt>
    <dgm:pt modelId="{3BB0A116-D6EA-4E4D-9892-2B9DBEF9B34B}" type="pres">
      <dgm:prSet presAssocID="{0E16F263-EADC-468A-96A6-F1FC933E36AF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92251C1E-D99E-4E73-990D-B645EDD11AFD}" type="pres">
      <dgm:prSet presAssocID="{5A1FDE72-683A-4A5C-B032-8D5475051051}" presName="spacer" presStyleCnt="0"/>
      <dgm:spPr/>
    </dgm:pt>
    <dgm:pt modelId="{A3B5C3D9-B588-45A6-AEC6-2A4345E3FDC2}" type="pres">
      <dgm:prSet presAssocID="{48010C4D-D1C3-4B7B-B32E-63E8F0EEFBB7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9FCC8013-BDB5-4B18-98AF-B3CA0AA0EA90}" srcId="{BC16EAE7-A80C-4A8A-B47A-C4AEDA48BD7F}" destId="{0E16F263-EADC-468A-96A6-F1FC933E36AF}" srcOrd="4" destOrd="0" parTransId="{2DA71FC1-FEFF-4DBE-BFCB-62AE3AA20688}" sibTransId="{5A1FDE72-683A-4A5C-B032-8D5475051051}"/>
    <dgm:cxn modelId="{6B174622-B190-4C55-8699-77E8A1EFD3EF}" type="presOf" srcId="{8E67DBB1-259A-4E9B-91BA-129A9F36B767}" destId="{3ECB696C-93BB-4472-A139-BB62793BEC0F}" srcOrd="0" destOrd="0" presId="urn:microsoft.com/office/officeart/2005/8/layout/vList2"/>
    <dgm:cxn modelId="{ECB46C66-3864-4B52-A54A-BB283CE19882}" srcId="{BC16EAE7-A80C-4A8A-B47A-C4AEDA48BD7F}" destId="{3BDD9496-B38C-4C4A-9EFC-BFABEE51B96D}" srcOrd="3" destOrd="0" parTransId="{13DE9A58-7F32-442C-BF53-A49A573AAAEB}" sibTransId="{237BE744-C001-4920-A72E-E5C6F0F4FE6E}"/>
    <dgm:cxn modelId="{9DA9BF47-197E-44CF-AA21-555FFFF0AD2B}" type="presOf" srcId="{48010C4D-D1C3-4B7B-B32E-63E8F0EEFBB7}" destId="{A3B5C3D9-B588-45A6-AEC6-2A4345E3FDC2}" srcOrd="0" destOrd="0" presId="urn:microsoft.com/office/officeart/2005/8/layout/vList2"/>
    <dgm:cxn modelId="{3D452A70-42A6-4AEE-BA9B-CC6CCEBFB352}" srcId="{BC16EAE7-A80C-4A8A-B47A-C4AEDA48BD7F}" destId="{48010C4D-D1C3-4B7B-B32E-63E8F0EEFBB7}" srcOrd="5" destOrd="0" parTransId="{CAC0671E-1D93-4A04-96BB-479FC9B4F411}" sibTransId="{08DA024E-92F6-4D83-B4C0-E31FEF8F5614}"/>
    <dgm:cxn modelId="{C81ADA7A-3D11-4C67-8326-C881CF562472}" srcId="{BC16EAE7-A80C-4A8A-B47A-C4AEDA48BD7F}" destId="{FB416100-EA50-4403-BC12-F14B48422DAA}" srcOrd="0" destOrd="0" parTransId="{4C6D8A06-63EE-4923-BF44-B3E930AE38D3}" sibTransId="{25F22848-1BA5-49A5-9FFB-0A3ABEB07A2D}"/>
    <dgm:cxn modelId="{2B889583-3905-42C8-8873-01D4963F68A8}" srcId="{BC16EAE7-A80C-4A8A-B47A-C4AEDA48BD7F}" destId="{8E67DBB1-259A-4E9B-91BA-129A9F36B767}" srcOrd="1" destOrd="0" parTransId="{3335EEFC-F077-41B5-96DE-C9B8932B105D}" sibTransId="{FDF6DFF9-9B0E-4FF1-B1D3-96D3AEF80060}"/>
    <dgm:cxn modelId="{44D1109E-9120-4614-8619-794BF3B74712}" srcId="{BC16EAE7-A80C-4A8A-B47A-C4AEDA48BD7F}" destId="{B4C08617-0CCA-4FA1-B0FF-38C44368222E}" srcOrd="2" destOrd="0" parTransId="{13E5C572-71E5-44E8-B84A-F37AA33D8504}" sibTransId="{E11CC90E-F081-45FA-B567-C9E95E6A0DA5}"/>
    <dgm:cxn modelId="{18F7FCB3-370D-427B-A379-717520A14BB6}" type="presOf" srcId="{0E16F263-EADC-468A-96A6-F1FC933E36AF}" destId="{3BB0A116-D6EA-4E4D-9892-2B9DBEF9B34B}" srcOrd="0" destOrd="0" presId="urn:microsoft.com/office/officeart/2005/8/layout/vList2"/>
    <dgm:cxn modelId="{6F780CB4-542E-49CA-90F2-BE546F22716B}" type="presOf" srcId="{3BDD9496-B38C-4C4A-9EFC-BFABEE51B96D}" destId="{7F8F4D1C-425E-4B36-97F4-F30E41F4F527}" srcOrd="0" destOrd="0" presId="urn:microsoft.com/office/officeart/2005/8/layout/vList2"/>
    <dgm:cxn modelId="{402D1DC2-A659-4C4A-BBF4-EE7E6037DB0B}" type="presOf" srcId="{B4C08617-0CCA-4FA1-B0FF-38C44368222E}" destId="{4C36E2F5-C32B-47D9-9084-8157032257F0}" srcOrd="0" destOrd="0" presId="urn:microsoft.com/office/officeart/2005/8/layout/vList2"/>
    <dgm:cxn modelId="{9168CACC-279F-4396-A404-1D0816889D19}" type="presOf" srcId="{BC16EAE7-A80C-4A8A-B47A-C4AEDA48BD7F}" destId="{A6D6DA68-AF3F-494C-9487-68908C02A9AC}" srcOrd="0" destOrd="0" presId="urn:microsoft.com/office/officeart/2005/8/layout/vList2"/>
    <dgm:cxn modelId="{0149E2F7-AC14-4A9B-98F6-65DA0F663D9F}" type="presOf" srcId="{FB416100-EA50-4403-BC12-F14B48422DAA}" destId="{0B31AABB-B7E8-4871-A1BD-C2DAFCFCAC03}" srcOrd="0" destOrd="0" presId="urn:microsoft.com/office/officeart/2005/8/layout/vList2"/>
    <dgm:cxn modelId="{B66F4184-ADF2-4119-B655-8008A3716948}" type="presParOf" srcId="{A6D6DA68-AF3F-494C-9487-68908C02A9AC}" destId="{0B31AABB-B7E8-4871-A1BD-C2DAFCFCAC03}" srcOrd="0" destOrd="0" presId="urn:microsoft.com/office/officeart/2005/8/layout/vList2"/>
    <dgm:cxn modelId="{47DDE474-E8B2-44C1-9AFC-D62CB7A30B24}" type="presParOf" srcId="{A6D6DA68-AF3F-494C-9487-68908C02A9AC}" destId="{32C59BD4-B1CF-4285-9B3D-3E4C6835C793}" srcOrd="1" destOrd="0" presId="urn:microsoft.com/office/officeart/2005/8/layout/vList2"/>
    <dgm:cxn modelId="{17300FDD-4F5F-427D-9F06-3944D2DE715A}" type="presParOf" srcId="{A6D6DA68-AF3F-494C-9487-68908C02A9AC}" destId="{3ECB696C-93BB-4472-A139-BB62793BEC0F}" srcOrd="2" destOrd="0" presId="urn:microsoft.com/office/officeart/2005/8/layout/vList2"/>
    <dgm:cxn modelId="{09CF63D3-DC30-4E51-8EE1-59A5CC2B9094}" type="presParOf" srcId="{A6D6DA68-AF3F-494C-9487-68908C02A9AC}" destId="{5A61810B-A6E1-4208-87AD-15A37176F0EE}" srcOrd="3" destOrd="0" presId="urn:microsoft.com/office/officeart/2005/8/layout/vList2"/>
    <dgm:cxn modelId="{664E543E-38C0-409C-817A-1C32D4D278C6}" type="presParOf" srcId="{A6D6DA68-AF3F-494C-9487-68908C02A9AC}" destId="{4C36E2F5-C32B-47D9-9084-8157032257F0}" srcOrd="4" destOrd="0" presId="urn:microsoft.com/office/officeart/2005/8/layout/vList2"/>
    <dgm:cxn modelId="{CC6D1825-201B-49FC-8609-28B7E8D9E3FE}" type="presParOf" srcId="{A6D6DA68-AF3F-494C-9487-68908C02A9AC}" destId="{10897ACA-21B2-4246-8C37-12C36F998842}" srcOrd="5" destOrd="0" presId="urn:microsoft.com/office/officeart/2005/8/layout/vList2"/>
    <dgm:cxn modelId="{88A556E2-94D8-49BA-9DDD-2C7F34097574}" type="presParOf" srcId="{A6D6DA68-AF3F-494C-9487-68908C02A9AC}" destId="{7F8F4D1C-425E-4B36-97F4-F30E41F4F527}" srcOrd="6" destOrd="0" presId="urn:microsoft.com/office/officeart/2005/8/layout/vList2"/>
    <dgm:cxn modelId="{9996B156-FC34-456C-8E9B-EE212EB4E552}" type="presParOf" srcId="{A6D6DA68-AF3F-494C-9487-68908C02A9AC}" destId="{B0BFE799-5A82-4626-99AD-D795683CAAC4}" srcOrd="7" destOrd="0" presId="urn:microsoft.com/office/officeart/2005/8/layout/vList2"/>
    <dgm:cxn modelId="{2D61BD09-0B8D-4FCF-B183-280C757D2D41}" type="presParOf" srcId="{A6D6DA68-AF3F-494C-9487-68908C02A9AC}" destId="{3BB0A116-D6EA-4E4D-9892-2B9DBEF9B34B}" srcOrd="8" destOrd="0" presId="urn:microsoft.com/office/officeart/2005/8/layout/vList2"/>
    <dgm:cxn modelId="{8D839C62-5422-4F0A-928F-39FEC120828E}" type="presParOf" srcId="{A6D6DA68-AF3F-494C-9487-68908C02A9AC}" destId="{92251C1E-D99E-4E73-990D-B645EDD11AFD}" srcOrd="9" destOrd="0" presId="urn:microsoft.com/office/officeart/2005/8/layout/vList2"/>
    <dgm:cxn modelId="{B8D69DD1-5004-4EB9-B7CD-E3FB9573B58F}" type="presParOf" srcId="{A6D6DA68-AF3F-494C-9487-68908C02A9AC}" destId="{A3B5C3D9-B588-45A6-AEC6-2A4345E3FDC2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178429-6F3B-4666-90F0-28EE22A79A8F}">
      <dsp:nvSpPr>
        <dsp:cNvPr id="0" name=""/>
        <dsp:cNvSpPr/>
      </dsp:nvSpPr>
      <dsp:spPr>
        <a:xfrm rot="16200000">
          <a:off x="420490" y="1404492"/>
          <a:ext cx="2974039" cy="1817453"/>
        </a:xfrm>
        <a:prstGeom prst="round2SameRect">
          <a:avLst>
            <a:gd name="adj1" fmla="val 16670"/>
            <a:gd name="adj2" fmla="val 0"/>
          </a:avLst>
        </a:prstGeom>
        <a:solidFill>
          <a:schemeClr val="dk2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146050" rIns="131445" bIns="14605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1" kern="1200"/>
            <a:t>Institutions</a:t>
          </a:r>
          <a:endParaRPr lang="en-US" sz="2300" b="1" kern="1200" dirty="0"/>
        </a:p>
      </dsp:txBody>
      <dsp:txXfrm rot="5400000">
        <a:off x="1087520" y="914937"/>
        <a:ext cx="1728716" cy="2796565"/>
      </dsp:txXfrm>
    </dsp:sp>
    <dsp:sp modelId="{E1C02904-3272-4362-B34D-7EFDB3CE2B33}">
      <dsp:nvSpPr>
        <dsp:cNvPr id="0" name=""/>
        <dsp:cNvSpPr/>
      </dsp:nvSpPr>
      <dsp:spPr>
        <a:xfrm rot="5400000">
          <a:off x="2320470" y="1404492"/>
          <a:ext cx="2974039" cy="1817453"/>
        </a:xfrm>
        <a:prstGeom prst="round2SameRect">
          <a:avLst>
            <a:gd name="adj1" fmla="val 16670"/>
            <a:gd name="adj2" fmla="val 0"/>
          </a:avLst>
        </a:prstGeom>
        <a:solidFill>
          <a:schemeClr val="dk2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445" tIns="146050" rIns="87630" bIns="14605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1" kern="1200"/>
            <a:t>Commercial sector</a:t>
          </a:r>
          <a:endParaRPr lang="en-US" sz="2300" b="1" kern="1200" dirty="0"/>
        </a:p>
      </dsp:txBody>
      <dsp:txXfrm rot="-5400000">
        <a:off x="2898763" y="914937"/>
        <a:ext cx="1728716" cy="2796565"/>
      </dsp:txXfrm>
    </dsp:sp>
    <dsp:sp modelId="{7BE7ECF2-5695-4A52-9D21-0E1899B61F49}">
      <dsp:nvSpPr>
        <dsp:cNvPr id="0" name=""/>
        <dsp:cNvSpPr/>
      </dsp:nvSpPr>
      <dsp:spPr>
        <a:xfrm>
          <a:off x="1907323" y="0"/>
          <a:ext cx="1899980" cy="1899887"/>
        </a:xfrm>
        <a:prstGeom prst="circularArrow">
          <a:avLst>
            <a:gd name="adj1" fmla="val 12500"/>
            <a:gd name="adj2" fmla="val 1142322"/>
            <a:gd name="adj3" fmla="val 20457678"/>
            <a:gd name="adj4" fmla="val 10800000"/>
            <a:gd name="adj5" fmla="val 125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617DDE-42E2-4FC3-B07A-E33389EEB198}">
      <dsp:nvSpPr>
        <dsp:cNvPr id="0" name=""/>
        <dsp:cNvSpPr/>
      </dsp:nvSpPr>
      <dsp:spPr>
        <a:xfrm rot="10800000">
          <a:off x="1907323" y="2726087"/>
          <a:ext cx="1899980" cy="1899887"/>
        </a:xfrm>
        <a:prstGeom prst="circularArrow">
          <a:avLst>
            <a:gd name="adj1" fmla="val 12500"/>
            <a:gd name="adj2" fmla="val 1142322"/>
            <a:gd name="adj3" fmla="val 20457678"/>
            <a:gd name="adj4" fmla="val 10800000"/>
            <a:gd name="adj5" fmla="val 125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3EC819-8571-459A-A32E-D9931EDEA16D}">
      <dsp:nvSpPr>
        <dsp:cNvPr id="0" name=""/>
        <dsp:cNvSpPr/>
      </dsp:nvSpPr>
      <dsp:spPr>
        <a:xfrm>
          <a:off x="1024301" y="1110033"/>
          <a:ext cx="818442" cy="71"/>
        </a:xfrm>
        <a:prstGeom prst="rect">
          <a:avLst/>
        </a:prstGeom>
        <a:solidFill>
          <a:schemeClr val="accent3">
            <a:alpha val="90000"/>
            <a:tint val="55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73B7109-580F-487C-BAD3-A119625CD9B5}">
      <dsp:nvSpPr>
        <dsp:cNvPr id="0" name=""/>
        <dsp:cNvSpPr/>
      </dsp:nvSpPr>
      <dsp:spPr>
        <a:xfrm>
          <a:off x="1891850" y="1041320"/>
          <a:ext cx="94120" cy="176782"/>
        </a:xfrm>
        <a:prstGeom prst="chevron">
          <a:avLst>
            <a:gd name="adj" fmla="val 90000"/>
          </a:avLst>
        </a:prstGeom>
        <a:solidFill>
          <a:schemeClr val="accent3">
            <a:alpha val="90000"/>
            <a:tint val="55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5EB0023-1919-4070-AF94-6B5AABE3B79C}">
      <dsp:nvSpPr>
        <dsp:cNvPr id="0" name=""/>
        <dsp:cNvSpPr/>
      </dsp:nvSpPr>
      <dsp:spPr>
        <a:xfrm>
          <a:off x="513731" y="701803"/>
          <a:ext cx="816530" cy="816530"/>
        </a:xfrm>
        <a:prstGeom prst="ellipse">
          <a:avLst/>
        </a:prstGeom>
        <a:solidFill>
          <a:schemeClr val="accent3">
            <a:shade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1686" tIns="31686" rIns="31686" bIns="31686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/>
            <a:t>1</a:t>
          </a:r>
        </a:p>
      </dsp:txBody>
      <dsp:txXfrm>
        <a:off x="633309" y="821381"/>
        <a:ext cx="577374" cy="577374"/>
      </dsp:txXfrm>
    </dsp:sp>
    <dsp:sp modelId="{25FBDEEE-4DD0-4460-B704-7F028ADC6AA1}">
      <dsp:nvSpPr>
        <dsp:cNvPr id="0" name=""/>
        <dsp:cNvSpPr/>
      </dsp:nvSpPr>
      <dsp:spPr>
        <a:xfrm>
          <a:off x="1249" y="1683934"/>
          <a:ext cx="1841494" cy="1965600"/>
        </a:xfrm>
        <a:prstGeom prst="upArrowCallout">
          <a:avLst>
            <a:gd name="adj1" fmla="val 50000"/>
            <a:gd name="adj2" fmla="val 20000"/>
            <a:gd name="adj3" fmla="val 20000"/>
            <a:gd name="adj4" fmla="val 100000"/>
          </a:avLst>
        </a:prstGeom>
        <a:solidFill>
          <a:schemeClr val="accent3">
            <a:alpha val="90000"/>
            <a:tint val="55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5259" tIns="165100" rIns="145259" bIns="16510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Combat together Illicit Arms Trafficking</a:t>
          </a:r>
        </a:p>
      </dsp:txBody>
      <dsp:txXfrm>
        <a:off x="1249" y="2052233"/>
        <a:ext cx="1841494" cy="1597301"/>
      </dsp:txXfrm>
    </dsp:sp>
    <dsp:sp modelId="{2D65978D-7D5D-46F2-A5A0-B895FA355027}">
      <dsp:nvSpPr>
        <dsp:cNvPr id="0" name=""/>
        <dsp:cNvSpPr/>
      </dsp:nvSpPr>
      <dsp:spPr>
        <a:xfrm>
          <a:off x="2047354" y="1110033"/>
          <a:ext cx="1841494" cy="72"/>
        </a:xfrm>
        <a:prstGeom prst="rect">
          <a:avLst/>
        </a:prstGeom>
        <a:solidFill>
          <a:schemeClr val="accent3">
            <a:alpha val="90000"/>
            <a:tint val="55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2C9F0B8-FAEE-4970-A8C1-46F1E364493C}">
      <dsp:nvSpPr>
        <dsp:cNvPr id="0" name=""/>
        <dsp:cNvSpPr/>
      </dsp:nvSpPr>
      <dsp:spPr>
        <a:xfrm>
          <a:off x="3937955" y="1041319"/>
          <a:ext cx="94120" cy="176783"/>
        </a:xfrm>
        <a:prstGeom prst="chevron">
          <a:avLst>
            <a:gd name="adj" fmla="val 90000"/>
          </a:avLst>
        </a:prstGeom>
        <a:solidFill>
          <a:schemeClr val="accent3">
            <a:alpha val="90000"/>
            <a:tint val="55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FB656DC-221D-4953-ABFA-2B025534BF53}">
      <dsp:nvSpPr>
        <dsp:cNvPr id="0" name=""/>
        <dsp:cNvSpPr/>
      </dsp:nvSpPr>
      <dsp:spPr>
        <a:xfrm>
          <a:off x="2559836" y="701803"/>
          <a:ext cx="816530" cy="816530"/>
        </a:xfrm>
        <a:prstGeom prst="ellipse">
          <a:avLst/>
        </a:prstGeom>
        <a:solidFill>
          <a:schemeClr val="accent3">
            <a:shade val="50000"/>
            <a:hueOff val="144779"/>
            <a:satOff val="-767"/>
            <a:lumOff val="16688"/>
            <a:alphaOff val="0"/>
          </a:schemeClr>
        </a:solidFill>
        <a:ln w="12700" cap="flat" cmpd="sng" algn="ctr">
          <a:solidFill>
            <a:schemeClr val="accent3">
              <a:shade val="50000"/>
              <a:hueOff val="144779"/>
              <a:satOff val="-767"/>
              <a:lumOff val="1668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1686" tIns="31686" rIns="31686" bIns="31686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/>
            <a:t>2</a:t>
          </a:r>
        </a:p>
      </dsp:txBody>
      <dsp:txXfrm>
        <a:off x="2679414" y="821381"/>
        <a:ext cx="577374" cy="577374"/>
      </dsp:txXfrm>
    </dsp:sp>
    <dsp:sp modelId="{D857CE17-49D0-4DB2-BF7E-B10B7387AF17}">
      <dsp:nvSpPr>
        <dsp:cNvPr id="0" name=""/>
        <dsp:cNvSpPr/>
      </dsp:nvSpPr>
      <dsp:spPr>
        <a:xfrm>
          <a:off x="2047354" y="1683934"/>
          <a:ext cx="1841494" cy="1965600"/>
        </a:xfrm>
        <a:prstGeom prst="upArrowCallout">
          <a:avLst>
            <a:gd name="adj1" fmla="val 50000"/>
            <a:gd name="adj2" fmla="val 20000"/>
            <a:gd name="adj3" fmla="val 20000"/>
            <a:gd name="adj4" fmla="val 100000"/>
          </a:avLst>
        </a:prstGeom>
        <a:solidFill>
          <a:schemeClr val="accent3">
            <a:alpha val="90000"/>
            <a:tint val="55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5259" tIns="165100" rIns="145259" bIns="16510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Stay on the right side of the law</a:t>
          </a:r>
        </a:p>
      </dsp:txBody>
      <dsp:txXfrm>
        <a:off x="2047354" y="2052233"/>
        <a:ext cx="1841494" cy="1597301"/>
      </dsp:txXfrm>
    </dsp:sp>
    <dsp:sp modelId="{FEFAEADC-1030-4DD0-8AFF-6267C27E6FAA}">
      <dsp:nvSpPr>
        <dsp:cNvPr id="0" name=""/>
        <dsp:cNvSpPr/>
      </dsp:nvSpPr>
      <dsp:spPr>
        <a:xfrm>
          <a:off x="4093459" y="1110033"/>
          <a:ext cx="1841494" cy="72"/>
        </a:xfrm>
        <a:prstGeom prst="rect">
          <a:avLst/>
        </a:prstGeom>
        <a:solidFill>
          <a:schemeClr val="accent3">
            <a:alpha val="90000"/>
            <a:tint val="55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CE916DC-F0C5-4F72-BC36-BABBDFB970B5}">
      <dsp:nvSpPr>
        <dsp:cNvPr id="0" name=""/>
        <dsp:cNvSpPr/>
      </dsp:nvSpPr>
      <dsp:spPr>
        <a:xfrm>
          <a:off x="5984061" y="1041319"/>
          <a:ext cx="94120" cy="176783"/>
        </a:xfrm>
        <a:prstGeom prst="chevron">
          <a:avLst>
            <a:gd name="adj" fmla="val 90000"/>
          </a:avLst>
        </a:prstGeom>
        <a:solidFill>
          <a:schemeClr val="accent3">
            <a:alpha val="90000"/>
            <a:tint val="55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76D630B-13E2-460E-BBA7-4CE1BD970563}">
      <dsp:nvSpPr>
        <dsp:cNvPr id="0" name=""/>
        <dsp:cNvSpPr/>
      </dsp:nvSpPr>
      <dsp:spPr>
        <a:xfrm>
          <a:off x="4605941" y="701803"/>
          <a:ext cx="816530" cy="816530"/>
        </a:xfrm>
        <a:prstGeom prst="ellipse">
          <a:avLst/>
        </a:prstGeom>
        <a:solidFill>
          <a:schemeClr val="accent3">
            <a:shade val="50000"/>
            <a:hueOff val="289558"/>
            <a:satOff val="-1534"/>
            <a:lumOff val="33376"/>
            <a:alphaOff val="0"/>
          </a:schemeClr>
        </a:solidFill>
        <a:ln w="12700" cap="flat" cmpd="sng" algn="ctr">
          <a:solidFill>
            <a:schemeClr val="accent3">
              <a:shade val="50000"/>
              <a:hueOff val="289558"/>
              <a:satOff val="-1534"/>
              <a:lumOff val="3337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1686" tIns="31686" rIns="31686" bIns="31686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/>
            <a:t>3</a:t>
          </a:r>
        </a:p>
      </dsp:txBody>
      <dsp:txXfrm>
        <a:off x="4725519" y="821381"/>
        <a:ext cx="577374" cy="577374"/>
      </dsp:txXfrm>
    </dsp:sp>
    <dsp:sp modelId="{44D734B3-DABA-457B-96DB-DC8DFCA9F5B2}">
      <dsp:nvSpPr>
        <dsp:cNvPr id="0" name=""/>
        <dsp:cNvSpPr/>
      </dsp:nvSpPr>
      <dsp:spPr>
        <a:xfrm>
          <a:off x="4093459" y="1683934"/>
          <a:ext cx="1841494" cy="1965600"/>
        </a:xfrm>
        <a:prstGeom prst="upArrowCallout">
          <a:avLst>
            <a:gd name="adj1" fmla="val 50000"/>
            <a:gd name="adj2" fmla="val 20000"/>
            <a:gd name="adj3" fmla="val 20000"/>
            <a:gd name="adj4" fmla="val 100000"/>
          </a:avLst>
        </a:prstGeom>
        <a:solidFill>
          <a:schemeClr val="accent3">
            <a:alpha val="90000"/>
            <a:tint val="55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5259" tIns="165100" rIns="145259" bIns="16510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Protect the name of the Company and the exporting country</a:t>
          </a:r>
        </a:p>
      </dsp:txBody>
      <dsp:txXfrm>
        <a:off x="4093459" y="2052233"/>
        <a:ext cx="1841494" cy="1597301"/>
      </dsp:txXfrm>
    </dsp:sp>
    <dsp:sp modelId="{9B3BC134-E40D-4065-9B0D-7BFA541843FA}">
      <dsp:nvSpPr>
        <dsp:cNvPr id="0" name=""/>
        <dsp:cNvSpPr/>
      </dsp:nvSpPr>
      <dsp:spPr>
        <a:xfrm>
          <a:off x="6139565" y="1110033"/>
          <a:ext cx="1841494" cy="72"/>
        </a:xfrm>
        <a:prstGeom prst="rect">
          <a:avLst/>
        </a:prstGeom>
        <a:solidFill>
          <a:schemeClr val="accent3">
            <a:alpha val="90000"/>
            <a:tint val="55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F497776-98B3-46F8-9D34-AA319A3E12D6}">
      <dsp:nvSpPr>
        <dsp:cNvPr id="0" name=""/>
        <dsp:cNvSpPr/>
      </dsp:nvSpPr>
      <dsp:spPr>
        <a:xfrm>
          <a:off x="8030166" y="1041319"/>
          <a:ext cx="94120" cy="176783"/>
        </a:xfrm>
        <a:prstGeom prst="chevron">
          <a:avLst>
            <a:gd name="adj" fmla="val 90000"/>
          </a:avLst>
        </a:prstGeom>
        <a:solidFill>
          <a:schemeClr val="accent3">
            <a:alpha val="90000"/>
            <a:tint val="55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7404D36-1368-4627-B84C-B30A1285B915}">
      <dsp:nvSpPr>
        <dsp:cNvPr id="0" name=""/>
        <dsp:cNvSpPr/>
      </dsp:nvSpPr>
      <dsp:spPr>
        <a:xfrm>
          <a:off x="6652047" y="701803"/>
          <a:ext cx="816530" cy="816530"/>
        </a:xfrm>
        <a:prstGeom prst="ellipse">
          <a:avLst/>
        </a:prstGeom>
        <a:solidFill>
          <a:schemeClr val="accent3">
            <a:shade val="50000"/>
            <a:hueOff val="289558"/>
            <a:satOff val="-1534"/>
            <a:lumOff val="33376"/>
            <a:alphaOff val="0"/>
          </a:schemeClr>
        </a:solidFill>
        <a:ln w="12700" cap="flat" cmpd="sng" algn="ctr">
          <a:solidFill>
            <a:schemeClr val="accent3">
              <a:shade val="50000"/>
              <a:hueOff val="289558"/>
              <a:satOff val="-1534"/>
              <a:lumOff val="3337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1686" tIns="31686" rIns="31686" bIns="31686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/>
            <a:t>4</a:t>
          </a:r>
        </a:p>
      </dsp:txBody>
      <dsp:txXfrm>
        <a:off x="6771625" y="821381"/>
        <a:ext cx="577374" cy="577374"/>
      </dsp:txXfrm>
    </dsp:sp>
    <dsp:sp modelId="{45E1AEFF-C3EF-4B6C-B818-A3F0276A7821}">
      <dsp:nvSpPr>
        <dsp:cNvPr id="0" name=""/>
        <dsp:cNvSpPr/>
      </dsp:nvSpPr>
      <dsp:spPr>
        <a:xfrm>
          <a:off x="6139565" y="1683934"/>
          <a:ext cx="1841494" cy="1965600"/>
        </a:xfrm>
        <a:prstGeom prst="upArrowCallout">
          <a:avLst>
            <a:gd name="adj1" fmla="val 50000"/>
            <a:gd name="adj2" fmla="val 20000"/>
            <a:gd name="adj3" fmla="val 20000"/>
            <a:gd name="adj4" fmla="val 100000"/>
          </a:avLst>
        </a:prstGeom>
        <a:solidFill>
          <a:schemeClr val="accent3">
            <a:alpha val="90000"/>
            <a:tint val="55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5259" tIns="165100" rIns="145259" bIns="16510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Avoid liability risks</a:t>
          </a:r>
        </a:p>
      </dsp:txBody>
      <dsp:txXfrm>
        <a:off x="6139565" y="2052233"/>
        <a:ext cx="1841494" cy="1597301"/>
      </dsp:txXfrm>
    </dsp:sp>
    <dsp:sp modelId="{AD4EFFCB-8395-4EAB-B82C-E40925E41999}">
      <dsp:nvSpPr>
        <dsp:cNvPr id="0" name=""/>
        <dsp:cNvSpPr/>
      </dsp:nvSpPr>
      <dsp:spPr>
        <a:xfrm>
          <a:off x="8185670" y="1110032"/>
          <a:ext cx="920747" cy="72"/>
        </a:xfrm>
        <a:prstGeom prst="rect">
          <a:avLst/>
        </a:prstGeom>
        <a:solidFill>
          <a:schemeClr val="accent3">
            <a:alpha val="90000"/>
            <a:tint val="55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0A39BFC-F326-41FE-AEC1-215B9CC88C79}">
      <dsp:nvSpPr>
        <dsp:cNvPr id="0" name=""/>
        <dsp:cNvSpPr/>
      </dsp:nvSpPr>
      <dsp:spPr>
        <a:xfrm>
          <a:off x="8698152" y="701803"/>
          <a:ext cx="816530" cy="816530"/>
        </a:xfrm>
        <a:prstGeom prst="ellipse">
          <a:avLst/>
        </a:prstGeom>
        <a:solidFill>
          <a:schemeClr val="accent3">
            <a:shade val="50000"/>
            <a:hueOff val="144779"/>
            <a:satOff val="-767"/>
            <a:lumOff val="16688"/>
            <a:alphaOff val="0"/>
          </a:schemeClr>
        </a:solidFill>
        <a:ln w="12700" cap="flat" cmpd="sng" algn="ctr">
          <a:solidFill>
            <a:schemeClr val="accent3">
              <a:shade val="50000"/>
              <a:hueOff val="144779"/>
              <a:satOff val="-767"/>
              <a:lumOff val="1668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1686" tIns="31686" rIns="31686" bIns="31686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/>
            <a:t>5</a:t>
          </a:r>
        </a:p>
      </dsp:txBody>
      <dsp:txXfrm>
        <a:off x="8817730" y="821381"/>
        <a:ext cx="577374" cy="577374"/>
      </dsp:txXfrm>
    </dsp:sp>
    <dsp:sp modelId="{98AEB495-686A-4070-94FA-329E13C18B25}">
      <dsp:nvSpPr>
        <dsp:cNvPr id="0" name=""/>
        <dsp:cNvSpPr/>
      </dsp:nvSpPr>
      <dsp:spPr>
        <a:xfrm>
          <a:off x="8185670" y="1683934"/>
          <a:ext cx="1841494" cy="1965600"/>
        </a:xfrm>
        <a:prstGeom prst="upArrowCallout">
          <a:avLst>
            <a:gd name="adj1" fmla="val 50000"/>
            <a:gd name="adj2" fmla="val 20000"/>
            <a:gd name="adj3" fmla="val 20000"/>
            <a:gd name="adj4" fmla="val 100000"/>
          </a:avLst>
        </a:prstGeom>
        <a:solidFill>
          <a:schemeClr val="accent3">
            <a:alpha val="90000"/>
            <a:tint val="55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5259" tIns="165100" rIns="145259" bIns="16510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Freedom of foreign trade </a:t>
          </a:r>
        </a:p>
      </dsp:txBody>
      <dsp:txXfrm>
        <a:off x="8185670" y="2052233"/>
        <a:ext cx="1841494" cy="159730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087D82D-979C-4730-8221-01CE80516597}">
      <dsp:nvSpPr>
        <dsp:cNvPr id="0" name=""/>
        <dsp:cNvSpPr/>
      </dsp:nvSpPr>
      <dsp:spPr>
        <a:xfrm>
          <a:off x="2997" y="510803"/>
          <a:ext cx="2378378" cy="3329730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5428" tIns="330200" rIns="185428" bIns="33020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Duties of companies and institutions</a:t>
          </a:r>
        </a:p>
      </dsp:txBody>
      <dsp:txXfrm>
        <a:off x="2997" y="1776101"/>
        <a:ext cx="2378378" cy="1997838"/>
      </dsp:txXfrm>
    </dsp:sp>
    <dsp:sp modelId="{9CAD1B46-F57C-47AB-B154-234CE047FCE7}">
      <dsp:nvSpPr>
        <dsp:cNvPr id="0" name=""/>
        <dsp:cNvSpPr/>
      </dsp:nvSpPr>
      <dsp:spPr>
        <a:xfrm>
          <a:off x="692727" y="843776"/>
          <a:ext cx="998919" cy="998919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7880" tIns="12700" rIns="77880" bIns="1270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/>
            <a:t>1</a:t>
          </a:r>
        </a:p>
      </dsp:txBody>
      <dsp:txXfrm>
        <a:off x="839015" y="990064"/>
        <a:ext cx="706343" cy="706343"/>
      </dsp:txXfrm>
    </dsp:sp>
    <dsp:sp modelId="{F77E8EE3-18CA-48D2-9112-118C2B99FE2E}">
      <dsp:nvSpPr>
        <dsp:cNvPr id="0" name=""/>
        <dsp:cNvSpPr/>
      </dsp:nvSpPr>
      <dsp:spPr>
        <a:xfrm>
          <a:off x="2997" y="3840462"/>
          <a:ext cx="2378378" cy="72"/>
        </a:xfrm>
        <a:prstGeom prst="rect">
          <a:avLst/>
        </a:prstGeom>
        <a:gradFill rotWithShape="0">
          <a:gsLst>
            <a:gs pos="0">
              <a:schemeClr val="accent5">
                <a:hueOff val="-111362"/>
                <a:satOff val="1138"/>
                <a:lumOff val="-616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-111362"/>
                <a:satOff val="1138"/>
                <a:lumOff val="-616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-111362"/>
                <a:satOff val="1138"/>
                <a:lumOff val="-616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-111362"/>
              <a:satOff val="1138"/>
              <a:lumOff val="-616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854F4386-B4A2-4935-A71E-D7B61A9029D5}">
      <dsp:nvSpPr>
        <dsp:cNvPr id="0" name=""/>
        <dsp:cNvSpPr/>
      </dsp:nvSpPr>
      <dsp:spPr>
        <a:xfrm>
          <a:off x="2619214" y="510803"/>
          <a:ext cx="2378378" cy="3329730"/>
        </a:xfrm>
        <a:prstGeom prst="rect">
          <a:avLst/>
        </a:prstGeom>
        <a:solidFill>
          <a:schemeClr val="accent5">
            <a:tint val="40000"/>
            <a:alpha val="90000"/>
            <a:hueOff val="-404051"/>
            <a:satOff val="3872"/>
            <a:lumOff val="85"/>
            <a:alphaOff val="0"/>
          </a:schemeClr>
        </a:solidFill>
        <a:ln w="6350" cap="flat" cmpd="sng" algn="ctr">
          <a:solidFill>
            <a:schemeClr val="accent5">
              <a:tint val="40000"/>
              <a:alpha val="90000"/>
              <a:hueOff val="-404051"/>
              <a:satOff val="3872"/>
              <a:lumOff val="85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5428" tIns="330200" rIns="185428" bIns="33020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Application process</a:t>
          </a:r>
        </a:p>
      </dsp:txBody>
      <dsp:txXfrm>
        <a:off x="2619214" y="1776101"/>
        <a:ext cx="2378378" cy="1997838"/>
      </dsp:txXfrm>
    </dsp:sp>
    <dsp:sp modelId="{3BD30AA5-BB17-4A2C-9BC0-F7D733DD2984}">
      <dsp:nvSpPr>
        <dsp:cNvPr id="0" name=""/>
        <dsp:cNvSpPr/>
      </dsp:nvSpPr>
      <dsp:spPr>
        <a:xfrm>
          <a:off x="3308944" y="843776"/>
          <a:ext cx="998919" cy="998919"/>
        </a:xfrm>
        <a:prstGeom prst="ellipse">
          <a:avLst/>
        </a:prstGeom>
        <a:gradFill rotWithShape="0">
          <a:gsLst>
            <a:gs pos="0">
              <a:schemeClr val="accent5">
                <a:hueOff val="-222723"/>
                <a:satOff val="2277"/>
                <a:lumOff val="-1233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-222723"/>
                <a:satOff val="2277"/>
                <a:lumOff val="-1233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-222723"/>
                <a:satOff val="2277"/>
                <a:lumOff val="-1233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-222723"/>
              <a:satOff val="2277"/>
              <a:lumOff val="-1233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7880" tIns="12700" rIns="77880" bIns="1270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/>
            <a:t>2</a:t>
          </a:r>
        </a:p>
      </dsp:txBody>
      <dsp:txXfrm>
        <a:off x="3455232" y="990064"/>
        <a:ext cx="706343" cy="706343"/>
      </dsp:txXfrm>
    </dsp:sp>
    <dsp:sp modelId="{2676128B-D2D5-41B8-92FE-AB0AD6A92C18}">
      <dsp:nvSpPr>
        <dsp:cNvPr id="0" name=""/>
        <dsp:cNvSpPr/>
      </dsp:nvSpPr>
      <dsp:spPr>
        <a:xfrm>
          <a:off x="2619214" y="3840462"/>
          <a:ext cx="2378378" cy="72"/>
        </a:xfrm>
        <a:prstGeom prst="rect">
          <a:avLst/>
        </a:prstGeom>
        <a:gradFill rotWithShape="0">
          <a:gsLst>
            <a:gs pos="0">
              <a:schemeClr val="accent5">
                <a:hueOff val="-334085"/>
                <a:satOff val="3415"/>
                <a:lumOff val="-1849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-334085"/>
                <a:satOff val="3415"/>
                <a:lumOff val="-1849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-334085"/>
                <a:satOff val="3415"/>
                <a:lumOff val="-1849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-334085"/>
              <a:satOff val="3415"/>
              <a:lumOff val="-1849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84E23B9F-5EE8-4F21-A396-F9A2D028B26E}">
      <dsp:nvSpPr>
        <dsp:cNvPr id="0" name=""/>
        <dsp:cNvSpPr/>
      </dsp:nvSpPr>
      <dsp:spPr>
        <a:xfrm>
          <a:off x="5235431" y="510803"/>
          <a:ext cx="2378378" cy="3329730"/>
        </a:xfrm>
        <a:prstGeom prst="rect">
          <a:avLst/>
        </a:prstGeom>
        <a:solidFill>
          <a:schemeClr val="accent5">
            <a:tint val="40000"/>
            <a:alpha val="90000"/>
            <a:hueOff val="-808101"/>
            <a:satOff val="7745"/>
            <a:lumOff val="169"/>
            <a:alphaOff val="0"/>
          </a:schemeClr>
        </a:solidFill>
        <a:ln w="6350" cap="flat" cmpd="sng" algn="ctr">
          <a:solidFill>
            <a:schemeClr val="accent5">
              <a:tint val="40000"/>
              <a:alpha val="90000"/>
              <a:hueOff val="-808101"/>
              <a:satOff val="7745"/>
              <a:lumOff val="169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5428" tIns="330200" rIns="185428" bIns="33020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Benefits from simplified procedures</a:t>
          </a:r>
        </a:p>
      </dsp:txBody>
      <dsp:txXfrm>
        <a:off x="5235431" y="1776101"/>
        <a:ext cx="2378378" cy="1997838"/>
      </dsp:txXfrm>
    </dsp:sp>
    <dsp:sp modelId="{481CA8B7-3F93-43FA-9CFB-CF75B62405D1}">
      <dsp:nvSpPr>
        <dsp:cNvPr id="0" name=""/>
        <dsp:cNvSpPr/>
      </dsp:nvSpPr>
      <dsp:spPr>
        <a:xfrm>
          <a:off x="5925161" y="843776"/>
          <a:ext cx="998919" cy="998919"/>
        </a:xfrm>
        <a:prstGeom prst="ellipse">
          <a:avLst/>
        </a:prstGeom>
        <a:gradFill rotWithShape="0">
          <a:gsLst>
            <a:gs pos="0">
              <a:schemeClr val="accent5">
                <a:hueOff val="-445447"/>
                <a:satOff val="4554"/>
                <a:lumOff val="-2465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-445447"/>
                <a:satOff val="4554"/>
                <a:lumOff val="-2465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-445447"/>
                <a:satOff val="4554"/>
                <a:lumOff val="-2465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-445447"/>
              <a:satOff val="4554"/>
              <a:lumOff val="-2465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7880" tIns="12700" rIns="77880" bIns="1270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/>
            <a:t>3</a:t>
          </a:r>
        </a:p>
      </dsp:txBody>
      <dsp:txXfrm>
        <a:off x="6071449" y="990064"/>
        <a:ext cx="706343" cy="706343"/>
      </dsp:txXfrm>
    </dsp:sp>
    <dsp:sp modelId="{FD870D30-C709-46AA-9D1B-7781C2D048BD}">
      <dsp:nvSpPr>
        <dsp:cNvPr id="0" name=""/>
        <dsp:cNvSpPr/>
      </dsp:nvSpPr>
      <dsp:spPr>
        <a:xfrm>
          <a:off x="5235431" y="3840462"/>
          <a:ext cx="2378378" cy="72"/>
        </a:xfrm>
        <a:prstGeom prst="rect">
          <a:avLst/>
        </a:prstGeom>
        <a:gradFill rotWithShape="0">
          <a:gsLst>
            <a:gs pos="0">
              <a:schemeClr val="accent5">
                <a:hueOff val="-556809"/>
                <a:satOff val="5692"/>
                <a:lumOff val="-3081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-556809"/>
                <a:satOff val="5692"/>
                <a:lumOff val="-3081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-556809"/>
                <a:satOff val="5692"/>
                <a:lumOff val="-3081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-556809"/>
              <a:satOff val="5692"/>
              <a:lumOff val="-3081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4CD180C1-4A7F-42A9-B6F6-3C8C813B3142}">
      <dsp:nvSpPr>
        <dsp:cNvPr id="0" name=""/>
        <dsp:cNvSpPr/>
      </dsp:nvSpPr>
      <dsp:spPr>
        <a:xfrm>
          <a:off x="7851648" y="510803"/>
          <a:ext cx="2378378" cy="3329730"/>
        </a:xfrm>
        <a:prstGeom prst="rect">
          <a:avLst/>
        </a:prstGeom>
        <a:solidFill>
          <a:schemeClr val="accent5">
            <a:tint val="40000"/>
            <a:alpha val="90000"/>
            <a:hueOff val="-1212152"/>
            <a:satOff val="11617"/>
            <a:lumOff val="254"/>
            <a:alphaOff val="0"/>
          </a:schemeClr>
        </a:solidFill>
        <a:ln w="6350" cap="flat" cmpd="sng" algn="ctr">
          <a:solidFill>
            <a:schemeClr val="accent5">
              <a:tint val="40000"/>
              <a:alpha val="90000"/>
              <a:hueOff val="-1212152"/>
              <a:satOff val="11617"/>
              <a:lumOff val="254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5428" tIns="330200" rIns="185428" bIns="33020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Improve operational effectiveness – avoid unnecessary work</a:t>
          </a:r>
        </a:p>
      </dsp:txBody>
      <dsp:txXfrm>
        <a:off x="7851648" y="1776101"/>
        <a:ext cx="2378378" cy="1997838"/>
      </dsp:txXfrm>
    </dsp:sp>
    <dsp:sp modelId="{4DD78E83-1D52-41DE-9CBD-C056EC8F9D30}">
      <dsp:nvSpPr>
        <dsp:cNvPr id="0" name=""/>
        <dsp:cNvSpPr/>
      </dsp:nvSpPr>
      <dsp:spPr>
        <a:xfrm>
          <a:off x="8541378" y="843776"/>
          <a:ext cx="998919" cy="998919"/>
        </a:xfrm>
        <a:prstGeom prst="ellipse">
          <a:avLst/>
        </a:prstGeom>
        <a:gradFill rotWithShape="0">
          <a:gsLst>
            <a:gs pos="0">
              <a:schemeClr val="accent5">
                <a:hueOff val="-668170"/>
                <a:satOff val="6831"/>
                <a:lumOff val="-3698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-668170"/>
                <a:satOff val="6831"/>
                <a:lumOff val="-3698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-668170"/>
                <a:satOff val="6831"/>
                <a:lumOff val="-3698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-668170"/>
              <a:satOff val="6831"/>
              <a:lumOff val="-3698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7880" tIns="12700" rIns="77880" bIns="1270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/>
            <a:t>4</a:t>
          </a:r>
        </a:p>
      </dsp:txBody>
      <dsp:txXfrm>
        <a:off x="8687666" y="990064"/>
        <a:ext cx="706343" cy="706343"/>
      </dsp:txXfrm>
    </dsp:sp>
    <dsp:sp modelId="{31891F2D-B97A-4E42-84E1-85CE04BFAF84}">
      <dsp:nvSpPr>
        <dsp:cNvPr id="0" name=""/>
        <dsp:cNvSpPr/>
      </dsp:nvSpPr>
      <dsp:spPr>
        <a:xfrm>
          <a:off x="7851648" y="3840462"/>
          <a:ext cx="2378378" cy="72"/>
        </a:xfrm>
        <a:prstGeom prst="rect">
          <a:avLst/>
        </a:prstGeom>
        <a:gradFill rotWithShape="0">
          <a:gsLst>
            <a:gs pos="0">
              <a:schemeClr val="accent5">
                <a:hueOff val="-779532"/>
                <a:satOff val="7969"/>
                <a:lumOff val="-4314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-779532"/>
                <a:satOff val="7969"/>
                <a:lumOff val="-4314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-779532"/>
                <a:satOff val="7969"/>
                <a:lumOff val="-4314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-779532"/>
              <a:satOff val="7969"/>
              <a:lumOff val="-4314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7727E8-D430-4304-AB23-97D7CD7541A3}">
      <dsp:nvSpPr>
        <dsp:cNvPr id="0" name=""/>
        <dsp:cNvSpPr/>
      </dsp:nvSpPr>
      <dsp:spPr>
        <a:xfrm>
          <a:off x="0" y="2124"/>
          <a:ext cx="10233025" cy="0"/>
        </a:xfrm>
        <a:prstGeom prst="line">
          <a:avLst/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8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C526BF5-71C1-40EA-8C93-12438B5463FF}">
      <dsp:nvSpPr>
        <dsp:cNvPr id="0" name=""/>
        <dsp:cNvSpPr/>
      </dsp:nvSpPr>
      <dsp:spPr>
        <a:xfrm>
          <a:off x="0" y="2124"/>
          <a:ext cx="10233025" cy="7245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Human and technical resources</a:t>
          </a:r>
        </a:p>
      </dsp:txBody>
      <dsp:txXfrm>
        <a:off x="0" y="2124"/>
        <a:ext cx="10233025" cy="724514"/>
      </dsp:txXfrm>
    </dsp:sp>
    <dsp:sp modelId="{0A54EBA9-6409-4326-929E-90AA60CBCC65}">
      <dsp:nvSpPr>
        <dsp:cNvPr id="0" name=""/>
        <dsp:cNvSpPr/>
      </dsp:nvSpPr>
      <dsp:spPr>
        <a:xfrm>
          <a:off x="0" y="726639"/>
          <a:ext cx="10233025" cy="0"/>
        </a:xfrm>
        <a:prstGeom prst="line">
          <a:avLst/>
        </a:prstGeom>
        <a:gradFill rotWithShape="0">
          <a:gsLst>
            <a:gs pos="0">
              <a:schemeClr val="accent1">
                <a:shade val="80000"/>
                <a:hueOff val="29082"/>
                <a:satOff val="-2126"/>
                <a:lumOff val="547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80000"/>
                <a:hueOff val="29082"/>
                <a:satOff val="-2126"/>
                <a:lumOff val="547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80000"/>
                <a:hueOff val="29082"/>
                <a:satOff val="-2126"/>
                <a:lumOff val="547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shade val="80000"/>
              <a:hueOff val="29082"/>
              <a:satOff val="-2126"/>
              <a:lumOff val="5478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78CE3D0-8EF3-45EB-9FBF-0E06DA2150D6}">
      <dsp:nvSpPr>
        <dsp:cNvPr id="0" name=""/>
        <dsp:cNvSpPr/>
      </dsp:nvSpPr>
      <dsp:spPr>
        <a:xfrm>
          <a:off x="0" y="726639"/>
          <a:ext cx="10233025" cy="7245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Organizational structure/ chain of responsibility</a:t>
          </a:r>
        </a:p>
      </dsp:txBody>
      <dsp:txXfrm>
        <a:off x="0" y="726639"/>
        <a:ext cx="10233025" cy="724514"/>
      </dsp:txXfrm>
    </dsp:sp>
    <dsp:sp modelId="{55266E89-7BEF-465F-9411-0200A12A9A4C}">
      <dsp:nvSpPr>
        <dsp:cNvPr id="0" name=""/>
        <dsp:cNvSpPr/>
      </dsp:nvSpPr>
      <dsp:spPr>
        <a:xfrm>
          <a:off x="0" y="1451154"/>
          <a:ext cx="10233025" cy="0"/>
        </a:xfrm>
        <a:prstGeom prst="line">
          <a:avLst/>
        </a:prstGeom>
        <a:gradFill rotWithShape="0">
          <a:gsLst>
            <a:gs pos="0">
              <a:schemeClr val="accent1">
                <a:shade val="80000"/>
                <a:hueOff val="58164"/>
                <a:satOff val="-4252"/>
                <a:lumOff val="1095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80000"/>
                <a:hueOff val="58164"/>
                <a:satOff val="-4252"/>
                <a:lumOff val="1095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80000"/>
                <a:hueOff val="58164"/>
                <a:satOff val="-4252"/>
                <a:lumOff val="1095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shade val="80000"/>
              <a:hueOff val="58164"/>
              <a:satOff val="-4252"/>
              <a:lumOff val="10957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DD3D225-7BE0-4664-B7DA-2E8809D9127D}">
      <dsp:nvSpPr>
        <dsp:cNvPr id="0" name=""/>
        <dsp:cNvSpPr/>
      </dsp:nvSpPr>
      <dsp:spPr>
        <a:xfrm>
          <a:off x="0" y="1451154"/>
          <a:ext cx="10233025" cy="7245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Audits/Supervision</a:t>
          </a:r>
        </a:p>
      </dsp:txBody>
      <dsp:txXfrm>
        <a:off x="0" y="1451154"/>
        <a:ext cx="10233025" cy="724514"/>
      </dsp:txXfrm>
    </dsp:sp>
    <dsp:sp modelId="{7564B8DA-6003-4925-BF42-E08B58A7D5E2}">
      <dsp:nvSpPr>
        <dsp:cNvPr id="0" name=""/>
        <dsp:cNvSpPr/>
      </dsp:nvSpPr>
      <dsp:spPr>
        <a:xfrm>
          <a:off x="0" y="2175669"/>
          <a:ext cx="10233025" cy="0"/>
        </a:xfrm>
        <a:prstGeom prst="line">
          <a:avLst/>
        </a:prstGeom>
        <a:gradFill rotWithShape="0">
          <a:gsLst>
            <a:gs pos="0">
              <a:schemeClr val="accent1">
                <a:shade val="80000"/>
                <a:hueOff val="87246"/>
                <a:satOff val="-6378"/>
                <a:lumOff val="1643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80000"/>
                <a:hueOff val="87246"/>
                <a:satOff val="-6378"/>
                <a:lumOff val="1643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80000"/>
                <a:hueOff val="87246"/>
                <a:satOff val="-6378"/>
                <a:lumOff val="1643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shade val="80000"/>
              <a:hueOff val="87246"/>
              <a:satOff val="-6378"/>
              <a:lumOff val="16435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DE3E876-272E-4D61-B444-E0CD87B2D88A}">
      <dsp:nvSpPr>
        <dsp:cNvPr id="0" name=""/>
        <dsp:cNvSpPr/>
      </dsp:nvSpPr>
      <dsp:spPr>
        <a:xfrm>
          <a:off x="0" y="2175669"/>
          <a:ext cx="10233025" cy="7245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Workflow management/operating procedures and general awareness</a:t>
          </a:r>
        </a:p>
      </dsp:txBody>
      <dsp:txXfrm>
        <a:off x="0" y="2175669"/>
        <a:ext cx="10233025" cy="724514"/>
      </dsp:txXfrm>
    </dsp:sp>
    <dsp:sp modelId="{FB77D61B-8219-424A-96BC-19F5A4AB5251}">
      <dsp:nvSpPr>
        <dsp:cNvPr id="0" name=""/>
        <dsp:cNvSpPr/>
      </dsp:nvSpPr>
      <dsp:spPr>
        <a:xfrm>
          <a:off x="0" y="2900183"/>
          <a:ext cx="10233025" cy="0"/>
        </a:xfrm>
        <a:prstGeom prst="line">
          <a:avLst/>
        </a:prstGeom>
        <a:gradFill rotWithShape="0">
          <a:gsLst>
            <a:gs pos="0">
              <a:schemeClr val="accent1">
                <a:shade val="80000"/>
                <a:hueOff val="116328"/>
                <a:satOff val="-8504"/>
                <a:lumOff val="2191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80000"/>
                <a:hueOff val="116328"/>
                <a:satOff val="-8504"/>
                <a:lumOff val="2191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80000"/>
                <a:hueOff val="116328"/>
                <a:satOff val="-8504"/>
                <a:lumOff val="2191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shade val="80000"/>
              <a:hueOff val="116328"/>
              <a:satOff val="-8504"/>
              <a:lumOff val="21914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3124933-6D5B-4966-A1CC-181927C8134F}">
      <dsp:nvSpPr>
        <dsp:cNvPr id="0" name=""/>
        <dsp:cNvSpPr/>
      </dsp:nvSpPr>
      <dsp:spPr>
        <a:xfrm>
          <a:off x="0" y="2900183"/>
          <a:ext cx="10233025" cy="7245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Physical and technical security</a:t>
          </a:r>
        </a:p>
      </dsp:txBody>
      <dsp:txXfrm>
        <a:off x="0" y="2900183"/>
        <a:ext cx="10233025" cy="724514"/>
      </dsp:txXfrm>
    </dsp:sp>
    <dsp:sp modelId="{F47775BB-CE34-46BB-8007-6F7F3E9D91B5}">
      <dsp:nvSpPr>
        <dsp:cNvPr id="0" name=""/>
        <dsp:cNvSpPr/>
      </dsp:nvSpPr>
      <dsp:spPr>
        <a:xfrm>
          <a:off x="0" y="3624698"/>
          <a:ext cx="10233025" cy="0"/>
        </a:xfrm>
        <a:prstGeom prst="line">
          <a:avLst/>
        </a:prstGeom>
        <a:gradFill rotWithShape="0">
          <a:gsLst>
            <a:gs pos="0">
              <a:schemeClr val="accent1">
                <a:shade val="80000"/>
                <a:hueOff val="145410"/>
                <a:satOff val="-10630"/>
                <a:lumOff val="2739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80000"/>
                <a:hueOff val="145410"/>
                <a:satOff val="-10630"/>
                <a:lumOff val="2739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80000"/>
                <a:hueOff val="145410"/>
                <a:satOff val="-10630"/>
                <a:lumOff val="2739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shade val="80000"/>
              <a:hueOff val="145410"/>
              <a:satOff val="-10630"/>
              <a:lumOff val="27392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34241C1-69B6-4AC4-A3A2-841A3FE072F0}">
      <dsp:nvSpPr>
        <dsp:cNvPr id="0" name=""/>
        <dsp:cNvSpPr/>
      </dsp:nvSpPr>
      <dsp:spPr>
        <a:xfrm>
          <a:off x="0" y="3624698"/>
          <a:ext cx="10233025" cy="7245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Records and record keeping</a:t>
          </a:r>
        </a:p>
      </dsp:txBody>
      <dsp:txXfrm>
        <a:off x="0" y="3624698"/>
        <a:ext cx="10233025" cy="72451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31AABB-B7E8-4871-A1BD-C2DAFCFCAC03}">
      <dsp:nvSpPr>
        <dsp:cNvPr id="0" name=""/>
        <dsp:cNvSpPr/>
      </dsp:nvSpPr>
      <dsp:spPr>
        <a:xfrm>
          <a:off x="0" y="77171"/>
          <a:ext cx="6912245" cy="815490"/>
        </a:xfrm>
        <a:prstGeom prst="roundRect">
          <a:avLst/>
        </a:prstGeom>
        <a:gradFill rotWithShape="0">
          <a:gsLst>
            <a:gs pos="0">
              <a:schemeClr val="accent6">
                <a:shade val="5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shade val="5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shade val="5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/>
            <a:t>Business Activity</a:t>
          </a:r>
        </a:p>
      </dsp:txBody>
      <dsp:txXfrm>
        <a:off x="39809" y="116980"/>
        <a:ext cx="6832627" cy="735872"/>
      </dsp:txXfrm>
    </dsp:sp>
    <dsp:sp modelId="{3ECB696C-93BB-4472-A139-BB62793BEC0F}">
      <dsp:nvSpPr>
        <dsp:cNvPr id="0" name=""/>
        <dsp:cNvSpPr/>
      </dsp:nvSpPr>
      <dsp:spPr>
        <a:xfrm>
          <a:off x="0" y="990581"/>
          <a:ext cx="6912245" cy="815490"/>
        </a:xfrm>
        <a:prstGeom prst="roundRect">
          <a:avLst/>
        </a:prstGeom>
        <a:gradFill rotWithShape="0">
          <a:gsLst>
            <a:gs pos="0">
              <a:schemeClr val="accent6">
                <a:shade val="50000"/>
                <a:hueOff val="-197579"/>
                <a:satOff val="4314"/>
                <a:lumOff val="1507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shade val="50000"/>
                <a:hueOff val="-197579"/>
                <a:satOff val="4314"/>
                <a:lumOff val="1507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shade val="50000"/>
                <a:hueOff val="-197579"/>
                <a:satOff val="4314"/>
                <a:lumOff val="1507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/>
            <a:t>Customer</a:t>
          </a:r>
        </a:p>
      </dsp:txBody>
      <dsp:txXfrm>
        <a:off x="39809" y="1030390"/>
        <a:ext cx="6832627" cy="735872"/>
      </dsp:txXfrm>
    </dsp:sp>
    <dsp:sp modelId="{4C36E2F5-C32B-47D9-9084-8157032257F0}">
      <dsp:nvSpPr>
        <dsp:cNvPr id="0" name=""/>
        <dsp:cNvSpPr/>
      </dsp:nvSpPr>
      <dsp:spPr>
        <a:xfrm>
          <a:off x="0" y="1903991"/>
          <a:ext cx="6912245" cy="815490"/>
        </a:xfrm>
        <a:prstGeom prst="roundRect">
          <a:avLst/>
        </a:prstGeom>
        <a:gradFill rotWithShape="0">
          <a:gsLst>
            <a:gs pos="0">
              <a:schemeClr val="accent6">
                <a:shade val="50000"/>
                <a:hueOff val="-395157"/>
                <a:satOff val="8628"/>
                <a:lumOff val="3014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shade val="50000"/>
                <a:hueOff val="-395157"/>
                <a:satOff val="8628"/>
                <a:lumOff val="3014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shade val="50000"/>
                <a:hueOff val="-395157"/>
                <a:satOff val="8628"/>
                <a:lumOff val="3014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/>
            <a:t>Commodity</a:t>
          </a:r>
        </a:p>
      </dsp:txBody>
      <dsp:txXfrm>
        <a:off x="39809" y="1943800"/>
        <a:ext cx="6832627" cy="735872"/>
      </dsp:txXfrm>
    </dsp:sp>
    <dsp:sp modelId="{7F8F4D1C-425E-4B36-97F4-F30E41F4F527}">
      <dsp:nvSpPr>
        <dsp:cNvPr id="0" name=""/>
        <dsp:cNvSpPr/>
      </dsp:nvSpPr>
      <dsp:spPr>
        <a:xfrm>
          <a:off x="0" y="2817401"/>
          <a:ext cx="6912245" cy="815490"/>
        </a:xfrm>
        <a:prstGeom prst="roundRect">
          <a:avLst/>
        </a:prstGeom>
        <a:gradFill rotWithShape="0">
          <a:gsLst>
            <a:gs pos="0">
              <a:schemeClr val="accent6">
                <a:shade val="50000"/>
                <a:hueOff val="-592736"/>
                <a:satOff val="12942"/>
                <a:lumOff val="4521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shade val="50000"/>
                <a:hueOff val="-592736"/>
                <a:satOff val="12942"/>
                <a:lumOff val="4521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shade val="50000"/>
                <a:hueOff val="-592736"/>
                <a:satOff val="12942"/>
                <a:lumOff val="4521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/>
            <a:t>Order Processing</a:t>
          </a:r>
        </a:p>
      </dsp:txBody>
      <dsp:txXfrm>
        <a:off x="39809" y="2857210"/>
        <a:ext cx="6832627" cy="735872"/>
      </dsp:txXfrm>
    </dsp:sp>
    <dsp:sp modelId="{3BB0A116-D6EA-4E4D-9892-2B9DBEF9B34B}">
      <dsp:nvSpPr>
        <dsp:cNvPr id="0" name=""/>
        <dsp:cNvSpPr/>
      </dsp:nvSpPr>
      <dsp:spPr>
        <a:xfrm>
          <a:off x="0" y="3730811"/>
          <a:ext cx="6912245" cy="815490"/>
        </a:xfrm>
        <a:prstGeom prst="roundRect">
          <a:avLst/>
        </a:prstGeom>
        <a:gradFill rotWithShape="0">
          <a:gsLst>
            <a:gs pos="0">
              <a:schemeClr val="accent6">
                <a:shade val="50000"/>
                <a:hueOff val="-395157"/>
                <a:satOff val="8628"/>
                <a:lumOff val="3014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shade val="50000"/>
                <a:hueOff val="-395157"/>
                <a:satOff val="8628"/>
                <a:lumOff val="3014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shade val="50000"/>
                <a:hueOff val="-395157"/>
                <a:satOff val="8628"/>
                <a:lumOff val="3014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/>
            <a:t>End Use</a:t>
          </a:r>
        </a:p>
      </dsp:txBody>
      <dsp:txXfrm>
        <a:off x="39809" y="3770620"/>
        <a:ext cx="6832627" cy="735872"/>
      </dsp:txXfrm>
    </dsp:sp>
    <dsp:sp modelId="{A3B5C3D9-B588-45A6-AEC6-2A4345E3FDC2}">
      <dsp:nvSpPr>
        <dsp:cNvPr id="0" name=""/>
        <dsp:cNvSpPr/>
      </dsp:nvSpPr>
      <dsp:spPr>
        <a:xfrm>
          <a:off x="0" y="4644221"/>
          <a:ext cx="6912245" cy="815490"/>
        </a:xfrm>
        <a:prstGeom prst="roundRect">
          <a:avLst/>
        </a:prstGeom>
        <a:gradFill rotWithShape="0">
          <a:gsLst>
            <a:gs pos="0">
              <a:schemeClr val="accent6">
                <a:shade val="50000"/>
                <a:hueOff val="-197579"/>
                <a:satOff val="4314"/>
                <a:lumOff val="1507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shade val="50000"/>
                <a:hueOff val="-197579"/>
                <a:satOff val="4314"/>
                <a:lumOff val="1507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shade val="50000"/>
                <a:hueOff val="-197579"/>
                <a:satOff val="4314"/>
                <a:lumOff val="1507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/>
            <a:t>Shipping</a:t>
          </a:r>
        </a:p>
      </dsp:txBody>
      <dsp:txXfrm>
        <a:off x="39809" y="4684030"/>
        <a:ext cx="6832627" cy="73587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layout/ReverseList">
  <dgm:title val=""/>
  <dgm:desc val=""/>
  <dgm:catLst>
    <dgm:cat type="relationship" pri="38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clrData>
  <dgm:layoutNode name="Name0">
    <dgm:varLst>
      <dgm:chMax val="2"/>
      <dgm:chPref val="2"/>
      <dgm:animLvl val="lvl"/>
    </dgm:varLst>
    <dgm:choose name="Name1">
      <dgm:if name="Name2" axis="ch" ptType="node" func="cnt" op="lte" val="1">
        <dgm:alg type="composite">
          <dgm:param type="ar" val="0.9993"/>
        </dgm:alg>
      </dgm:if>
      <dgm:else name="Name3">
        <dgm:alg type="composite">
          <dgm:param type="ar" val="0.8036"/>
        </dgm:alg>
      </dgm:else>
    </dgm:choose>
    <dgm:shape xmlns:r="http://schemas.openxmlformats.org/officeDocument/2006/relationships" r:blip="">
      <dgm:adjLst/>
    </dgm:shape>
    <dgm:choose name="Name4">
      <dgm:if name="Name5" axis="ch" ptType="node" func="cnt" op="lte" val="1">
        <dgm:constrLst>
          <dgm:constr type="primFontSz" for="des" ptType="node" op="equ" val="65"/>
          <dgm:constr type="l" for="ch" forName="LeftNode" refType="w" fact="0"/>
          <dgm:constr type="t" for="ch" forName="LeftNode" refType="h" fact="0.25"/>
          <dgm:constr type="w" for="ch" forName="LeftNode" refType="w" fact="0.5"/>
          <dgm:constr type="h" for="ch" forName="LeftNode" refType="h"/>
          <dgm:constr type="l" for="ch" forName="LeftText" refType="w" fact="0"/>
          <dgm:constr type="t" for="ch" forName="LeftText" refType="h" fact="0.25"/>
          <dgm:constr type="w" for="ch" forName="LeftText" refType="w" fact="0.5"/>
          <dgm:constr type="h" for="ch" forName="LeftText" refType="h"/>
        </dgm:constrLst>
      </dgm:if>
      <dgm:else name="Name6">
        <dgm:constrLst>
          <dgm:constr type="primFontSz" for="des" ptType="node" op="equ" val="65"/>
          <dgm:constr type="l" for="ch" forName="LeftNode" refType="w" fact="0"/>
          <dgm:constr type="t" for="ch" forName="LeftNode" refType="h" fact="0.1786"/>
          <dgm:constr type="w" for="ch" forName="LeftNode" refType="w" fact="0.4889"/>
          <dgm:constr type="h" for="ch" forName="LeftNode" refType="h" fact="0.6429"/>
          <dgm:constr type="l" for="ch" forName="LeftText" refType="w" fact="0"/>
          <dgm:constr type="t" for="ch" forName="LeftText" refType="h" fact="0.1786"/>
          <dgm:constr type="w" for="ch" forName="LeftText" refType="w" fact="0.4889"/>
          <dgm:constr type="h" for="ch" forName="LeftText" refType="h" fact="0.6429"/>
          <dgm:constr type="l" for="ch" forName="RightNode" refType="w" fact="0.5111"/>
          <dgm:constr type="t" for="ch" forName="RightNode" refType="h" fact="0.1786"/>
          <dgm:constr type="w" for="ch" forName="RightNode" refType="w" fact="0.4889"/>
          <dgm:constr type="h" for="ch" forName="RightNode" refType="h" fact="0.6429"/>
          <dgm:constr type="l" for="ch" forName="RightText" refType="w" fact="0.5111"/>
          <dgm:constr type="t" for="ch" forName="RightText" refType="h" fact="0.1786"/>
          <dgm:constr type="w" for="ch" forName="RightText" refType="w" fact="0.4889"/>
          <dgm:constr type="h" for="ch" forName="RightText" refType="h" fact="0.6429"/>
          <dgm:constr type="l" for="ch" forName="TopArrow" refType="w" fact="0.2444"/>
          <dgm:constr type="t" for="ch" forName="TopArrow" refType="h" fact="0"/>
          <dgm:constr type="w" for="ch" forName="TopArrow" refType="w" fact="0.5111"/>
          <dgm:constr type="h" for="ch" forName="TopArrow" refType="h" fact="0.4107"/>
          <dgm:constr type="l" for="ch" forName="BottomArrow" refType="w" fact="0.2444"/>
          <dgm:constr type="t" for="ch" forName="BottomArrow" refType="h" fact="0.5893"/>
          <dgm:constr type="w" for="ch" forName="BottomArrow" refType="w" fact="0.5111"/>
          <dgm:constr type="h" for="ch" forName="BottomArrow" refType="h" fact="0.4107"/>
        </dgm:constrLst>
      </dgm:else>
    </dgm:choose>
    <dgm:choose name="Name7">
      <dgm:if name="Name8" axis="ch" ptType="node" func="cnt" op="gte" val="1">
        <dgm:layoutNode name="LeftText" styleLbl="revTx" moveWith="LeftNode">
          <dgm:varLst>
            <dgm:bulletEnabled val="1"/>
          </dgm:varLst>
          <dgm:alg type="tx">
            <dgm:param type="txAnchorVert" val="t"/>
            <dgm:param type="parTxLTRAlign" val="l"/>
          </dgm:alg>
          <dgm:choose name="Name9">
            <dgm:if name="Name10" axis="ch" ptType="node" func="cnt" op="lte" val="1">
              <dgm:shape xmlns:r="http://schemas.openxmlformats.org/officeDocument/2006/relationships" type="roundRect" r:blip="" hideGeom="1">
                <dgm:adjLst>
                  <dgm:adj idx="1" val="0.1667"/>
                  <dgm:adj idx="2" val="0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5"/>
                <dgm:constr type="bMarg" refType="primFontSz" fact="0.5"/>
              </dgm:constrLst>
            </dgm:if>
            <dgm:else name="Name11">
              <dgm:shape xmlns:r="http://schemas.openxmlformats.org/officeDocument/2006/relationships" rot="270" type="round2SameRect" r:blip="" hideGeom="1">
                <dgm:adjLst>
                  <dgm:adj idx="1" val="0.1667"/>
                  <dgm:adj idx="2" val="0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45"/>
                <dgm:constr type="tMarg" refType="primFontSz" fact="0.5"/>
                <dgm:constr type="bMarg" refType="primFontSz" fact="0.5"/>
              </dgm:constrLst>
            </dgm:else>
          </dgm:choose>
          <dgm:ruleLst>
            <dgm:rule type="primFontSz" val="5" fact="NaN" max="NaN"/>
          </dgm:ruleLst>
        </dgm:layoutNode>
        <dgm:layoutNode name="LeftNode" styleLbl="bgImgPlace1">
          <dgm:varLst>
            <dgm:chMax val="2"/>
            <dgm:chPref val="2"/>
          </dgm:varLst>
          <dgm:alg type="sp"/>
          <dgm:choose name="Name12">
            <dgm:if name="Name13" axis="ch" ptType="node" func="cnt" op="lte" val="1">
              <dgm:shape xmlns:r="http://schemas.openxmlformats.org/officeDocument/2006/relationships" type="roundRect" r:blip="">
                <dgm:adjLst>
                  <dgm:adj idx="1" val="0.1667"/>
                  <dgm:adj idx="2" val="0"/>
                </dgm:adjLst>
              </dgm:shape>
            </dgm:if>
            <dgm:else name="Name14">
              <dgm:shape xmlns:r="http://schemas.openxmlformats.org/officeDocument/2006/relationships" rot="270" type="round2SameRect" r:blip="">
                <dgm:adjLst>
                  <dgm:adj idx="1" val="0.1667"/>
                  <dgm:adj idx="2" val="0"/>
                </dgm:adjLst>
              </dgm:shape>
            </dgm:else>
          </dgm:choose>
          <dgm:presOf axis="ch desOrSelf" ptType="node node" st="1 1" cnt="1 0"/>
        </dgm:layoutNode>
        <dgm:choose name="Name15">
          <dgm:if name="Name16" axis="ch" ptType="node" func="cnt" op="gte" val="2">
            <dgm:layoutNode name="RightText" styleLbl="revTx" moveWith="RightNode">
              <dgm:varLst>
                <dgm:bulletEnabled val="1"/>
              </dgm:varLst>
              <dgm:alg type="tx">
                <dgm:param type="txAnchorVert" val="t"/>
                <dgm:param type="parTxLTRAlign" val="l"/>
              </dgm:alg>
              <dgm:shape xmlns:r="http://schemas.openxmlformats.org/officeDocument/2006/relationships" rot="90" type="round2SameRect" r:blip="" hideGeom="1">
                <dgm:adjLst>
                  <dgm:adj idx="1" val="0.1667"/>
                  <dgm:adj idx="2" val="0"/>
                </dgm:adjLst>
              </dgm:shape>
              <dgm:presOf axis="ch desOrSelf" ptType="node node" st="2 1" cnt="1 0"/>
              <dgm:constrLst>
                <dgm:constr type="lMarg" refType="primFontSz" fact="0.45"/>
                <dgm:constr type="rMarg" refType="primFontSz" fact="0.3"/>
                <dgm:constr type="tMarg" refType="primFontSz" fact="0.5"/>
                <dgm:constr type="bMarg" refType="primFontSz" fact="0.5"/>
              </dgm:constrLst>
              <dgm:ruleLst>
                <dgm:rule type="primFontSz" val="5" fact="NaN" max="NaN"/>
              </dgm:ruleLst>
            </dgm:layoutNode>
            <dgm:layoutNode name="RightNode" styleLbl="bgImgPlace1">
              <dgm:varLst>
                <dgm:chMax val="0"/>
                <dgm:chPref val="0"/>
              </dgm:varLst>
              <dgm:alg type="sp"/>
              <dgm:shape xmlns:r="http://schemas.openxmlformats.org/officeDocument/2006/relationships" rot="90" type="round2SameRect" r:blip="">
                <dgm:adjLst>
                  <dgm:adj idx="1" val="0.1667"/>
                  <dgm:adj idx="2" val="0"/>
                </dgm:adjLst>
              </dgm:shape>
              <dgm:presOf axis="ch desOrSelf" ptType="node node" st="2 1" cnt="1 0"/>
            </dgm:layoutNode>
            <dgm:layoutNode name="TopArrow">
              <dgm:alg type="sp"/>
              <dgm:shape xmlns:r="http://schemas.openxmlformats.org/officeDocument/2006/relationships" type="circularArrow" r:blip="">
                <dgm:adjLst>
                  <dgm:adj idx="1" val="0.125"/>
                  <dgm:adj idx="2" val="19.0387"/>
                  <dgm:adj idx="3" val="-19.0387"/>
                  <dgm:adj idx="4" val="180"/>
                  <dgm:adj idx="5" val="0.125"/>
                </dgm:adjLst>
              </dgm:shape>
              <dgm:presOf/>
            </dgm:layoutNode>
            <dgm:layoutNode name="BottomArrow">
              <dgm:alg type="sp"/>
              <dgm:shape xmlns:r="http://schemas.openxmlformats.org/officeDocument/2006/relationships" rot="180" type="circularArrow" r:blip="">
                <dgm:adjLst>
                  <dgm:adj idx="1" val="0.125"/>
                  <dgm:adj idx="2" val="19.0387"/>
                  <dgm:adj idx="3" val="-19.0387"/>
                  <dgm:adj idx="4" val="180"/>
                  <dgm:adj idx="5" val="0.125"/>
                </dgm:adjLst>
              </dgm:shape>
              <dgm:presOf/>
            </dgm:layoutNode>
          </dgm:if>
          <dgm:else name="Name17"/>
        </dgm:choose>
      </dgm:if>
      <dgm:else name="Name18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6/7/layout/LinearArrowProcessNumbered">
  <dgm:title val="Linear Arrow Process Numbered"/>
  <dgm:desc val="Used to show a progression; a timeline; sequential steps in a task, process, or workflow; or to emphasize movement or direction. Automatic numbers have been introduced to show the steps of the process which appears in a circle. Level 1 and Level 2 text appear in a shape called UpArrowCallout. Also the nodes are connected by an arrow like shape emphasizing the process natur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3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w" for="ch" forName="compositeNode" refType="w"/>
      <dgm:constr type="h" for="ch" forName="compositeNode" op="equ"/>
      <dgm:constr type="w" for="ch" forName="sibTransComposite" refType="w" refFor="ch" refForName="compositeNode" fact="0"/>
      <dgm:constr type="w" for="des" forName="parTx"/>
      <dgm:constr type="h" for="des" forName="parTx" op="equ"/>
      <dgm:constr type="h" for="des" forName="parSh" op="equ"/>
      <dgm:constr type="w" for="des" forName="nodeText"/>
      <dgm:constr type="h" for="des" forName="nodeText" op="equ"/>
      <dgm:constr type="w" for="des" forName="parSh"/>
      <dgm:constr type="w" for="des" forName="parSh" op="equ"/>
      <dgm:constr type="primFontSz" for="des" forName="parTx" val="26"/>
      <dgm:constr type="primFontSz" for="des" forName="parTx" op="equ"/>
      <dgm:constr type="primFontSz" for="des" forName="parSh" op="equ"/>
      <dgm:constr type="primFontSz" for="des" forName="nodeText" op="equ"/>
      <dgm:constr type="secFontSz" for="des" forName="nodeText" op="equ"/>
      <dgm:constr type="primFontSz" for="des" forName="sibTransNodeCircle" op="equ"/>
      <dgm:constr type="h" for="des" forName="sibTransNodeCircle" op="equ"/>
      <dgm:constr type="w" for="des" forName="sibTransNodeCircle" op="equ"/>
      <dgm:constr type="h" for="des" forName="parTx" refType="primFontSz" refFor="des" refForName="parTx" fact="1.5"/>
      <dgm:constr type="h" for="ch" forName="compositeNode" refType="h"/>
      <dgm:constr type="h" for="des" forName="parSh" refType="w"/>
      <dgm:constr type="h" for="des" forName="nodeText" refType="primFontSz" refFor="des" refForName="parTx" fact="2.1"/>
      <dgm:constr type="h" for="des" forName="parSh" refType="h" refFor="des" refForName="parTx" op="lte" fact="1.2"/>
      <dgm:constr type="h" for="des" forName="parSh" refType="h" refFor="des" refForName="parTx" op="gte" fact="1.2"/>
    </dgm:constrLst>
    <dgm:ruleLst>
      <dgm:rule type="primFontSz" for="des" forName="parSh" val="5" fact="NaN" max="NaN"/>
    </dgm:ruleLst>
    <dgm:forEach name="Name3" axis="ch" ptType="node">
      <dgm:layoutNode name="compositeNode">
        <dgm:alg type="composite"/>
        <dgm:shape xmlns:r="http://schemas.openxmlformats.org/officeDocument/2006/relationships" r:blip="">
          <dgm:adjLst/>
        </dgm:shape>
        <dgm:presOf/>
        <dgm:choose name="Name004">
          <dgm:if name="Name5" axis="self" ptType="node" func="cnt" op="equ" val="0">
            <dgm:constrLst>
              <dgm:constr type="w" for="ch" forName="parTx" refType="w"/>
              <dgm:constr type="w" for="ch" forName="parSh" refType="w" refFor="ch" refForName="parTx"/>
              <dgm:constr type="w" for="ch" forName="nodeText" refType="w" refFor="ch" refForName="parTx"/>
              <dgm:constr type="t" for="ch" forName="nodeText" refType="b" refFor="ch" refForName="parSh"/>
            </dgm:constrLst>
          </dgm:if>
          <dgm:else name="Name6">
            <dgm:constrLst>
              <dgm:constr type="w" for="ch" forName="parTx" refType="w"/>
              <dgm:constr type="w" for="ch" forName="parSh" refType="w" refFor="ch" refForName="parTx"/>
              <dgm:constr type="w" for="ch" forName="nodeText" refType="w" refFor="ch" refForName="parTx" fact="0.9"/>
              <dgm:constr type="t" for="ch" forName="nodeText" refType="b" refFor="ch" refForName="parSh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zOrderOff="1" hideGeom="1">
            <dgm:adjLst/>
          </dgm:shape>
          <dgm:presOf/>
          <dgm:constrLst>
            <dgm:constr type="h" refType="w" op="lte" fact="0.4"/>
            <dgm:constr type="h"/>
          </dgm:constrLst>
          <dgm:ruleLst>
            <dgm:rule type="h" val="INF" fact="NaN" max="NaN"/>
          </dgm:ruleLst>
        </dgm:layoutNode>
        <dgm:layoutNode name="parSh">
          <dgm:alg type="composite"/>
          <dgm:shape xmlns:r="http://schemas.openxmlformats.org/officeDocument/2006/relationships" r:blip="">
            <dgm:adjLst/>
          </dgm:shape>
          <dgm:presOf axis="self" ptType="node"/>
          <dgm:choose name="casesForFirstAndLastNode">
            <dgm:if name="ifFirstNode" axis="self" ptType="node" func="pos" op="equ" val="1">
              <dgm:choose name="removeLineWhenOnlyOneNode">
                <dgm:if name="ifOnlyOneNode" axis="followSib" ptType="node" func="cnt" op="equ" val="0">
                  <dgm:constrLst>
                    <dgm:constr type="h"/>
                    <dgm:constr type="h" for="ch" forName="lineNode" val="0.002"/>
                    <dgm:constr type="w" for="ch" forName="lineNode" refType="w" fact="0"/>
                    <dgm:constr type="w" for="ch" forName="lineArrowNode" refType="w" fact="0"/>
                    <dgm:constr type="h" for="ch" forName="lineArrowNode" refType="h" fact="0"/>
                    <dgm:constr type="ctrY" for="ch" forName="lineNode" refType="ctrY" refFor="ch" refForName="sibTransNodeCircle"/>
                    <dgm:constr type="h" for="ch" forName="sibTransNodeCircle" refType="h" fact="0.9"/>
                    <dgm:constr type="w" for="ch" forName="sibTransNodeCircle" refType="h" refFor="ch" refForName="sibTransNodeCircle"/>
                    <dgm:constr type="ctrX" for="ch" forName="sibTransNodeCircle" refType="w" fact="0.45"/>
                    <dgm:constr type="ctrY" for="ch" forName="sibTransNodeCircle" refType="h" fact="0.25"/>
                    <dgm:constr type="t" for="ch" forName="spacerBetweenCircleAndCallout" refType="b" refFor="ch" refForName="sibTransNodeCircle"/>
                    <dgm:constr type="h" for="ch" forName="spacerBetweenCircleAndCallout" val="4.6"/>
                  </dgm:constrLst>
                </dgm:if>
                <dgm:else name="ifMoreThanOneNode">
                  <dgm:constrLst>
                    <dgm:constr type="h"/>
                    <dgm:constr type="h" for="ch" forName="lineNode" val="0.002"/>
                    <dgm:constr type="w" for="ch" forName="lineNode" refType="w" fact="0.4"/>
                    <dgm:constr type="l" for="ch" forName="lineNode" refType="w" fact="0.5"/>
                    <dgm:constr type="w" for="ch" forName="lineArrowNode" refType="w" fact="0.046"/>
                    <dgm:constr type="h" for="ch" forName="lineArrowNode" refType="h" fact="0.18"/>
                    <dgm:constr type="l" for="ch" forName="lineArrowNode" refType="w" fact="0.924"/>
                    <dgm:constr type="t" for="ch" forName="lineArrowNode" refType="h" fact="0.18"/>
                    <dgm:constr type="ctrY" for="ch" forName="lineNode" refType="ctrY" refFor="ch" refForName="sibTransNodeCircle"/>
                    <dgm:constr type="h" for="ch" forName="sibTransNodeCircle" refType="h" fact="0.9"/>
                    <dgm:constr type="w" for="ch" forName="sibTransNodeCircle" refType="h" refFor="ch" refForName="sibTransNodeCircle"/>
                    <dgm:constr type="ctrX" for="ch" forName="sibTransNodeCircle" refType="w" fact="0.45"/>
                    <dgm:constr type="ctrY" for="ch" forName="sibTransNodeCircle" refType="h" fact="0.25"/>
                    <dgm:constr type="t" for="ch" forName="spacerBetweenCircleAndCallout" refType="b" refFor="ch" refForName="sibTransNodeCircle"/>
                    <dgm:constr type="h" for="ch" forName="spacerBetweenCircleAndCallout" val="4.6"/>
                  </dgm:constrLst>
                </dgm:else>
              </dgm:choose>
            </dgm:if>
            <dgm:if name="ifLastNode" axis="self" ptType="node" func="revPos" op="equ" val="1">
              <dgm:constrLst>
                <dgm:constr type="h"/>
                <dgm:constr type="h" for="ch" forName="lineNode" val="0.002"/>
                <dgm:constr type="w" for="ch" forName="lineNode" refType="w" fact="0.45"/>
                <dgm:constr type="w" for="ch" forName="lineArrowNode" refType="w" fact="0"/>
                <dgm:constr type="h" for="ch" forName="lineArrowNode" refType="h" fact="0"/>
                <dgm:constr type="ctrY" for="ch" forName="lineNode" refType="ctrY" refFor="ch" refForName="sibTransNodeCircle"/>
                <dgm:constr type="h" for="ch" forName="sibTransNodeCircle" refType="h"/>
                <dgm:constr type="w" for="ch" forName="sibTransNodeCircle" refType="h" refFor="ch" refForName="sibTransNodeCircle"/>
                <dgm:constr type="ctrX" for="ch" forName="sibTransNodeCircle" refType="w" fact="0.45"/>
                <dgm:constr type="ctrY" for="ch" forName="sibTransNodeCircle" refType="h" fact="0.25"/>
                <dgm:constr type="t" for="ch" forName="spacerBetweenCircleAndCallout" refType="b" refFor="ch" refForName="sibTransNodeCircle"/>
                <dgm:constr type="h" for="ch" forName="spacerBetweenCircleAndCallout" val="4.6"/>
              </dgm:constrLst>
            </dgm:if>
            <dgm:else name="allOtherNodes">
              <dgm:constrLst>
                <dgm:constr type="h"/>
                <dgm:constr type="h" for="ch" forName="lineNode" val="0.002"/>
                <dgm:constr type="w" for="ch" forName="lineNode" refType="w" fact="0.9"/>
                <dgm:constr type="w" for="ch" forName="lineArrowNode" refType="w" fact="0.046"/>
                <dgm:constr type="h" for="ch" forName="lineArrowNode" refType="h" fact="0.18"/>
                <dgm:constr type="l" for="ch" forName="lineArrowNode" refType="w" fact="0.924"/>
                <dgm:constr type="t" for="ch" forName="lineArrowNode" refType="h" fact="0.18"/>
                <dgm:constr type="ctrY" for="ch" forName="lineNode" refType="ctrY" refFor="ch" refForName="sibTransNodeCircle"/>
                <dgm:constr type="h" for="ch" forName="sibTransNodeCircle" refType="h" fact="0.9"/>
                <dgm:constr type="w" for="ch" forName="sibTransNodeCircle" refType="h" refFor="ch" refForName="sibTransNodeCircle"/>
                <dgm:constr type="ctrX" for="ch" forName="sibTransNodeCircle" refType="w" fact="0.45"/>
                <dgm:constr type="ctrY" for="ch" forName="sibTransNodeCircle" refType="h" fact="0.25"/>
                <dgm:constr type="t" for="ch" forName="spacerBetweenCircleAndCallout" refType="b" refFor="ch" refForName="sibTransNodeCircle"/>
                <dgm:constr type="h" for="ch" forName="spacerBetweenCircleAndCallout" val="4.6"/>
              </dgm:constrLst>
            </dgm:else>
          </dgm:choose>
          <dgm:layoutNode name="lineNode" styleLbl="alignAccFollowNode1">
            <dgm:alg type="sp"/>
            <dgm:shape xmlns:r="http://schemas.openxmlformats.org/officeDocument/2006/relationships" type="rect" r:blip="">
              <dgm:adjLst/>
            </dgm:shape>
            <dgm:presOf/>
            <dgm:constrLst/>
            <dgm:ruleLst/>
          </dgm:layoutNode>
          <dgm:layoutNode name="lineArrowNode" styleLbl="alignAccFollowNode1">
            <dgm:alg type="sp"/>
            <dgm:shape xmlns:r="http://schemas.openxmlformats.org/officeDocument/2006/relationships" type="chevron" r:blip="">
              <dgm:adjLst>
                <dgm:adj idx="1" val="0.9"/>
              </dgm:adjLst>
            </dgm:shape>
            <dgm:presOf/>
            <dgm:ruleLst/>
          </dgm:layoutNode>
          <dgm:forEach name="Name19" axis="followSib" ptType="sibTrans" hideLastTrans="0" cnt="1">
            <dgm:layoutNode name="sibTransNodeCircle" styleLbl="alignNode1">
              <dgm:varLst>
                <dgm:chMax val="0"/>
                <dgm:bulletEnabled/>
              </dgm:varLst>
              <dgm:presOf axis="self" ptType="sibTrans"/>
              <dgm:alg type="tx">
                <dgm:param type="txAnchorVert" val="mid"/>
                <dgm:param type="txAnchorHorzCh" val="ctr"/>
                <dgm:param type="parTxRTLAlign" val="l"/>
              </dgm:alg>
              <dgm:shape xmlns:r="http://schemas.openxmlformats.org/officeDocument/2006/relationships" type="ellipse" r:blip="">
                <dgm:adjLst/>
              </dgm:shape>
              <dgm:constrLst>
                <dgm:constr type="w" refType="h" op="equ"/>
                <dgm:constr type="primFontSz" val="60"/>
                <dgm:constr type="tMarg" refType="w" fact="0.11"/>
                <dgm:constr type="lMarg" refType="w" fact="0.11"/>
                <dgm:constr type="rMarg" refType="w" fact="0.11"/>
                <dgm:constr type="bMarg" refType="w" fact="0.11"/>
              </dgm:constrLst>
              <dgm:ruleLst>
                <dgm:rule type="primFontSz" val="14" fact="NaN" max="NaN"/>
              </dgm:ruleLst>
            </dgm:layoutNode>
            <dgm:layoutNode name="spacerBetweenCircleAndCallout">
              <dgm:varLst/>
              <dgm:presOf/>
              <dgm:alg type="sp"/>
              <dgm:shape xmlns:r="http://schemas.openxmlformats.org/officeDocument/2006/relationships" r:blip="">
                <dgm:adjLst/>
              </dgm:shape>
              <dgm:constrLst/>
              <dgm:ruleLst/>
            </dgm:layoutNode>
          </dgm:forEach>
          <dgm:presOf/>
          <dgm:ruleLst/>
        </dgm:layoutNode>
        <dgm:layoutNode name="nodeText" styleLbl="alignAccFollowNode1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upArrowCallout" r:blip="">
            <dgm:adjLst>
              <dgm:adj idx="1" val="0.5"/>
              <dgm:adj idx="2" val="0.2"/>
              <dgm:adj idx="3" val="0.2"/>
              <dgm:adj idx="4" val="1"/>
            </dgm:adjLst>
          </dgm:shape>
          <dgm:presOf axis="desOrSelf" ptType="node"/>
          <dgm:constrLst>
            <dgm:constr type="secFontSz" val="16"/>
            <dgm:constr type="primFontSz" val="26"/>
            <dgm:constr type="h"/>
            <dgm:constr type="tMarg" val="13"/>
            <dgm:constr type="lMarg" refType="w" fact="0.2236"/>
            <dgm:constr type="rMarg" refType="w" fact="0.2236"/>
            <dgm:constr type="bMarg" val="13"/>
          </dgm:constrLst>
          <dgm:ruleLst>
            <dgm:rule type="secFontSz" val="11" fact="NaN" max="NaN"/>
            <dgm:rule type="primFontSz" val="11" fact="NaN" max="NaN"/>
            <dgm:rule type="h" val="INF" fact="NaN" max="NaN"/>
          </dgm:ruleLst>
        </dgm:layoutNode>
      </dgm:layoutNode>
      <dgm:forEach name="sibTransForEach" axis="followSib" ptType="sibTrans" cnt="1">
        <dgm:layoutNode name="sibTransComposite" styleLbl="alignAccFollowNode1">
          <dgm:alg type="sp"/>
          <dgm:shape xmlns:r="http://schemas.openxmlformats.org/officeDocument/2006/relationships" r:blip="">
            <dgm:adjLst/>
          </dgm:shape>
          <dgm:ruleLst/>
        </dgm:layoutNode>
        <dgm:ruleLst>
          <dgm:rule type="h" val="INF" fact="NaN" max="NaN"/>
        </dgm:ruleLst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0">
            <a:buAutoNum type="arabicParenBoth"/>
          </dgm1611:buPr>
        </dgm1611:autoBuNodeInfo>
      </dgm1611:autoBuNodeInfoLst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6/7/layout/BasicLinearProcessNumbered">
  <dgm:title val="Basic Linear Process Numbered"/>
  <dgm:desc val="Used to show a progression; a timeline; sequential steps in a task, process, or workflow; or to emphasize movement or direction. Automatic numbers have been introduced to show the steps of the process which appears in a circle. Level 1 and Level 2 text appear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1"/>
      <dgm:constr type="primFontSz" for="des" forName="sibTransNodeCircle" op="equ"/>
      <dgm:constr type="primFontSz" for="des" forName="nodeText" op="equ"/>
      <dgm:constr type="h" for="des" forName="sibTransNodeCircle" op="equ"/>
      <dgm:constr type="w" for="des" forName="sibTransNodeCircle" op="equ"/>
    </dgm:constrLst>
    <dgm:ruleLst>
      <dgm:rule type="h" val="NaN" fact="1.2" max="NaN"/>
    </dgm:ruleLst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4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h" for="ch" forName="sibTransNodeCircle" refType="h" refFor="ch" refForName="bgRect" fact="0.3"/>
          <dgm:constr type="w" for="ch" forName="sibTransNodeCircle" refType="h" refFor="ch" refForName="sibTransNodeCircle"/>
          <dgm:constr type="ctrX" for="ch" forName="sibTransNodeCircle" refType="w" fact="0.5"/>
          <dgm:constr type="ctrY" for="ch" forName="sibTransNodeCircle" refType="h" fact="0.25"/>
          <dgm:constr type="r" for="ch" forName="nodeText" refType="r" refFor="ch" refForName="bgRect"/>
          <dgm:constr type="h" for="ch" forName="nodeText" refType="h" refFor="ch" refForName="bgRect" fact="0.6"/>
          <dgm:constr type="t" for="ch" forName="nodeText" refType="h" refFor="ch" refForName="bgRect" fact="0.38"/>
          <dgm:constr type="b" for="ch" forName="bottomLine" refType="b" refFor="ch" refForName="bgRect"/>
          <dgm:constr type="w" for="ch" forName="bottomLine" refType="w" refFor="ch" refForName="bgRect"/>
          <dgm:constr type="h" for="ch" forName="bottomLine" val="0.002"/>
        </dgm:constrLst>
        <dgm:ruleLst/>
        <dgm:layoutNode name="bgRect" styleLbl="bgAccFollowNode1">
          <dgm:alg type="sp"/>
          <dgm:shape xmlns:r="http://schemas.openxmlformats.org/officeDocument/2006/relationships" type="rect" r:blip="">
            <dgm:adjLst/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Circle" styleLbl="alignNode1">
            <dgm:varLst>
              <dgm:chMax val="0"/>
              <dgm:bulletEnabled/>
            </dgm:varLst>
            <dgm:presOf axis="self" ptType="sibTrans"/>
            <dgm:alg type="tx">
              <dgm:param type="txAnchorVert" val="mid"/>
              <dgm:param type="txAnchorHorzCh" val="ctr"/>
            </dgm:alg>
            <dgm:shape xmlns:r="http://schemas.openxmlformats.org/officeDocument/2006/relationships" type="ellipse" r:blip="">
              <dgm:adjLst/>
            </dgm:shape>
            <dgm:constrLst>
              <dgm:constr type="w" refType="h" op="lte"/>
              <dgm:constr type="primFontSz" val="48"/>
              <dgm:constr type="tMarg" val="1"/>
              <dgm:constr type="lMarg" refType="w" fact="0.221"/>
              <dgm:constr type="rMarg" refType="w" fact="0.221"/>
              <dgm:constr type="bMarg" val="1"/>
            </dgm:constrLst>
            <dgm:ruleLst>
              <dgm:rule type="primFontSz" val="14" fact="NaN" max="NaN"/>
            </dgm:ruleLst>
          </dgm:layoutNode>
        </dgm:forEach>
        <dgm:layoutNode name="bottomLine" styleLbl="alignNode1">
          <dgm:varLst/>
          <dgm:presOf/>
          <dgm:alg type="sp"/>
          <dgm:shape xmlns:r="http://schemas.openxmlformats.org/officeDocument/2006/relationships" type="rect" r:blip="">
            <dgm:adjLst/>
          </dgm:shape>
          <dgm:constrLst/>
          <dgm:ruleLst/>
        </dgm:layoutNode>
        <dgm:layoutNode name="nodeText" styleLbl="bgAccFollow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-1" hideGeom="1">
            <dgm:adjLst/>
          </dgm:shape>
          <dgm:presOf axis="desOrSelf" ptType="node"/>
          <dgm:constrLst>
            <dgm:constr type="primFontSz" val="26"/>
            <dgm:constr type="tMarg" val="26"/>
            <dgm:constr type="lMarg" refType="w" fact="0.221"/>
            <dgm:constr type="rMarg" refType="w" fact="0.221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0">
            <a:buAutoNum type="arabicParenBoth"/>
          </dgm1611:buPr>
        </dgm1611:autoBuNodeInfo>
      </dgm1611:autoBuNodeInfoLst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E331D-74D4-4AF8-8508-0D0AB092F7FC}" type="datetimeFigureOut">
              <a:rPr lang="en-US" smtClean="0"/>
              <a:t>11/21/2017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3808B-2C74-4CF4-846B-4669A335F0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728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E331D-74D4-4AF8-8508-0D0AB092F7FC}" type="datetimeFigureOut">
              <a:rPr lang="en-US" smtClean="0"/>
              <a:t>11/21/2017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3808B-2C74-4CF4-846B-4669A335F0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4551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E331D-74D4-4AF8-8508-0D0AB092F7FC}" type="datetimeFigureOut">
              <a:rPr lang="en-US" smtClean="0"/>
              <a:t>11/21/2017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3808B-2C74-4CF4-846B-4669A335F0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9139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E331D-74D4-4AF8-8508-0D0AB092F7FC}" type="datetimeFigureOut">
              <a:rPr lang="en-US" smtClean="0"/>
              <a:t>11/21/2017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3808B-2C74-4CF4-846B-4669A335F0DF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547435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E331D-74D4-4AF8-8508-0D0AB092F7FC}" type="datetimeFigureOut">
              <a:rPr lang="en-US" smtClean="0"/>
              <a:t>11/21/2017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3808B-2C74-4CF4-846B-4669A335F0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9665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E331D-74D4-4AF8-8508-0D0AB092F7FC}" type="datetimeFigureOut">
              <a:rPr lang="en-US" smtClean="0"/>
              <a:t>11/21/2017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3808B-2C74-4CF4-846B-4669A335F0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0545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E331D-74D4-4AF8-8508-0D0AB092F7FC}" type="datetimeFigureOut">
              <a:rPr lang="en-US" smtClean="0"/>
              <a:t>11/21/2017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3808B-2C74-4CF4-846B-4669A335F0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3446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E331D-74D4-4AF8-8508-0D0AB092F7FC}" type="datetimeFigureOut">
              <a:rPr lang="en-US" smtClean="0"/>
              <a:t>11/21/2017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3808B-2C74-4CF4-846B-4669A335F0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1379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E331D-74D4-4AF8-8508-0D0AB092F7FC}" type="datetimeFigureOut">
              <a:rPr lang="en-US" smtClean="0"/>
              <a:t>11/21/2017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3808B-2C74-4CF4-846B-4669A335F0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903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E331D-74D4-4AF8-8508-0D0AB092F7FC}" type="datetimeFigureOut">
              <a:rPr lang="en-US" smtClean="0"/>
              <a:t>11/21/2017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3808B-2C74-4CF4-846B-4669A335F0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603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E331D-74D4-4AF8-8508-0D0AB092F7FC}" type="datetimeFigureOut">
              <a:rPr lang="en-US" smtClean="0"/>
              <a:t>11/21/2017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3808B-2C74-4CF4-846B-4669A335F0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9514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E331D-74D4-4AF8-8508-0D0AB092F7FC}" type="datetimeFigureOut">
              <a:rPr lang="en-US" smtClean="0"/>
              <a:t>11/21/2017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3808B-2C74-4CF4-846B-4669A335F0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625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E331D-74D4-4AF8-8508-0D0AB092F7FC}" type="datetimeFigureOut">
              <a:rPr lang="en-US" smtClean="0"/>
              <a:t>11/21/2017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3808B-2C74-4CF4-846B-4669A335F0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1729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E331D-74D4-4AF8-8508-0D0AB092F7FC}" type="datetimeFigureOut">
              <a:rPr lang="en-US" smtClean="0"/>
              <a:t>11/21/2017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3808B-2C74-4CF4-846B-4669A335F0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8243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E331D-74D4-4AF8-8508-0D0AB092F7FC}" type="datetimeFigureOut">
              <a:rPr lang="en-US" smtClean="0"/>
              <a:t>11/21/2017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3808B-2C74-4CF4-846B-4669A335F0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27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E331D-74D4-4AF8-8508-0D0AB092F7FC}" type="datetimeFigureOut">
              <a:rPr lang="en-US" smtClean="0"/>
              <a:t>11/21/2017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3808B-2C74-4CF4-846B-4669A335F0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0090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E331D-74D4-4AF8-8508-0D0AB092F7FC}" type="datetimeFigureOut">
              <a:rPr lang="en-US" smtClean="0"/>
              <a:t>11/21/2017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3808B-2C74-4CF4-846B-4669A335F0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189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468E331D-74D4-4AF8-8508-0D0AB092F7FC}" type="datetimeFigureOut">
              <a:rPr lang="en-US" smtClean="0"/>
              <a:t>11/21/2017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D363808B-2C74-4CF4-846B-4669A335F0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42266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  <a:extLst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ounded Rectangle 12">
            <a:extLst>
              <a:ext uri="{FF2B5EF4-FFF2-40B4-BE49-F238E27FC236}">
                <a16:creationId xmlns:a16="http://schemas.microsoft.com/office/drawing/2014/main" id="{D2A43A77-DE8F-41BD-950B-368CBC55ED28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25092" y="645981"/>
            <a:ext cx="7923754" cy="3048394"/>
          </a:xfrm>
          <a:prstGeom prst="roundRect">
            <a:avLst>
              <a:gd name="adj" fmla="val 2028"/>
            </a:avLst>
          </a:prstGeom>
          <a:solidFill>
            <a:schemeClr val="tx1"/>
          </a:solidFill>
          <a:ln>
            <a:solidFill>
              <a:schemeClr val="accent1">
                <a:shade val="50000"/>
              </a:schemeClr>
            </a:solidFill>
          </a:ln>
          <a:effectLst>
            <a:innerShdw blurRad="127000" dist="12700">
              <a:prstClr val="black"/>
            </a:innerShdw>
            <a:reflection blurRad="6350" stA="52000" endA="300" endPos="20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D33E967-1483-4BF3-B563-2F87436B69B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89" t="16920" r="1" b="2425"/>
          <a:stretch/>
        </p:blipFill>
        <p:spPr>
          <a:xfrm>
            <a:off x="3646824" y="1191625"/>
            <a:ext cx="3479278" cy="1957106"/>
          </a:xfrm>
          <a:prstGeom prst="rect">
            <a:avLst/>
          </a:prstGeom>
        </p:spPr>
      </p:pic>
      <p:pic>
        <p:nvPicPr>
          <p:cNvPr id="6" name="Picture 3" descr="Logos">
            <a:extLst>
              <a:ext uri="{FF2B5EF4-FFF2-40B4-BE49-F238E27FC236}">
                <a16:creationId xmlns:a16="http://schemas.microsoft.com/office/drawing/2014/main" id="{B1DAC990-1D66-48F5-B5DE-730C79CFC3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7835" y="1753685"/>
            <a:ext cx="3507320" cy="832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E1D77EB-894B-44C2-AB87-7A7B4DAD88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24232" y="4464028"/>
            <a:ext cx="10429568" cy="1641490"/>
          </a:xfrm>
        </p:spPr>
        <p:txBody>
          <a:bodyPr wrap="square">
            <a:normAutofit/>
          </a:bodyPr>
          <a:lstStyle/>
          <a:p>
            <a:r>
              <a:rPr lang="en-US" sz="6000"/>
              <a:t>Effective Compliance </a:t>
            </a:r>
            <a:r>
              <a:rPr lang="en-US" sz="6000" err="1"/>
              <a:t>Programme</a:t>
            </a:r>
            <a:endParaRPr lang="en-US" sz="600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753CA4-428C-442E-8887-3CC5148488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24232" y="3786809"/>
            <a:ext cx="10429567" cy="661591"/>
          </a:xfrm>
        </p:spPr>
        <p:txBody>
          <a:bodyPr>
            <a:normAutofit/>
          </a:bodyPr>
          <a:lstStyle/>
          <a:p>
            <a:r>
              <a:rPr lang="en-US" sz="1500"/>
              <a:t>Alain E. Lapon </a:t>
            </a:r>
          </a:p>
          <a:p>
            <a:r>
              <a:rPr lang="en-US" sz="1500"/>
              <a:t>Skopje, 21 November 2017</a:t>
            </a:r>
          </a:p>
        </p:txBody>
      </p:sp>
    </p:spTree>
    <p:extLst>
      <p:ext uri="{BB962C8B-B14F-4D97-AF65-F5344CB8AC3E}">
        <p14:creationId xmlns:p14="http://schemas.microsoft.com/office/powerpoint/2010/main" val="11456502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  <a:extLst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4">
            <a:extLst>
              <a:ext uri="{FF2B5EF4-FFF2-40B4-BE49-F238E27FC236}">
                <a16:creationId xmlns:a16="http://schemas.microsoft.com/office/drawing/2014/main" id="{20835C8B-C315-4F68-87CD-0B71798C517B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68"/>
          <a:stretch/>
        </p:blipFill>
        <p:spPr>
          <a:xfrm>
            <a:off x="4636008" y="10"/>
            <a:ext cx="7555992" cy="6857990"/>
          </a:xfrm>
          <a:prstGeom prst="rect">
            <a:avLst/>
          </a:prstGeom>
        </p:spPr>
      </p:pic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8D77D416-66F5-413A-9B46-6289471B36B6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36008" cy="6858000"/>
          </a:xfrm>
          <a:prstGeom prst="rect">
            <a:avLst/>
          </a:prstGeom>
          <a:ln>
            <a:noFill/>
          </a:ln>
          <a:effectLst>
            <a:outerShdw blurRad="139700" dist="508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3" descr="Logos">
            <a:extLst>
              <a:ext uri="{FF2B5EF4-FFF2-40B4-BE49-F238E27FC236}">
                <a16:creationId xmlns:a16="http://schemas.microsoft.com/office/drawing/2014/main" id="{391430B3-6F16-4900-9A8B-F17EE2BF0A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250" y="5681494"/>
            <a:ext cx="3519950" cy="835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343012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  <a:extLst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1FCCE20-1E4F-44FF-87B4-379D391A2D12}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055580" y="2032907"/>
            <a:ext cx="0" cy="27921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32D9EF9-7B1C-4784-8E88-8240081329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77313" y="687388"/>
            <a:ext cx="6290687" cy="5483225"/>
          </a:xfrm>
          <a:effectLst/>
        </p:spPr>
        <p:txBody>
          <a:bodyPr vert="horz" wrap="square" lIns="91440" tIns="45720" rIns="91440" bIns="45720" rtlCol="0" anchor="ctr">
            <a:normAutofit/>
          </a:bodyPr>
          <a:lstStyle/>
          <a:p>
            <a:r>
              <a:rPr lang="en-US" sz="7200" spc="-300" dirty="0">
                <a:solidFill>
                  <a:schemeClr val="tx1">
                    <a:lumMod val="95000"/>
                  </a:schemeClr>
                </a:soli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</a:rPr>
              <a:t>Internal Export Control System</a:t>
            </a:r>
          </a:p>
        </p:txBody>
      </p:sp>
    </p:spTree>
    <p:extLst>
      <p:ext uri="{BB962C8B-B14F-4D97-AF65-F5344CB8AC3E}">
        <p14:creationId xmlns:p14="http://schemas.microsoft.com/office/powerpoint/2010/main" val="9553424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  <a:extLst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1FCCE20-1E4F-44FF-87B4-379D391A2D12}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32907"/>
            <a:ext cx="0" cy="2792186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44A39ECF-0FA6-4EC0-ACAA-BD28FD8998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15786"/>
            <a:ext cx="3473851" cy="4626428"/>
          </a:xfrm>
          <a:effectLst/>
        </p:spPr>
        <p:txBody>
          <a:bodyPr anchor="ctr">
            <a:normAutofit/>
          </a:bodyPr>
          <a:lstStyle/>
          <a:p>
            <a:pPr algn="r"/>
            <a:r>
              <a:rPr lang="en-US" sz="4000">
                <a:solidFill>
                  <a:schemeClr val="tx1">
                    <a:lumMod val="95000"/>
                  </a:schemeClr>
                </a:solidFill>
              </a:rPr>
              <a:t>Cooperation and Collaboration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21F40F5-9653-4B97-A12F-6035D19B621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69218129"/>
              </p:ext>
            </p:extLst>
          </p:nvPr>
        </p:nvGraphicFramePr>
        <p:xfrm>
          <a:off x="4995863" y="1116013"/>
          <a:ext cx="5715000" cy="4625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2444227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  <a:extLst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27845E-9C7E-4C05-89CE-4215829228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>
                <a:solidFill>
                  <a:schemeClr val="tx1"/>
                </a:solidFill>
              </a:rPr>
              <a:t>Reasons</a:t>
            </a:r>
          </a:p>
        </p:txBody>
      </p:sp>
      <p:graphicFrame>
        <p:nvGraphicFramePr>
          <p:cNvPr id="7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08976095"/>
              </p:ext>
            </p:extLst>
          </p:nvPr>
        </p:nvGraphicFramePr>
        <p:xfrm>
          <a:off x="979488" y="1825625"/>
          <a:ext cx="10233025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0984672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  <a:extLst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5D3C5E-F42C-46D4-8053-F1C4672D18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>
                <a:solidFill>
                  <a:schemeClr val="tx1"/>
                </a:solidFill>
              </a:rPr>
              <a:t>Duties and responsibilities</a:t>
            </a:r>
          </a:p>
        </p:txBody>
      </p:sp>
      <p:graphicFrame>
        <p:nvGraphicFramePr>
          <p:cNvPr id="5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49205051"/>
              </p:ext>
            </p:extLst>
          </p:nvPr>
        </p:nvGraphicFramePr>
        <p:xfrm>
          <a:off x="979488" y="1825625"/>
          <a:ext cx="10233025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9699137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  <a:extLst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ADC067-FA0A-4BF8-A576-EFC649EA93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>
                <a:solidFill>
                  <a:schemeClr val="tx1"/>
                </a:solidFill>
              </a:rPr>
              <a:t>ICP Criteria</a:t>
            </a:r>
          </a:p>
        </p:txBody>
      </p:sp>
      <p:graphicFrame>
        <p:nvGraphicFramePr>
          <p:cNvPr id="5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4169520"/>
              </p:ext>
            </p:extLst>
          </p:nvPr>
        </p:nvGraphicFramePr>
        <p:xfrm>
          <a:off x="979488" y="1825625"/>
          <a:ext cx="10233025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2739718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  <a:extLst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9">
            <a:extLst>
              <a:ext uri="{FF2B5EF4-FFF2-40B4-BE49-F238E27FC236}">
                <a16:creationId xmlns:a16="http://schemas.microsoft.com/office/drawing/2014/main" id="{619B3503-D505-49AA-97C1-B299D58DB436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67746" y="0"/>
            <a:ext cx="8124253" cy="6858000"/>
          </a:xfrm>
          <a:prstGeom prst="rect">
            <a:avLst/>
          </a:prstGeom>
          <a:solidFill>
            <a:schemeClr val="bg1">
              <a:alpha val="20000"/>
            </a:schemeClr>
          </a:solidFill>
          <a:ln>
            <a:noFill/>
          </a:ln>
          <a:effectLst>
            <a:innerShdw blurRad="139700" dist="50800" dir="5400000">
              <a:prstClr val="black">
                <a:alpha val="2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5" name="Rectangle 11">
            <a:extLst>
              <a:ext uri="{FF2B5EF4-FFF2-40B4-BE49-F238E27FC236}">
                <a16:creationId xmlns:a16="http://schemas.microsoft.com/office/drawing/2014/main" id="{E39A2319-946A-4C65-9B7C-1F86E9B1B57C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4067747" cy="6857996"/>
          </a:xfrm>
          <a:prstGeom prst="rect">
            <a:avLst/>
          </a:prstGeom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C119F3A-3A36-4CBF-94C5-14ABC7B449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889" y="1349680"/>
            <a:ext cx="2931320" cy="4449541"/>
          </a:xfrm>
        </p:spPr>
        <p:txBody>
          <a:bodyPr anchor="t">
            <a:normAutofit/>
          </a:bodyPr>
          <a:lstStyle/>
          <a:p>
            <a:r>
              <a:rPr lang="en-US" sz="4100">
                <a:solidFill>
                  <a:schemeClr val="tx1"/>
                </a:solidFill>
              </a:rPr>
              <a:t>Risk assessment and WARNINGS</a:t>
            </a:r>
          </a:p>
        </p:txBody>
      </p:sp>
      <p:graphicFrame>
        <p:nvGraphicFramePr>
          <p:cNvPr id="16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91587452"/>
              </p:ext>
            </p:extLst>
          </p:nvPr>
        </p:nvGraphicFramePr>
        <p:xfrm>
          <a:off x="4662106" y="640075"/>
          <a:ext cx="6912245" cy="55368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734502502"/>
      </p:ext>
    </p:extLst>
  </p:cSld>
  <p:clrMapOvr>
    <a:masterClrMapping/>
  </p:clrMapOvr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67</TotalTime>
  <Words>127</Words>
  <Application>Microsoft Office PowerPoint</Application>
  <PresentationFormat>Widescreen</PresentationFormat>
  <Paragraphs>41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Corbel</vt:lpstr>
      <vt:lpstr>Depth</vt:lpstr>
      <vt:lpstr>Effective Compliance Programme</vt:lpstr>
      <vt:lpstr>PowerPoint Presentation</vt:lpstr>
      <vt:lpstr>Internal Export Control System</vt:lpstr>
      <vt:lpstr>Cooperation and Collaboration</vt:lpstr>
      <vt:lpstr>Reasons</vt:lpstr>
      <vt:lpstr>Duties and responsibilities</vt:lpstr>
      <vt:lpstr>ICP Criteria</vt:lpstr>
      <vt:lpstr>Risk assessment and WARNINGS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Effective Compliance Programme</dc:title>
  <dc:creator>Alain Lapon</dc:creator>
  <cp:lastModifiedBy>Alain Lapon</cp:lastModifiedBy>
  <cp:revision>11</cp:revision>
  <dcterms:created xsi:type="dcterms:W3CDTF">2017-11-18T05:45:43Z</dcterms:created>
  <dcterms:modified xsi:type="dcterms:W3CDTF">2017-11-21T06:35:55Z</dcterms:modified>
</cp:coreProperties>
</file>