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68" r:id="rId2"/>
    <p:sldId id="269" r:id="rId3"/>
    <p:sldId id="270" r:id="rId4"/>
    <p:sldId id="267" r:id="rId5"/>
    <p:sldId id="271" r:id="rId6"/>
    <p:sldId id="272" r:id="rId7"/>
    <p:sldId id="275" r:id="rId8"/>
    <p:sldId id="276" r:id="rId9"/>
    <p:sldId id="273" r:id="rId10"/>
    <p:sldId id="274" r:id="rId11"/>
    <p:sldId id="280" r:id="rId12"/>
    <p:sldId id="281" r:id="rId13"/>
    <p:sldId id="282" r:id="rId14"/>
    <p:sldId id="278" r:id="rId15"/>
    <p:sldId id="283" r:id="rId16"/>
    <p:sldId id="284" r:id="rId17"/>
    <p:sldId id="285" r:id="rId18"/>
    <p:sldId id="277" r:id="rId19"/>
    <p:sldId id="286" r:id="rId20"/>
    <p:sldId id="279" r:id="rId21"/>
    <p:sldId id="256" r:id="rId22"/>
    <p:sldId id="260" r:id="rId23"/>
    <p:sldId id="257" r:id="rId24"/>
    <p:sldId id="258" r:id="rId25"/>
    <p:sldId id="259" r:id="rId26"/>
    <p:sldId id="263" r:id="rId27"/>
    <p:sldId id="266" r:id="rId28"/>
    <p:sldId id="264" r:id="rId29"/>
    <p:sldId id="265" r:id="rId30"/>
    <p:sldId id="261" r:id="rId31"/>
    <p:sldId id="262"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6" d="100"/>
          <a:sy n="66" d="100"/>
        </p:scale>
        <p:origin x="679"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0.xml.rels><?xml version="1.0" encoding="UTF-8" standalone="yes"?>
<Relationships xmlns="http://schemas.openxmlformats.org/package/2006/relationships"><Relationship Id="rId1" Type="http://schemas.openxmlformats.org/officeDocument/2006/relationships/hyperlink" Target="http://eur-lex.europa.eu/legal-content/EN/TXT/?uri=uriserv:OJ.L_.2017.137.01.0022.01.ENG"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eur-lex.europa.eu/legal-content/EN/TXT/?uri=uriserv:OJ.L_.2017.137.01.0022.01.ENG"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484B6-4133-42DE-AF2A-3C1B127F37E2}" type="doc">
      <dgm:prSet loTypeId="urn:microsoft.com/office/officeart/2005/8/layout/cycle6" loCatId="Inbox" qsTypeId="urn:microsoft.com/office/officeart/2005/8/quickstyle/simple5" qsCatId="simple" csTypeId="urn:microsoft.com/office/officeart/2005/8/colors/colorful4" csCatId="colorful" phldr="1"/>
      <dgm:spPr/>
      <dgm:t>
        <a:bodyPr/>
        <a:lstStyle/>
        <a:p>
          <a:endParaRPr lang="en-US"/>
        </a:p>
      </dgm:t>
    </dgm:pt>
    <dgm:pt modelId="{CCB03814-9983-4B93-BAF1-72730DC0F366}">
      <dgm:prSet/>
      <dgm:spPr/>
      <dgm:t>
        <a:bodyPr/>
        <a:lstStyle/>
        <a:p>
          <a:r>
            <a:rPr lang="en-US" dirty="0"/>
            <a:t>CONVERSION:</a:t>
          </a:r>
        </a:p>
        <a:p>
          <a:r>
            <a:rPr lang="en-US" dirty="0"/>
            <a:t>Can be used both ways?</a:t>
          </a:r>
        </a:p>
      </dgm:t>
    </dgm:pt>
    <dgm:pt modelId="{3A4E9997-A9D2-4F5F-96B3-088228BB295C}" type="parTrans" cxnId="{EF2834E1-08CF-4210-8C8C-985DF556DBA3}">
      <dgm:prSet/>
      <dgm:spPr/>
      <dgm:t>
        <a:bodyPr/>
        <a:lstStyle/>
        <a:p>
          <a:endParaRPr lang="en-US"/>
        </a:p>
      </dgm:t>
    </dgm:pt>
    <dgm:pt modelId="{295B553B-ABFD-4F8D-9C7A-347E5C12BDD8}" type="sibTrans" cxnId="{EF2834E1-08CF-4210-8C8C-985DF556DBA3}">
      <dgm:prSet/>
      <dgm:spPr/>
      <dgm:t>
        <a:bodyPr/>
        <a:lstStyle/>
        <a:p>
          <a:endParaRPr lang="en-US"/>
        </a:p>
      </dgm:t>
    </dgm:pt>
    <dgm:pt modelId="{70C2F7F9-0870-4620-820E-D572222109C5}">
      <dgm:prSet/>
      <dgm:spPr/>
      <dgm:t>
        <a:bodyPr/>
        <a:lstStyle/>
        <a:p>
          <a:r>
            <a:rPr lang="en-US" dirty="0"/>
            <a:t>MODIFICATION:</a:t>
          </a:r>
        </a:p>
        <a:p>
          <a:r>
            <a:rPr lang="en-US" dirty="0"/>
            <a:t>?</a:t>
          </a:r>
        </a:p>
      </dgm:t>
    </dgm:pt>
    <dgm:pt modelId="{F08544C4-B459-4580-A794-FE5C28B6D86D}" type="parTrans" cxnId="{AB7EC191-5B4D-4510-8F68-F5CADC08803F}">
      <dgm:prSet/>
      <dgm:spPr/>
      <dgm:t>
        <a:bodyPr/>
        <a:lstStyle/>
        <a:p>
          <a:endParaRPr lang="en-US"/>
        </a:p>
      </dgm:t>
    </dgm:pt>
    <dgm:pt modelId="{0C155783-F07A-4A5C-9008-CFA67A1614C1}" type="sibTrans" cxnId="{AB7EC191-5B4D-4510-8F68-F5CADC08803F}">
      <dgm:prSet/>
      <dgm:spPr/>
      <dgm:t>
        <a:bodyPr/>
        <a:lstStyle/>
        <a:p>
          <a:endParaRPr lang="en-US"/>
        </a:p>
      </dgm:t>
    </dgm:pt>
    <dgm:pt modelId="{FF9D8082-CD46-4780-AC9D-F615D61947C8}" type="pres">
      <dgm:prSet presAssocID="{976484B6-4133-42DE-AF2A-3C1B127F37E2}" presName="cycle" presStyleCnt="0">
        <dgm:presLayoutVars>
          <dgm:dir/>
          <dgm:resizeHandles val="exact"/>
        </dgm:presLayoutVars>
      </dgm:prSet>
      <dgm:spPr/>
    </dgm:pt>
    <dgm:pt modelId="{F259D5FB-8A80-4333-8819-DF926C572ACC}" type="pres">
      <dgm:prSet presAssocID="{CCB03814-9983-4B93-BAF1-72730DC0F366}" presName="node" presStyleLbl="node1" presStyleIdx="0" presStyleCnt="2" custRadScaleRad="98426">
        <dgm:presLayoutVars>
          <dgm:bulletEnabled val="1"/>
        </dgm:presLayoutVars>
      </dgm:prSet>
      <dgm:spPr/>
    </dgm:pt>
    <dgm:pt modelId="{E2C5327D-2D07-435D-B5AA-7F034C54C500}" type="pres">
      <dgm:prSet presAssocID="{CCB03814-9983-4B93-BAF1-72730DC0F366}" presName="spNode" presStyleCnt="0"/>
      <dgm:spPr/>
    </dgm:pt>
    <dgm:pt modelId="{8357111C-C65B-4B95-B978-6591CA458751}" type="pres">
      <dgm:prSet presAssocID="{295B553B-ABFD-4F8D-9C7A-347E5C12BDD8}" presName="sibTrans" presStyleLbl="sibTrans1D1" presStyleIdx="0" presStyleCnt="2"/>
      <dgm:spPr/>
    </dgm:pt>
    <dgm:pt modelId="{BA7FB467-524E-4908-B6DD-D9C328178FFC}" type="pres">
      <dgm:prSet presAssocID="{70C2F7F9-0870-4620-820E-D572222109C5}" presName="node" presStyleLbl="node1" presStyleIdx="1" presStyleCnt="2">
        <dgm:presLayoutVars>
          <dgm:bulletEnabled val="1"/>
        </dgm:presLayoutVars>
      </dgm:prSet>
      <dgm:spPr/>
    </dgm:pt>
    <dgm:pt modelId="{FDED76C7-29EA-4BC4-8E6B-BBF6DA40E109}" type="pres">
      <dgm:prSet presAssocID="{70C2F7F9-0870-4620-820E-D572222109C5}" presName="spNode" presStyleCnt="0"/>
      <dgm:spPr/>
    </dgm:pt>
    <dgm:pt modelId="{A87AF77E-D4B8-4DBA-811B-74EB2879346B}" type="pres">
      <dgm:prSet presAssocID="{0C155783-F07A-4A5C-9008-CFA67A1614C1}" presName="sibTrans" presStyleLbl="sibTrans1D1" presStyleIdx="1" presStyleCnt="2"/>
      <dgm:spPr/>
    </dgm:pt>
  </dgm:ptLst>
  <dgm:cxnLst>
    <dgm:cxn modelId="{51E88A5D-3D6D-49D7-8326-412F49C8421D}" type="presOf" srcId="{70C2F7F9-0870-4620-820E-D572222109C5}" destId="{BA7FB467-524E-4908-B6DD-D9C328178FFC}" srcOrd="0" destOrd="0" presId="urn:microsoft.com/office/officeart/2005/8/layout/cycle6"/>
    <dgm:cxn modelId="{8D156F42-9AA5-4E8E-85A8-DD19F94B857D}" type="presOf" srcId="{295B553B-ABFD-4F8D-9C7A-347E5C12BDD8}" destId="{8357111C-C65B-4B95-B978-6591CA458751}" srcOrd="0" destOrd="0" presId="urn:microsoft.com/office/officeart/2005/8/layout/cycle6"/>
    <dgm:cxn modelId="{F9EC2E74-9F87-4304-8ED9-94141FD923C4}" type="presOf" srcId="{976484B6-4133-42DE-AF2A-3C1B127F37E2}" destId="{FF9D8082-CD46-4780-AC9D-F615D61947C8}" srcOrd="0" destOrd="0" presId="urn:microsoft.com/office/officeart/2005/8/layout/cycle6"/>
    <dgm:cxn modelId="{AB7EC191-5B4D-4510-8F68-F5CADC08803F}" srcId="{976484B6-4133-42DE-AF2A-3C1B127F37E2}" destId="{70C2F7F9-0870-4620-820E-D572222109C5}" srcOrd="1" destOrd="0" parTransId="{F08544C4-B459-4580-A794-FE5C28B6D86D}" sibTransId="{0C155783-F07A-4A5C-9008-CFA67A1614C1}"/>
    <dgm:cxn modelId="{86379CA8-00C7-41BD-AB53-54C564DB9D3F}" type="presOf" srcId="{CCB03814-9983-4B93-BAF1-72730DC0F366}" destId="{F259D5FB-8A80-4333-8819-DF926C572ACC}" srcOrd="0" destOrd="0" presId="urn:microsoft.com/office/officeart/2005/8/layout/cycle6"/>
    <dgm:cxn modelId="{EF2834E1-08CF-4210-8C8C-985DF556DBA3}" srcId="{976484B6-4133-42DE-AF2A-3C1B127F37E2}" destId="{CCB03814-9983-4B93-BAF1-72730DC0F366}" srcOrd="0" destOrd="0" parTransId="{3A4E9997-A9D2-4F5F-96B3-088228BB295C}" sibTransId="{295B553B-ABFD-4F8D-9C7A-347E5C12BDD8}"/>
    <dgm:cxn modelId="{3289E5EE-5D65-4EFC-8307-0A46CB48582C}" type="presOf" srcId="{0C155783-F07A-4A5C-9008-CFA67A1614C1}" destId="{A87AF77E-D4B8-4DBA-811B-74EB2879346B}" srcOrd="0" destOrd="0" presId="urn:microsoft.com/office/officeart/2005/8/layout/cycle6"/>
    <dgm:cxn modelId="{54A1B41A-36B6-4B67-8D98-F48D385FEFB4}" type="presParOf" srcId="{FF9D8082-CD46-4780-AC9D-F615D61947C8}" destId="{F259D5FB-8A80-4333-8819-DF926C572ACC}" srcOrd="0" destOrd="0" presId="urn:microsoft.com/office/officeart/2005/8/layout/cycle6"/>
    <dgm:cxn modelId="{D49E5ADE-7819-4953-B4B3-9CDE171BD11D}" type="presParOf" srcId="{FF9D8082-CD46-4780-AC9D-F615D61947C8}" destId="{E2C5327D-2D07-435D-B5AA-7F034C54C500}" srcOrd="1" destOrd="0" presId="urn:microsoft.com/office/officeart/2005/8/layout/cycle6"/>
    <dgm:cxn modelId="{0A8FAB73-A299-4812-A9DE-5D72DF2B9E77}" type="presParOf" srcId="{FF9D8082-CD46-4780-AC9D-F615D61947C8}" destId="{8357111C-C65B-4B95-B978-6591CA458751}" srcOrd="2" destOrd="0" presId="urn:microsoft.com/office/officeart/2005/8/layout/cycle6"/>
    <dgm:cxn modelId="{8FD7F260-F366-4292-B931-F4E71C5A64C6}" type="presParOf" srcId="{FF9D8082-CD46-4780-AC9D-F615D61947C8}" destId="{BA7FB467-524E-4908-B6DD-D9C328178FFC}" srcOrd="3" destOrd="0" presId="urn:microsoft.com/office/officeart/2005/8/layout/cycle6"/>
    <dgm:cxn modelId="{FA6B872C-25CB-43AB-A0B2-C026DD21D86D}" type="presParOf" srcId="{FF9D8082-CD46-4780-AC9D-F615D61947C8}" destId="{FDED76C7-29EA-4BC4-8E6B-BBF6DA40E109}" srcOrd="4" destOrd="0" presId="urn:microsoft.com/office/officeart/2005/8/layout/cycle6"/>
    <dgm:cxn modelId="{752786ED-EF06-454B-AE6B-55436ACA76FD}" type="presParOf" srcId="{FF9D8082-CD46-4780-AC9D-F615D61947C8}" destId="{A87AF77E-D4B8-4DBA-811B-74EB2879346B}"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071B84-75DA-4236-9303-79FCCAF6B627}" type="doc">
      <dgm:prSet loTypeId="urn:microsoft.com/office/officeart/2005/8/layout/process2" loCatId="Inbox" qsTypeId="urn:microsoft.com/office/officeart/2005/8/quickstyle/simple4" qsCatId="simple" csTypeId="urn:microsoft.com/office/officeart/2005/8/colors/accent5_3" csCatId="accent5" phldr="1"/>
      <dgm:spPr/>
      <dgm:t>
        <a:bodyPr/>
        <a:lstStyle/>
        <a:p>
          <a:endParaRPr lang="en-US"/>
        </a:p>
      </dgm:t>
    </dgm:pt>
    <dgm:pt modelId="{473CD244-D39F-43B0-B43D-D0D8BD7515A8}">
      <dgm:prSet custT="1"/>
      <dgm:spPr/>
      <dgm:t>
        <a:bodyPr/>
        <a:lstStyle/>
        <a:p>
          <a:r>
            <a:rPr lang="en-US" sz="1000" dirty="0"/>
            <a:t>The implementing acts referred to in paragraph 2 </a:t>
          </a:r>
          <a:r>
            <a:rPr lang="en-US" sz="1000" b="1" u="sng" dirty="0"/>
            <a:t>shall not apply to firearms deactivated prior to the date of application </a:t>
          </a:r>
          <a:r>
            <a:rPr lang="en-US" sz="1000" dirty="0"/>
            <a:t>of those implementing acts </a:t>
          </a:r>
          <a:r>
            <a:rPr lang="en-US" sz="1000" b="1" u="sng" dirty="0"/>
            <a:t>unless those firearms are transferred to another Member State or placed on the market subsequent to that date</a:t>
          </a:r>
          <a:r>
            <a:rPr lang="en-US" sz="1000" dirty="0"/>
            <a:t>.</a:t>
          </a:r>
        </a:p>
      </dgm:t>
    </dgm:pt>
    <dgm:pt modelId="{859AF011-FE71-4270-A431-D73A9BF101E8}" type="parTrans" cxnId="{C8E7BAAA-3130-4189-8D68-E83A29BACF53}">
      <dgm:prSet/>
      <dgm:spPr/>
      <dgm:t>
        <a:bodyPr/>
        <a:lstStyle/>
        <a:p>
          <a:endParaRPr lang="en-US" sz="1000"/>
        </a:p>
      </dgm:t>
    </dgm:pt>
    <dgm:pt modelId="{5648FFC2-644F-43B1-A585-5D42958F6D22}" type="sibTrans" cxnId="{C8E7BAAA-3130-4189-8D68-E83A29BACF53}">
      <dgm:prSet custT="1"/>
      <dgm:spPr/>
      <dgm:t>
        <a:bodyPr/>
        <a:lstStyle/>
        <a:p>
          <a:endParaRPr lang="en-US" sz="1000"/>
        </a:p>
      </dgm:t>
    </dgm:pt>
    <dgm:pt modelId="{949E87F6-9490-4B57-9DAB-107A6B342B8F}">
      <dgm:prSet custT="1"/>
      <dgm:spPr/>
      <dgm:t>
        <a:bodyPr/>
        <a:lstStyle/>
        <a:p>
          <a:r>
            <a:rPr lang="en-US" sz="1000" dirty="0"/>
            <a:t>4.   Member States may notify to the Commission within 2 months after 13 June 2017 their national deactivation standards and techniques applied before 8 April 2016, justifying the reasons for which the level of security ensured by those national deactivation standards and techniques is equivalent to that ensured by the technical specifications for deactivation of firearms set out in Annex I to Commission Implementing Regulation (EU) 2015/2403</a:t>
          </a:r>
          <a:r>
            <a:rPr lang="en-US" sz="1000" dirty="0">
              <a:hlinkClick xmlns:r="http://schemas.openxmlformats.org/officeDocument/2006/relationships" r:id="rId1"/>
            </a:rPr>
            <a:t> (*4)</a:t>
          </a:r>
          <a:r>
            <a:rPr lang="en-US" sz="1000" dirty="0"/>
            <a:t> as applicable on 8 April 2016.</a:t>
          </a:r>
        </a:p>
      </dgm:t>
    </dgm:pt>
    <dgm:pt modelId="{C2642103-A156-45E4-96C1-07D60B241B96}" type="parTrans" cxnId="{4943C35C-CCE7-41EB-8824-054AFEAA7AF3}">
      <dgm:prSet/>
      <dgm:spPr/>
      <dgm:t>
        <a:bodyPr/>
        <a:lstStyle/>
        <a:p>
          <a:endParaRPr lang="en-US" sz="1000"/>
        </a:p>
      </dgm:t>
    </dgm:pt>
    <dgm:pt modelId="{4DC11F3B-9D96-4913-B3ED-1EF3AB3782F2}" type="sibTrans" cxnId="{4943C35C-CCE7-41EB-8824-054AFEAA7AF3}">
      <dgm:prSet custT="1"/>
      <dgm:spPr/>
      <dgm:t>
        <a:bodyPr/>
        <a:lstStyle/>
        <a:p>
          <a:endParaRPr lang="en-US" sz="1000"/>
        </a:p>
      </dgm:t>
    </dgm:pt>
    <dgm:pt modelId="{CECD3983-64ED-43B9-A304-9AA56549BD7B}">
      <dgm:prSet custT="1"/>
      <dgm:spPr/>
      <dgm:t>
        <a:bodyPr/>
        <a:lstStyle/>
        <a:p>
          <a:r>
            <a:rPr lang="en-US" sz="1000" dirty="0"/>
            <a:t>5.   When Member States notify the Commission in accordance with paragraph 4 of this Article, the Commission shall, at the latest 12 months after notification, adopt implementing acts deciding whether the national deactivation standards and techniques thus notified ensured that firearms were deactivated with a level of security equivalent to that ensured by the technical specifications for deactivation of firearms set out in Annex I to Implementing Regulation (EU) 2015/2403 as applicable on 8 April 2016. Those implementing acts shall be adopted in accordance with the examination procedure referred to in Article 13b(2).</a:t>
          </a:r>
        </a:p>
      </dgm:t>
    </dgm:pt>
    <dgm:pt modelId="{0285E115-69D3-4ED5-95CC-1B10224F22DC}" type="parTrans" cxnId="{4D46C000-9E25-46DE-A8B8-2820C3FE3934}">
      <dgm:prSet/>
      <dgm:spPr/>
      <dgm:t>
        <a:bodyPr/>
        <a:lstStyle/>
        <a:p>
          <a:endParaRPr lang="en-US" sz="1000"/>
        </a:p>
      </dgm:t>
    </dgm:pt>
    <dgm:pt modelId="{6D4EDA23-1E93-4BE9-A0D8-5792878FAB52}" type="sibTrans" cxnId="{4D46C000-9E25-46DE-A8B8-2820C3FE3934}">
      <dgm:prSet custT="1"/>
      <dgm:spPr/>
      <dgm:t>
        <a:bodyPr/>
        <a:lstStyle/>
        <a:p>
          <a:endParaRPr lang="en-US" sz="1000"/>
        </a:p>
      </dgm:t>
    </dgm:pt>
    <dgm:pt modelId="{A00A9B29-27F4-47A8-9165-2E586A04A1DA}">
      <dgm:prSet custT="1"/>
      <dgm:spPr/>
      <dgm:t>
        <a:bodyPr/>
        <a:lstStyle/>
        <a:p>
          <a:r>
            <a:rPr lang="en-US" sz="1000" dirty="0"/>
            <a:t>6.   Until the date of application of the implementing acts referred to in paragraph 5, any firearm deactivated in accordance with the national deactivation standards and techniques applied before 8 April 2016 shall, when transferred to another Member State or placed on the market, comply with the technical specifications for deactivation of firearms set out in Annex I to Implementing Regulation (EU) 2015/2403.</a:t>
          </a:r>
        </a:p>
      </dgm:t>
    </dgm:pt>
    <dgm:pt modelId="{EB0B11A9-E09F-426C-A905-9FFF07D45182}" type="parTrans" cxnId="{D9182A89-D683-4677-8D5E-EDC5AFF1288D}">
      <dgm:prSet/>
      <dgm:spPr/>
      <dgm:t>
        <a:bodyPr/>
        <a:lstStyle/>
        <a:p>
          <a:endParaRPr lang="en-US" sz="1000"/>
        </a:p>
      </dgm:t>
    </dgm:pt>
    <dgm:pt modelId="{705C1CB5-93CE-49A1-8DFA-1B50D90C3DAB}" type="sibTrans" cxnId="{D9182A89-D683-4677-8D5E-EDC5AFF1288D}">
      <dgm:prSet custT="1"/>
      <dgm:spPr/>
      <dgm:t>
        <a:bodyPr/>
        <a:lstStyle/>
        <a:p>
          <a:endParaRPr lang="en-US" sz="1000"/>
        </a:p>
      </dgm:t>
    </dgm:pt>
    <dgm:pt modelId="{12C45D8F-06D2-403C-9BE2-D37BA7274E5D}">
      <dgm:prSet custT="1"/>
      <dgm:spPr/>
      <dgm:t>
        <a:bodyPr/>
        <a:lstStyle/>
        <a:p>
          <a:r>
            <a:rPr lang="en-US" sz="1000" dirty="0"/>
            <a:t>7.   Firearms deactivated before 8 April 2016 in accordance with the national deactivation standards and techniques that have been found to ensure a level of security equivalent to that ensured by the technical specifications for deactivation of firearms set out in Annex I to Implementing Regulation (EU) 2015/2403 as applicable on 8 April 2016 shall be considered to be deactivated firearms, including when they are transferred to another Member State or placed on the market after the date of application of the implementing acts referred to in paragraph 5.</a:t>
          </a:r>
        </a:p>
      </dgm:t>
    </dgm:pt>
    <dgm:pt modelId="{A74469BC-B485-4B23-99B2-6ADFA7BA4232}" type="parTrans" cxnId="{88631E74-627F-4219-847E-E60F238D3055}">
      <dgm:prSet/>
      <dgm:spPr/>
      <dgm:t>
        <a:bodyPr/>
        <a:lstStyle/>
        <a:p>
          <a:endParaRPr lang="en-US" sz="1000"/>
        </a:p>
      </dgm:t>
    </dgm:pt>
    <dgm:pt modelId="{1DAAADF6-BA56-415F-9820-F163BA6840B3}" type="sibTrans" cxnId="{88631E74-627F-4219-847E-E60F238D3055}">
      <dgm:prSet/>
      <dgm:spPr/>
      <dgm:t>
        <a:bodyPr/>
        <a:lstStyle/>
        <a:p>
          <a:endParaRPr lang="en-US" sz="1000"/>
        </a:p>
      </dgm:t>
    </dgm:pt>
    <dgm:pt modelId="{4F414BC9-E15E-4ECD-9972-CBECD3B7F2DB}" type="pres">
      <dgm:prSet presAssocID="{05071B84-75DA-4236-9303-79FCCAF6B627}" presName="linearFlow" presStyleCnt="0">
        <dgm:presLayoutVars>
          <dgm:resizeHandles val="exact"/>
        </dgm:presLayoutVars>
      </dgm:prSet>
      <dgm:spPr/>
    </dgm:pt>
    <dgm:pt modelId="{C3392625-F7D5-4FF2-8A8D-F55AA206F2EB}" type="pres">
      <dgm:prSet presAssocID="{473CD244-D39F-43B0-B43D-D0D8BD7515A8}" presName="node" presStyleLbl="node1" presStyleIdx="0" presStyleCnt="5" custScaleX="244880">
        <dgm:presLayoutVars>
          <dgm:bulletEnabled val="1"/>
        </dgm:presLayoutVars>
      </dgm:prSet>
      <dgm:spPr/>
    </dgm:pt>
    <dgm:pt modelId="{7455D61F-D321-4AF1-BCE1-E637D39D1154}" type="pres">
      <dgm:prSet presAssocID="{5648FFC2-644F-43B1-A585-5D42958F6D22}" presName="sibTrans" presStyleLbl="sibTrans2D1" presStyleIdx="0" presStyleCnt="4"/>
      <dgm:spPr/>
    </dgm:pt>
    <dgm:pt modelId="{99DFE03F-E763-4380-8079-B06CFD1B72B8}" type="pres">
      <dgm:prSet presAssocID="{5648FFC2-644F-43B1-A585-5D42958F6D22}" presName="connectorText" presStyleLbl="sibTrans2D1" presStyleIdx="0" presStyleCnt="4"/>
      <dgm:spPr/>
    </dgm:pt>
    <dgm:pt modelId="{74187D52-3462-40A3-A7B2-CBE22AC319B9}" type="pres">
      <dgm:prSet presAssocID="{949E87F6-9490-4B57-9DAB-107A6B342B8F}" presName="node" presStyleLbl="node1" presStyleIdx="1" presStyleCnt="5" custScaleX="249313">
        <dgm:presLayoutVars>
          <dgm:bulletEnabled val="1"/>
        </dgm:presLayoutVars>
      </dgm:prSet>
      <dgm:spPr/>
    </dgm:pt>
    <dgm:pt modelId="{B2990069-EEEC-430B-94CF-B701DA6ABDC4}" type="pres">
      <dgm:prSet presAssocID="{4DC11F3B-9D96-4913-B3ED-1EF3AB3782F2}" presName="sibTrans" presStyleLbl="sibTrans2D1" presStyleIdx="1" presStyleCnt="4"/>
      <dgm:spPr/>
    </dgm:pt>
    <dgm:pt modelId="{8D8E883E-4D30-467D-9469-7AC4C67846E4}" type="pres">
      <dgm:prSet presAssocID="{4DC11F3B-9D96-4913-B3ED-1EF3AB3782F2}" presName="connectorText" presStyleLbl="sibTrans2D1" presStyleIdx="1" presStyleCnt="4"/>
      <dgm:spPr/>
    </dgm:pt>
    <dgm:pt modelId="{A0572E70-D639-4478-8798-41CA8D206D89}" type="pres">
      <dgm:prSet presAssocID="{CECD3983-64ED-43B9-A304-9AA56549BD7B}" presName="node" presStyleLbl="node1" presStyleIdx="2" presStyleCnt="5" custScaleX="250477">
        <dgm:presLayoutVars>
          <dgm:bulletEnabled val="1"/>
        </dgm:presLayoutVars>
      </dgm:prSet>
      <dgm:spPr/>
    </dgm:pt>
    <dgm:pt modelId="{211F050A-0184-4BE3-B4CE-DDF4D6EEC2FA}" type="pres">
      <dgm:prSet presAssocID="{6D4EDA23-1E93-4BE9-A0D8-5792878FAB52}" presName="sibTrans" presStyleLbl="sibTrans2D1" presStyleIdx="2" presStyleCnt="4"/>
      <dgm:spPr/>
    </dgm:pt>
    <dgm:pt modelId="{A35EDF02-11D3-4B18-9235-21E75D9FC71A}" type="pres">
      <dgm:prSet presAssocID="{6D4EDA23-1E93-4BE9-A0D8-5792878FAB52}" presName="connectorText" presStyleLbl="sibTrans2D1" presStyleIdx="2" presStyleCnt="4"/>
      <dgm:spPr/>
    </dgm:pt>
    <dgm:pt modelId="{FECAC994-7621-4AC1-B4B5-6F4A4C58F2FB}" type="pres">
      <dgm:prSet presAssocID="{A00A9B29-27F4-47A8-9165-2E586A04A1DA}" presName="node" presStyleLbl="node1" presStyleIdx="3" presStyleCnt="5" custScaleX="251059">
        <dgm:presLayoutVars>
          <dgm:bulletEnabled val="1"/>
        </dgm:presLayoutVars>
      </dgm:prSet>
      <dgm:spPr/>
    </dgm:pt>
    <dgm:pt modelId="{4E3B6013-3A4D-4933-AA52-42E0F88871D9}" type="pres">
      <dgm:prSet presAssocID="{705C1CB5-93CE-49A1-8DFA-1B50D90C3DAB}" presName="sibTrans" presStyleLbl="sibTrans2D1" presStyleIdx="3" presStyleCnt="4"/>
      <dgm:spPr/>
    </dgm:pt>
    <dgm:pt modelId="{D58FB3DD-F13D-4C34-B30D-DAC2FE29CCB3}" type="pres">
      <dgm:prSet presAssocID="{705C1CB5-93CE-49A1-8DFA-1B50D90C3DAB}" presName="connectorText" presStyleLbl="sibTrans2D1" presStyleIdx="3" presStyleCnt="4"/>
      <dgm:spPr/>
    </dgm:pt>
    <dgm:pt modelId="{180BF54C-5208-48C8-85BF-826391484B3C}" type="pres">
      <dgm:prSet presAssocID="{12C45D8F-06D2-403C-9BE2-D37BA7274E5D}" presName="node" presStyleLbl="node1" presStyleIdx="4" presStyleCnt="5" custScaleX="253386">
        <dgm:presLayoutVars>
          <dgm:bulletEnabled val="1"/>
        </dgm:presLayoutVars>
      </dgm:prSet>
      <dgm:spPr/>
    </dgm:pt>
  </dgm:ptLst>
  <dgm:cxnLst>
    <dgm:cxn modelId="{4D46C000-9E25-46DE-A8B8-2820C3FE3934}" srcId="{05071B84-75DA-4236-9303-79FCCAF6B627}" destId="{CECD3983-64ED-43B9-A304-9AA56549BD7B}" srcOrd="2" destOrd="0" parTransId="{0285E115-69D3-4ED5-95CC-1B10224F22DC}" sibTransId="{6D4EDA23-1E93-4BE9-A0D8-5792878FAB52}"/>
    <dgm:cxn modelId="{14147A05-CB39-42D4-8C71-625B4EFF03BD}" type="presOf" srcId="{473CD244-D39F-43B0-B43D-D0D8BD7515A8}" destId="{C3392625-F7D5-4FF2-8A8D-F55AA206F2EB}" srcOrd="0" destOrd="0" presId="urn:microsoft.com/office/officeart/2005/8/layout/process2"/>
    <dgm:cxn modelId="{510F9816-B129-436F-9D0D-A996FF84B183}" type="presOf" srcId="{12C45D8F-06D2-403C-9BE2-D37BA7274E5D}" destId="{180BF54C-5208-48C8-85BF-826391484B3C}" srcOrd="0" destOrd="0" presId="urn:microsoft.com/office/officeart/2005/8/layout/process2"/>
    <dgm:cxn modelId="{235D981A-9233-4197-A79E-69C02D90A383}" type="presOf" srcId="{705C1CB5-93CE-49A1-8DFA-1B50D90C3DAB}" destId="{D58FB3DD-F13D-4C34-B30D-DAC2FE29CCB3}" srcOrd="1" destOrd="0" presId="urn:microsoft.com/office/officeart/2005/8/layout/process2"/>
    <dgm:cxn modelId="{500CB720-A76D-4269-9AED-D96BD24276B3}" type="presOf" srcId="{949E87F6-9490-4B57-9DAB-107A6B342B8F}" destId="{74187D52-3462-40A3-A7B2-CBE22AC319B9}" srcOrd="0" destOrd="0" presId="urn:microsoft.com/office/officeart/2005/8/layout/process2"/>
    <dgm:cxn modelId="{8514BE26-758E-47A6-BF57-9BEA83FDE211}" type="presOf" srcId="{4DC11F3B-9D96-4913-B3ED-1EF3AB3782F2}" destId="{8D8E883E-4D30-467D-9469-7AC4C67846E4}" srcOrd="1" destOrd="0" presId="urn:microsoft.com/office/officeart/2005/8/layout/process2"/>
    <dgm:cxn modelId="{9A0BAA33-631E-4EFC-954E-C6B607B86277}" type="presOf" srcId="{05071B84-75DA-4236-9303-79FCCAF6B627}" destId="{4F414BC9-E15E-4ECD-9972-CBECD3B7F2DB}" srcOrd="0" destOrd="0" presId="urn:microsoft.com/office/officeart/2005/8/layout/process2"/>
    <dgm:cxn modelId="{9382F334-54D2-4E2B-A436-6E320C6749DB}" type="presOf" srcId="{5648FFC2-644F-43B1-A585-5D42958F6D22}" destId="{7455D61F-D321-4AF1-BCE1-E637D39D1154}" srcOrd="0" destOrd="0" presId="urn:microsoft.com/office/officeart/2005/8/layout/process2"/>
    <dgm:cxn modelId="{AD75423F-6F03-4B22-A01E-065B7A19739A}" type="presOf" srcId="{4DC11F3B-9D96-4913-B3ED-1EF3AB3782F2}" destId="{B2990069-EEEC-430B-94CF-B701DA6ABDC4}" srcOrd="0" destOrd="0" presId="urn:microsoft.com/office/officeart/2005/8/layout/process2"/>
    <dgm:cxn modelId="{39AC5E5B-6DB1-449F-9068-BA56DDE859A4}" type="presOf" srcId="{705C1CB5-93CE-49A1-8DFA-1B50D90C3DAB}" destId="{4E3B6013-3A4D-4933-AA52-42E0F88871D9}" srcOrd="0" destOrd="0" presId="urn:microsoft.com/office/officeart/2005/8/layout/process2"/>
    <dgm:cxn modelId="{4943C35C-CCE7-41EB-8824-054AFEAA7AF3}" srcId="{05071B84-75DA-4236-9303-79FCCAF6B627}" destId="{949E87F6-9490-4B57-9DAB-107A6B342B8F}" srcOrd="1" destOrd="0" parTransId="{C2642103-A156-45E4-96C1-07D60B241B96}" sibTransId="{4DC11F3B-9D96-4913-B3ED-1EF3AB3782F2}"/>
    <dgm:cxn modelId="{92A85646-568E-4FE5-9BDB-E4FF39D72077}" type="presOf" srcId="{6D4EDA23-1E93-4BE9-A0D8-5792878FAB52}" destId="{A35EDF02-11D3-4B18-9235-21E75D9FC71A}" srcOrd="1" destOrd="0" presId="urn:microsoft.com/office/officeart/2005/8/layout/process2"/>
    <dgm:cxn modelId="{4643F068-A5B7-4E66-9EAA-5701EACB5496}" type="presOf" srcId="{A00A9B29-27F4-47A8-9165-2E586A04A1DA}" destId="{FECAC994-7621-4AC1-B4B5-6F4A4C58F2FB}" srcOrd="0" destOrd="0" presId="urn:microsoft.com/office/officeart/2005/8/layout/process2"/>
    <dgm:cxn modelId="{72CB004F-9EA3-4B0E-AB68-C59CB5641474}" type="presOf" srcId="{6D4EDA23-1E93-4BE9-A0D8-5792878FAB52}" destId="{211F050A-0184-4BE3-B4CE-DDF4D6EEC2FA}" srcOrd="0" destOrd="0" presId="urn:microsoft.com/office/officeart/2005/8/layout/process2"/>
    <dgm:cxn modelId="{88631E74-627F-4219-847E-E60F238D3055}" srcId="{05071B84-75DA-4236-9303-79FCCAF6B627}" destId="{12C45D8F-06D2-403C-9BE2-D37BA7274E5D}" srcOrd="4" destOrd="0" parTransId="{A74469BC-B485-4B23-99B2-6ADFA7BA4232}" sibTransId="{1DAAADF6-BA56-415F-9820-F163BA6840B3}"/>
    <dgm:cxn modelId="{0090BF56-BD0D-4104-82D4-257B150CF428}" type="presOf" srcId="{CECD3983-64ED-43B9-A304-9AA56549BD7B}" destId="{A0572E70-D639-4478-8798-41CA8D206D89}" srcOrd="0" destOrd="0" presId="urn:microsoft.com/office/officeart/2005/8/layout/process2"/>
    <dgm:cxn modelId="{D9182A89-D683-4677-8D5E-EDC5AFF1288D}" srcId="{05071B84-75DA-4236-9303-79FCCAF6B627}" destId="{A00A9B29-27F4-47A8-9165-2E586A04A1DA}" srcOrd="3" destOrd="0" parTransId="{EB0B11A9-E09F-426C-A905-9FFF07D45182}" sibTransId="{705C1CB5-93CE-49A1-8DFA-1B50D90C3DAB}"/>
    <dgm:cxn modelId="{C8E7BAAA-3130-4189-8D68-E83A29BACF53}" srcId="{05071B84-75DA-4236-9303-79FCCAF6B627}" destId="{473CD244-D39F-43B0-B43D-D0D8BD7515A8}" srcOrd="0" destOrd="0" parTransId="{859AF011-FE71-4270-A431-D73A9BF101E8}" sibTransId="{5648FFC2-644F-43B1-A585-5D42958F6D22}"/>
    <dgm:cxn modelId="{0792F1BE-BA43-4D48-AD16-E02501F25D39}" type="presOf" srcId="{5648FFC2-644F-43B1-A585-5D42958F6D22}" destId="{99DFE03F-E763-4380-8079-B06CFD1B72B8}" srcOrd="1" destOrd="0" presId="urn:microsoft.com/office/officeart/2005/8/layout/process2"/>
    <dgm:cxn modelId="{038ED2A7-0DC8-4F03-96F1-D7BC1553601B}" type="presParOf" srcId="{4F414BC9-E15E-4ECD-9972-CBECD3B7F2DB}" destId="{C3392625-F7D5-4FF2-8A8D-F55AA206F2EB}" srcOrd="0" destOrd="0" presId="urn:microsoft.com/office/officeart/2005/8/layout/process2"/>
    <dgm:cxn modelId="{0CDD3728-7722-42CC-8747-6E02417A112B}" type="presParOf" srcId="{4F414BC9-E15E-4ECD-9972-CBECD3B7F2DB}" destId="{7455D61F-D321-4AF1-BCE1-E637D39D1154}" srcOrd="1" destOrd="0" presId="urn:microsoft.com/office/officeart/2005/8/layout/process2"/>
    <dgm:cxn modelId="{8BE97592-CF5C-414C-B01C-A107C8F8A0EE}" type="presParOf" srcId="{7455D61F-D321-4AF1-BCE1-E637D39D1154}" destId="{99DFE03F-E763-4380-8079-B06CFD1B72B8}" srcOrd="0" destOrd="0" presId="urn:microsoft.com/office/officeart/2005/8/layout/process2"/>
    <dgm:cxn modelId="{0EE9A080-DC86-41E2-8A1E-2B0D4A7881F1}" type="presParOf" srcId="{4F414BC9-E15E-4ECD-9972-CBECD3B7F2DB}" destId="{74187D52-3462-40A3-A7B2-CBE22AC319B9}" srcOrd="2" destOrd="0" presId="urn:microsoft.com/office/officeart/2005/8/layout/process2"/>
    <dgm:cxn modelId="{3BD83277-F706-4689-B2FD-2BFCF2AC5DAD}" type="presParOf" srcId="{4F414BC9-E15E-4ECD-9972-CBECD3B7F2DB}" destId="{B2990069-EEEC-430B-94CF-B701DA6ABDC4}" srcOrd="3" destOrd="0" presId="urn:microsoft.com/office/officeart/2005/8/layout/process2"/>
    <dgm:cxn modelId="{30D7AD5C-374D-4E7C-9B15-35235178802C}" type="presParOf" srcId="{B2990069-EEEC-430B-94CF-B701DA6ABDC4}" destId="{8D8E883E-4D30-467D-9469-7AC4C67846E4}" srcOrd="0" destOrd="0" presId="urn:microsoft.com/office/officeart/2005/8/layout/process2"/>
    <dgm:cxn modelId="{07446381-F5DD-4144-8B2E-D524EC292926}" type="presParOf" srcId="{4F414BC9-E15E-4ECD-9972-CBECD3B7F2DB}" destId="{A0572E70-D639-4478-8798-41CA8D206D89}" srcOrd="4" destOrd="0" presId="urn:microsoft.com/office/officeart/2005/8/layout/process2"/>
    <dgm:cxn modelId="{91A52913-1C10-4E1A-9C2F-2FCBFAE0197B}" type="presParOf" srcId="{4F414BC9-E15E-4ECD-9972-CBECD3B7F2DB}" destId="{211F050A-0184-4BE3-B4CE-DDF4D6EEC2FA}" srcOrd="5" destOrd="0" presId="urn:microsoft.com/office/officeart/2005/8/layout/process2"/>
    <dgm:cxn modelId="{2C74B306-1E18-46D6-9289-A2F9C18AE1DB}" type="presParOf" srcId="{211F050A-0184-4BE3-B4CE-DDF4D6EEC2FA}" destId="{A35EDF02-11D3-4B18-9235-21E75D9FC71A}" srcOrd="0" destOrd="0" presId="urn:microsoft.com/office/officeart/2005/8/layout/process2"/>
    <dgm:cxn modelId="{8526BE61-402B-4346-A328-AF1B539820D6}" type="presParOf" srcId="{4F414BC9-E15E-4ECD-9972-CBECD3B7F2DB}" destId="{FECAC994-7621-4AC1-B4B5-6F4A4C58F2FB}" srcOrd="6" destOrd="0" presId="urn:microsoft.com/office/officeart/2005/8/layout/process2"/>
    <dgm:cxn modelId="{22600178-1CFC-41AB-A98D-6173F219DDC1}" type="presParOf" srcId="{4F414BC9-E15E-4ECD-9972-CBECD3B7F2DB}" destId="{4E3B6013-3A4D-4933-AA52-42E0F88871D9}" srcOrd="7" destOrd="0" presId="urn:microsoft.com/office/officeart/2005/8/layout/process2"/>
    <dgm:cxn modelId="{F9C765B3-FB04-46CF-A4D3-A4E278014A8B}" type="presParOf" srcId="{4E3B6013-3A4D-4933-AA52-42E0F88871D9}" destId="{D58FB3DD-F13D-4C34-B30D-DAC2FE29CCB3}" srcOrd="0" destOrd="0" presId="urn:microsoft.com/office/officeart/2005/8/layout/process2"/>
    <dgm:cxn modelId="{54A4326D-D6C3-4975-A11E-F71C6B7D8237}" type="presParOf" srcId="{4F414BC9-E15E-4ECD-9972-CBECD3B7F2DB}" destId="{180BF54C-5208-48C8-85BF-826391484B3C}"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52007-BA36-4CE0-B3BC-C574020A4459}" type="doc">
      <dgm:prSet loTypeId="urn:microsoft.com/office/officeart/2005/8/layout/process1" loCatId="Inbox" qsTypeId="urn:microsoft.com/office/officeart/2005/8/quickstyle/simple3" qsCatId="simple" csTypeId="urn:microsoft.com/office/officeart/2005/8/colors/colorful2" csCatId="colorful" phldr="1"/>
      <dgm:spPr/>
      <dgm:t>
        <a:bodyPr/>
        <a:lstStyle/>
        <a:p>
          <a:endParaRPr lang="en-US"/>
        </a:p>
      </dgm:t>
    </dgm:pt>
    <dgm:pt modelId="{D57D8413-9C63-480D-B90F-F6098584FF84}">
      <dgm:prSet/>
      <dgm:spPr/>
      <dgm:t>
        <a:bodyPr/>
        <a:lstStyle/>
        <a:p>
          <a:r>
            <a:rPr lang="en-US" dirty="0"/>
            <a:t>“Parts” deleted – </a:t>
          </a:r>
        </a:p>
        <a:p>
          <a:r>
            <a:rPr lang="en-US" dirty="0"/>
            <a:t>Essential components “receiver”: Lower and upper receiver</a:t>
          </a:r>
        </a:p>
      </dgm:t>
    </dgm:pt>
    <dgm:pt modelId="{2DDF5872-48B0-4D1D-A030-0C072550F1D9}" type="parTrans" cxnId="{9CD17D03-206B-40CB-97AA-1B3E68B50D4E}">
      <dgm:prSet/>
      <dgm:spPr/>
      <dgm:t>
        <a:bodyPr/>
        <a:lstStyle/>
        <a:p>
          <a:endParaRPr lang="en-US"/>
        </a:p>
      </dgm:t>
    </dgm:pt>
    <dgm:pt modelId="{C97A210C-7F67-4EF0-A713-2C27E7075E29}" type="sibTrans" cxnId="{9CD17D03-206B-40CB-97AA-1B3E68B50D4E}">
      <dgm:prSet/>
      <dgm:spPr/>
      <dgm:t>
        <a:bodyPr/>
        <a:lstStyle/>
        <a:p>
          <a:endParaRPr lang="en-US"/>
        </a:p>
      </dgm:t>
    </dgm:pt>
    <dgm:pt modelId="{633262E4-7B91-4DF6-8433-59B15F4F1648}">
      <dgm:prSet/>
      <dgm:spPr/>
      <dgm:t>
        <a:bodyPr/>
        <a:lstStyle/>
        <a:p>
          <a:r>
            <a:rPr lang="en-US"/>
            <a:t>Serial number on the Receiver but…..</a:t>
          </a:r>
        </a:p>
      </dgm:t>
    </dgm:pt>
    <dgm:pt modelId="{1B9C2D52-861A-4ED8-861A-C56B6538E3EA}" type="parTrans" cxnId="{3AA131D3-24A4-45F7-A708-E7A63D3AED2B}">
      <dgm:prSet/>
      <dgm:spPr/>
      <dgm:t>
        <a:bodyPr/>
        <a:lstStyle/>
        <a:p>
          <a:endParaRPr lang="en-US"/>
        </a:p>
      </dgm:t>
    </dgm:pt>
    <dgm:pt modelId="{9D6EE644-34A3-4038-AB96-D22DC4472610}" type="sibTrans" cxnId="{3AA131D3-24A4-45F7-A708-E7A63D3AED2B}">
      <dgm:prSet/>
      <dgm:spPr/>
      <dgm:t>
        <a:bodyPr/>
        <a:lstStyle/>
        <a:p>
          <a:endParaRPr lang="en-US"/>
        </a:p>
      </dgm:t>
    </dgm:pt>
    <dgm:pt modelId="{2457F114-47DA-4747-8C52-E2E642FCF933}" type="pres">
      <dgm:prSet presAssocID="{5D152007-BA36-4CE0-B3BC-C574020A4459}" presName="Name0" presStyleCnt="0">
        <dgm:presLayoutVars>
          <dgm:dir/>
          <dgm:resizeHandles val="exact"/>
        </dgm:presLayoutVars>
      </dgm:prSet>
      <dgm:spPr/>
    </dgm:pt>
    <dgm:pt modelId="{B0A76692-C441-4A1A-8EFC-DAC0E1B13F4E}" type="pres">
      <dgm:prSet presAssocID="{D57D8413-9C63-480D-B90F-F6098584FF84}" presName="node" presStyleLbl="node1" presStyleIdx="0" presStyleCnt="2">
        <dgm:presLayoutVars>
          <dgm:bulletEnabled val="1"/>
        </dgm:presLayoutVars>
      </dgm:prSet>
      <dgm:spPr/>
    </dgm:pt>
    <dgm:pt modelId="{F3BC393A-8C25-43BE-BF0D-B1CB43BB071F}" type="pres">
      <dgm:prSet presAssocID="{C97A210C-7F67-4EF0-A713-2C27E7075E29}" presName="sibTrans" presStyleLbl="sibTrans2D1" presStyleIdx="0" presStyleCnt="1"/>
      <dgm:spPr/>
    </dgm:pt>
    <dgm:pt modelId="{62D7D74A-FC56-4EE4-A7CE-ABEEAF44E75B}" type="pres">
      <dgm:prSet presAssocID="{C97A210C-7F67-4EF0-A713-2C27E7075E29}" presName="connectorText" presStyleLbl="sibTrans2D1" presStyleIdx="0" presStyleCnt="1"/>
      <dgm:spPr/>
    </dgm:pt>
    <dgm:pt modelId="{46CDA3CA-AD80-4C1E-9853-23CED6FDA7F6}" type="pres">
      <dgm:prSet presAssocID="{633262E4-7B91-4DF6-8433-59B15F4F1648}" presName="node" presStyleLbl="node1" presStyleIdx="1" presStyleCnt="2">
        <dgm:presLayoutVars>
          <dgm:bulletEnabled val="1"/>
        </dgm:presLayoutVars>
      </dgm:prSet>
      <dgm:spPr/>
    </dgm:pt>
  </dgm:ptLst>
  <dgm:cxnLst>
    <dgm:cxn modelId="{9CD17D03-206B-40CB-97AA-1B3E68B50D4E}" srcId="{5D152007-BA36-4CE0-B3BC-C574020A4459}" destId="{D57D8413-9C63-480D-B90F-F6098584FF84}" srcOrd="0" destOrd="0" parTransId="{2DDF5872-48B0-4D1D-A030-0C072550F1D9}" sibTransId="{C97A210C-7F67-4EF0-A713-2C27E7075E29}"/>
    <dgm:cxn modelId="{35E20C10-4F7C-4A74-A98A-C3A024DB681C}" type="presOf" srcId="{5D152007-BA36-4CE0-B3BC-C574020A4459}" destId="{2457F114-47DA-4747-8C52-E2E642FCF933}" srcOrd="0" destOrd="0" presId="urn:microsoft.com/office/officeart/2005/8/layout/process1"/>
    <dgm:cxn modelId="{08061614-B746-4D17-98BB-847EDF48F6E5}" type="presOf" srcId="{C97A210C-7F67-4EF0-A713-2C27E7075E29}" destId="{F3BC393A-8C25-43BE-BF0D-B1CB43BB071F}" srcOrd="0" destOrd="0" presId="urn:microsoft.com/office/officeart/2005/8/layout/process1"/>
    <dgm:cxn modelId="{6B70A7C7-F13F-4EEB-B038-9C748380527D}" type="presOf" srcId="{D57D8413-9C63-480D-B90F-F6098584FF84}" destId="{B0A76692-C441-4A1A-8EFC-DAC0E1B13F4E}" srcOrd="0" destOrd="0" presId="urn:microsoft.com/office/officeart/2005/8/layout/process1"/>
    <dgm:cxn modelId="{3AA131D3-24A4-45F7-A708-E7A63D3AED2B}" srcId="{5D152007-BA36-4CE0-B3BC-C574020A4459}" destId="{633262E4-7B91-4DF6-8433-59B15F4F1648}" srcOrd="1" destOrd="0" parTransId="{1B9C2D52-861A-4ED8-861A-C56B6538E3EA}" sibTransId="{9D6EE644-34A3-4038-AB96-D22DC4472610}"/>
    <dgm:cxn modelId="{A0F425E4-6055-4A34-A49E-D67BB6685864}" type="presOf" srcId="{C97A210C-7F67-4EF0-A713-2C27E7075E29}" destId="{62D7D74A-FC56-4EE4-A7CE-ABEEAF44E75B}" srcOrd="1" destOrd="0" presId="urn:microsoft.com/office/officeart/2005/8/layout/process1"/>
    <dgm:cxn modelId="{90DBC9F2-30CF-4B10-9472-1DA5D4B0F56B}" type="presOf" srcId="{633262E4-7B91-4DF6-8433-59B15F4F1648}" destId="{46CDA3CA-AD80-4C1E-9853-23CED6FDA7F6}" srcOrd="0" destOrd="0" presId="urn:microsoft.com/office/officeart/2005/8/layout/process1"/>
    <dgm:cxn modelId="{E02C443E-A5AF-4454-A2BE-CE20A9A1BA07}" type="presParOf" srcId="{2457F114-47DA-4747-8C52-E2E642FCF933}" destId="{B0A76692-C441-4A1A-8EFC-DAC0E1B13F4E}" srcOrd="0" destOrd="0" presId="urn:microsoft.com/office/officeart/2005/8/layout/process1"/>
    <dgm:cxn modelId="{B95EA805-5795-4959-845C-778B7F3A250D}" type="presParOf" srcId="{2457F114-47DA-4747-8C52-E2E642FCF933}" destId="{F3BC393A-8C25-43BE-BF0D-B1CB43BB071F}" srcOrd="1" destOrd="0" presId="urn:microsoft.com/office/officeart/2005/8/layout/process1"/>
    <dgm:cxn modelId="{DF790849-5390-4994-9B7F-12FDF70F278E}" type="presParOf" srcId="{F3BC393A-8C25-43BE-BF0D-B1CB43BB071F}" destId="{62D7D74A-FC56-4EE4-A7CE-ABEEAF44E75B}" srcOrd="0" destOrd="0" presId="urn:microsoft.com/office/officeart/2005/8/layout/process1"/>
    <dgm:cxn modelId="{8E69005C-2CD0-4CC7-969C-CD42A53A8E7C}" type="presParOf" srcId="{2457F114-47DA-4747-8C52-E2E642FCF933}" destId="{46CDA3CA-AD80-4C1E-9853-23CED6FDA7F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30B5C-2AC5-4FFB-817D-6AD783858BC6}" type="doc">
      <dgm:prSet loTypeId="urn:microsoft.com/office/officeart/2016/7/layout/BasicLinearProcessNumbered" loCatId="process" qsTypeId="urn:microsoft.com/office/officeart/2005/8/quickstyle/simple3" qsCatId="simple" csTypeId="urn:microsoft.com/office/officeart/2005/8/colors/accent2_2" csCatId="accent2" phldr="1"/>
      <dgm:spPr/>
      <dgm:t>
        <a:bodyPr/>
        <a:lstStyle/>
        <a:p>
          <a:endParaRPr lang="en-US"/>
        </a:p>
      </dgm:t>
    </dgm:pt>
    <dgm:pt modelId="{D1A0F156-D08E-4602-94BB-EDFC361DCE1C}">
      <dgm:prSet/>
      <dgm:spPr/>
      <dgm:t>
        <a:bodyPr/>
        <a:lstStyle/>
        <a:p>
          <a:r>
            <a:rPr lang="en-US"/>
            <a:t>Manufacturer</a:t>
          </a:r>
        </a:p>
      </dgm:t>
    </dgm:pt>
    <dgm:pt modelId="{F463F407-0526-4D4A-82E0-CA1833B47B1D}" type="parTrans" cxnId="{A89D8579-0F38-4DB6-AA8F-1AF12C3B62D0}">
      <dgm:prSet/>
      <dgm:spPr/>
      <dgm:t>
        <a:bodyPr/>
        <a:lstStyle/>
        <a:p>
          <a:endParaRPr lang="en-US"/>
        </a:p>
      </dgm:t>
    </dgm:pt>
    <dgm:pt modelId="{4FD6C848-D167-4178-BA09-72951B867BA2}" type="sibTrans" cxnId="{A89D8579-0F38-4DB6-AA8F-1AF12C3B62D0}">
      <dgm:prSet phldrT="1"/>
      <dgm:spPr/>
      <dgm:t>
        <a:bodyPr/>
        <a:lstStyle/>
        <a:p>
          <a:r>
            <a:rPr lang="en-US"/>
            <a:t>1</a:t>
          </a:r>
        </a:p>
      </dgm:t>
    </dgm:pt>
    <dgm:pt modelId="{D2552ED0-FBFF-44D2-808F-B89AC92DF9FC}">
      <dgm:prSet/>
      <dgm:spPr/>
      <dgm:t>
        <a:bodyPr/>
        <a:lstStyle/>
        <a:p>
          <a:r>
            <a:rPr lang="en-US"/>
            <a:t>Brand</a:t>
          </a:r>
        </a:p>
      </dgm:t>
    </dgm:pt>
    <dgm:pt modelId="{ADDFBCBA-CD06-4738-A522-94AD920EE03F}" type="parTrans" cxnId="{66BFEFC2-1D82-4C5F-94AD-80B7CD816C72}">
      <dgm:prSet/>
      <dgm:spPr/>
      <dgm:t>
        <a:bodyPr/>
        <a:lstStyle/>
        <a:p>
          <a:endParaRPr lang="en-US"/>
        </a:p>
      </dgm:t>
    </dgm:pt>
    <dgm:pt modelId="{0C53BAEE-23A8-4B28-958E-73329D8C84FD}" type="sibTrans" cxnId="{66BFEFC2-1D82-4C5F-94AD-80B7CD816C72}">
      <dgm:prSet phldrT="2"/>
      <dgm:spPr/>
      <dgm:t>
        <a:bodyPr/>
        <a:lstStyle/>
        <a:p>
          <a:r>
            <a:rPr lang="en-US"/>
            <a:t>2</a:t>
          </a:r>
        </a:p>
      </dgm:t>
    </dgm:pt>
    <dgm:pt modelId="{A94AB52E-14E4-45C9-B373-B22B05DB6ABD}">
      <dgm:prSet/>
      <dgm:spPr/>
      <dgm:t>
        <a:bodyPr/>
        <a:lstStyle/>
        <a:p>
          <a:r>
            <a:rPr lang="en-US"/>
            <a:t>Country or place of manufacture</a:t>
          </a:r>
        </a:p>
      </dgm:t>
    </dgm:pt>
    <dgm:pt modelId="{03382BBB-3B9F-44F7-BDBA-D2BA59598F53}" type="parTrans" cxnId="{C02E4217-0291-48F6-9E05-CB3C635360E6}">
      <dgm:prSet/>
      <dgm:spPr/>
      <dgm:t>
        <a:bodyPr/>
        <a:lstStyle/>
        <a:p>
          <a:endParaRPr lang="en-US"/>
        </a:p>
      </dgm:t>
    </dgm:pt>
    <dgm:pt modelId="{204A7A7F-61B8-4459-A0C0-3AF89051668C}" type="sibTrans" cxnId="{C02E4217-0291-48F6-9E05-CB3C635360E6}">
      <dgm:prSet phldrT="3"/>
      <dgm:spPr/>
      <dgm:t>
        <a:bodyPr/>
        <a:lstStyle/>
        <a:p>
          <a:r>
            <a:rPr lang="en-US"/>
            <a:t>3</a:t>
          </a:r>
        </a:p>
      </dgm:t>
    </dgm:pt>
    <dgm:pt modelId="{13400450-F764-4BBF-9519-2580D5552016}">
      <dgm:prSet/>
      <dgm:spPr/>
      <dgm:t>
        <a:bodyPr/>
        <a:lstStyle/>
        <a:p>
          <a:r>
            <a:rPr lang="en-US"/>
            <a:t>Serial number</a:t>
          </a:r>
        </a:p>
      </dgm:t>
    </dgm:pt>
    <dgm:pt modelId="{36BB2BA9-FE80-4E69-98D4-F109352C170E}" type="parTrans" cxnId="{7618838F-4651-49AA-8C33-C26E20D506D2}">
      <dgm:prSet/>
      <dgm:spPr/>
      <dgm:t>
        <a:bodyPr/>
        <a:lstStyle/>
        <a:p>
          <a:endParaRPr lang="en-US"/>
        </a:p>
      </dgm:t>
    </dgm:pt>
    <dgm:pt modelId="{A7AB84C8-8AC9-4A4C-B750-0C17404088C5}" type="sibTrans" cxnId="{7618838F-4651-49AA-8C33-C26E20D506D2}">
      <dgm:prSet phldrT="4"/>
      <dgm:spPr/>
      <dgm:t>
        <a:bodyPr/>
        <a:lstStyle/>
        <a:p>
          <a:r>
            <a:rPr lang="en-US"/>
            <a:t>4</a:t>
          </a:r>
        </a:p>
      </dgm:t>
    </dgm:pt>
    <dgm:pt modelId="{3D3B33D6-47F0-4300-858C-0D14E0F916C8}">
      <dgm:prSet/>
      <dgm:spPr/>
      <dgm:t>
        <a:bodyPr/>
        <a:lstStyle/>
        <a:p>
          <a:r>
            <a:rPr lang="en-US"/>
            <a:t>Year of manufacture</a:t>
          </a:r>
        </a:p>
      </dgm:t>
    </dgm:pt>
    <dgm:pt modelId="{F8B7ADFA-43EA-4434-949C-40C67C12C738}" type="parTrans" cxnId="{EB3CFCAA-672D-45AD-B93B-27F440BF8E51}">
      <dgm:prSet/>
      <dgm:spPr/>
      <dgm:t>
        <a:bodyPr/>
        <a:lstStyle/>
        <a:p>
          <a:endParaRPr lang="en-US"/>
        </a:p>
      </dgm:t>
    </dgm:pt>
    <dgm:pt modelId="{87B7C83C-900F-4563-83AE-F91E7CD3E735}" type="sibTrans" cxnId="{EB3CFCAA-672D-45AD-B93B-27F440BF8E51}">
      <dgm:prSet phldrT="5"/>
      <dgm:spPr/>
      <dgm:t>
        <a:bodyPr/>
        <a:lstStyle/>
        <a:p>
          <a:r>
            <a:rPr lang="en-US"/>
            <a:t>5</a:t>
          </a:r>
        </a:p>
      </dgm:t>
    </dgm:pt>
    <dgm:pt modelId="{5F8AF6DF-431A-4BAF-A778-532FFABF864C}">
      <dgm:prSet/>
      <dgm:spPr/>
      <dgm:t>
        <a:bodyPr/>
        <a:lstStyle/>
        <a:p>
          <a:r>
            <a:rPr lang="en-US"/>
            <a:t>Model if feasible</a:t>
          </a:r>
        </a:p>
      </dgm:t>
    </dgm:pt>
    <dgm:pt modelId="{315A7089-6F36-4289-8AA2-D35672AFCDF0}" type="parTrans" cxnId="{58483977-811D-45E0-8CBA-6885C0C4CF5C}">
      <dgm:prSet/>
      <dgm:spPr/>
      <dgm:t>
        <a:bodyPr/>
        <a:lstStyle/>
        <a:p>
          <a:endParaRPr lang="en-US"/>
        </a:p>
      </dgm:t>
    </dgm:pt>
    <dgm:pt modelId="{86D4BAF3-BE19-45A9-90D5-59E086C87844}" type="sibTrans" cxnId="{58483977-811D-45E0-8CBA-6885C0C4CF5C}">
      <dgm:prSet phldrT="6"/>
      <dgm:spPr/>
      <dgm:t>
        <a:bodyPr/>
        <a:lstStyle/>
        <a:p>
          <a:r>
            <a:rPr lang="en-US"/>
            <a:t>6</a:t>
          </a:r>
        </a:p>
      </dgm:t>
    </dgm:pt>
    <dgm:pt modelId="{51ACC062-D02F-4EB2-9B44-74BEB0D0E4A8}">
      <dgm:prSet/>
      <dgm:spPr>
        <a:solidFill>
          <a:srgbClr val="FF0000"/>
        </a:solidFill>
      </dgm:spPr>
      <dgm:t>
        <a:bodyPr/>
        <a:lstStyle/>
        <a:p>
          <a:r>
            <a:rPr lang="en-US" dirty="0"/>
            <a:t>OMITTED: Caliber ?</a:t>
          </a:r>
        </a:p>
      </dgm:t>
    </dgm:pt>
    <dgm:pt modelId="{013AA5D6-B654-4B84-9D13-CC241913AB33}" type="parTrans" cxnId="{AA802D07-5647-4B16-8D97-45FC8E537DD6}">
      <dgm:prSet/>
      <dgm:spPr/>
      <dgm:t>
        <a:bodyPr/>
        <a:lstStyle/>
        <a:p>
          <a:endParaRPr lang="en-US"/>
        </a:p>
      </dgm:t>
    </dgm:pt>
    <dgm:pt modelId="{800D8746-E87C-4EF5-B256-21915D19CB00}" type="sibTrans" cxnId="{AA802D07-5647-4B16-8D97-45FC8E537DD6}">
      <dgm:prSet phldrT="7"/>
      <dgm:spPr/>
      <dgm:t>
        <a:bodyPr/>
        <a:lstStyle/>
        <a:p>
          <a:r>
            <a:rPr lang="en-US"/>
            <a:t>7</a:t>
          </a:r>
        </a:p>
      </dgm:t>
    </dgm:pt>
    <dgm:pt modelId="{FED24819-248E-4288-8D7D-39DA91BC5A45}" type="pres">
      <dgm:prSet presAssocID="{EAC30B5C-2AC5-4FFB-817D-6AD783858BC6}" presName="Name0" presStyleCnt="0">
        <dgm:presLayoutVars>
          <dgm:animLvl val="lvl"/>
          <dgm:resizeHandles val="exact"/>
        </dgm:presLayoutVars>
      </dgm:prSet>
      <dgm:spPr/>
    </dgm:pt>
    <dgm:pt modelId="{E93C8CD9-DDE2-4066-A43B-E41A36C84FA6}" type="pres">
      <dgm:prSet presAssocID="{D1A0F156-D08E-4602-94BB-EDFC361DCE1C}" presName="compositeNode" presStyleCnt="0">
        <dgm:presLayoutVars>
          <dgm:bulletEnabled val="1"/>
        </dgm:presLayoutVars>
      </dgm:prSet>
      <dgm:spPr/>
    </dgm:pt>
    <dgm:pt modelId="{31CC953F-9817-4320-8D7B-BBA784B9B673}" type="pres">
      <dgm:prSet presAssocID="{D1A0F156-D08E-4602-94BB-EDFC361DCE1C}" presName="bgRect" presStyleLbl="bgAccFollowNode1" presStyleIdx="0" presStyleCnt="7"/>
      <dgm:spPr/>
    </dgm:pt>
    <dgm:pt modelId="{2494748F-9249-443D-AEE5-ADBABB6760B7}" type="pres">
      <dgm:prSet presAssocID="{4FD6C848-D167-4178-BA09-72951B867BA2}" presName="sibTransNodeCircle" presStyleLbl="alignNode1" presStyleIdx="0" presStyleCnt="14">
        <dgm:presLayoutVars>
          <dgm:chMax val="0"/>
          <dgm:bulletEnabled/>
        </dgm:presLayoutVars>
      </dgm:prSet>
      <dgm:spPr/>
    </dgm:pt>
    <dgm:pt modelId="{0F0CB8C4-8B14-43DC-A6F3-424D9E27CEF1}" type="pres">
      <dgm:prSet presAssocID="{D1A0F156-D08E-4602-94BB-EDFC361DCE1C}" presName="bottomLine" presStyleLbl="alignNode1" presStyleIdx="1" presStyleCnt="14">
        <dgm:presLayoutVars/>
      </dgm:prSet>
      <dgm:spPr/>
    </dgm:pt>
    <dgm:pt modelId="{A7383AAA-7C63-46EC-8E36-49061CAF949E}" type="pres">
      <dgm:prSet presAssocID="{D1A0F156-D08E-4602-94BB-EDFC361DCE1C}" presName="nodeText" presStyleLbl="bgAccFollowNode1" presStyleIdx="0" presStyleCnt="7">
        <dgm:presLayoutVars>
          <dgm:bulletEnabled val="1"/>
        </dgm:presLayoutVars>
      </dgm:prSet>
      <dgm:spPr/>
    </dgm:pt>
    <dgm:pt modelId="{88C65DA2-0D67-428B-B09F-AEFDF3483961}" type="pres">
      <dgm:prSet presAssocID="{4FD6C848-D167-4178-BA09-72951B867BA2}" presName="sibTrans" presStyleCnt="0"/>
      <dgm:spPr/>
    </dgm:pt>
    <dgm:pt modelId="{2EA7C8B8-F50F-42FF-ADAC-484B7A5EB2BE}" type="pres">
      <dgm:prSet presAssocID="{D2552ED0-FBFF-44D2-808F-B89AC92DF9FC}" presName="compositeNode" presStyleCnt="0">
        <dgm:presLayoutVars>
          <dgm:bulletEnabled val="1"/>
        </dgm:presLayoutVars>
      </dgm:prSet>
      <dgm:spPr/>
    </dgm:pt>
    <dgm:pt modelId="{7FDEDBB2-F8FE-41BB-A0EA-0B4528EF1E20}" type="pres">
      <dgm:prSet presAssocID="{D2552ED0-FBFF-44D2-808F-B89AC92DF9FC}" presName="bgRect" presStyleLbl="bgAccFollowNode1" presStyleIdx="1" presStyleCnt="7"/>
      <dgm:spPr/>
    </dgm:pt>
    <dgm:pt modelId="{3C462B02-C1F5-4D43-945E-7C910B3A80FC}" type="pres">
      <dgm:prSet presAssocID="{0C53BAEE-23A8-4B28-958E-73329D8C84FD}" presName="sibTransNodeCircle" presStyleLbl="alignNode1" presStyleIdx="2" presStyleCnt="14">
        <dgm:presLayoutVars>
          <dgm:chMax val="0"/>
          <dgm:bulletEnabled/>
        </dgm:presLayoutVars>
      </dgm:prSet>
      <dgm:spPr/>
    </dgm:pt>
    <dgm:pt modelId="{A36BACC9-6A88-4FCC-94DA-FADA9E2926D5}" type="pres">
      <dgm:prSet presAssocID="{D2552ED0-FBFF-44D2-808F-B89AC92DF9FC}" presName="bottomLine" presStyleLbl="alignNode1" presStyleIdx="3" presStyleCnt="14">
        <dgm:presLayoutVars/>
      </dgm:prSet>
      <dgm:spPr/>
    </dgm:pt>
    <dgm:pt modelId="{4504C02B-5F99-45A4-902C-3A8CDCECEFF1}" type="pres">
      <dgm:prSet presAssocID="{D2552ED0-FBFF-44D2-808F-B89AC92DF9FC}" presName="nodeText" presStyleLbl="bgAccFollowNode1" presStyleIdx="1" presStyleCnt="7">
        <dgm:presLayoutVars>
          <dgm:bulletEnabled val="1"/>
        </dgm:presLayoutVars>
      </dgm:prSet>
      <dgm:spPr/>
    </dgm:pt>
    <dgm:pt modelId="{735A9B9A-ADB3-4B59-915F-4D77643B37CE}" type="pres">
      <dgm:prSet presAssocID="{0C53BAEE-23A8-4B28-958E-73329D8C84FD}" presName="sibTrans" presStyleCnt="0"/>
      <dgm:spPr/>
    </dgm:pt>
    <dgm:pt modelId="{D1A686E4-04ED-4342-8AC0-1E76840D2482}" type="pres">
      <dgm:prSet presAssocID="{A94AB52E-14E4-45C9-B373-B22B05DB6ABD}" presName="compositeNode" presStyleCnt="0">
        <dgm:presLayoutVars>
          <dgm:bulletEnabled val="1"/>
        </dgm:presLayoutVars>
      </dgm:prSet>
      <dgm:spPr/>
    </dgm:pt>
    <dgm:pt modelId="{9148FEFE-3801-4A04-9523-D0083AF0B8FE}" type="pres">
      <dgm:prSet presAssocID="{A94AB52E-14E4-45C9-B373-B22B05DB6ABD}" presName="bgRect" presStyleLbl="bgAccFollowNode1" presStyleIdx="2" presStyleCnt="7"/>
      <dgm:spPr/>
    </dgm:pt>
    <dgm:pt modelId="{344602C2-1A9F-4334-9E21-0FBE9D97C995}" type="pres">
      <dgm:prSet presAssocID="{204A7A7F-61B8-4459-A0C0-3AF89051668C}" presName="sibTransNodeCircle" presStyleLbl="alignNode1" presStyleIdx="4" presStyleCnt="14">
        <dgm:presLayoutVars>
          <dgm:chMax val="0"/>
          <dgm:bulletEnabled/>
        </dgm:presLayoutVars>
      </dgm:prSet>
      <dgm:spPr/>
    </dgm:pt>
    <dgm:pt modelId="{635A6617-8C7F-4674-80EF-3F49CDF9EE90}" type="pres">
      <dgm:prSet presAssocID="{A94AB52E-14E4-45C9-B373-B22B05DB6ABD}" presName="bottomLine" presStyleLbl="alignNode1" presStyleIdx="5" presStyleCnt="14">
        <dgm:presLayoutVars/>
      </dgm:prSet>
      <dgm:spPr/>
    </dgm:pt>
    <dgm:pt modelId="{F8579C1F-7DE1-4C45-8D0C-A121F52C5DB5}" type="pres">
      <dgm:prSet presAssocID="{A94AB52E-14E4-45C9-B373-B22B05DB6ABD}" presName="nodeText" presStyleLbl="bgAccFollowNode1" presStyleIdx="2" presStyleCnt="7">
        <dgm:presLayoutVars>
          <dgm:bulletEnabled val="1"/>
        </dgm:presLayoutVars>
      </dgm:prSet>
      <dgm:spPr/>
    </dgm:pt>
    <dgm:pt modelId="{33940628-0AA4-4366-8656-45615D6F08B4}" type="pres">
      <dgm:prSet presAssocID="{204A7A7F-61B8-4459-A0C0-3AF89051668C}" presName="sibTrans" presStyleCnt="0"/>
      <dgm:spPr/>
    </dgm:pt>
    <dgm:pt modelId="{136863D0-66A7-4361-BD4E-E59ABF921503}" type="pres">
      <dgm:prSet presAssocID="{13400450-F764-4BBF-9519-2580D5552016}" presName="compositeNode" presStyleCnt="0">
        <dgm:presLayoutVars>
          <dgm:bulletEnabled val="1"/>
        </dgm:presLayoutVars>
      </dgm:prSet>
      <dgm:spPr/>
    </dgm:pt>
    <dgm:pt modelId="{E9E9E9C2-D284-4B6A-A517-B4FA3558C1FD}" type="pres">
      <dgm:prSet presAssocID="{13400450-F764-4BBF-9519-2580D5552016}" presName="bgRect" presStyleLbl="bgAccFollowNode1" presStyleIdx="3" presStyleCnt="7"/>
      <dgm:spPr/>
    </dgm:pt>
    <dgm:pt modelId="{E68A1032-E750-4931-A496-6760CFBA8398}" type="pres">
      <dgm:prSet presAssocID="{A7AB84C8-8AC9-4A4C-B750-0C17404088C5}" presName="sibTransNodeCircle" presStyleLbl="alignNode1" presStyleIdx="6" presStyleCnt="14">
        <dgm:presLayoutVars>
          <dgm:chMax val="0"/>
          <dgm:bulletEnabled/>
        </dgm:presLayoutVars>
      </dgm:prSet>
      <dgm:spPr/>
    </dgm:pt>
    <dgm:pt modelId="{E921EA63-E982-4352-909F-26AA0A6CFB9D}" type="pres">
      <dgm:prSet presAssocID="{13400450-F764-4BBF-9519-2580D5552016}" presName="bottomLine" presStyleLbl="alignNode1" presStyleIdx="7" presStyleCnt="14">
        <dgm:presLayoutVars/>
      </dgm:prSet>
      <dgm:spPr/>
    </dgm:pt>
    <dgm:pt modelId="{D94D634E-F20E-4916-B5F5-6F00EBA053FA}" type="pres">
      <dgm:prSet presAssocID="{13400450-F764-4BBF-9519-2580D5552016}" presName="nodeText" presStyleLbl="bgAccFollowNode1" presStyleIdx="3" presStyleCnt="7">
        <dgm:presLayoutVars>
          <dgm:bulletEnabled val="1"/>
        </dgm:presLayoutVars>
      </dgm:prSet>
      <dgm:spPr/>
    </dgm:pt>
    <dgm:pt modelId="{86786349-44C1-4512-8EED-98D47B789D5B}" type="pres">
      <dgm:prSet presAssocID="{A7AB84C8-8AC9-4A4C-B750-0C17404088C5}" presName="sibTrans" presStyleCnt="0"/>
      <dgm:spPr/>
    </dgm:pt>
    <dgm:pt modelId="{710C2C50-E434-4BC8-A5CD-C28EF0BD3189}" type="pres">
      <dgm:prSet presAssocID="{3D3B33D6-47F0-4300-858C-0D14E0F916C8}" presName="compositeNode" presStyleCnt="0">
        <dgm:presLayoutVars>
          <dgm:bulletEnabled val="1"/>
        </dgm:presLayoutVars>
      </dgm:prSet>
      <dgm:spPr/>
    </dgm:pt>
    <dgm:pt modelId="{B695C809-A0DD-4215-B5B0-B09B10D6A012}" type="pres">
      <dgm:prSet presAssocID="{3D3B33D6-47F0-4300-858C-0D14E0F916C8}" presName="bgRect" presStyleLbl="bgAccFollowNode1" presStyleIdx="4" presStyleCnt="7"/>
      <dgm:spPr/>
    </dgm:pt>
    <dgm:pt modelId="{191ADE8E-AFE0-4F8E-8D22-E57E81F9F19F}" type="pres">
      <dgm:prSet presAssocID="{87B7C83C-900F-4563-83AE-F91E7CD3E735}" presName="sibTransNodeCircle" presStyleLbl="alignNode1" presStyleIdx="8" presStyleCnt="14">
        <dgm:presLayoutVars>
          <dgm:chMax val="0"/>
          <dgm:bulletEnabled/>
        </dgm:presLayoutVars>
      </dgm:prSet>
      <dgm:spPr/>
    </dgm:pt>
    <dgm:pt modelId="{C5960AE6-7EBB-4660-A55B-2119841593B6}" type="pres">
      <dgm:prSet presAssocID="{3D3B33D6-47F0-4300-858C-0D14E0F916C8}" presName="bottomLine" presStyleLbl="alignNode1" presStyleIdx="9" presStyleCnt="14">
        <dgm:presLayoutVars/>
      </dgm:prSet>
      <dgm:spPr/>
    </dgm:pt>
    <dgm:pt modelId="{008560E8-C74F-42A5-87E9-ADF16CD22414}" type="pres">
      <dgm:prSet presAssocID="{3D3B33D6-47F0-4300-858C-0D14E0F916C8}" presName="nodeText" presStyleLbl="bgAccFollowNode1" presStyleIdx="4" presStyleCnt="7">
        <dgm:presLayoutVars>
          <dgm:bulletEnabled val="1"/>
        </dgm:presLayoutVars>
      </dgm:prSet>
      <dgm:spPr/>
    </dgm:pt>
    <dgm:pt modelId="{E9B33630-9CEE-4CE1-B772-9024212919D5}" type="pres">
      <dgm:prSet presAssocID="{87B7C83C-900F-4563-83AE-F91E7CD3E735}" presName="sibTrans" presStyleCnt="0"/>
      <dgm:spPr/>
    </dgm:pt>
    <dgm:pt modelId="{9CF15242-42C4-4C88-9E5D-9EAD6895E8B8}" type="pres">
      <dgm:prSet presAssocID="{5F8AF6DF-431A-4BAF-A778-532FFABF864C}" presName="compositeNode" presStyleCnt="0">
        <dgm:presLayoutVars>
          <dgm:bulletEnabled val="1"/>
        </dgm:presLayoutVars>
      </dgm:prSet>
      <dgm:spPr/>
    </dgm:pt>
    <dgm:pt modelId="{0CBBAA04-DEB8-4BEE-B950-7DCB441687EE}" type="pres">
      <dgm:prSet presAssocID="{5F8AF6DF-431A-4BAF-A778-532FFABF864C}" presName="bgRect" presStyleLbl="bgAccFollowNode1" presStyleIdx="5" presStyleCnt="7"/>
      <dgm:spPr/>
    </dgm:pt>
    <dgm:pt modelId="{688BC9E0-2A7E-455B-B0E4-AA35944128EC}" type="pres">
      <dgm:prSet presAssocID="{86D4BAF3-BE19-45A9-90D5-59E086C87844}" presName="sibTransNodeCircle" presStyleLbl="alignNode1" presStyleIdx="10" presStyleCnt="14">
        <dgm:presLayoutVars>
          <dgm:chMax val="0"/>
          <dgm:bulletEnabled/>
        </dgm:presLayoutVars>
      </dgm:prSet>
      <dgm:spPr/>
    </dgm:pt>
    <dgm:pt modelId="{919A5D1B-329E-41A6-BDE4-D10578E44D59}" type="pres">
      <dgm:prSet presAssocID="{5F8AF6DF-431A-4BAF-A778-532FFABF864C}" presName="bottomLine" presStyleLbl="alignNode1" presStyleIdx="11" presStyleCnt="14">
        <dgm:presLayoutVars/>
      </dgm:prSet>
      <dgm:spPr/>
    </dgm:pt>
    <dgm:pt modelId="{BE6B5EB6-C0BE-43F6-9DAD-00D494554983}" type="pres">
      <dgm:prSet presAssocID="{5F8AF6DF-431A-4BAF-A778-532FFABF864C}" presName="nodeText" presStyleLbl="bgAccFollowNode1" presStyleIdx="5" presStyleCnt="7">
        <dgm:presLayoutVars>
          <dgm:bulletEnabled val="1"/>
        </dgm:presLayoutVars>
      </dgm:prSet>
      <dgm:spPr/>
    </dgm:pt>
    <dgm:pt modelId="{07FDF416-BBA4-4DA7-889E-AD5D78A93517}" type="pres">
      <dgm:prSet presAssocID="{86D4BAF3-BE19-45A9-90D5-59E086C87844}" presName="sibTrans" presStyleCnt="0"/>
      <dgm:spPr/>
    </dgm:pt>
    <dgm:pt modelId="{1E4A57D7-45E6-4449-87B6-A8EF3E57E1EB}" type="pres">
      <dgm:prSet presAssocID="{51ACC062-D02F-4EB2-9B44-74BEB0D0E4A8}" presName="compositeNode" presStyleCnt="0">
        <dgm:presLayoutVars>
          <dgm:bulletEnabled val="1"/>
        </dgm:presLayoutVars>
      </dgm:prSet>
      <dgm:spPr/>
    </dgm:pt>
    <dgm:pt modelId="{926C94DE-0845-42F7-ABB8-A325190179CC}" type="pres">
      <dgm:prSet presAssocID="{51ACC062-D02F-4EB2-9B44-74BEB0D0E4A8}" presName="bgRect" presStyleLbl="bgAccFollowNode1" presStyleIdx="6" presStyleCnt="7"/>
      <dgm:spPr/>
    </dgm:pt>
    <dgm:pt modelId="{8D90F011-EEC6-432E-ACDE-E9DD8FC37FAA}" type="pres">
      <dgm:prSet presAssocID="{800D8746-E87C-4EF5-B256-21915D19CB00}" presName="sibTransNodeCircle" presStyleLbl="alignNode1" presStyleIdx="12" presStyleCnt="14">
        <dgm:presLayoutVars>
          <dgm:chMax val="0"/>
          <dgm:bulletEnabled/>
        </dgm:presLayoutVars>
      </dgm:prSet>
      <dgm:spPr/>
    </dgm:pt>
    <dgm:pt modelId="{D951E1E6-20A1-4ADF-8411-3AEA80C112C6}" type="pres">
      <dgm:prSet presAssocID="{51ACC062-D02F-4EB2-9B44-74BEB0D0E4A8}" presName="bottomLine" presStyleLbl="alignNode1" presStyleIdx="13" presStyleCnt="14">
        <dgm:presLayoutVars/>
      </dgm:prSet>
      <dgm:spPr/>
    </dgm:pt>
    <dgm:pt modelId="{FA63FD6C-F540-401C-A323-A9CFA941DEF6}" type="pres">
      <dgm:prSet presAssocID="{51ACC062-D02F-4EB2-9B44-74BEB0D0E4A8}" presName="nodeText" presStyleLbl="bgAccFollowNode1" presStyleIdx="6" presStyleCnt="7">
        <dgm:presLayoutVars>
          <dgm:bulletEnabled val="1"/>
        </dgm:presLayoutVars>
      </dgm:prSet>
      <dgm:spPr/>
    </dgm:pt>
  </dgm:ptLst>
  <dgm:cxnLst>
    <dgm:cxn modelId="{1E97B906-F4C9-4291-BCE0-122D21A3DFB8}" type="presOf" srcId="{87B7C83C-900F-4563-83AE-F91E7CD3E735}" destId="{191ADE8E-AFE0-4F8E-8D22-E57E81F9F19F}" srcOrd="0" destOrd="0" presId="urn:microsoft.com/office/officeart/2016/7/layout/BasicLinearProcessNumbered"/>
    <dgm:cxn modelId="{AA802D07-5647-4B16-8D97-45FC8E537DD6}" srcId="{EAC30B5C-2AC5-4FFB-817D-6AD783858BC6}" destId="{51ACC062-D02F-4EB2-9B44-74BEB0D0E4A8}" srcOrd="6" destOrd="0" parTransId="{013AA5D6-B654-4B84-9D13-CC241913AB33}" sibTransId="{800D8746-E87C-4EF5-B256-21915D19CB00}"/>
    <dgm:cxn modelId="{6BC00309-E0AF-4B56-9ED0-057436F5216F}" type="presOf" srcId="{13400450-F764-4BBF-9519-2580D5552016}" destId="{D94D634E-F20E-4916-B5F5-6F00EBA053FA}" srcOrd="1" destOrd="0" presId="urn:microsoft.com/office/officeart/2016/7/layout/BasicLinearProcessNumbered"/>
    <dgm:cxn modelId="{C02E4217-0291-48F6-9E05-CB3C635360E6}" srcId="{EAC30B5C-2AC5-4FFB-817D-6AD783858BC6}" destId="{A94AB52E-14E4-45C9-B373-B22B05DB6ABD}" srcOrd="2" destOrd="0" parTransId="{03382BBB-3B9F-44F7-BDBA-D2BA59598F53}" sibTransId="{204A7A7F-61B8-4459-A0C0-3AF89051668C}"/>
    <dgm:cxn modelId="{E708C617-CD2D-4EE0-95E8-BCF5BEE413AC}" type="presOf" srcId="{D1A0F156-D08E-4602-94BB-EDFC361DCE1C}" destId="{31CC953F-9817-4320-8D7B-BBA784B9B673}" srcOrd="0" destOrd="0" presId="urn:microsoft.com/office/officeart/2016/7/layout/BasicLinearProcessNumbered"/>
    <dgm:cxn modelId="{0923831A-D66A-453C-9828-840A77AD4300}" type="presOf" srcId="{13400450-F764-4BBF-9519-2580D5552016}" destId="{E9E9E9C2-D284-4B6A-A517-B4FA3558C1FD}" srcOrd="0" destOrd="0" presId="urn:microsoft.com/office/officeart/2016/7/layout/BasicLinearProcessNumbered"/>
    <dgm:cxn modelId="{38304E1F-7EA4-4F19-AF71-A881ACC091F8}" type="presOf" srcId="{A94AB52E-14E4-45C9-B373-B22B05DB6ABD}" destId="{9148FEFE-3801-4A04-9523-D0083AF0B8FE}" srcOrd="0" destOrd="0" presId="urn:microsoft.com/office/officeart/2016/7/layout/BasicLinearProcessNumbered"/>
    <dgm:cxn modelId="{523B1D24-7950-468E-9783-0E06239DA72B}" type="presOf" srcId="{204A7A7F-61B8-4459-A0C0-3AF89051668C}" destId="{344602C2-1A9F-4334-9E21-0FBE9D97C995}" srcOrd="0" destOrd="0" presId="urn:microsoft.com/office/officeart/2016/7/layout/BasicLinearProcessNumbered"/>
    <dgm:cxn modelId="{4D510F3E-1AC1-448A-B001-8964FEA7E495}" type="presOf" srcId="{5F8AF6DF-431A-4BAF-A778-532FFABF864C}" destId="{0CBBAA04-DEB8-4BEE-B950-7DCB441687EE}" srcOrd="0" destOrd="0" presId="urn:microsoft.com/office/officeart/2016/7/layout/BasicLinearProcessNumbered"/>
    <dgm:cxn modelId="{FBFCED65-0769-492C-A74C-91117565AFAC}" type="presOf" srcId="{D2552ED0-FBFF-44D2-808F-B89AC92DF9FC}" destId="{4504C02B-5F99-45A4-902C-3A8CDCECEFF1}" srcOrd="1" destOrd="0" presId="urn:microsoft.com/office/officeart/2016/7/layout/BasicLinearProcessNumbered"/>
    <dgm:cxn modelId="{3FE8876B-8EFB-4AB9-A1D6-A12C68FF9F5B}" type="presOf" srcId="{3D3B33D6-47F0-4300-858C-0D14E0F916C8}" destId="{008560E8-C74F-42A5-87E9-ADF16CD22414}" srcOrd="1" destOrd="0" presId="urn:microsoft.com/office/officeart/2016/7/layout/BasicLinearProcessNumbered"/>
    <dgm:cxn modelId="{B5176250-1DEE-4797-A13C-BF438924ACBB}" type="presOf" srcId="{86D4BAF3-BE19-45A9-90D5-59E086C87844}" destId="{688BC9E0-2A7E-455B-B0E4-AA35944128EC}" srcOrd="0" destOrd="0" presId="urn:microsoft.com/office/officeart/2016/7/layout/BasicLinearProcessNumbered"/>
    <dgm:cxn modelId="{58483977-811D-45E0-8CBA-6885C0C4CF5C}" srcId="{EAC30B5C-2AC5-4FFB-817D-6AD783858BC6}" destId="{5F8AF6DF-431A-4BAF-A778-532FFABF864C}" srcOrd="5" destOrd="0" parTransId="{315A7089-6F36-4289-8AA2-D35672AFCDF0}" sibTransId="{86D4BAF3-BE19-45A9-90D5-59E086C87844}"/>
    <dgm:cxn modelId="{A89D8579-0F38-4DB6-AA8F-1AF12C3B62D0}" srcId="{EAC30B5C-2AC5-4FFB-817D-6AD783858BC6}" destId="{D1A0F156-D08E-4602-94BB-EDFC361DCE1C}" srcOrd="0" destOrd="0" parTransId="{F463F407-0526-4D4A-82E0-CA1833B47B1D}" sibTransId="{4FD6C848-D167-4178-BA09-72951B867BA2}"/>
    <dgm:cxn modelId="{7618838F-4651-49AA-8C33-C26E20D506D2}" srcId="{EAC30B5C-2AC5-4FFB-817D-6AD783858BC6}" destId="{13400450-F764-4BBF-9519-2580D5552016}" srcOrd="3" destOrd="0" parTransId="{36BB2BA9-FE80-4E69-98D4-F109352C170E}" sibTransId="{A7AB84C8-8AC9-4A4C-B750-0C17404088C5}"/>
    <dgm:cxn modelId="{480D8CA7-3D7F-485A-8FFD-BC6CCE743795}" type="presOf" srcId="{5F8AF6DF-431A-4BAF-A778-532FFABF864C}" destId="{BE6B5EB6-C0BE-43F6-9DAD-00D494554983}" srcOrd="1" destOrd="0" presId="urn:microsoft.com/office/officeart/2016/7/layout/BasicLinearProcessNumbered"/>
    <dgm:cxn modelId="{EB3CFCAA-672D-45AD-B93B-27F440BF8E51}" srcId="{EAC30B5C-2AC5-4FFB-817D-6AD783858BC6}" destId="{3D3B33D6-47F0-4300-858C-0D14E0F916C8}" srcOrd="4" destOrd="0" parTransId="{F8B7ADFA-43EA-4434-949C-40C67C12C738}" sibTransId="{87B7C83C-900F-4563-83AE-F91E7CD3E735}"/>
    <dgm:cxn modelId="{8631BDB9-D45E-409B-8DC0-15E88C0BEF77}" type="presOf" srcId="{4FD6C848-D167-4178-BA09-72951B867BA2}" destId="{2494748F-9249-443D-AEE5-ADBABB6760B7}" srcOrd="0" destOrd="0" presId="urn:microsoft.com/office/officeart/2016/7/layout/BasicLinearProcessNumbered"/>
    <dgm:cxn modelId="{6F04DDC0-7CB3-4A1A-B9FB-04D619794097}" type="presOf" srcId="{EAC30B5C-2AC5-4FFB-817D-6AD783858BC6}" destId="{FED24819-248E-4288-8D7D-39DA91BC5A45}" srcOrd="0" destOrd="0" presId="urn:microsoft.com/office/officeart/2016/7/layout/BasicLinearProcessNumbered"/>
    <dgm:cxn modelId="{FDDCCFC1-FF1D-4F00-B0DD-D6EB5E665F33}" type="presOf" srcId="{D1A0F156-D08E-4602-94BB-EDFC361DCE1C}" destId="{A7383AAA-7C63-46EC-8E36-49061CAF949E}" srcOrd="1" destOrd="0" presId="urn:microsoft.com/office/officeart/2016/7/layout/BasicLinearProcessNumbered"/>
    <dgm:cxn modelId="{66BFEFC2-1D82-4C5F-94AD-80B7CD816C72}" srcId="{EAC30B5C-2AC5-4FFB-817D-6AD783858BC6}" destId="{D2552ED0-FBFF-44D2-808F-B89AC92DF9FC}" srcOrd="1" destOrd="0" parTransId="{ADDFBCBA-CD06-4738-A522-94AD920EE03F}" sibTransId="{0C53BAEE-23A8-4B28-958E-73329D8C84FD}"/>
    <dgm:cxn modelId="{B7B4CFC9-7D8E-4C73-9EFA-0EABFF702081}" type="presOf" srcId="{0C53BAEE-23A8-4B28-958E-73329D8C84FD}" destId="{3C462B02-C1F5-4D43-945E-7C910B3A80FC}" srcOrd="0" destOrd="0" presId="urn:microsoft.com/office/officeart/2016/7/layout/BasicLinearProcessNumbered"/>
    <dgm:cxn modelId="{4EAC89DB-9D7F-47E5-BE51-445E90CCB64F}" type="presOf" srcId="{D2552ED0-FBFF-44D2-808F-B89AC92DF9FC}" destId="{7FDEDBB2-F8FE-41BB-A0EA-0B4528EF1E20}" srcOrd="0" destOrd="0" presId="urn:microsoft.com/office/officeart/2016/7/layout/BasicLinearProcessNumbered"/>
    <dgm:cxn modelId="{EB4D61DD-B9D8-4AC8-A20B-298A097FA8B9}" type="presOf" srcId="{A7AB84C8-8AC9-4A4C-B750-0C17404088C5}" destId="{E68A1032-E750-4931-A496-6760CFBA8398}" srcOrd="0" destOrd="0" presId="urn:microsoft.com/office/officeart/2016/7/layout/BasicLinearProcessNumbered"/>
    <dgm:cxn modelId="{F4EE1EE0-40F8-40EA-B784-2ED9F4240D89}" type="presOf" srcId="{A94AB52E-14E4-45C9-B373-B22B05DB6ABD}" destId="{F8579C1F-7DE1-4C45-8D0C-A121F52C5DB5}" srcOrd="1" destOrd="0" presId="urn:microsoft.com/office/officeart/2016/7/layout/BasicLinearProcessNumbered"/>
    <dgm:cxn modelId="{5177E5E6-B8B2-45A6-93D8-8D00F2CFEF57}" type="presOf" srcId="{51ACC062-D02F-4EB2-9B44-74BEB0D0E4A8}" destId="{926C94DE-0845-42F7-ABB8-A325190179CC}" srcOrd="0" destOrd="0" presId="urn:microsoft.com/office/officeart/2016/7/layout/BasicLinearProcessNumbered"/>
    <dgm:cxn modelId="{15AAA1E7-2C79-4752-86FF-FDEDB0D305EE}" type="presOf" srcId="{51ACC062-D02F-4EB2-9B44-74BEB0D0E4A8}" destId="{FA63FD6C-F540-401C-A323-A9CFA941DEF6}" srcOrd="1" destOrd="0" presId="urn:microsoft.com/office/officeart/2016/7/layout/BasicLinearProcessNumbered"/>
    <dgm:cxn modelId="{6B164DF6-8D35-49DE-8AB6-54ED95A7D983}" type="presOf" srcId="{800D8746-E87C-4EF5-B256-21915D19CB00}" destId="{8D90F011-EEC6-432E-ACDE-E9DD8FC37FAA}" srcOrd="0" destOrd="0" presId="urn:microsoft.com/office/officeart/2016/7/layout/BasicLinearProcessNumbered"/>
    <dgm:cxn modelId="{FF97FEFE-182C-45F4-A4C0-CE40F33D2CDF}" type="presOf" srcId="{3D3B33D6-47F0-4300-858C-0D14E0F916C8}" destId="{B695C809-A0DD-4215-B5B0-B09B10D6A012}" srcOrd="0" destOrd="0" presId="urn:microsoft.com/office/officeart/2016/7/layout/BasicLinearProcessNumbered"/>
    <dgm:cxn modelId="{F891D777-69F7-4855-9976-CC99ECCE08DB}" type="presParOf" srcId="{FED24819-248E-4288-8D7D-39DA91BC5A45}" destId="{E93C8CD9-DDE2-4066-A43B-E41A36C84FA6}" srcOrd="0" destOrd="0" presId="urn:microsoft.com/office/officeart/2016/7/layout/BasicLinearProcessNumbered"/>
    <dgm:cxn modelId="{924AF16B-C490-49EA-B12E-3513E6F00592}" type="presParOf" srcId="{E93C8CD9-DDE2-4066-A43B-E41A36C84FA6}" destId="{31CC953F-9817-4320-8D7B-BBA784B9B673}" srcOrd="0" destOrd="0" presId="urn:microsoft.com/office/officeart/2016/7/layout/BasicLinearProcessNumbered"/>
    <dgm:cxn modelId="{277580F0-7F6B-4CA4-8AAA-0EE3AA3A1C8D}" type="presParOf" srcId="{E93C8CD9-DDE2-4066-A43B-E41A36C84FA6}" destId="{2494748F-9249-443D-AEE5-ADBABB6760B7}" srcOrd="1" destOrd="0" presId="urn:microsoft.com/office/officeart/2016/7/layout/BasicLinearProcessNumbered"/>
    <dgm:cxn modelId="{18E7F0E3-6076-42A2-9930-E0CBD21F129A}" type="presParOf" srcId="{E93C8CD9-DDE2-4066-A43B-E41A36C84FA6}" destId="{0F0CB8C4-8B14-43DC-A6F3-424D9E27CEF1}" srcOrd="2" destOrd="0" presId="urn:microsoft.com/office/officeart/2016/7/layout/BasicLinearProcessNumbered"/>
    <dgm:cxn modelId="{5A38EE4A-845A-4B0E-9393-C74A21FB8E3C}" type="presParOf" srcId="{E93C8CD9-DDE2-4066-A43B-E41A36C84FA6}" destId="{A7383AAA-7C63-46EC-8E36-49061CAF949E}" srcOrd="3" destOrd="0" presId="urn:microsoft.com/office/officeart/2016/7/layout/BasicLinearProcessNumbered"/>
    <dgm:cxn modelId="{1868B745-4BBB-4B08-8903-2B7297DF8A83}" type="presParOf" srcId="{FED24819-248E-4288-8D7D-39DA91BC5A45}" destId="{88C65DA2-0D67-428B-B09F-AEFDF3483961}" srcOrd="1" destOrd="0" presId="urn:microsoft.com/office/officeart/2016/7/layout/BasicLinearProcessNumbered"/>
    <dgm:cxn modelId="{C5C31D46-3B6D-4E11-845B-1818BC892170}" type="presParOf" srcId="{FED24819-248E-4288-8D7D-39DA91BC5A45}" destId="{2EA7C8B8-F50F-42FF-ADAC-484B7A5EB2BE}" srcOrd="2" destOrd="0" presId="urn:microsoft.com/office/officeart/2016/7/layout/BasicLinearProcessNumbered"/>
    <dgm:cxn modelId="{78235DAD-619A-45ED-BCD6-AB50052F07D9}" type="presParOf" srcId="{2EA7C8B8-F50F-42FF-ADAC-484B7A5EB2BE}" destId="{7FDEDBB2-F8FE-41BB-A0EA-0B4528EF1E20}" srcOrd="0" destOrd="0" presId="urn:microsoft.com/office/officeart/2016/7/layout/BasicLinearProcessNumbered"/>
    <dgm:cxn modelId="{3FEC8459-83FA-49F8-89A7-198E5320350F}" type="presParOf" srcId="{2EA7C8B8-F50F-42FF-ADAC-484B7A5EB2BE}" destId="{3C462B02-C1F5-4D43-945E-7C910B3A80FC}" srcOrd="1" destOrd="0" presId="urn:microsoft.com/office/officeart/2016/7/layout/BasicLinearProcessNumbered"/>
    <dgm:cxn modelId="{805C21D0-4AE6-4A59-8BF2-0FF6ABFB4DBB}" type="presParOf" srcId="{2EA7C8B8-F50F-42FF-ADAC-484B7A5EB2BE}" destId="{A36BACC9-6A88-4FCC-94DA-FADA9E2926D5}" srcOrd="2" destOrd="0" presId="urn:microsoft.com/office/officeart/2016/7/layout/BasicLinearProcessNumbered"/>
    <dgm:cxn modelId="{AF430AA0-A3D6-4624-B2BA-3AEEE1E36CD2}" type="presParOf" srcId="{2EA7C8B8-F50F-42FF-ADAC-484B7A5EB2BE}" destId="{4504C02B-5F99-45A4-902C-3A8CDCECEFF1}" srcOrd="3" destOrd="0" presId="urn:microsoft.com/office/officeart/2016/7/layout/BasicLinearProcessNumbered"/>
    <dgm:cxn modelId="{31585C8F-F529-4981-8363-EF06D3295C8B}" type="presParOf" srcId="{FED24819-248E-4288-8D7D-39DA91BC5A45}" destId="{735A9B9A-ADB3-4B59-915F-4D77643B37CE}" srcOrd="3" destOrd="0" presId="urn:microsoft.com/office/officeart/2016/7/layout/BasicLinearProcessNumbered"/>
    <dgm:cxn modelId="{FF143C32-854A-44DB-B38B-E8554631E14C}" type="presParOf" srcId="{FED24819-248E-4288-8D7D-39DA91BC5A45}" destId="{D1A686E4-04ED-4342-8AC0-1E76840D2482}" srcOrd="4" destOrd="0" presId="urn:microsoft.com/office/officeart/2016/7/layout/BasicLinearProcessNumbered"/>
    <dgm:cxn modelId="{D84A953B-69B7-462E-BB25-2873359C4CF3}" type="presParOf" srcId="{D1A686E4-04ED-4342-8AC0-1E76840D2482}" destId="{9148FEFE-3801-4A04-9523-D0083AF0B8FE}" srcOrd="0" destOrd="0" presId="urn:microsoft.com/office/officeart/2016/7/layout/BasicLinearProcessNumbered"/>
    <dgm:cxn modelId="{53F77DA8-BF5D-4095-A14D-538F807850C5}" type="presParOf" srcId="{D1A686E4-04ED-4342-8AC0-1E76840D2482}" destId="{344602C2-1A9F-4334-9E21-0FBE9D97C995}" srcOrd="1" destOrd="0" presId="urn:microsoft.com/office/officeart/2016/7/layout/BasicLinearProcessNumbered"/>
    <dgm:cxn modelId="{C2126FDB-65C3-4708-A959-3892264A7A86}" type="presParOf" srcId="{D1A686E4-04ED-4342-8AC0-1E76840D2482}" destId="{635A6617-8C7F-4674-80EF-3F49CDF9EE90}" srcOrd="2" destOrd="0" presId="urn:microsoft.com/office/officeart/2016/7/layout/BasicLinearProcessNumbered"/>
    <dgm:cxn modelId="{A067355A-F5A0-4463-8C9E-B322C23FBE1E}" type="presParOf" srcId="{D1A686E4-04ED-4342-8AC0-1E76840D2482}" destId="{F8579C1F-7DE1-4C45-8D0C-A121F52C5DB5}" srcOrd="3" destOrd="0" presId="urn:microsoft.com/office/officeart/2016/7/layout/BasicLinearProcessNumbered"/>
    <dgm:cxn modelId="{F2CE2DBC-6007-4A8F-B84B-ABBE453550F5}" type="presParOf" srcId="{FED24819-248E-4288-8D7D-39DA91BC5A45}" destId="{33940628-0AA4-4366-8656-45615D6F08B4}" srcOrd="5" destOrd="0" presId="urn:microsoft.com/office/officeart/2016/7/layout/BasicLinearProcessNumbered"/>
    <dgm:cxn modelId="{7F935649-42E5-4BD8-BF36-F7A161BA2A42}" type="presParOf" srcId="{FED24819-248E-4288-8D7D-39DA91BC5A45}" destId="{136863D0-66A7-4361-BD4E-E59ABF921503}" srcOrd="6" destOrd="0" presId="urn:microsoft.com/office/officeart/2016/7/layout/BasicLinearProcessNumbered"/>
    <dgm:cxn modelId="{A27988F7-9E5C-4A11-A805-4DE2DD433B6A}" type="presParOf" srcId="{136863D0-66A7-4361-BD4E-E59ABF921503}" destId="{E9E9E9C2-D284-4B6A-A517-B4FA3558C1FD}" srcOrd="0" destOrd="0" presId="urn:microsoft.com/office/officeart/2016/7/layout/BasicLinearProcessNumbered"/>
    <dgm:cxn modelId="{7CC5B8E0-3480-4D03-8144-B1E6263542F1}" type="presParOf" srcId="{136863D0-66A7-4361-BD4E-E59ABF921503}" destId="{E68A1032-E750-4931-A496-6760CFBA8398}" srcOrd="1" destOrd="0" presId="urn:microsoft.com/office/officeart/2016/7/layout/BasicLinearProcessNumbered"/>
    <dgm:cxn modelId="{77E66A27-7D20-415B-9255-E8B47E0C8B2A}" type="presParOf" srcId="{136863D0-66A7-4361-BD4E-E59ABF921503}" destId="{E921EA63-E982-4352-909F-26AA0A6CFB9D}" srcOrd="2" destOrd="0" presId="urn:microsoft.com/office/officeart/2016/7/layout/BasicLinearProcessNumbered"/>
    <dgm:cxn modelId="{C39387ED-CC52-4754-8885-25D9749BB658}" type="presParOf" srcId="{136863D0-66A7-4361-BD4E-E59ABF921503}" destId="{D94D634E-F20E-4916-B5F5-6F00EBA053FA}" srcOrd="3" destOrd="0" presId="urn:microsoft.com/office/officeart/2016/7/layout/BasicLinearProcessNumbered"/>
    <dgm:cxn modelId="{F8D6B432-8AB5-4FAE-8408-5E6E18515459}" type="presParOf" srcId="{FED24819-248E-4288-8D7D-39DA91BC5A45}" destId="{86786349-44C1-4512-8EED-98D47B789D5B}" srcOrd="7" destOrd="0" presId="urn:microsoft.com/office/officeart/2016/7/layout/BasicLinearProcessNumbered"/>
    <dgm:cxn modelId="{74E30A8C-E0EB-484C-9498-C8DB8956649B}" type="presParOf" srcId="{FED24819-248E-4288-8D7D-39DA91BC5A45}" destId="{710C2C50-E434-4BC8-A5CD-C28EF0BD3189}" srcOrd="8" destOrd="0" presId="urn:microsoft.com/office/officeart/2016/7/layout/BasicLinearProcessNumbered"/>
    <dgm:cxn modelId="{881EEFB5-90D7-4A09-9DA6-0E35EDB6F6A7}" type="presParOf" srcId="{710C2C50-E434-4BC8-A5CD-C28EF0BD3189}" destId="{B695C809-A0DD-4215-B5B0-B09B10D6A012}" srcOrd="0" destOrd="0" presId="urn:microsoft.com/office/officeart/2016/7/layout/BasicLinearProcessNumbered"/>
    <dgm:cxn modelId="{05907361-60D0-40F5-B8EA-79F800D859A2}" type="presParOf" srcId="{710C2C50-E434-4BC8-A5CD-C28EF0BD3189}" destId="{191ADE8E-AFE0-4F8E-8D22-E57E81F9F19F}" srcOrd="1" destOrd="0" presId="urn:microsoft.com/office/officeart/2016/7/layout/BasicLinearProcessNumbered"/>
    <dgm:cxn modelId="{9C0F11D8-EFB9-4127-ACC5-6C6E4B017265}" type="presParOf" srcId="{710C2C50-E434-4BC8-A5CD-C28EF0BD3189}" destId="{C5960AE6-7EBB-4660-A55B-2119841593B6}" srcOrd="2" destOrd="0" presId="urn:microsoft.com/office/officeart/2016/7/layout/BasicLinearProcessNumbered"/>
    <dgm:cxn modelId="{9C22C7A0-B6C5-4550-B5D6-4D80287B6936}" type="presParOf" srcId="{710C2C50-E434-4BC8-A5CD-C28EF0BD3189}" destId="{008560E8-C74F-42A5-87E9-ADF16CD22414}" srcOrd="3" destOrd="0" presId="urn:microsoft.com/office/officeart/2016/7/layout/BasicLinearProcessNumbered"/>
    <dgm:cxn modelId="{A2289F07-4383-4E8F-87B7-1D685430463D}" type="presParOf" srcId="{FED24819-248E-4288-8D7D-39DA91BC5A45}" destId="{E9B33630-9CEE-4CE1-B772-9024212919D5}" srcOrd="9" destOrd="0" presId="urn:microsoft.com/office/officeart/2016/7/layout/BasicLinearProcessNumbered"/>
    <dgm:cxn modelId="{FE94BBCD-3D9D-4EFF-9C76-9EBDC7C5FF74}" type="presParOf" srcId="{FED24819-248E-4288-8D7D-39DA91BC5A45}" destId="{9CF15242-42C4-4C88-9E5D-9EAD6895E8B8}" srcOrd="10" destOrd="0" presId="urn:microsoft.com/office/officeart/2016/7/layout/BasicLinearProcessNumbered"/>
    <dgm:cxn modelId="{4A8AC602-F826-4213-9F8C-628576F1FBAA}" type="presParOf" srcId="{9CF15242-42C4-4C88-9E5D-9EAD6895E8B8}" destId="{0CBBAA04-DEB8-4BEE-B950-7DCB441687EE}" srcOrd="0" destOrd="0" presId="urn:microsoft.com/office/officeart/2016/7/layout/BasicLinearProcessNumbered"/>
    <dgm:cxn modelId="{7E9B8FC6-A235-4026-ABDF-89C5BBB8BA5A}" type="presParOf" srcId="{9CF15242-42C4-4C88-9E5D-9EAD6895E8B8}" destId="{688BC9E0-2A7E-455B-B0E4-AA35944128EC}" srcOrd="1" destOrd="0" presId="urn:microsoft.com/office/officeart/2016/7/layout/BasicLinearProcessNumbered"/>
    <dgm:cxn modelId="{570DF9FF-28F3-4C49-A25E-FA1BF1930363}" type="presParOf" srcId="{9CF15242-42C4-4C88-9E5D-9EAD6895E8B8}" destId="{919A5D1B-329E-41A6-BDE4-D10578E44D59}" srcOrd="2" destOrd="0" presId="urn:microsoft.com/office/officeart/2016/7/layout/BasicLinearProcessNumbered"/>
    <dgm:cxn modelId="{40901C68-3AE0-4096-B673-17C5519F7BFD}" type="presParOf" srcId="{9CF15242-42C4-4C88-9E5D-9EAD6895E8B8}" destId="{BE6B5EB6-C0BE-43F6-9DAD-00D494554983}" srcOrd="3" destOrd="0" presId="urn:microsoft.com/office/officeart/2016/7/layout/BasicLinearProcessNumbered"/>
    <dgm:cxn modelId="{67658BDA-8C8E-44F0-AEC5-54C1954CB0F7}" type="presParOf" srcId="{FED24819-248E-4288-8D7D-39DA91BC5A45}" destId="{07FDF416-BBA4-4DA7-889E-AD5D78A93517}" srcOrd="11" destOrd="0" presId="urn:microsoft.com/office/officeart/2016/7/layout/BasicLinearProcessNumbered"/>
    <dgm:cxn modelId="{CACA17E6-2002-4DEF-8D59-A9BCBEF51504}" type="presParOf" srcId="{FED24819-248E-4288-8D7D-39DA91BC5A45}" destId="{1E4A57D7-45E6-4449-87B6-A8EF3E57E1EB}" srcOrd="12" destOrd="0" presId="urn:microsoft.com/office/officeart/2016/7/layout/BasicLinearProcessNumbered"/>
    <dgm:cxn modelId="{6901173D-8CE0-458B-8EF7-E063528CA23F}" type="presParOf" srcId="{1E4A57D7-45E6-4449-87B6-A8EF3E57E1EB}" destId="{926C94DE-0845-42F7-ABB8-A325190179CC}" srcOrd="0" destOrd="0" presId="urn:microsoft.com/office/officeart/2016/7/layout/BasicLinearProcessNumbered"/>
    <dgm:cxn modelId="{BE0BA87F-084B-4FE4-A64E-384F0D847A9F}" type="presParOf" srcId="{1E4A57D7-45E6-4449-87B6-A8EF3E57E1EB}" destId="{8D90F011-EEC6-432E-ACDE-E9DD8FC37FAA}" srcOrd="1" destOrd="0" presId="urn:microsoft.com/office/officeart/2016/7/layout/BasicLinearProcessNumbered"/>
    <dgm:cxn modelId="{77F07317-E2E8-497F-B5E0-3D81A0C6C7D2}" type="presParOf" srcId="{1E4A57D7-45E6-4449-87B6-A8EF3E57E1EB}" destId="{D951E1E6-20A1-4ADF-8411-3AEA80C112C6}" srcOrd="2" destOrd="0" presId="urn:microsoft.com/office/officeart/2016/7/layout/BasicLinearProcessNumbered"/>
    <dgm:cxn modelId="{B76579D5-DE3F-4BB9-B9F3-C22E05B53282}" type="presParOf" srcId="{1E4A57D7-45E6-4449-87B6-A8EF3E57E1EB}" destId="{FA63FD6C-F540-401C-A323-A9CFA941DEF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131745-EE74-4D04-A1A4-5C9F800EA161}" type="doc">
      <dgm:prSet loTypeId="urn:microsoft.com/office/officeart/2005/8/layout/hProcess9" loCatId="Inbox" qsTypeId="urn:microsoft.com/office/officeart/2005/8/quickstyle/simple4" qsCatId="simple" csTypeId="urn:microsoft.com/office/officeart/2005/8/colors/accent1_3" csCatId="accent1"/>
      <dgm:spPr/>
      <dgm:t>
        <a:bodyPr/>
        <a:lstStyle/>
        <a:p>
          <a:endParaRPr lang="en-US"/>
        </a:p>
      </dgm:t>
    </dgm:pt>
    <dgm:pt modelId="{CC7860E3-6AFC-43E6-BC0A-AABE810E0B28}">
      <dgm:prSet/>
      <dgm:spPr/>
      <dgm:t>
        <a:bodyPr/>
        <a:lstStyle/>
        <a:p>
          <a:r>
            <a:rPr lang="en-US"/>
            <a:t>Where they differ from the number of the receiver or frame</a:t>
          </a:r>
        </a:p>
      </dgm:t>
    </dgm:pt>
    <dgm:pt modelId="{E6874B53-19EC-4558-977F-A1B29DFD1823}" type="parTrans" cxnId="{87DBEB13-69C2-473C-86CA-5B2EAA8F0E5F}">
      <dgm:prSet/>
      <dgm:spPr/>
      <dgm:t>
        <a:bodyPr/>
        <a:lstStyle/>
        <a:p>
          <a:endParaRPr lang="en-US"/>
        </a:p>
      </dgm:t>
    </dgm:pt>
    <dgm:pt modelId="{9734DA4C-0B76-4A18-B263-4F0BEF85EE59}" type="sibTrans" cxnId="{87DBEB13-69C2-473C-86CA-5B2EAA8F0E5F}">
      <dgm:prSet/>
      <dgm:spPr/>
      <dgm:t>
        <a:bodyPr/>
        <a:lstStyle/>
        <a:p>
          <a:endParaRPr lang="en-US"/>
        </a:p>
      </dgm:t>
    </dgm:pt>
    <dgm:pt modelId="{CEA8299A-2DCF-4B2F-81D7-DB472D10A9E4}">
      <dgm:prSet/>
      <dgm:spPr/>
      <dgm:t>
        <a:bodyPr/>
        <a:lstStyle/>
        <a:p>
          <a:r>
            <a:rPr lang="en-US"/>
            <a:t>Minimum Serial number can be alpha numberic or digital code</a:t>
          </a:r>
        </a:p>
      </dgm:t>
    </dgm:pt>
    <dgm:pt modelId="{EDA9BFE6-3573-454D-8F31-79C84AB431FB}" type="parTrans" cxnId="{18A20037-2F53-44AE-BFD3-EDEC060FC4F7}">
      <dgm:prSet/>
      <dgm:spPr/>
      <dgm:t>
        <a:bodyPr/>
        <a:lstStyle/>
        <a:p>
          <a:endParaRPr lang="en-US"/>
        </a:p>
      </dgm:t>
    </dgm:pt>
    <dgm:pt modelId="{A39372C7-1B2F-4E51-A89A-188C38FB86A7}" type="sibTrans" cxnId="{18A20037-2F53-44AE-BFD3-EDEC060FC4F7}">
      <dgm:prSet/>
      <dgm:spPr/>
      <dgm:t>
        <a:bodyPr/>
        <a:lstStyle/>
        <a:p>
          <a:endParaRPr lang="en-US"/>
        </a:p>
      </dgm:t>
    </dgm:pt>
    <dgm:pt modelId="{19560BBA-82E5-42D6-94EC-3F96EC65DA03}" type="pres">
      <dgm:prSet presAssocID="{50131745-EE74-4D04-A1A4-5C9F800EA161}" presName="CompostProcess" presStyleCnt="0">
        <dgm:presLayoutVars>
          <dgm:dir/>
          <dgm:resizeHandles val="exact"/>
        </dgm:presLayoutVars>
      </dgm:prSet>
      <dgm:spPr/>
    </dgm:pt>
    <dgm:pt modelId="{B3F52BDD-199B-47EF-981B-43DD8FECA4B7}" type="pres">
      <dgm:prSet presAssocID="{50131745-EE74-4D04-A1A4-5C9F800EA161}" presName="arrow" presStyleLbl="bgShp" presStyleIdx="0" presStyleCnt="1"/>
      <dgm:spPr/>
    </dgm:pt>
    <dgm:pt modelId="{725FE52B-3D50-4AB8-BD01-074019974C45}" type="pres">
      <dgm:prSet presAssocID="{50131745-EE74-4D04-A1A4-5C9F800EA161}" presName="linearProcess" presStyleCnt="0"/>
      <dgm:spPr/>
    </dgm:pt>
    <dgm:pt modelId="{CB0FDC6A-084B-484C-A9B8-4B20B3498AEA}" type="pres">
      <dgm:prSet presAssocID="{CC7860E3-6AFC-43E6-BC0A-AABE810E0B28}" presName="textNode" presStyleLbl="node1" presStyleIdx="0" presStyleCnt="2">
        <dgm:presLayoutVars>
          <dgm:bulletEnabled val="1"/>
        </dgm:presLayoutVars>
      </dgm:prSet>
      <dgm:spPr/>
    </dgm:pt>
    <dgm:pt modelId="{BE9FFF9D-0C74-4375-8171-AAC2040DEEB9}" type="pres">
      <dgm:prSet presAssocID="{9734DA4C-0B76-4A18-B263-4F0BEF85EE59}" presName="sibTrans" presStyleCnt="0"/>
      <dgm:spPr/>
    </dgm:pt>
    <dgm:pt modelId="{7FA54E1A-C90B-46E2-AE5C-E5DE7DA63825}" type="pres">
      <dgm:prSet presAssocID="{CEA8299A-2DCF-4B2F-81D7-DB472D10A9E4}" presName="textNode" presStyleLbl="node1" presStyleIdx="1" presStyleCnt="2">
        <dgm:presLayoutVars>
          <dgm:bulletEnabled val="1"/>
        </dgm:presLayoutVars>
      </dgm:prSet>
      <dgm:spPr/>
    </dgm:pt>
  </dgm:ptLst>
  <dgm:cxnLst>
    <dgm:cxn modelId="{50CD3F09-A03F-480E-864F-2E40F1204760}" type="presOf" srcId="{50131745-EE74-4D04-A1A4-5C9F800EA161}" destId="{19560BBA-82E5-42D6-94EC-3F96EC65DA03}" srcOrd="0" destOrd="0" presId="urn:microsoft.com/office/officeart/2005/8/layout/hProcess9"/>
    <dgm:cxn modelId="{9ED6CA11-9C37-4830-BCD7-B07E4A6C01E6}" type="presOf" srcId="{CC7860E3-6AFC-43E6-BC0A-AABE810E0B28}" destId="{CB0FDC6A-084B-484C-A9B8-4B20B3498AEA}" srcOrd="0" destOrd="0" presId="urn:microsoft.com/office/officeart/2005/8/layout/hProcess9"/>
    <dgm:cxn modelId="{87DBEB13-69C2-473C-86CA-5B2EAA8F0E5F}" srcId="{50131745-EE74-4D04-A1A4-5C9F800EA161}" destId="{CC7860E3-6AFC-43E6-BC0A-AABE810E0B28}" srcOrd="0" destOrd="0" parTransId="{E6874B53-19EC-4558-977F-A1B29DFD1823}" sibTransId="{9734DA4C-0B76-4A18-B263-4F0BEF85EE59}"/>
    <dgm:cxn modelId="{18A20037-2F53-44AE-BFD3-EDEC060FC4F7}" srcId="{50131745-EE74-4D04-A1A4-5C9F800EA161}" destId="{CEA8299A-2DCF-4B2F-81D7-DB472D10A9E4}" srcOrd="1" destOrd="0" parTransId="{EDA9BFE6-3573-454D-8F31-79C84AB431FB}" sibTransId="{A39372C7-1B2F-4E51-A89A-188C38FB86A7}"/>
    <dgm:cxn modelId="{26B40CFA-2A39-40CE-81B3-63987E03C3B6}" type="presOf" srcId="{CEA8299A-2DCF-4B2F-81D7-DB472D10A9E4}" destId="{7FA54E1A-C90B-46E2-AE5C-E5DE7DA63825}" srcOrd="0" destOrd="0" presId="urn:microsoft.com/office/officeart/2005/8/layout/hProcess9"/>
    <dgm:cxn modelId="{2223323B-B73E-44B4-A28B-E3E65016334A}" type="presParOf" srcId="{19560BBA-82E5-42D6-94EC-3F96EC65DA03}" destId="{B3F52BDD-199B-47EF-981B-43DD8FECA4B7}" srcOrd="0" destOrd="0" presId="urn:microsoft.com/office/officeart/2005/8/layout/hProcess9"/>
    <dgm:cxn modelId="{824F9223-C0CC-4283-8ED3-E0B44A6458D0}" type="presParOf" srcId="{19560BBA-82E5-42D6-94EC-3F96EC65DA03}" destId="{725FE52B-3D50-4AB8-BD01-074019974C45}" srcOrd="1" destOrd="0" presId="urn:microsoft.com/office/officeart/2005/8/layout/hProcess9"/>
    <dgm:cxn modelId="{CDA1A915-8A81-4E7E-8331-FD8CBDF3C49C}" type="presParOf" srcId="{725FE52B-3D50-4AB8-BD01-074019974C45}" destId="{CB0FDC6A-084B-484C-A9B8-4B20B3498AEA}" srcOrd="0" destOrd="0" presId="urn:microsoft.com/office/officeart/2005/8/layout/hProcess9"/>
    <dgm:cxn modelId="{8BBAA90B-ECCD-4C06-B23F-F0C77D406A76}" type="presParOf" srcId="{725FE52B-3D50-4AB8-BD01-074019974C45}" destId="{BE9FFF9D-0C74-4375-8171-AAC2040DEEB9}" srcOrd="1" destOrd="0" presId="urn:microsoft.com/office/officeart/2005/8/layout/hProcess9"/>
    <dgm:cxn modelId="{1D9C4A94-378F-4799-813E-165861C23136}" type="presParOf" srcId="{725FE52B-3D50-4AB8-BD01-074019974C45}" destId="{7FA54E1A-C90B-46E2-AE5C-E5DE7DA6382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A7E027-F12B-4F1F-B67D-B3F667729372}" type="doc">
      <dgm:prSet loTypeId="urn:microsoft.com/office/officeart/2016/7/layout/BasicLinearProcessNumbered" loCatId="process" qsTypeId="urn:microsoft.com/office/officeart/2005/8/quickstyle/simple3" qsCatId="simple" csTypeId="urn:microsoft.com/office/officeart/2005/8/colors/accent1_3" csCatId="accent1"/>
      <dgm:spPr/>
      <dgm:t>
        <a:bodyPr/>
        <a:lstStyle/>
        <a:p>
          <a:endParaRPr lang="en-US"/>
        </a:p>
      </dgm:t>
    </dgm:pt>
    <dgm:pt modelId="{C426065D-5DE7-4677-9D33-AB278D38D82D}">
      <dgm:prSet/>
      <dgm:spPr/>
      <dgm:t>
        <a:bodyPr/>
        <a:lstStyle/>
        <a:p>
          <a:r>
            <a:rPr lang="en-US"/>
            <a:t>Serial numbers of essential components</a:t>
          </a:r>
        </a:p>
      </dgm:t>
    </dgm:pt>
    <dgm:pt modelId="{8B8E16AA-599D-44DE-AFFC-A28F029F9789}" type="parTrans" cxnId="{174F8731-E3FB-41BC-8CC4-E0BAA1AD4252}">
      <dgm:prSet/>
      <dgm:spPr/>
      <dgm:t>
        <a:bodyPr/>
        <a:lstStyle/>
        <a:p>
          <a:endParaRPr lang="en-US"/>
        </a:p>
      </dgm:t>
    </dgm:pt>
    <dgm:pt modelId="{C9999DE0-30A3-412E-A48D-EF553ACFCA43}" type="sibTrans" cxnId="{174F8731-E3FB-41BC-8CC4-E0BAA1AD4252}">
      <dgm:prSet phldrT="1"/>
      <dgm:spPr/>
      <dgm:t>
        <a:bodyPr/>
        <a:lstStyle/>
        <a:p>
          <a:r>
            <a:rPr lang="en-US"/>
            <a:t>1</a:t>
          </a:r>
        </a:p>
      </dgm:t>
    </dgm:pt>
    <dgm:pt modelId="{E9540D17-5CA2-4B4B-BF95-05F45FAFBCEF}">
      <dgm:prSet/>
      <dgm:spPr/>
      <dgm:t>
        <a:bodyPr/>
        <a:lstStyle/>
        <a:p>
          <a:r>
            <a:rPr lang="en-US"/>
            <a:t>Conversions or modifications</a:t>
          </a:r>
        </a:p>
      </dgm:t>
    </dgm:pt>
    <dgm:pt modelId="{4F8CF97F-123F-4C1E-9E0A-5BA20F7591F9}" type="parTrans" cxnId="{A0061D6A-6436-44E4-ADAE-B788AE59FD3D}">
      <dgm:prSet/>
      <dgm:spPr/>
      <dgm:t>
        <a:bodyPr/>
        <a:lstStyle/>
        <a:p>
          <a:endParaRPr lang="en-US"/>
        </a:p>
      </dgm:t>
    </dgm:pt>
    <dgm:pt modelId="{55F619CF-F88F-4276-9583-2B62A10E848E}" type="sibTrans" cxnId="{A0061D6A-6436-44E4-ADAE-B788AE59FD3D}">
      <dgm:prSet phldrT="2"/>
      <dgm:spPr/>
      <dgm:t>
        <a:bodyPr/>
        <a:lstStyle/>
        <a:p>
          <a:r>
            <a:rPr lang="en-US"/>
            <a:t>2</a:t>
          </a:r>
        </a:p>
      </dgm:t>
    </dgm:pt>
    <dgm:pt modelId="{688467FF-A381-489C-9797-6BF986B2205E}" type="pres">
      <dgm:prSet presAssocID="{C1A7E027-F12B-4F1F-B67D-B3F667729372}" presName="Name0" presStyleCnt="0">
        <dgm:presLayoutVars>
          <dgm:animLvl val="lvl"/>
          <dgm:resizeHandles val="exact"/>
        </dgm:presLayoutVars>
      </dgm:prSet>
      <dgm:spPr/>
    </dgm:pt>
    <dgm:pt modelId="{FB2FB061-81C1-4B9A-843F-E87ECA0AF7C8}" type="pres">
      <dgm:prSet presAssocID="{C426065D-5DE7-4677-9D33-AB278D38D82D}" presName="compositeNode" presStyleCnt="0">
        <dgm:presLayoutVars>
          <dgm:bulletEnabled val="1"/>
        </dgm:presLayoutVars>
      </dgm:prSet>
      <dgm:spPr/>
    </dgm:pt>
    <dgm:pt modelId="{37143298-F263-404A-90BB-894775174476}" type="pres">
      <dgm:prSet presAssocID="{C426065D-5DE7-4677-9D33-AB278D38D82D}" presName="bgRect" presStyleLbl="bgAccFollowNode1" presStyleIdx="0" presStyleCnt="2"/>
      <dgm:spPr/>
    </dgm:pt>
    <dgm:pt modelId="{E6D343DE-E530-4937-8E52-14DB95A1C640}" type="pres">
      <dgm:prSet presAssocID="{C9999DE0-30A3-412E-A48D-EF553ACFCA43}" presName="sibTransNodeCircle" presStyleLbl="alignNode1" presStyleIdx="0" presStyleCnt="4">
        <dgm:presLayoutVars>
          <dgm:chMax val="0"/>
          <dgm:bulletEnabled/>
        </dgm:presLayoutVars>
      </dgm:prSet>
      <dgm:spPr/>
    </dgm:pt>
    <dgm:pt modelId="{9E8BF140-B895-4E03-A853-A8D637884B62}" type="pres">
      <dgm:prSet presAssocID="{C426065D-5DE7-4677-9D33-AB278D38D82D}" presName="bottomLine" presStyleLbl="alignNode1" presStyleIdx="1" presStyleCnt="4">
        <dgm:presLayoutVars/>
      </dgm:prSet>
      <dgm:spPr/>
    </dgm:pt>
    <dgm:pt modelId="{ACBBF0D0-551F-479A-9721-C53636B785B0}" type="pres">
      <dgm:prSet presAssocID="{C426065D-5DE7-4677-9D33-AB278D38D82D}" presName="nodeText" presStyleLbl="bgAccFollowNode1" presStyleIdx="0" presStyleCnt="2">
        <dgm:presLayoutVars>
          <dgm:bulletEnabled val="1"/>
        </dgm:presLayoutVars>
      </dgm:prSet>
      <dgm:spPr/>
    </dgm:pt>
    <dgm:pt modelId="{47DCF65F-B230-4EA1-8FE8-3AD2E99A307D}" type="pres">
      <dgm:prSet presAssocID="{C9999DE0-30A3-412E-A48D-EF553ACFCA43}" presName="sibTrans" presStyleCnt="0"/>
      <dgm:spPr/>
    </dgm:pt>
    <dgm:pt modelId="{80681D44-51C4-49BE-8E84-99EB79169048}" type="pres">
      <dgm:prSet presAssocID="{E9540D17-5CA2-4B4B-BF95-05F45FAFBCEF}" presName="compositeNode" presStyleCnt="0">
        <dgm:presLayoutVars>
          <dgm:bulletEnabled val="1"/>
        </dgm:presLayoutVars>
      </dgm:prSet>
      <dgm:spPr/>
    </dgm:pt>
    <dgm:pt modelId="{EADA4B2B-DAA1-4BF3-8AFB-B0727C57444F}" type="pres">
      <dgm:prSet presAssocID="{E9540D17-5CA2-4B4B-BF95-05F45FAFBCEF}" presName="bgRect" presStyleLbl="bgAccFollowNode1" presStyleIdx="1" presStyleCnt="2"/>
      <dgm:spPr/>
    </dgm:pt>
    <dgm:pt modelId="{6BBEB5AF-A17C-4ECA-BF7D-3FA0239F3D83}" type="pres">
      <dgm:prSet presAssocID="{55F619CF-F88F-4276-9583-2B62A10E848E}" presName="sibTransNodeCircle" presStyleLbl="alignNode1" presStyleIdx="2" presStyleCnt="4">
        <dgm:presLayoutVars>
          <dgm:chMax val="0"/>
          <dgm:bulletEnabled/>
        </dgm:presLayoutVars>
      </dgm:prSet>
      <dgm:spPr/>
    </dgm:pt>
    <dgm:pt modelId="{1915F4B4-3580-4948-A319-5F768E7B2378}" type="pres">
      <dgm:prSet presAssocID="{E9540D17-5CA2-4B4B-BF95-05F45FAFBCEF}" presName="bottomLine" presStyleLbl="alignNode1" presStyleIdx="3" presStyleCnt="4">
        <dgm:presLayoutVars/>
      </dgm:prSet>
      <dgm:spPr/>
    </dgm:pt>
    <dgm:pt modelId="{A72C7FF3-1092-4D02-9BBF-7ED448F1D335}" type="pres">
      <dgm:prSet presAssocID="{E9540D17-5CA2-4B4B-BF95-05F45FAFBCEF}" presName="nodeText" presStyleLbl="bgAccFollowNode1" presStyleIdx="1" presStyleCnt="2">
        <dgm:presLayoutVars>
          <dgm:bulletEnabled val="1"/>
        </dgm:presLayoutVars>
      </dgm:prSet>
      <dgm:spPr/>
    </dgm:pt>
  </dgm:ptLst>
  <dgm:cxnLst>
    <dgm:cxn modelId="{D5149D09-E47E-4031-ABD8-C0514827DDB3}" type="presOf" srcId="{55F619CF-F88F-4276-9583-2B62A10E848E}" destId="{6BBEB5AF-A17C-4ECA-BF7D-3FA0239F3D83}" srcOrd="0" destOrd="0" presId="urn:microsoft.com/office/officeart/2016/7/layout/BasicLinearProcessNumbered"/>
    <dgm:cxn modelId="{EFE88124-BF85-44F2-92AF-335E4BAE8C98}" type="presOf" srcId="{C1A7E027-F12B-4F1F-B67D-B3F667729372}" destId="{688467FF-A381-489C-9797-6BF986B2205E}" srcOrd="0" destOrd="0" presId="urn:microsoft.com/office/officeart/2016/7/layout/BasicLinearProcessNumbered"/>
    <dgm:cxn modelId="{174F8731-E3FB-41BC-8CC4-E0BAA1AD4252}" srcId="{C1A7E027-F12B-4F1F-B67D-B3F667729372}" destId="{C426065D-5DE7-4677-9D33-AB278D38D82D}" srcOrd="0" destOrd="0" parTransId="{8B8E16AA-599D-44DE-AFFC-A28F029F9789}" sibTransId="{C9999DE0-30A3-412E-A48D-EF553ACFCA43}"/>
    <dgm:cxn modelId="{CEFB8A37-89EB-48E1-AFC1-7792B933F6C1}" type="presOf" srcId="{E9540D17-5CA2-4B4B-BF95-05F45FAFBCEF}" destId="{EADA4B2B-DAA1-4BF3-8AFB-B0727C57444F}" srcOrd="0" destOrd="0" presId="urn:microsoft.com/office/officeart/2016/7/layout/BasicLinearProcessNumbered"/>
    <dgm:cxn modelId="{D8099F5F-3303-4D1F-A5D5-DDD15AE11A78}" type="presOf" srcId="{C9999DE0-30A3-412E-A48D-EF553ACFCA43}" destId="{E6D343DE-E530-4937-8E52-14DB95A1C640}" srcOrd="0" destOrd="0" presId="urn:microsoft.com/office/officeart/2016/7/layout/BasicLinearProcessNumbered"/>
    <dgm:cxn modelId="{0F681765-4E0D-438B-A002-86EA2D25A1BD}" type="presOf" srcId="{C426065D-5DE7-4677-9D33-AB278D38D82D}" destId="{ACBBF0D0-551F-479A-9721-C53636B785B0}" srcOrd="1" destOrd="0" presId="urn:microsoft.com/office/officeart/2016/7/layout/BasicLinearProcessNumbered"/>
    <dgm:cxn modelId="{A0061D6A-6436-44E4-ADAE-B788AE59FD3D}" srcId="{C1A7E027-F12B-4F1F-B67D-B3F667729372}" destId="{E9540D17-5CA2-4B4B-BF95-05F45FAFBCEF}" srcOrd="1" destOrd="0" parTransId="{4F8CF97F-123F-4C1E-9E0A-5BA20F7591F9}" sibTransId="{55F619CF-F88F-4276-9583-2B62A10E848E}"/>
    <dgm:cxn modelId="{7CA29A7F-3630-4AA9-91E7-7DBBCD19FBC2}" type="presOf" srcId="{E9540D17-5CA2-4B4B-BF95-05F45FAFBCEF}" destId="{A72C7FF3-1092-4D02-9BBF-7ED448F1D335}" srcOrd="1" destOrd="0" presId="urn:microsoft.com/office/officeart/2016/7/layout/BasicLinearProcessNumbered"/>
    <dgm:cxn modelId="{C991C989-2EBB-44F6-A085-6539C014CD9E}" type="presOf" srcId="{C426065D-5DE7-4677-9D33-AB278D38D82D}" destId="{37143298-F263-404A-90BB-894775174476}" srcOrd="0" destOrd="0" presId="urn:microsoft.com/office/officeart/2016/7/layout/BasicLinearProcessNumbered"/>
    <dgm:cxn modelId="{890C004A-4055-4D9A-89F8-F805564B6AF5}" type="presParOf" srcId="{688467FF-A381-489C-9797-6BF986B2205E}" destId="{FB2FB061-81C1-4B9A-843F-E87ECA0AF7C8}" srcOrd="0" destOrd="0" presId="urn:microsoft.com/office/officeart/2016/7/layout/BasicLinearProcessNumbered"/>
    <dgm:cxn modelId="{B6892555-1863-4715-8DD0-BEF287AF5D3F}" type="presParOf" srcId="{FB2FB061-81C1-4B9A-843F-E87ECA0AF7C8}" destId="{37143298-F263-404A-90BB-894775174476}" srcOrd="0" destOrd="0" presId="urn:microsoft.com/office/officeart/2016/7/layout/BasicLinearProcessNumbered"/>
    <dgm:cxn modelId="{E197456E-E5D5-4FF6-93DC-CB10AA8E3E5E}" type="presParOf" srcId="{FB2FB061-81C1-4B9A-843F-E87ECA0AF7C8}" destId="{E6D343DE-E530-4937-8E52-14DB95A1C640}" srcOrd="1" destOrd="0" presId="urn:microsoft.com/office/officeart/2016/7/layout/BasicLinearProcessNumbered"/>
    <dgm:cxn modelId="{E498EA99-8149-4F48-A792-02CBDF9F1943}" type="presParOf" srcId="{FB2FB061-81C1-4B9A-843F-E87ECA0AF7C8}" destId="{9E8BF140-B895-4E03-A853-A8D637884B62}" srcOrd="2" destOrd="0" presId="urn:microsoft.com/office/officeart/2016/7/layout/BasicLinearProcessNumbered"/>
    <dgm:cxn modelId="{41E1BE0F-3B8A-47BC-8932-BB94C643718C}" type="presParOf" srcId="{FB2FB061-81C1-4B9A-843F-E87ECA0AF7C8}" destId="{ACBBF0D0-551F-479A-9721-C53636B785B0}" srcOrd="3" destOrd="0" presId="urn:microsoft.com/office/officeart/2016/7/layout/BasicLinearProcessNumbered"/>
    <dgm:cxn modelId="{6A64D5AD-14FF-4732-95E4-8D77FA81AF97}" type="presParOf" srcId="{688467FF-A381-489C-9797-6BF986B2205E}" destId="{47DCF65F-B230-4EA1-8FE8-3AD2E99A307D}" srcOrd="1" destOrd="0" presId="urn:microsoft.com/office/officeart/2016/7/layout/BasicLinearProcessNumbered"/>
    <dgm:cxn modelId="{2DD81A71-66F2-419D-BA06-B6BC7E44FEFF}" type="presParOf" srcId="{688467FF-A381-489C-9797-6BF986B2205E}" destId="{80681D44-51C4-49BE-8E84-99EB79169048}" srcOrd="2" destOrd="0" presId="urn:microsoft.com/office/officeart/2016/7/layout/BasicLinearProcessNumbered"/>
    <dgm:cxn modelId="{807877DC-9981-4855-A90E-AB182A891896}" type="presParOf" srcId="{80681D44-51C4-49BE-8E84-99EB79169048}" destId="{EADA4B2B-DAA1-4BF3-8AFB-B0727C57444F}" srcOrd="0" destOrd="0" presId="urn:microsoft.com/office/officeart/2016/7/layout/BasicLinearProcessNumbered"/>
    <dgm:cxn modelId="{5B15FF36-8DFD-45A7-8786-1440AC88CEB2}" type="presParOf" srcId="{80681D44-51C4-49BE-8E84-99EB79169048}" destId="{6BBEB5AF-A17C-4ECA-BF7D-3FA0239F3D83}" srcOrd="1" destOrd="0" presId="urn:microsoft.com/office/officeart/2016/7/layout/BasicLinearProcessNumbered"/>
    <dgm:cxn modelId="{1B4EA44E-E401-4BE1-874F-0A7362AB3B0F}" type="presParOf" srcId="{80681D44-51C4-49BE-8E84-99EB79169048}" destId="{1915F4B4-3580-4948-A319-5F768E7B2378}" srcOrd="2" destOrd="0" presId="urn:microsoft.com/office/officeart/2016/7/layout/BasicLinearProcessNumbered"/>
    <dgm:cxn modelId="{E7338226-A01E-433E-82D5-6ED484C64307}" type="presParOf" srcId="{80681D44-51C4-49BE-8E84-99EB79169048}" destId="{A72C7FF3-1092-4D02-9BBF-7ED448F1D33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43C4DE-4A99-4657-BBB8-6B5384529C79}" type="doc">
      <dgm:prSet loTypeId="urn:microsoft.com/office/officeart/2016/7/layout/BasicLinearProcessNumbered" loCatId="process" qsTypeId="urn:microsoft.com/office/officeart/2005/8/quickstyle/simple5" qsCatId="simple" csTypeId="urn:microsoft.com/office/officeart/2005/8/colors/accent3_1" csCatId="accent3"/>
      <dgm:spPr/>
      <dgm:t>
        <a:bodyPr/>
        <a:lstStyle/>
        <a:p>
          <a:endParaRPr lang="en-US"/>
        </a:p>
      </dgm:t>
    </dgm:pt>
    <dgm:pt modelId="{95A698B3-717E-45AE-B647-85029F56DBEA}">
      <dgm:prSet/>
      <dgm:spPr/>
      <dgm:t>
        <a:bodyPr/>
        <a:lstStyle/>
        <a:p>
          <a:r>
            <a:rPr lang="en-US"/>
            <a:t>Monitoring duration of authorizations</a:t>
          </a:r>
        </a:p>
      </dgm:t>
    </dgm:pt>
    <dgm:pt modelId="{09EEB7F8-D04F-46F2-9739-80B5639F9874}" type="parTrans" cxnId="{AFDBEBEC-A4BC-42AE-ADD3-EFCED620B75A}">
      <dgm:prSet/>
      <dgm:spPr/>
      <dgm:t>
        <a:bodyPr/>
        <a:lstStyle/>
        <a:p>
          <a:endParaRPr lang="en-US"/>
        </a:p>
      </dgm:t>
    </dgm:pt>
    <dgm:pt modelId="{B5F26883-5BC1-49E6-B3BF-7ACBB1FA2067}" type="sibTrans" cxnId="{AFDBEBEC-A4BC-42AE-ADD3-EFCED620B75A}">
      <dgm:prSet phldrT="1"/>
      <dgm:spPr/>
      <dgm:t>
        <a:bodyPr/>
        <a:lstStyle/>
        <a:p>
          <a:r>
            <a:rPr lang="en-US"/>
            <a:t>1</a:t>
          </a:r>
        </a:p>
      </dgm:t>
    </dgm:pt>
    <dgm:pt modelId="{81A34B80-B67A-4EA2-ACF2-4EC7C4DA77BB}">
      <dgm:prSet/>
      <dgm:spPr/>
      <dgm:t>
        <a:bodyPr/>
        <a:lstStyle/>
        <a:p>
          <a:r>
            <a:rPr lang="en-US"/>
            <a:t>Relevant medical and psychological situation and criminal incidents</a:t>
          </a:r>
        </a:p>
      </dgm:t>
    </dgm:pt>
    <dgm:pt modelId="{052F09D8-E725-494D-8551-3DA49BCA100A}" type="parTrans" cxnId="{3F6C155C-D11C-426A-8092-53F067C9C9B0}">
      <dgm:prSet/>
      <dgm:spPr/>
      <dgm:t>
        <a:bodyPr/>
        <a:lstStyle/>
        <a:p>
          <a:endParaRPr lang="en-US"/>
        </a:p>
      </dgm:t>
    </dgm:pt>
    <dgm:pt modelId="{14C407F1-0C19-4B67-BB09-FD1F83ACEE1B}" type="sibTrans" cxnId="{3F6C155C-D11C-426A-8092-53F067C9C9B0}">
      <dgm:prSet phldrT="2"/>
      <dgm:spPr/>
      <dgm:t>
        <a:bodyPr/>
        <a:lstStyle/>
        <a:p>
          <a:r>
            <a:rPr lang="en-US"/>
            <a:t>2</a:t>
          </a:r>
        </a:p>
      </dgm:t>
    </dgm:pt>
    <dgm:pt modelId="{63F5BDD5-9C5A-44B7-8C76-C878ECCC24BD}" type="pres">
      <dgm:prSet presAssocID="{D543C4DE-4A99-4657-BBB8-6B5384529C79}" presName="Name0" presStyleCnt="0">
        <dgm:presLayoutVars>
          <dgm:animLvl val="lvl"/>
          <dgm:resizeHandles val="exact"/>
        </dgm:presLayoutVars>
      </dgm:prSet>
      <dgm:spPr/>
    </dgm:pt>
    <dgm:pt modelId="{B6517977-6894-489C-9C89-A1C808EB1876}" type="pres">
      <dgm:prSet presAssocID="{95A698B3-717E-45AE-B647-85029F56DBEA}" presName="compositeNode" presStyleCnt="0">
        <dgm:presLayoutVars>
          <dgm:bulletEnabled val="1"/>
        </dgm:presLayoutVars>
      </dgm:prSet>
      <dgm:spPr/>
    </dgm:pt>
    <dgm:pt modelId="{28E32415-E833-4829-887E-BE924CDABC7B}" type="pres">
      <dgm:prSet presAssocID="{95A698B3-717E-45AE-B647-85029F56DBEA}" presName="bgRect" presStyleLbl="bgAccFollowNode1" presStyleIdx="0" presStyleCnt="2"/>
      <dgm:spPr/>
    </dgm:pt>
    <dgm:pt modelId="{04123403-1164-48EC-91B8-11716FCBEF5B}" type="pres">
      <dgm:prSet presAssocID="{B5F26883-5BC1-49E6-B3BF-7ACBB1FA2067}" presName="sibTransNodeCircle" presStyleLbl="alignNode1" presStyleIdx="0" presStyleCnt="4">
        <dgm:presLayoutVars>
          <dgm:chMax val="0"/>
          <dgm:bulletEnabled/>
        </dgm:presLayoutVars>
      </dgm:prSet>
      <dgm:spPr/>
    </dgm:pt>
    <dgm:pt modelId="{19AF8590-3452-408F-AD47-67E8DA938002}" type="pres">
      <dgm:prSet presAssocID="{95A698B3-717E-45AE-B647-85029F56DBEA}" presName="bottomLine" presStyleLbl="alignNode1" presStyleIdx="1" presStyleCnt="4">
        <dgm:presLayoutVars/>
      </dgm:prSet>
      <dgm:spPr/>
    </dgm:pt>
    <dgm:pt modelId="{9CEDAAB0-A3A4-4623-B42B-312A47B2FB5E}" type="pres">
      <dgm:prSet presAssocID="{95A698B3-717E-45AE-B647-85029F56DBEA}" presName="nodeText" presStyleLbl="bgAccFollowNode1" presStyleIdx="0" presStyleCnt="2">
        <dgm:presLayoutVars>
          <dgm:bulletEnabled val="1"/>
        </dgm:presLayoutVars>
      </dgm:prSet>
      <dgm:spPr/>
    </dgm:pt>
    <dgm:pt modelId="{71A27EAA-574F-42D5-8710-4EB0BC9115A0}" type="pres">
      <dgm:prSet presAssocID="{B5F26883-5BC1-49E6-B3BF-7ACBB1FA2067}" presName="sibTrans" presStyleCnt="0"/>
      <dgm:spPr/>
    </dgm:pt>
    <dgm:pt modelId="{EC4C4F1A-8B85-41BB-A190-FC368E425D4B}" type="pres">
      <dgm:prSet presAssocID="{81A34B80-B67A-4EA2-ACF2-4EC7C4DA77BB}" presName="compositeNode" presStyleCnt="0">
        <dgm:presLayoutVars>
          <dgm:bulletEnabled val="1"/>
        </dgm:presLayoutVars>
      </dgm:prSet>
      <dgm:spPr/>
    </dgm:pt>
    <dgm:pt modelId="{2229C4FA-D8C8-4FD1-84C6-7351A8A4372B}" type="pres">
      <dgm:prSet presAssocID="{81A34B80-B67A-4EA2-ACF2-4EC7C4DA77BB}" presName="bgRect" presStyleLbl="bgAccFollowNode1" presStyleIdx="1" presStyleCnt="2"/>
      <dgm:spPr/>
    </dgm:pt>
    <dgm:pt modelId="{54667567-AE7D-4815-B25D-25A06BB60653}" type="pres">
      <dgm:prSet presAssocID="{14C407F1-0C19-4B67-BB09-FD1F83ACEE1B}" presName="sibTransNodeCircle" presStyleLbl="alignNode1" presStyleIdx="2" presStyleCnt="4">
        <dgm:presLayoutVars>
          <dgm:chMax val="0"/>
          <dgm:bulletEnabled/>
        </dgm:presLayoutVars>
      </dgm:prSet>
      <dgm:spPr/>
    </dgm:pt>
    <dgm:pt modelId="{F9296DD4-F1C9-4B00-A174-2E821B873FDB}" type="pres">
      <dgm:prSet presAssocID="{81A34B80-B67A-4EA2-ACF2-4EC7C4DA77BB}" presName="bottomLine" presStyleLbl="alignNode1" presStyleIdx="3" presStyleCnt="4">
        <dgm:presLayoutVars/>
      </dgm:prSet>
      <dgm:spPr/>
    </dgm:pt>
    <dgm:pt modelId="{44B6150C-A8B0-4543-A48A-6F31734B3DA9}" type="pres">
      <dgm:prSet presAssocID="{81A34B80-B67A-4EA2-ACF2-4EC7C4DA77BB}" presName="nodeText" presStyleLbl="bgAccFollowNode1" presStyleIdx="1" presStyleCnt="2">
        <dgm:presLayoutVars>
          <dgm:bulletEnabled val="1"/>
        </dgm:presLayoutVars>
      </dgm:prSet>
      <dgm:spPr/>
    </dgm:pt>
  </dgm:ptLst>
  <dgm:cxnLst>
    <dgm:cxn modelId="{1972C700-550C-4018-A783-F862ECD64FB0}" type="presOf" srcId="{14C407F1-0C19-4B67-BB09-FD1F83ACEE1B}" destId="{54667567-AE7D-4815-B25D-25A06BB60653}" srcOrd="0" destOrd="0" presId="urn:microsoft.com/office/officeart/2016/7/layout/BasicLinearProcessNumbered"/>
    <dgm:cxn modelId="{26A2C035-0F8A-4424-9AB0-83641E41E73E}" type="presOf" srcId="{95A698B3-717E-45AE-B647-85029F56DBEA}" destId="{28E32415-E833-4829-887E-BE924CDABC7B}" srcOrd="0" destOrd="0" presId="urn:microsoft.com/office/officeart/2016/7/layout/BasicLinearProcessNumbered"/>
    <dgm:cxn modelId="{69FC4939-A8E9-40F0-B024-164B4429BC94}" type="presOf" srcId="{B5F26883-5BC1-49E6-B3BF-7ACBB1FA2067}" destId="{04123403-1164-48EC-91B8-11716FCBEF5B}" srcOrd="0" destOrd="0" presId="urn:microsoft.com/office/officeart/2016/7/layout/BasicLinearProcessNumbered"/>
    <dgm:cxn modelId="{3F6C155C-D11C-426A-8092-53F067C9C9B0}" srcId="{D543C4DE-4A99-4657-BBB8-6B5384529C79}" destId="{81A34B80-B67A-4EA2-ACF2-4EC7C4DA77BB}" srcOrd="1" destOrd="0" parTransId="{052F09D8-E725-494D-8551-3DA49BCA100A}" sibTransId="{14C407F1-0C19-4B67-BB09-FD1F83ACEE1B}"/>
    <dgm:cxn modelId="{3D7D90A0-8213-4AB1-B5A6-CF00FE7F5827}" type="presOf" srcId="{81A34B80-B67A-4EA2-ACF2-4EC7C4DA77BB}" destId="{44B6150C-A8B0-4543-A48A-6F31734B3DA9}" srcOrd="1" destOrd="0" presId="urn:microsoft.com/office/officeart/2016/7/layout/BasicLinearProcessNumbered"/>
    <dgm:cxn modelId="{2A64B5A4-CE25-4599-B903-3B897577B4DC}" type="presOf" srcId="{D543C4DE-4A99-4657-BBB8-6B5384529C79}" destId="{63F5BDD5-9C5A-44B7-8C76-C878ECCC24BD}" srcOrd="0" destOrd="0" presId="urn:microsoft.com/office/officeart/2016/7/layout/BasicLinearProcessNumbered"/>
    <dgm:cxn modelId="{5D1BC8E3-6569-4FB2-95EC-626432A111A7}" type="presOf" srcId="{95A698B3-717E-45AE-B647-85029F56DBEA}" destId="{9CEDAAB0-A3A4-4623-B42B-312A47B2FB5E}" srcOrd="1" destOrd="0" presId="urn:microsoft.com/office/officeart/2016/7/layout/BasicLinearProcessNumbered"/>
    <dgm:cxn modelId="{C7D49AE8-0DEF-4B4F-B5CA-F97C6031DDE8}" type="presOf" srcId="{81A34B80-B67A-4EA2-ACF2-4EC7C4DA77BB}" destId="{2229C4FA-D8C8-4FD1-84C6-7351A8A4372B}" srcOrd="0" destOrd="0" presId="urn:microsoft.com/office/officeart/2016/7/layout/BasicLinearProcessNumbered"/>
    <dgm:cxn modelId="{AFDBEBEC-A4BC-42AE-ADD3-EFCED620B75A}" srcId="{D543C4DE-4A99-4657-BBB8-6B5384529C79}" destId="{95A698B3-717E-45AE-B647-85029F56DBEA}" srcOrd="0" destOrd="0" parTransId="{09EEB7F8-D04F-46F2-9739-80B5639F9874}" sibTransId="{B5F26883-5BC1-49E6-B3BF-7ACBB1FA2067}"/>
    <dgm:cxn modelId="{160CC858-B284-45E9-A383-DAB4F9870CEA}" type="presParOf" srcId="{63F5BDD5-9C5A-44B7-8C76-C878ECCC24BD}" destId="{B6517977-6894-489C-9C89-A1C808EB1876}" srcOrd="0" destOrd="0" presId="urn:microsoft.com/office/officeart/2016/7/layout/BasicLinearProcessNumbered"/>
    <dgm:cxn modelId="{5B5FF3F0-A1DC-46E2-9011-0E398D9D94B2}" type="presParOf" srcId="{B6517977-6894-489C-9C89-A1C808EB1876}" destId="{28E32415-E833-4829-887E-BE924CDABC7B}" srcOrd="0" destOrd="0" presId="urn:microsoft.com/office/officeart/2016/7/layout/BasicLinearProcessNumbered"/>
    <dgm:cxn modelId="{2E764B4E-1E4B-4517-BCBA-419EB3861F59}" type="presParOf" srcId="{B6517977-6894-489C-9C89-A1C808EB1876}" destId="{04123403-1164-48EC-91B8-11716FCBEF5B}" srcOrd="1" destOrd="0" presId="urn:microsoft.com/office/officeart/2016/7/layout/BasicLinearProcessNumbered"/>
    <dgm:cxn modelId="{D808DE86-9ACE-47B1-A20C-2027BCB4BC13}" type="presParOf" srcId="{B6517977-6894-489C-9C89-A1C808EB1876}" destId="{19AF8590-3452-408F-AD47-67E8DA938002}" srcOrd="2" destOrd="0" presId="urn:microsoft.com/office/officeart/2016/7/layout/BasicLinearProcessNumbered"/>
    <dgm:cxn modelId="{F072B647-0CDC-49ED-9A07-B8FDE76071DB}" type="presParOf" srcId="{B6517977-6894-489C-9C89-A1C808EB1876}" destId="{9CEDAAB0-A3A4-4623-B42B-312A47B2FB5E}" srcOrd="3" destOrd="0" presId="urn:microsoft.com/office/officeart/2016/7/layout/BasicLinearProcessNumbered"/>
    <dgm:cxn modelId="{4E176206-89A8-4AAA-ADCA-8B46A50B33AE}" type="presParOf" srcId="{63F5BDD5-9C5A-44B7-8C76-C878ECCC24BD}" destId="{71A27EAA-574F-42D5-8710-4EB0BC9115A0}" srcOrd="1" destOrd="0" presId="urn:microsoft.com/office/officeart/2016/7/layout/BasicLinearProcessNumbered"/>
    <dgm:cxn modelId="{FE72E95B-BE7E-4E74-A513-75FF38D9B7A7}" type="presParOf" srcId="{63F5BDD5-9C5A-44B7-8C76-C878ECCC24BD}" destId="{EC4C4F1A-8B85-41BB-A190-FC368E425D4B}" srcOrd="2" destOrd="0" presId="urn:microsoft.com/office/officeart/2016/7/layout/BasicLinearProcessNumbered"/>
    <dgm:cxn modelId="{97A62B51-D5D4-4681-845D-6145535AC70A}" type="presParOf" srcId="{EC4C4F1A-8B85-41BB-A190-FC368E425D4B}" destId="{2229C4FA-D8C8-4FD1-84C6-7351A8A4372B}" srcOrd="0" destOrd="0" presId="urn:microsoft.com/office/officeart/2016/7/layout/BasicLinearProcessNumbered"/>
    <dgm:cxn modelId="{01E92BA8-B986-40A6-B6CC-AE602D57ECA8}" type="presParOf" srcId="{EC4C4F1A-8B85-41BB-A190-FC368E425D4B}" destId="{54667567-AE7D-4815-B25D-25A06BB60653}" srcOrd="1" destOrd="0" presId="urn:microsoft.com/office/officeart/2016/7/layout/BasicLinearProcessNumbered"/>
    <dgm:cxn modelId="{61C35F37-CDE2-4835-A867-3EDB6F5B1089}" type="presParOf" srcId="{EC4C4F1A-8B85-41BB-A190-FC368E425D4B}" destId="{F9296DD4-F1C9-4B00-A174-2E821B873FDB}" srcOrd="2" destOrd="0" presId="urn:microsoft.com/office/officeart/2016/7/layout/BasicLinearProcessNumbered"/>
    <dgm:cxn modelId="{62DB7C4E-FCCD-40DE-A945-4B78BC61C5BA}" type="presParOf" srcId="{EC4C4F1A-8B85-41BB-A190-FC368E425D4B}" destId="{44B6150C-A8B0-4543-A48A-6F31734B3DA9}"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913DD3-6031-437A-A5CF-84721D89A408}" type="doc">
      <dgm:prSet loTypeId="urn:microsoft.com/office/officeart/2005/8/layout/list1" loCatId="Inbox" qsTypeId="urn:microsoft.com/office/officeart/2005/8/quickstyle/simple1" qsCatId="simple" csTypeId="urn:microsoft.com/office/officeart/2005/8/colors/colorful5" csCatId="colorful"/>
      <dgm:spPr/>
      <dgm:t>
        <a:bodyPr/>
        <a:lstStyle/>
        <a:p>
          <a:endParaRPr lang="en-US"/>
        </a:p>
      </dgm:t>
    </dgm:pt>
    <dgm:pt modelId="{3B61E6B2-FA53-4052-B236-60124431E87C}">
      <dgm:prSet/>
      <dgm:spPr/>
      <dgm:t>
        <a:bodyPr/>
        <a:lstStyle/>
        <a:p>
          <a:r>
            <a:rPr lang="en-US"/>
            <a:t>BUT</a:t>
          </a:r>
        </a:p>
      </dgm:t>
    </dgm:pt>
    <dgm:pt modelId="{4608A605-4F39-4237-A7E4-2899DAAF47DA}" type="parTrans" cxnId="{F986B9A5-CF1C-4491-8F00-FB4F305CF303}">
      <dgm:prSet/>
      <dgm:spPr/>
      <dgm:t>
        <a:bodyPr/>
        <a:lstStyle/>
        <a:p>
          <a:endParaRPr lang="en-US"/>
        </a:p>
      </dgm:t>
    </dgm:pt>
    <dgm:pt modelId="{9D98390A-7A36-471F-8D67-095CB114408E}" type="sibTrans" cxnId="{F986B9A5-CF1C-4491-8F00-FB4F305CF303}">
      <dgm:prSet/>
      <dgm:spPr/>
      <dgm:t>
        <a:bodyPr/>
        <a:lstStyle/>
        <a:p>
          <a:endParaRPr lang="en-US"/>
        </a:p>
      </dgm:t>
    </dgm:pt>
    <dgm:pt modelId="{DA831BF7-C12C-4F0C-8AF1-50C9D4A6AE2D}">
      <dgm:prSet/>
      <dgm:spPr/>
      <dgm:t>
        <a:bodyPr/>
        <a:lstStyle/>
        <a:p>
          <a:r>
            <a:rPr lang="en-US"/>
            <a:t>EXEMPTIONS FOR:</a:t>
          </a:r>
        </a:p>
      </dgm:t>
    </dgm:pt>
    <dgm:pt modelId="{2708EB72-3BA2-4295-8102-FE347EB2B5FC}" type="parTrans" cxnId="{A62D9835-598C-4514-A42C-C97B7CEA4AE3}">
      <dgm:prSet/>
      <dgm:spPr/>
      <dgm:t>
        <a:bodyPr/>
        <a:lstStyle/>
        <a:p>
          <a:endParaRPr lang="en-US"/>
        </a:p>
      </dgm:t>
    </dgm:pt>
    <dgm:pt modelId="{A6A92119-BBBC-4D54-A2C4-88BC8620071A}" type="sibTrans" cxnId="{A62D9835-598C-4514-A42C-C97B7CEA4AE3}">
      <dgm:prSet/>
      <dgm:spPr/>
      <dgm:t>
        <a:bodyPr/>
        <a:lstStyle/>
        <a:p>
          <a:endParaRPr lang="en-US"/>
        </a:p>
      </dgm:t>
    </dgm:pt>
    <dgm:pt modelId="{981C5101-6DF4-4E03-AD37-FC5A35D8B4A6}">
      <dgm:prSet/>
      <dgm:spPr/>
      <dgm:t>
        <a:bodyPr/>
        <a:lstStyle/>
        <a:p>
          <a:r>
            <a:rPr lang="en-US"/>
            <a:t>Security of critical infrastructure</a:t>
          </a:r>
        </a:p>
      </dgm:t>
    </dgm:pt>
    <dgm:pt modelId="{B6A85373-4E74-4EA0-BA84-92DE54829E01}" type="parTrans" cxnId="{79EE5CC5-C39C-462E-8CF7-521C0264B3E3}">
      <dgm:prSet/>
      <dgm:spPr/>
      <dgm:t>
        <a:bodyPr/>
        <a:lstStyle/>
        <a:p>
          <a:endParaRPr lang="en-US"/>
        </a:p>
      </dgm:t>
    </dgm:pt>
    <dgm:pt modelId="{6BC9B4B6-7CD3-4976-AB1A-525A2FF5E66D}" type="sibTrans" cxnId="{79EE5CC5-C39C-462E-8CF7-521C0264B3E3}">
      <dgm:prSet/>
      <dgm:spPr/>
      <dgm:t>
        <a:bodyPr/>
        <a:lstStyle/>
        <a:p>
          <a:endParaRPr lang="en-US"/>
        </a:p>
      </dgm:t>
    </dgm:pt>
    <dgm:pt modelId="{EC826BD4-8974-4D21-B60D-CB77A12E7519}">
      <dgm:prSet/>
      <dgm:spPr/>
      <dgm:t>
        <a:bodyPr/>
        <a:lstStyle/>
        <a:p>
          <a:r>
            <a:rPr lang="en-US"/>
            <a:t>Commercial shipping</a:t>
          </a:r>
        </a:p>
      </dgm:t>
    </dgm:pt>
    <dgm:pt modelId="{8A387612-658F-4579-A75F-DD1340A58B5E}" type="parTrans" cxnId="{BE18933F-1C19-4F57-9AA9-0307D07C53B5}">
      <dgm:prSet/>
      <dgm:spPr/>
      <dgm:t>
        <a:bodyPr/>
        <a:lstStyle/>
        <a:p>
          <a:endParaRPr lang="en-US"/>
        </a:p>
      </dgm:t>
    </dgm:pt>
    <dgm:pt modelId="{1EA9E0BC-9F71-408E-876D-574AFAF877A9}" type="sibTrans" cxnId="{BE18933F-1C19-4F57-9AA9-0307D07C53B5}">
      <dgm:prSet/>
      <dgm:spPr/>
      <dgm:t>
        <a:bodyPr/>
        <a:lstStyle/>
        <a:p>
          <a:endParaRPr lang="en-US"/>
        </a:p>
      </dgm:t>
    </dgm:pt>
    <dgm:pt modelId="{A8A07226-9952-457C-ABA4-83646E172E62}">
      <dgm:prSet/>
      <dgm:spPr/>
      <dgm:t>
        <a:bodyPr/>
        <a:lstStyle/>
        <a:p>
          <a:r>
            <a:rPr lang="en-US"/>
            <a:t>High value convoys</a:t>
          </a:r>
        </a:p>
      </dgm:t>
    </dgm:pt>
    <dgm:pt modelId="{3640CE96-C9FD-42F3-9AD5-43A5E4842CA7}" type="parTrans" cxnId="{6E47DB81-49AA-4E75-8D84-B46CB4D77541}">
      <dgm:prSet/>
      <dgm:spPr/>
      <dgm:t>
        <a:bodyPr/>
        <a:lstStyle/>
        <a:p>
          <a:endParaRPr lang="en-US"/>
        </a:p>
      </dgm:t>
    </dgm:pt>
    <dgm:pt modelId="{C225DAB1-2484-4299-985C-FC08365FF8DA}" type="sibTrans" cxnId="{6E47DB81-49AA-4E75-8D84-B46CB4D77541}">
      <dgm:prSet/>
      <dgm:spPr/>
      <dgm:t>
        <a:bodyPr/>
        <a:lstStyle/>
        <a:p>
          <a:endParaRPr lang="en-US"/>
        </a:p>
      </dgm:t>
    </dgm:pt>
    <dgm:pt modelId="{29DBCE79-FFE3-4553-BA5F-299987106C3A}">
      <dgm:prSet/>
      <dgm:spPr/>
      <dgm:t>
        <a:bodyPr/>
        <a:lstStyle/>
        <a:p>
          <a:r>
            <a:rPr lang="en-US"/>
            <a:t>Sensitive premises</a:t>
          </a:r>
        </a:p>
      </dgm:t>
    </dgm:pt>
    <dgm:pt modelId="{15F63E4B-6AB5-47FB-8CB2-3136494BA88A}" type="parTrans" cxnId="{C98D11D1-0A6D-499D-AA29-E61E03C97BF4}">
      <dgm:prSet/>
      <dgm:spPr/>
      <dgm:t>
        <a:bodyPr/>
        <a:lstStyle/>
        <a:p>
          <a:endParaRPr lang="en-US"/>
        </a:p>
      </dgm:t>
    </dgm:pt>
    <dgm:pt modelId="{9D244E10-8FB5-4BA9-9EDF-F494EB017E90}" type="sibTrans" cxnId="{C98D11D1-0A6D-499D-AA29-E61E03C97BF4}">
      <dgm:prSet/>
      <dgm:spPr/>
      <dgm:t>
        <a:bodyPr/>
        <a:lstStyle/>
        <a:p>
          <a:endParaRPr lang="en-US"/>
        </a:p>
      </dgm:t>
    </dgm:pt>
    <dgm:pt modelId="{B358E58D-9B34-4CCB-B817-B7795035843E}">
      <dgm:prSet/>
      <dgm:spPr/>
      <dgm:t>
        <a:bodyPr/>
        <a:lstStyle/>
        <a:p>
          <a:r>
            <a:rPr lang="en-US"/>
            <a:t>National defense</a:t>
          </a:r>
        </a:p>
      </dgm:t>
    </dgm:pt>
    <dgm:pt modelId="{51D21D4C-9F15-46CA-8E04-E652B12B132C}" type="parTrans" cxnId="{07ADE6E0-1D6C-499E-BD4B-1CD45DDB4AA8}">
      <dgm:prSet/>
      <dgm:spPr/>
      <dgm:t>
        <a:bodyPr/>
        <a:lstStyle/>
        <a:p>
          <a:endParaRPr lang="en-US"/>
        </a:p>
      </dgm:t>
    </dgm:pt>
    <dgm:pt modelId="{95B29E41-7F7D-4718-85EB-6D3B74BBAF2C}" type="sibTrans" cxnId="{07ADE6E0-1D6C-499E-BD4B-1CD45DDB4AA8}">
      <dgm:prSet/>
      <dgm:spPr/>
      <dgm:t>
        <a:bodyPr/>
        <a:lstStyle/>
        <a:p>
          <a:endParaRPr lang="en-US"/>
        </a:p>
      </dgm:t>
    </dgm:pt>
    <dgm:pt modelId="{0C50F3CC-9972-4083-9EF5-790BC6195CC2}">
      <dgm:prSet/>
      <dgm:spPr/>
      <dgm:t>
        <a:bodyPr/>
        <a:lstStyle/>
        <a:p>
          <a:r>
            <a:rPr lang="en-US"/>
            <a:t>Educational, cultural, research and historical purposes</a:t>
          </a:r>
        </a:p>
      </dgm:t>
    </dgm:pt>
    <dgm:pt modelId="{E9BDAE2B-CB2D-498B-9513-228863A3B880}" type="parTrans" cxnId="{D4B7CDB0-816A-448B-B6CA-0B3DB3CC1FC0}">
      <dgm:prSet/>
      <dgm:spPr/>
      <dgm:t>
        <a:bodyPr/>
        <a:lstStyle/>
        <a:p>
          <a:endParaRPr lang="en-US"/>
        </a:p>
      </dgm:t>
    </dgm:pt>
    <dgm:pt modelId="{9E9BB0A4-3B81-43BB-8D08-F29F035615EF}" type="sibTrans" cxnId="{D4B7CDB0-816A-448B-B6CA-0B3DB3CC1FC0}">
      <dgm:prSet/>
      <dgm:spPr/>
      <dgm:t>
        <a:bodyPr/>
        <a:lstStyle/>
        <a:p>
          <a:endParaRPr lang="en-US"/>
        </a:p>
      </dgm:t>
    </dgm:pt>
    <dgm:pt modelId="{0647D9B0-0047-4450-93C0-5F2396C02B38}" type="pres">
      <dgm:prSet presAssocID="{D6913DD3-6031-437A-A5CF-84721D89A408}" presName="linear" presStyleCnt="0">
        <dgm:presLayoutVars>
          <dgm:dir/>
          <dgm:animLvl val="lvl"/>
          <dgm:resizeHandles val="exact"/>
        </dgm:presLayoutVars>
      </dgm:prSet>
      <dgm:spPr/>
    </dgm:pt>
    <dgm:pt modelId="{6236272C-FC27-489C-9E63-523BF2A03382}" type="pres">
      <dgm:prSet presAssocID="{3B61E6B2-FA53-4052-B236-60124431E87C}" presName="parentLin" presStyleCnt="0"/>
      <dgm:spPr/>
    </dgm:pt>
    <dgm:pt modelId="{317A2A49-3A0B-4A13-B500-35DFDF82EA5E}" type="pres">
      <dgm:prSet presAssocID="{3B61E6B2-FA53-4052-B236-60124431E87C}" presName="parentLeftMargin" presStyleLbl="node1" presStyleIdx="0" presStyleCnt="2"/>
      <dgm:spPr/>
    </dgm:pt>
    <dgm:pt modelId="{F87A5F47-EEF6-4013-A19D-B9B78B528930}" type="pres">
      <dgm:prSet presAssocID="{3B61E6B2-FA53-4052-B236-60124431E87C}" presName="parentText" presStyleLbl="node1" presStyleIdx="0" presStyleCnt="2">
        <dgm:presLayoutVars>
          <dgm:chMax val="0"/>
          <dgm:bulletEnabled val="1"/>
        </dgm:presLayoutVars>
      </dgm:prSet>
      <dgm:spPr/>
    </dgm:pt>
    <dgm:pt modelId="{7EA2E0F7-CE22-41A1-9ABC-DA1DC31D7AD1}" type="pres">
      <dgm:prSet presAssocID="{3B61E6B2-FA53-4052-B236-60124431E87C}" presName="negativeSpace" presStyleCnt="0"/>
      <dgm:spPr/>
    </dgm:pt>
    <dgm:pt modelId="{9B5E1232-2060-47E9-9CA9-756B662C098A}" type="pres">
      <dgm:prSet presAssocID="{3B61E6B2-FA53-4052-B236-60124431E87C}" presName="childText" presStyleLbl="conFgAcc1" presStyleIdx="0" presStyleCnt="2">
        <dgm:presLayoutVars>
          <dgm:bulletEnabled val="1"/>
        </dgm:presLayoutVars>
      </dgm:prSet>
      <dgm:spPr/>
    </dgm:pt>
    <dgm:pt modelId="{5D457671-B431-4343-B06E-725B9CFF5D43}" type="pres">
      <dgm:prSet presAssocID="{9D98390A-7A36-471F-8D67-095CB114408E}" presName="spaceBetweenRectangles" presStyleCnt="0"/>
      <dgm:spPr/>
    </dgm:pt>
    <dgm:pt modelId="{0BE5938E-49B2-4454-938F-4D97D485C252}" type="pres">
      <dgm:prSet presAssocID="{DA831BF7-C12C-4F0C-8AF1-50C9D4A6AE2D}" presName="parentLin" presStyleCnt="0"/>
      <dgm:spPr/>
    </dgm:pt>
    <dgm:pt modelId="{86C00EEF-A646-49AB-B940-66C2E794BF7C}" type="pres">
      <dgm:prSet presAssocID="{DA831BF7-C12C-4F0C-8AF1-50C9D4A6AE2D}" presName="parentLeftMargin" presStyleLbl="node1" presStyleIdx="0" presStyleCnt="2"/>
      <dgm:spPr/>
    </dgm:pt>
    <dgm:pt modelId="{28ACFE4F-D273-49D4-8B82-0A8AC0EBB085}" type="pres">
      <dgm:prSet presAssocID="{DA831BF7-C12C-4F0C-8AF1-50C9D4A6AE2D}" presName="parentText" presStyleLbl="node1" presStyleIdx="1" presStyleCnt="2">
        <dgm:presLayoutVars>
          <dgm:chMax val="0"/>
          <dgm:bulletEnabled val="1"/>
        </dgm:presLayoutVars>
      </dgm:prSet>
      <dgm:spPr/>
    </dgm:pt>
    <dgm:pt modelId="{2F574C74-BF13-47E5-AD47-3504ED512DFA}" type="pres">
      <dgm:prSet presAssocID="{DA831BF7-C12C-4F0C-8AF1-50C9D4A6AE2D}" presName="negativeSpace" presStyleCnt="0"/>
      <dgm:spPr/>
    </dgm:pt>
    <dgm:pt modelId="{F547C34F-43DF-4C93-A415-88D0C437452C}" type="pres">
      <dgm:prSet presAssocID="{DA831BF7-C12C-4F0C-8AF1-50C9D4A6AE2D}" presName="childText" presStyleLbl="conFgAcc1" presStyleIdx="1" presStyleCnt="2">
        <dgm:presLayoutVars>
          <dgm:bulletEnabled val="1"/>
        </dgm:presLayoutVars>
      </dgm:prSet>
      <dgm:spPr/>
    </dgm:pt>
  </dgm:ptLst>
  <dgm:cxnLst>
    <dgm:cxn modelId="{BB062906-A05F-4CC6-9041-08754444DFA6}" type="presOf" srcId="{DA831BF7-C12C-4F0C-8AF1-50C9D4A6AE2D}" destId="{28ACFE4F-D273-49D4-8B82-0A8AC0EBB085}" srcOrd="1" destOrd="0" presId="urn:microsoft.com/office/officeart/2005/8/layout/list1"/>
    <dgm:cxn modelId="{68D79E16-78D8-44A9-AE93-BF09AC2386B2}" type="presOf" srcId="{A8A07226-9952-457C-ABA4-83646E172E62}" destId="{F547C34F-43DF-4C93-A415-88D0C437452C}" srcOrd="0" destOrd="2" presId="urn:microsoft.com/office/officeart/2005/8/layout/list1"/>
    <dgm:cxn modelId="{A62D9835-598C-4514-A42C-C97B7CEA4AE3}" srcId="{D6913DD3-6031-437A-A5CF-84721D89A408}" destId="{DA831BF7-C12C-4F0C-8AF1-50C9D4A6AE2D}" srcOrd="1" destOrd="0" parTransId="{2708EB72-3BA2-4295-8102-FE347EB2B5FC}" sibTransId="{A6A92119-BBBC-4D54-A2C4-88BC8620071A}"/>
    <dgm:cxn modelId="{BE18933F-1C19-4F57-9AA9-0307D07C53B5}" srcId="{DA831BF7-C12C-4F0C-8AF1-50C9D4A6AE2D}" destId="{EC826BD4-8974-4D21-B60D-CB77A12E7519}" srcOrd="1" destOrd="0" parTransId="{8A387612-658F-4579-A75F-DD1340A58B5E}" sibTransId="{1EA9E0BC-9F71-408E-876D-574AFAF877A9}"/>
    <dgm:cxn modelId="{1F1F0544-E89D-4217-8D93-A7473EFE40FF}" type="presOf" srcId="{EC826BD4-8974-4D21-B60D-CB77A12E7519}" destId="{F547C34F-43DF-4C93-A415-88D0C437452C}" srcOrd="0" destOrd="1" presId="urn:microsoft.com/office/officeart/2005/8/layout/list1"/>
    <dgm:cxn modelId="{3ADD9E6C-CDEF-4B7C-AFF4-48F2AA41F8E1}" type="presOf" srcId="{3B61E6B2-FA53-4052-B236-60124431E87C}" destId="{317A2A49-3A0B-4A13-B500-35DFDF82EA5E}" srcOrd="0" destOrd="0" presId="urn:microsoft.com/office/officeart/2005/8/layout/list1"/>
    <dgm:cxn modelId="{6E47DB81-49AA-4E75-8D84-B46CB4D77541}" srcId="{DA831BF7-C12C-4F0C-8AF1-50C9D4A6AE2D}" destId="{A8A07226-9952-457C-ABA4-83646E172E62}" srcOrd="2" destOrd="0" parTransId="{3640CE96-C9FD-42F3-9AD5-43A5E4842CA7}" sibTransId="{C225DAB1-2484-4299-985C-FC08365FF8DA}"/>
    <dgm:cxn modelId="{F3855D8B-5781-46ED-8C1D-4991B62EC1B1}" type="presOf" srcId="{DA831BF7-C12C-4F0C-8AF1-50C9D4A6AE2D}" destId="{86C00EEF-A646-49AB-B940-66C2E794BF7C}" srcOrd="0" destOrd="0" presId="urn:microsoft.com/office/officeart/2005/8/layout/list1"/>
    <dgm:cxn modelId="{8D21F098-DE7A-4F9C-A4B6-4AFA877E521B}" type="presOf" srcId="{D6913DD3-6031-437A-A5CF-84721D89A408}" destId="{0647D9B0-0047-4450-93C0-5F2396C02B38}" srcOrd="0" destOrd="0" presId="urn:microsoft.com/office/officeart/2005/8/layout/list1"/>
    <dgm:cxn modelId="{F986B9A5-CF1C-4491-8F00-FB4F305CF303}" srcId="{D6913DD3-6031-437A-A5CF-84721D89A408}" destId="{3B61E6B2-FA53-4052-B236-60124431E87C}" srcOrd="0" destOrd="0" parTransId="{4608A605-4F39-4237-A7E4-2899DAAF47DA}" sibTransId="{9D98390A-7A36-471F-8D67-095CB114408E}"/>
    <dgm:cxn modelId="{D4B7CDB0-816A-448B-B6CA-0B3DB3CC1FC0}" srcId="{DA831BF7-C12C-4F0C-8AF1-50C9D4A6AE2D}" destId="{0C50F3CC-9972-4083-9EF5-790BC6195CC2}" srcOrd="5" destOrd="0" parTransId="{E9BDAE2B-CB2D-498B-9513-228863A3B880}" sibTransId="{9E9BB0A4-3B81-43BB-8D08-F29F035615EF}"/>
    <dgm:cxn modelId="{6ED778B4-8EEF-4328-B75D-6457465649A7}" type="presOf" srcId="{3B61E6B2-FA53-4052-B236-60124431E87C}" destId="{F87A5F47-EEF6-4013-A19D-B9B78B528930}" srcOrd="1" destOrd="0" presId="urn:microsoft.com/office/officeart/2005/8/layout/list1"/>
    <dgm:cxn modelId="{79EE5CC5-C39C-462E-8CF7-521C0264B3E3}" srcId="{DA831BF7-C12C-4F0C-8AF1-50C9D4A6AE2D}" destId="{981C5101-6DF4-4E03-AD37-FC5A35D8B4A6}" srcOrd="0" destOrd="0" parTransId="{B6A85373-4E74-4EA0-BA84-92DE54829E01}" sibTransId="{6BC9B4B6-7CD3-4976-AB1A-525A2FF5E66D}"/>
    <dgm:cxn modelId="{D98247CC-80DF-4FAB-9C2A-DF9F254488FE}" type="presOf" srcId="{29DBCE79-FFE3-4553-BA5F-299987106C3A}" destId="{F547C34F-43DF-4C93-A415-88D0C437452C}" srcOrd="0" destOrd="3" presId="urn:microsoft.com/office/officeart/2005/8/layout/list1"/>
    <dgm:cxn modelId="{C98D11D1-0A6D-499D-AA29-E61E03C97BF4}" srcId="{DA831BF7-C12C-4F0C-8AF1-50C9D4A6AE2D}" destId="{29DBCE79-FFE3-4553-BA5F-299987106C3A}" srcOrd="3" destOrd="0" parTransId="{15F63E4B-6AB5-47FB-8CB2-3136494BA88A}" sibTransId="{9D244E10-8FB5-4BA9-9EDF-F494EB017E90}"/>
    <dgm:cxn modelId="{20629ED2-4190-4D90-ADAC-B52CA7AD7B3A}" type="presOf" srcId="{981C5101-6DF4-4E03-AD37-FC5A35D8B4A6}" destId="{F547C34F-43DF-4C93-A415-88D0C437452C}" srcOrd="0" destOrd="0" presId="urn:microsoft.com/office/officeart/2005/8/layout/list1"/>
    <dgm:cxn modelId="{07ADE6E0-1D6C-499E-BD4B-1CD45DDB4AA8}" srcId="{DA831BF7-C12C-4F0C-8AF1-50C9D4A6AE2D}" destId="{B358E58D-9B34-4CCB-B817-B7795035843E}" srcOrd="4" destOrd="0" parTransId="{51D21D4C-9F15-46CA-8E04-E652B12B132C}" sibTransId="{95B29E41-7F7D-4718-85EB-6D3B74BBAF2C}"/>
    <dgm:cxn modelId="{A4C7E3E3-FC0E-4ADC-9B52-9134B7B0F918}" type="presOf" srcId="{0C50F3CC-9972-4083-9EF5-790BC6195CC2}" destId="{F547C34F-43DF-4C93-A415-88D0C437452C}" srcOrd="0" destOrd="5" presId="urn:microsoft.com/office/officeart/2005/8/layout/list1"/>
    <dgm:cxn modelId="{BE0112EF-66EB-4CB2-AEEF-5FF93D5538F7}" type="presOf" srcId="{B358E58D-9B34-4CCB-B817-B7795035843E}" destId="{F547C34F-43DF-4C93-A415-88D0C437452C}" srcOrd="0" destOrd="4" presId="urn:microsoft.com/office/officeart/2005/8/layout/list1"/>
    <dgm:cxn modelId="{6FC5EEED-5D52-4592-9401-ECF76F665ACF}" type="presParOf" srcId="{0647D9B0-0047-4450-93C0-5F2396C02B38}" destId="{6236272C-FC27-489C-9E63-523BF2A03382}" srcOrd="0" destOrd="0" presId="urn:microsoft.com/office/officeart/2005/8/layout/list1"/>
    <dgm:cxn modelId="{CCDE5494-F95F-4B04-BA16-386AF7ADD33A}" type="presParOf" srcId="{6236272C-FC27-489C-9E63-523BF2A03382}" destId="{317A2A49-3A0B-4A13-B500-35DFDF82EA5E}" srcOrd="0" destOrd="0" presId="urn:microsoft.com/office/officeart/2005/8/layout/list1"/>
    <dgm:cxn modelId="{686E8FBE-62E3-4CAA-A204-E50C493A6721}" type="presParOf" srcId="{6236272C-FC27-489C-9E63-523BF2A03382}" destId="{F87A5F47-EEF6-4013-A19D-B9B78B528930}" srcOrd="1" destOrd="0" presId="urn:microsoft.com/office/officeart/2005/8/layout/list1"/>
    <dgm:cxn modelId="{EF7E5D73-524A-481B-8891-CA76872D256C}" type="presParOf" srcId="{0647D9B0-0047-4450-93C0-5F2396C02B38}" destId="{7EA2E0F7-CE22-41A1-9ABC-DA1DC31D7AD1}" srcOrd="1" destOrd="0" presId="urn:microsoft.com/office/officeart/2005/8/layout/list1"/>
    <dgm:cxn modelId="{7ADF45A3-E950-4EA0-B834-377A635D14FC}" type="presParOf" srcId="{0647D9B0-0047-4450-93C0-5F2396C02B38}" destId="{9B5E1232-2060-47E9-9CA9-756B662C098A}" srcOrd="2" destOrd="0" presId="urn:microsoft.com/office/officeart/2005/8/layout/list1"/>
    <dgm:cxn modelId="{177E120D-AC3B-4B42-BF3D-0782FF2CE9EF}" type="presParOf" srcId="{0647D9B0-0047-4450-93C0-5F2396C02B38}" destId="{5D457671-B431-4343-B06E-725B9CFF5D43}" srcOrd="3" destOrd="0" presId="urn:microsoft.com/office/officeart/2005/8/layout/list1"/>
    <dgm:cxn modelId="{5BBF2E68-E53F-4AE8-ABBE-C869075F26B2}" type="presParOf" srcId="{0647D9B0-0047-4450-93C0-5F2396C02B38}" destId="{0BE5938E-49B2-4454-938F-4D97D485C252}" srcOrd="4" destOrd="0" presId="urn:microsoft.com/office/officeart/2005/8/layout/list1"/>
    <dgm:cxn modelId="{102BD969-2816-4C5C-B9F8-6923D12EF2FE}" type="presParOf" srcId="{0BE5938E-49B2-4454-938F-4D97D485C252}" destId="{86C00EEF-A646-49AB-B940-66C2E794BF7C}" srcOrd="0" destOrd="0" presId="urn:microsoft.com/office/officeart/2005/8/layout/list1"/>
    <dgm:cxn modelId="{2090B80E-D9A1-48CA-B046-3D102BFB47B5}" type="presParOf" srcId="{0BE5938E-49B2-4454-938F-4D97D485C252}" destId="{28ACFE4F-D273-49D4-8B82-0A8AC0EBB085}" srcOrd="1" destOrd="0" presId="urn:microsoft.com/office/officeart/2005/8/layout/list1"/>
    <dgm:cxn modelId="{910AD073-16A5-4CE9-9B47-13D75D312BB0}" type="presParOf" srcId="{0647D9B0-0047-4450-93C0-5F2396C02B38}" destId="{2F574C74-BF13-47E5-AD47-3504ED512DFA}" srcOrd="5" destOrd="0" presId="urn:microsoft.com/office/officeart/2005/8/layout/list1"/>
    <dgm:cxn modelId="{8D18A137-30E5-4110-A705-F91CC080BFCE}" type="presParOf" srcId="{0647D9B0-0047-4450-93C0-5F2396C02B38}" destId="{F547C34F-43DF-4C93-A415-88D0C437452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FF7D23-BD4F-4ADE-B786-9B9C1B8FC535}" type="doc">
      <dgm:prSet loTypeId="urn:microsoft.com/office/officeart/2016/7/layout/BasicLinearProcessNumbered" loCatId="process" qsTypeId="urn:microsoft.com/office/officeart/2005/8/quickstyle/simple4" qsCatId="simple" csTypeId="urn:microsoft.com/office/officeart/2005/8/colors/accent6_4" csCatId="accent6"/>
      <dgm:spPr/>
      <dgm:t>
        <a:bodyPr/>
        <a:lstStyle/>
        <a:p>
          <a:endParaRPr lang="en-US"/>
        </a:p>
      </dgm:t>
    </dgm:pt>
    <dgm:pt modelId="{98CEF838-6043-4F07-9CAF-0A4BB3EC5A45}">
      <dgm:prSet/>
      <dgm:spPr/>
      <dgm:t>
        <a:bodyPr/>
        <a:lstStyle/>
        <a:p>
          <a:r>
            <a:rPr lang="en-US"/>
            <a:t>Technical specifications for Marking</a:t>
          </a:r>
        </a:p>
      </dgm:t>
    </dgm:pt>
    <dgm:pt modelId="{55B47CEA-38BB-4D62-B1FB-E4CA11F909AE}" type="parTrans" cxnId="{FE57A5B8-BD26-41E0-AAAF-AE828142C9D5}">
      <dgm:prSet/>
      <dgm:spPr/>
      <dgm:t>
        <a:bodyPr/>
        <a:lstStyle/>
        <a:p>
          <a:endParaRPr lang="en-US"/>
        </a:p>
      </dgm:t>
    </dgm:pt>
    <dgm:pt modelId="{0A4FF348-733A-4883-A1E4-40EDEC7BD133}" type="sibTrans" cxnId="{FE57A5B8-BD26-41E0-AAAF-AE828142C9D5}">
      <dgm:prSet phldrT="1" phldr="0"/>
      <dgm:spPr/>
      <dgm:t>
        <a:bodyPr/>
        <a:lstStyle/>
        <a:p>
          <a:r>
            <a:rPr lang="en-US"/>
            <a:t>1</a:t>
          </a:r>
        </a:p>
      </dgm:t>
    </dgm:pt>
    <dgm:pt modelId="{3CD14901-466F-4C98-AB3A-2EB81124D128}">
      <dgm:prSet/>
      <dgm:spPr/>
      <dgm:t>
        <a:bodyPr/>
        <a:lstStyle/>
        <a:p>
          <a:r>
            <a:rPr lang="en-US"/>
            <a:t>Technical Specifications for alarm and signal weapons</a:t>
          </a:r>
        </a:p>
      </dgm:t>
    </dgm:pt>
    <dgm:pt modelId="{44388866-9C0C-496B-A6BE-C45708DCD5A1}" type="parTrans" cxnId="{35E205FF-041E-4C66-BF7F-E7AC3C62E10C}">
      <dgm:prSet/>
      <dgm:spPr/>
      <dgm:t>
        <a:bodyPr/>
        <a:lstStyle/>
        <a:p>
          <a:endParaRPr lang="en-US"/>
        </a:p>
      </dgm:t>
    </dgm:pt>
    <dgm:pt modelId="{45D6949D-0208-4F70-8A60-0D69EFD4E1EC}" type="sibTrans" cxnId="{35E205FF-041E-4C66-BF7F-E7AC3C62E10C}">
      <dgm:prSet phldrT="2" phldr="0"/>
      <dgm:spPr/>
      <dgm:t>
        <a:bodyPr/>
        <a:lstStyle/>
        <a:p>
          <a:r>
            <a:rPr lang="en-US"/>
            <a:t>2</a:t>
          </a:r>
        </a:p>
      </dgm:t>
    </dgm:pt>
    <dgm:pt modelId="{30CAA86F-F3F5-4E42-9915-6AAD36A6A93F}" type="pres">
      <dgm:prSet presAssocID="{98FF7D23-BD4F-4ADE-B786-9B9C1B8FC535}" presName="Name0" presStyleCnt="0">
        <dgm:presLayoutVars>
          <dgm:animLvl val="lvl"/>
          <dgm:resizeHandles val="exact"/>
        </dgm:presLayoutVars>
      </dgm:prSet>
      <dgm:spPr/>
    </dgm:pt>
    <dgm:pt modelId="{B8288147-BC3D-4312-B6C1-31600195B04F}" type="pres">
      <dgm:prSet presAssocID="{98CEF838-6043-4F07-9CAF-0A4BB3EC5A45}" presName="compositeNode" presStyleCnt="0">
        <dgm:presLayoutVars>
          <dgm:bulletEnabled val="1"/>
        </dgm:presLayoutVars>
      </dgm:prSet>
      <dgm:spPr/>
    </dgm:pt>
    <dgm:pt modelId="{46646002-5A41-48C0-8268-7ED8956F1887}" type="pres">
      <dgm:prSet presAssocID="{98CEF838-6043-4F07-9CAF-0A4BB3EC5A45}" presName="bgRect" presStyleLbl="bgAccFollowNode1" presStyleIdx="0" presStyleCnt="2"/>
      <dgm:spPr/>
    </dgm:pt>
    <dgm:pt modelId="{5A67587E-0D4A-4B20-9FCF-6998C84A34D9}" type="pres">
      <dgm:prSet presAssocID="{0A4FF348-733A-4883-A1E4-40EDEC7BD133}" presName="sibTransNodeCircle" presStyleLbl="alignNode1" presStyleIdx="0" presStyleCnt="4">
        <dgm:presLayoutVars>
          <dgm:chMax val="0"/>
          <dgm:bulletEnabled/>
        </dgm:presLayoutVars>
      </dgm:prSet>
      <dgm:spPr/>
    </dgm:pt>
    <dgm:pt modelId="{76B7A935-5C94-49EE-A94C-0E0CCFC1EC65}" type="pres">
      <dgm:prSet presAssocID="{98CEF838-6043-4F07-9CAF-0A4BB3EC5A45}" presName="bottomLine" presStyleLbl="alignNode1" presStyleIdx="1" presStyleCnt="4">
        <dgm:presLayoutVars/>
      </dgm:prSet>
      <dgm:spPr/>
    </dgm:pt>
    <dgm:pt modelId="{90FF8D61-C2CA-4A90-931C-BEACD0FE5EA6}" type="pres">
      <dgm:prSet presAssocID="{98CEF838-6043-4F07-9CAF-0A4BB3EC5A45}" presName="nodeText" presStyleLbl="bgAccFollowNode1" presStyleIdx="0" presStyleCnt="2">
        <dgm:presLayoutVars>
          <dgm:bulletEnabled val="1"/>
        </dgm:presLayoutVars>
      </dgm:prSet>
      <dgm:spPr/>
    </dgm:pt>
    <dgm:pt modelId="{D518E87F-8398-4B1E-9FAA-E64061C8DA73}" type="pres">
      <dgm:prSet presAssocID="{0A4FF348-733A-4883-A1E4-40EDEC7BD133}" presName="sibTrans" presStyleCnt="0"/>
      <dgm:spPr/>
    </dgm:pt>
    <dgm:pt modelId="{213C7CD0-BF57-4AAE-A21C-C9DB691B9ACD}" type="pres">
      <dgm:prSet presAssocID="{3CD14901-466F-4C98-AB3A-2EB81124D128}" presName="compositeNode" presStyleCnt="0">
        <dgm:presLayoutVars>
          <dgm:bulletEnabled val="1"/>
        </dgm:presLayoutVars>
      </dgm:prSet>
      <dgm:spPr/>
    </dgm:pt>
    <dgm:pt modelId="{305A9F45-125E-41DC-93FE-085F88024162}" type="pres">
      <dgm:prSet presAssocID="{3CD14901-466F-4C98-AB3A-2EB81124D128}" presName="bgRect" presStyleLbl="bgAccFollowNode1" presStyleIdx="1" presStyleCnt="2"/>
      <dgm:spPr/>
    </dgm:pt>
    <dgm:pt modelId="{BD830BD8-4074-4049-9A90-4DD465C1A6DC}" type="pres">
      <dgm:prSet presAssocID="{45D6949D-0208-4F70-8A60-0D69EFD4E1EC}" presName="sibTransNodeCircle" presStyleLbl="alignNode1" presStyleIdx="2" presStyleCnt="4">
        <dgm:presLayoutVars>
          <dgm:chMax val="0"/>
          <dgm:bulletEnabled/>
        </dgm:presLayoutVars>
      </dgm:prSet>
      <dgm:spPr/>
    </dgm:pt>
    <dgm:pt modelId="{3A1EF3ED-8DF8-42B0-9AE4-0171F083A27A}" type="pres">
      <dgm:prSet presAssocID="{3CD14901-466F-4C98-AB3A-2EB81124D128}" presName="bottomLine" presStyleLbl="alignNode1" presStyleIdx="3" presStyleCnt="4">
        <dgm:presLayoutVars/>
      </dgm:prSet>
      <dgm:spPr/>
    </dgm:pt>
    <dgm:pt modelId="{87934149-95EC-4E42-AA26-A4DBE2BB13D9}" type="pres">
      <dgm:prSet presAssocID="{3CD14901-466F-4C98-AB3A-2EB81124D128}" presName="nodeText" presStyleLbl="bgAccFollowNode1" presStyleIdx="1" presStyleCnt="2">
        <dgm:presLayoutVars>
          <dgm:bulletEnabled val="1"/>
        </dgm:presLayoutVars>
      </dgm:prSet>
      <dgm:spPr/>
    </dgm:pt>
  </dgm:ptLst>
  <dgm:cxnLst>
    <dgm:cxn modelId="{AD630828-0B8E-49E1-9887-780A5E6D100D}" type="presOf" srcId="{98CEF838-6043-4F07-9CAF-0A4BB3EC5A45}" destId="{46646002-5A41-48C0-8268-7ED8956F1887}" srcOrd="0" destOrd="0" presId="urn:microsoft.com/office/officeart/2016/7/layout/BasicLinearProcessNumbered"/>
    <dgm:cxn modelId="{D92C264E-A49B-4B25-B514-86AD82857BF5}" type="presOf" srcId="{45D6949D-0208-4F70-8A60-0D69EFD4E1EC}" destId="{BD830BD8-4074-4049-9A90-4DD465C1A6DC}" srcOrd="0" destOrd="0" presId="urn:microsoft.com/office/officeart/2016/7/layout/BasicLinearProcessNumbered"/>
    <dgm:cxn modelId="{7D6DE250-1B93-42C1-B977-C4D58EA9F1B0}" type="presOf" srcId="{98FF7D23-BD4F-4ADE-B786-9B9C1B8FC535}" destId="{30CAA86F-F3F5-4E42-9915-6AAD36A6A93F}" srcOrd="0" destOrd="0" presId="urn:microsoft.com/office/officeart/2016/7/layout/BasicLinearProcessNumbered"/>
    <dgm:cxn modelId="{280259A1-F1BA-454C-B082-A9AFBCF983B1}" type="presOf" srcId="{0A4FF348-733A-4883-A1E4-40EDEC7BD133}" destId="{5A67587E-0D4A-4B20-9FCF-6998C84A34D9}" srcOrd="0" destOrd="0" presId="urn:microsoft.com/office/officeart/2016/7/layout/BasicLinearProcessNumbered"/>
    <dgm:cxn modelId="{FE57A5B8-BD26-41E0-AAAF-AE828142C9D5}" srcId="{98FF7D23-BD4F-4ADE-B786-9B9C1B8FC535}" destId="{98CEF838-6043-4F07-9CAF-0A4BB3EC5A45}" srcOrd="0" destOrd="0" parTransId="{55B47CEA-38BB-4D62-B1FB-E4CA11F909AE}" sibTransId="{0A4FF348-733A-4883-A1E4-40EDEC7BD133}"/>
    <dgm:cxn modelId="{AD608FBC-7FD6-401B-AA5D-99AEEAC55FF8}" type="presOf" srcId="{98CEF838-6043-4F07-9CAF-0A4BB3EC5A45}" destId="{90FF8D61-C2CA-4A90-931C-BEACD0FE5EA6}" srcOrd="1" destOrd="0" presId="urn:microsoft.com/office/officeart/2016/7/layout/BasicLinearProcessNumbered"/>
    <dgm:cxn modelId="{A21E17CF-DD42-4C20-A086-31B9AF97A1DF}" type="presOf" srcId="{3CD14901-466F-4C98-AB3A-2EB81124D128}" destId="{305A9F45-125E-41DC-93FE-085F88024162}" srcOrd="0" destOrd="0" presId="urn:microsoft.com/office/officeart/2016/7/layout/BasicLinearProcessNumbered"/>
    <dgm:cxn modelId="{EC9331FB-0E2A-4C9D-812E-07A930CA17E4}" type="presOf" srcId="{3CD14901-466F-4C98-AB3A-2EB81124D128}" destId="{87934149-95EC-4E42-AA26-A4DBE2BB13D9}" srcOrd="1" destOrd="0" presId="urn:microsoft.com/office/officeart/2016/7/layout/BasicLinearProcessNumbered"/>
    <dgm:cxn modelId="{35E205FF-041E-4C66-BF7F-E7AC3C62E10C}" srcId="{98FF7D23-BD4F-4ADE-B786-9B9C1B8FC535}" destId="{3CD14901-466F-4C98-AB3A-2EB81124D128}" srcOrd="1" destOrd="0" parTransId="{44388866-9C0C-496B-A6BE-C45708DCD5A1}" sibTransId="{45D6949D-0208-4F70-8A60-0D69EFD4E1EC}"/>
    <dgm:cxn modelId="{0ABB27F6-1BD9-4C3A-8AF4-E4ED80A096F6}" type="presParOf" srcId="{30CAA86F-F3F5-4E42-9915-6AAD36A6A93F}" destId="{B8288147-BC3D-4312-B6C1-31600195B04F}" srcOrd="0" destOrd="0" presId="urn:microsoft.com/office/officeart/2016/7/layout/BasicLinearProcessNumbered"/>
    <dgm:cxn modelId="{CA24F839-F96D-4966-AF2E-E8CBB3A2AF9F}" type="presParOf" srcId="{B8288147-BC3D-4312-B6C1-31600195B04F}" destId="{46646002-5A41-48C0-8268-7ED8956F1887}" srcOrd="0" destOrd="0" presId="urn:microsoft.com/office/officeart/2016/7/layout/BasicLinearProcessNumbered"/>
    <dgm:cxn modelId="{6DBB86FD-589C-4054-8E43-25D0DDBF9213}" type="presParOf" srcId="{B8288147-BC3D-4312-B6C1-31600195B04F}" destId="{5A67587E-0D4A-4B20-9FCF-6998C84A34D9}" srcOrd="1" destOrd="0" presId="urn:microsoft.com/office/officeart/2016/7/layout/BasicLinearProcessNumbered"/>
    <dgm:cxn modelId="{05886916-85E1-4CF8-8AB6-E09F0C59A3F1}" type="presParOf" srcId="{B8288147-BC3D-4312-B6C1-31600195B04F}" destId="{76B7A935-5C94-49EE-A94C-0E0CCFC1EC65}" srcOrd="2" destOrd="0" presId="urn:microsoft.com/office/officeart/2016/7/layout/BasicLinearProcessNumbered"/>
    <dgm:cxn modelId="{6476A188-3CDE-421F-BB13-E3FD39B55F25}" type="presParOf" srcId="{B8288147-BC3D-4312-B6C1-31600195B04F}" destId="{90FF8D61-C2CA-4A90-931C-BEACD0FE5EA6}" srcOrd="3" destOrd="0" presId="urn:microsoft.com/office/officeart/2016/7/layout/BasicLinearProcessNumbered"/>
    <dgm:cxn modelId="{F12E96C6-D367-4EBB-AECF-3838B3E3DC82}" type="presParOf" srcId="{30CAA86F-F3F5-4E42-9915-6AAD36A6A93F}" destId="{D518E87F-8398-4B1E-9FAA-E64061C8DA73}" srcOrd="1" destOrd="0" presId="urn:microsoft.com/office/officeart/2016/7/layout/BasicLinearProcessNumbered"/>
    <dgm:cxn modelId="{E446F76B-D5A7-4427-BCE7-06EED3EFCEEF}" type="presParOf" srcId="{30CAA86F-F3F5-4E42-9915-6AAD36A6A93F}" destId="{213C7CD0-BF57-4AAE-A21C-C9DB691B9ACD}" srcOrd="2" destOrd="0" presId="urn:microsoft.com/office/officeart/2016/7/layout/BasicLinearProcessNumbered"/>
    <dgm:cxn modelId="{BF427E8F-C5D9-480B-B18C-5474E5556A7F}" type="presParOf" srcId="{213C7CD0-BF57-4AAE-A21C-C9DB691B9ACD}" destId="{305A9F45-125E-41DC-93FE-085F88024162}" srcOrd="0" destOrd="0" presId="urn:microsoft.com/office/officeart/2016/7/layout/BasicLinearProcessNumbered"/>
    <dgm:cxn modelId="{55ACC669-0099-40BB-8DB7-F8AEDD2C544F}" type="presParOf" srcId="{213C7CD0-BF57-4AAE-A21C-C9DB691B9ACD}" destId="{BD830BD8-4074-4049-9A90-4DD465C1A6DC}" srcOrd="1" destOrd="0" presId="urn:microsoft.com/office/officeart/2016/7/layout/BasicLinearProcessNumbered"/>
    <dgm:cxn modelId="{AE228FC1-8180-4512-83DF-CE1D1408E64B}" type="presParOf" srcId="{213C7CD0-BF57-4AAE-A21C-C9DB691B9ACD}" destId="{3A1EF3ED-8DF8-42B0-9AE4-0171F083A27A}" srcOrd="2" destOrd="0" presId="urn:microsoft.com/office/officeart/2016/7/layout/BasicLinearProcessNumbered"/>
    <dgm:cxn modelId="{5B4CDBAA-5CD1-4989-B358-F0E6A08AE124}" type="presParOf" srcId="{213C7CD0-BF57-4AAE-A21C-C9DB691B9ACD}" destId="{87934149-95EC-4E42-AA26-A4DBE2BB13D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D19DD4-A45E-43BE-B871-4DEAF4EA49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A938715-7E21-4E42-8B09-C4834BC8F4F2}">
      <dgm:prSet phldrT="[Text]"/>
      <dgm:spPr/>
      <dgm:t>
        <a:bodyPr/>
        <a:lstStyle/>
        <a:p>
          <a:r>
            <a:rPr lang="en-US" dirty="0"/>
            <a:t>Table I:  Types of firearms</a:t>
          </a:r>
        </a:p>
      </dgm:t>
    </dgm:pt>
    <dgm:pt modelId="{8CEE8F8E-38C5-4B0F-A553-34F8AAD42AA4}" type="parTrans" cxnId="{89B1E41B-E375-437C-9C60-732BD4462C30}">
      <dgm:prSet/>
      <dgm:spPr/>
      <dgm:t>
        <a:bodyPr/>
        <a:lstStyle/>
        <a:p>
          <a:endParaRPr lang="en-US"/>
        </a:p>
      </dgm:t>
    </dgm:pt>
    <dgm:pt modelId="{6CC8C8EB-4C4A-439F-9EAA-EF9670D5D72B}" type="sibTrans" cxnId="{89B1E41B-E375-437C-9C60-732BD4462C30}">
      <dgm:prSet/>
      <dgm:spPr/>
      <dgm:t>
        <a:bodyPr/>
        <a:lstStyle/>
        <a:p>
          <a:endParaRPr lang="en-US"/>
        </a:p>
      </dgm:t>
    </dgm:pt>
    <dgm:pt modelId="{A55C8B76-79B4-4F16-9D98-B0495D2CCDFE}">
      <dgm:prSet phldrT="[Text]"/>
      <dgm:spPr/>
      <dgm:t>
        <a:bodyPr/>
        <a:lstStyle/>
        <a:p>
          <a:r>
            <a:rPr lang="en-US" dirty="0"/>
            <a:t>Table II: Operations performed on each essential components</a:t>
          </a:r>
        </a:p>
      </dgm:t>
    </dgm:pt>
    <dgm:pt modelId="{FAEAF639-1F4D-40C1-B362-A8E756002A40}" type="parTrans" cxnId="{EA62FE5B-A845-4CFE-96A2-FAF87FF38FE3}">
      <dgm:prSet/>
      <dgm:spPr/>
      <dgm:t>
        <a:bodyPr/>
        <a:lstStyle/>
        <a:p>
          <a:endParaRPr lang="en-US"/>
        </a:p>
      </dgm:t>
    </dgm:pt>
    <dgm:pt modelId="{C0CCC720-C3E7-4E33-AA31-EE52E3349077}" type="sibTrans" cxnId="{EA62FE5B-A845-4CFE-96A2-FAF87FF38FE3}">
      <dgm:prSet/>
      <dgm:spPr/>
      <dgm:t>
        <a:bodyPr/>
        <a:lstStyle/>
        <a:p>
          <a:endParaRPr lang="en-US"/>
        </a:p>
      </dgm:t>
    </dgm:pt>
    <dgm:pt modelId="{BFBA0C63-A2EA-478E-AE19-DE97C7877030}">
      <dgm:prSet phldrT="[Text]"/>
      <dgm:spPr/>
      <dgm:t>
        <a:bodyPr/>
        <a:lstStyle/>
        <a:p>
          <a:r>
            <a:rPr lang="en-US" dirty="0"/>
            <a:t>Table III: Operations (Tab II) to be performed per type of firearms ( Tab I)</a:t>
          </a:r>
        </a:p>
      </dgm:t>
    </dgm:pt>
    <dgm:pt modelId="{EEA29C81-4EC0-4DB8-A9F7-DA090EDD2604}" type="parTrans" cxnId="{4722F2D6-AB8B-4A9A-A3A6-B53CC24B5133}">
      <dgm:prSet/>
      <dgm:spPr/>
      <dgm:t>
        <a:bodyPr/>
        <a:lstStyle/>
        <a:p>
          <a:endParaRPr lang="en-US"/>
        </a:p>
      </dgm:t>
    </dgm:pt>
    <dgm:pt modelId="{1FDEE690-227B-4AD4-9C16-AAAB454D0CE6}" type="sibTrans" cxnId="{4722F2D6-AB8B-4A9A-A3A6-B53CC24B5133}">
      <dgm:prSet/>
      <dgm:spPr/>
      <dgm:t>
        <a:bodyPr/>
        <a:lstStyle/>
        <a:p>
          <a:endParaRPr lang="en-US"/>
        </a:p>
      </dgm:t>
    </dgm:pt>
    <dgm:pt modelId="{33D6D090-9B37-4DE2-81A8-5A78E2C17F80}" type="pres">
      <dgm:prSet presAssocID="{46D19DD4-A45E-43BE-B871-4DEAF4EA49C0}" presName="linear" presStyleCnt="0">
        <dgm:presLayoutVars>
          <dgm:dir/>
          <dgm:animLvl val="lvl"/>
          <dgm:resizeHandles val="exact"/>
        </dgm:presLayoutVars>
      </dgm:prSet>
      <dgm:spPr/>
    </dgm:pt>
    <dgm:pt modelId="{A9FA9533-0AD9-45E9-916C-C39B5A4657F9}" type="pres">
      <dgm:prSet presAssocID="{5A938715-7E21-4E42-8B09-C4834BC8F4F2}" presName="parentLin" presStyleCnt="0"/>
      <dgm:spPr/>
    </dgm:pt>
    <dgm:pt modelId="{D7195349-885A-4750-B3A6-6C165E706744}" type="pres">
      <dgm:prSet presAssocID="{5A938715-7E21-4E42-8B09-C4834BC8F4F2}" presName="parentLeftMargin" presStyleLbl="node1" presStyleIdx="0" presStyleCnt="3"/>
      <dgm:spPr/>
    </dgm:pt>
    <dgm:pt modelId="{5950FE33-9790-4DC0-B10E-FF800E1966F4}" type="pres">
      <dgm:prSet presAssocID="{5A938715-7E21-4E42-8B09-C4834BC8F4F2}" presName="parentText" presStyleLbl="node1" presStyleIdx="0" presStyleCnt="3">
        <dgm:presLayoutVars>
          <dgm:chMax val="0"/>
          <dgm:bulletEnabled val="1"/>
        </dgm:presLayoutVars>
      </dgm:prSet>
      <dgm:spPr/>
    </dgm:pt>
    <dgm:pt modelId="{3AF86A86-E47C-4C8D-BDDD-1E36C65F3031}" type="pres">
      <dgm:prSet presAssocID="{5A938715-7E21-4E42-8B09-C4834BC8F4F2}" presName="negativeSpace" presStyleCnt="0"/>
      <dgm:spPr/>
    </dgm:pt>
    <dgm:pt modelId="{4F032B12-CEC8-4FF1-B8F9-CA15AF824D0E}" type="pres">
      <dgm:prSet presAssocID="{5A938715-7E21-4E42-8B09-C4834BC8F4F2}" presName="childText" presStyleLbl="conFgAcc1" presStyleIdx="0" presStyleCnt="3">
        <dgm:presLayoutVars>
          <dgm:bulletEnabled val="1"/>
        </dgm:presLayoutVars>
      </dgm:prSet>
      <dgm:spPr/>
    </dgm:pt>
    <dgm:pt modelId="{90783F30-1BD0-49E2-AB9B-03DFC54F7E14}" type="pres">
      <dgm:prSet presAssocID="{6CC8C8EB-4C4A-439F-9EAA-EF9670D5D72B}" presName="spaceBetweenRectangles" presStyleCnt="0"/>
      <dgm:spPr/>
    </dgm:pt>
    <dgm:pt modelId="{A4F0E705-8FDE-42A9-96FC-1B83D42251CA}" type="pres">
      <dgm:prSet presAssocID="{A55C8B76-79B4-4F16-9D98-B0495D2CCDFE}" presName="parentLin" presStyleCnt="0"/>
      <dgm:spPr/>
    </dgm:pt>
    <dgm:pt modelId="{1F4935A3-9066-4A92-BD7E-952E667208DF}" type="pres">
      <dgm:prSet presAssocID="{A55C8B76-79B4-4F16-9D98-B0495D2CCDFE}" presName="parentLeftMargin" presStyleLbl="node1" presStyleIdx="0" presStyleCnt="3"/>
      <dgm:spPr/>
    </dgm:pt>
    <dgm:pt modelId="{AC5F610D-526D-400E-8DE7-148973AC8B79}" type="pres">
      <dgm:prSet presAssocID="{A55C8B76-79B4-4F16-9D98-B0495D2CCDFE}" presName="parentText" presStyleLbl="node1" presStyleIdx="1" presStyleCnt="3">
        <dgm:presLayoutVars>
          <dgm:chMax val="0"/>
          <dgm:bulletEnabled val="1"/>
        </dgm:presLayoutVars>
      </dgm:prSet>
      <dgm:spPr/>
    </dgm:pt>
    <dgm:pt modelId="{3659139B-44C4-4A49-B073-7DC12B779D9B}" type="pres">
      <dgm:prSet presAssocID="{A55C8B76-79B4-4F16-9D98-B0495D2CCDFE}" presName="negativeSpace" presStyleCnt="0"/>
      <dgm:spPr/>
    </dgm:pt>
    <dgm:pt modelId="{59DF1609-0257-4E62-9252-B827B005C148}" type="pres">
      <dgm:prSet presAssocID="{A55C8B76-79B4-4F16-9D98-B0495D2CCDFE}" presName="childText" presStyleLbl="conFgAcc1" presStyleIdx="1" presStyleCnt="3">
        <dgm:presLayoutVars>
          <dgm:bulletEnabled val="1"/>
        </dgm:presLayoutVars>
      </dgm:prSet>
      <dgm:spPr/>
    </dgm:pt>
    <dgm:pt modelId="{94D0107D-22A0-40D3-9BC5-DBD784B83BE3}" type="pres">
      <dgm:prSet presAssocID="{C0CCC720-C3E7-4E33-AA31-EE52E3349077}" presName="spaceBetweenRectangles" presStyleCnt="0"/>
      <dgm:spPr/>
    </dgm:pt>
    <dgm:pt modelId="{747E4B9D-9049-4E9F-83AE-EF3947E1151F}" type="pres">
      <dgm:prSet presAssocID="{BFBA0C63-A2EA-478E-AE19-DE97C7877030}" presName="parentLin" presStyleCnt="0"/>
      <dgm:spPr/>
    </dgm:pt>
    <dgm:pt modelId="{016AC56A-B4B9-4CF8-B1F1-3DE04AF1A2B9}" type="pres">
      <dgm:prSet presAssocID="{BFBA0C63-A2EA-478E-AE19-DE97C7877030}" presName="parentLeftMargin" presStyleLbl="node1" presStyleIdx="1" presStyleCnt="3"/>
      <dgm:spPr/>
    </dgm:pt>
    <dgm:pt modelId="{47C99272-BA5E-44C8-BB39-1B08CCECED77}" type="pres">
      <dgm:prSet presAssocID="{BFBA0C63-A2EA-478E-AE19-DE97C7877030}" presName="parentText" presStyleLbl="node1" presStyleIdx="2" presStyleCnt="3">
        <dgm:presLayoutVars>
          <dgm:chMax val="0"/>
          <dgm:bulletEnabled val="1"/>
        </dgm:presLayoutVars>
      </dgm:prSet>
      <dgm:spPr/>
    </dgm:pt>
    <dgm:pt modelId="{7C910F3F-5D74-43DD-8CA3-6085C805F621}" type="pres">
      <dgm:prSet presAssocID="{BFBA0C63-A2EA-478E-AE19-DE97C7877030}" presName="negativeSpace" presStyleCnt="0"/>
      <dgm:spPr/>
    </dgm:pt>
    <dgm:pt modelId="{BAE3920D-0768-4014-8B88-DE1ED4E3C5AF}" type="pres">
      <dgm:prSet presAssocID="{BFBA0C63-A2EA-478E-AE19-DE97C7877030}" presName="childText" presStyleLbl="conFgAcc1" presStyleIdx="2" presStyleCnt="3">
        <dgm:presLayoutVars>
          <dgm:bulletEnabled val="1"/>
        </dgm:presLayoutVars>
      </dgm:prSet>
      <dgm:spPr/>
    </dgm:pt>
  </dgm:ptLst>
  <dgm:cxnLst>
    <dgm:cxn modelId="{F32D5400-4850-4DF5-A45D-2BE4EC27293B}" type="presOf" srcId="{5A938715-7E21-4E42-8B09-C4834BC8F4F2}" destId="{5950FE33-9790-4DC0-B10E-FF800E1966F4}" srcOrd="1" destOrd="0" presId="urn:microsoft.com/office/officeart/2005/8/layout/list1"/>
    <dgm:cxn modelId="{F005480E-9B22-408E-BFEF-96A8417B6D0C}" type="presOf" srcId="{5A938715-7E21-4E42-8B09-C4834BC8F4F2}" destId="{D7195349-885A-4750-B3A6-6C165E706744}" srcOrd="0" destOrd="0" presId="urn:microsoft.com/office/officeart/2005/8/layout/list1"/>
    <dgm:cxn modelId="{89B1E41B-E375-437C-9C60-732BD4462C30}" srcId="{46D19DD4-A45E-43BE-B871-4DEAF4EA49C0}" destId="{5A938715-7E21-4E42-8B09-C4834BC8F4F2}" srcOrd="0" destOrd="0" parTransId="{8CEE8F8E-38C5-4B0F-A553-34F8AAD42AA4}" sibTransId="{6CC8C8EB-4C4A-439F-9EAA-EF9670D5D72B}"/>
    <dgm:cxn modelId="{EA62FE5B-A845-4CFE-96A2-FAF87FF38FE3}" srcId="{46D19DD4-A45E-43BE-B871-4DEAF4EA49C0}" destId="{A55C8B76-79B4-4F16-9D98-B0495D2CCDFE}" srcOrd="1" destOrd="0" parTransId="{FAEAF639-1F4D-40C1-B362-A8E756002A40}" sibTransId="{C0CCC720-C3E7-4E33-AA31-EE52E3349077}"/>
    <dgm:cxn modelId="{1AF8E953-1AA6-4618-A5AD-69D413F8D19A}" type="presOf" srcId="{BFBA0C63-A2EA-478E-AE19-DE97C7877030}" destId="{016AC56A-B4B9-4CF8-B1F1-3DE04AF1A2B9}" srcOrd="0" destOrd="0" presId="urn:microsoft.com/office/officeart/2005/8/layout/list1"/>
    <dgm:cxn modelId="{3540AA82-34BC-4207-84ED-BB642AEFBAE9}" type="presOf" srcId="{A55C8B76-79B4-4F16-9D98-B0495D2CCDFE}" destId="{1F4935A3-9066-4A92-BD7E-952E667208DF}" srcOrd="0" destOrd="0" presId="urn:microsoft.com/office/officeart/2005/8/layout/list1"/>
    <dgm:cxn modelId="{BEBA72C2-8B77-4D30-9B83-6FDDF8F09DDF}" type="presOf" srcId="{A55C8B76-79B4-4F16-9D98-B0495D2CCDFE}" destId="{AC5F610D-526D-400E-8DE7-148973AC8B79}" srcOrd="1" destOrd="0" presId="urn:microsoft.com/office/officeart/2005/8/layout/list1"/>
    <dgm:cxn modelId="{4722F2D6-AB8B-4A9A-A3A6-B53CC24B5133}" srcId="{46D19DD4-A45E-43BE-B871-4DEAF4EA49C0}" destId="{BFBA0C63-A2EA-478E-AE19-DE97C7877030}" srcOrd="2" destOrd="0" parTransId="{EEA29C81-4EC0-4DB8-A9F7-DA090EDD2604}" sibTransId="{1FDEE690-227B-4AD4-9C16-AAAB454D0CE6}"/>
    <dgm:cxn modelId="{86E36FDC-AF18-4B22-B561-BB167F77A198}" type="presOf" srcId="{BFBA0C63-A2EA-478E-AE19-DE97C7877030}" destId="{47C99272-BA5E-44C8-BB39-1B08CCECED77}" srcOrd="1" destOrd="0" presId="urn:microsoft.com/office/officeart/2005/8/layout/list1"/>
    <dgm:cxn modelId="{45DD14F0-EB07-4A38-B5C4-1A53195EA154}" type="presOf" srcId="{46D19DD4-A45E-43BE-B871-4DEAF4EA49C0}" destId="{33D6D090-9B37-4DE2-81A8-5A78E2C17F80}" srcOrd="0" destOrd="0" presId="urn:microsoft.com/office/officeart/2005/8/layout/list1"/>
    <dgm:cxn modelId="{500E99D1-8101-488D-8CB8-FA1FF94E937B}" type="presParOf" srcId="{33D6D090-9B37-4DE2-81A8-5A78E2C17F80}" destId="{A9FA9533-0AD9-45E9-916C-C39B5A4657F9}" srcOrd="0" destOrd="0" presId="urn:microsoft.com/office/officeart/2005/8/layout/list1"/>
    <dgm:cxn modelId="{144AE757-002D-413B-87D2-902EE6AF36A4}" type="presParOf" srcId="{A9FA9533-0AD9-45E9-916C-C39B5A4657F9}" destId="{D7195349-885A-4750-B3A6-6C165E706744}" srcOrd="0" destOrd="0" presId="urn:microsoft.com/office/officeart/2005/8/layout/list1"/>
    <dgm:cxn modelId="{414964B3-6766-4D5C-B61D-9CB1F0900616}" type="presParOf" srcId="{A9FA9533-0AD9-45E9-916C-C39B5A4657F9}" destId="{5950FE33-9790-4DC0-B10E-FF800E1966F4}" srcOrd="1" destOrd="0" presId="urn:microsoft.com/office/officeart/2005/8/layout/list1"/>
    <dgm:cxn modelId="{702A37AD-328B-42FC-904D-38B02EB5638C}" type="presParOf" srcId="{33D6D090-9B37-4DE2-81A8-5A78E2C17F80}" destId="{3AF86A86-E47C-4C8D-BDDD-1E36C65F3031}" srcOrd="1" destOrd="0" presId="urn:microsoft.com/office/officeart/2005/8/layout/list1"/>
    <dgm:cxn modelId="{6F58E1A0-D7C9-44E1-88E8-572A52A026F8}" type="presParOf" srcId="{33D6D090-9B37-4DE2-81A8-5A78E2C17F80}" destId="{4F032B12-CEC8-4FF1-B8F9-CA15AF824D0E}" srcOrd="2" destOrd="0" presId="urn:microsoft.com/office/officeart/2005/8/layout/list1"/>
    <dgm:cxn modelId="{A340560F-85F9-4B53-9669-658DA5A838E7}" type="presParOf" srcId="{33D6D090-9B37-4DE2-81A8-5A78E2C17F80}" destId="{90783F30-1BD0-49E2-AB9B-03DFC54F7E14}" srcOrd="3" destOrd="0" presId="urn:microsoft.com/office/officeart/2005/8/layout/list1"/>
    <dgm:cxn modelId="{443B074C-B0F0-46C8-B5B2-D54A07341E00}" type="presParOf" srcId="{33D6D090-9B37-4DE2-81A8-5A78E2C17F80}" destId="{A4F0E705-8FDE-42A9-96FC-1B83D42251CA}" srcOrd="4" destOrd="0" presId="urn:microsoft.com/office/officeart/2005/8/layout/list1"/>
    <dgm:cxn modelId="{29C087A3-264A-4093-83E4-C29D4DBD454C}" type="presParOf" srcId="{A4F0E705-8FDE-42A9-96FC-1B83D42251CA}" destId="{1F4935A3-9066-4A92-BD7E-952E667208DF}" srcOrd="0" destOrd="0" presId="urn:microsoft.com/office/officeart/2005/8/layout/list1"/>
    <dgm:cxn modelId="{7067B454-5D85-4AB0-B15E-E6DE820F3B4E}" type="presParOf" srcId="{A4F0E705-8FDE-42A9-96FC-1B83D42251CA}" destId="{AC5F610D-526D-400E-8DE7-148973AC8B79}" srcOrd="1" destOrd="0" presId="urn:microsoft.com/office/officeart/2005/8/layout/list1"/>
    <dgm:cxn modelId="{F68E579B-5085-4572-A1F8-3DA7D0EB28F0}" type="presParOf" srcId="{33D6D090-9B37-4DE2-81A8-5A78E2C17F80}" destId="{3659139B-44C4-4A49-B073-7DC12B779D9B}" srcOrd="5" destOrd="0" presId="urn:microsoft.com/office/officeart/2005/8/layout/list1"/>
    <dgm:cxn modelId="{DD37EF04-EA98-4CE3-B30B-1DE8A7B5B8E4}" type="presParOf" srcId="{33D6D090-9B37-4DE2-81A8-5A78E2C17F80}" destId="{59DF1609-0257-4E62-9252-B827B005C148}" srcOrd="6" destOrd="0" presId="urn:microsoft.com/office/officeart/2005/8/layout/list1"/>
    <dgm:cxn modelId="{9638E5B4-E130-4323-ACBB-8EEF4DF64605}" type="presParOf" srcId="{33D6D090-9B37-4DE2-81A8-5A78E2C17F80}" destId="{94D0107D-22A0-40D3-9BC5-DBD784B83BE3}" srcOrd="7" destOrd="0" presId="urn:microsoft.com/office/officeart/2005/8/layout/list1"/>
    <dgm:cxn modelId="{080EC40C-9916-493E-B6C1-1F1800E718A5}" type="presParOf" srcId="{33D6D090-9B37-4DE2-81A8-5A78E2C17F80}" destId="{747E4B9D-9049-4E9F-83AE-EF3947E1151F}" srcOrd="8" destOrd="0" presId="urn:microsoft.com/office/officeart/2005/8/layout/list1"/>
    <dgm:cxn modelId="{C0E9E8C1-D9E9-4622-A41F-4285E6BE9474}" type="presParOf" srcId="{747E4B9D-9049-4E9F-83AE-EF3947E1151F}" destId="{016AC56A-B4B9-4CF8-B1F1-3DE04AF1A2B9}" srcOrd="0" destOrd="0" presId="urn:microsoft.com/office/officeart/2005/8/layout/list1"/>
    <dgm:cxn modelId="{321B2505-9870-4646-91B7-6FB342E66065}" type="presParOf" srcId="{747E4B9D-9049-4E9F-83AE-EF3947E1151F}" destId="{47C99272-BA5E-44C8-BB39-1B08CCECED77}" srcOrd="1" destOrd="0" presId="urn:microsoft.com/office/officeart/2005/8/layout/list1"/>
    <dgm:cxn modelId="{DDFB0145-089C-4AFA-994A-6161CB95341B}" type="presParOf" srcId="{33D6D090-9B37-4DE2-81A8-5A78E2C17F80}" destId="{7C910F3F-5D74-43DD-8CA3-6085C805F621}" srcOrd="9" destOrd="0" presId="urn:microsoft.com/office/officeart/2005/8/layout/list1"/>
    <dgm:cxn modelId="{6C46A6E6-92B1-4478-AF41-EB2532F0B2A4}" type="presParOf" srcId="{33D6D090-9B37-4DE2-81A8-5A78E2C17F80}" destId="{BAE3920D-0768-4014-8B88-DE1ED4E3C5A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9D5FB-8A80-4333-8819-DF926C572ACC}">
      <dsp:nvSpPr>
        <dsp:cNvPr id="0" name=""/>
        <dsp:cNvSpPr/>
      </dsp:nvSpPr>
      <dsp:spPr>
        <a:xfrm>
          <a:off x="24236" y="1598033"/>
          <a:ext cx="2663896" cy="1731532"/>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CONVERSION:</a:t>
          </a:r>
        </a:p>
        <a:p>
          <a:pPr marL="0" lvl="0" indent="0" algn="ctr" defTabSz="1066800">
            <a:lnSpc>
              <a:spcPct val="90000"/>
            </a:lnSpc>
            <a:spcBef>
              <a:spcPct val="0"/>
            </a:spcBef>
            <a:spcAft>
              <a:spcPct val="35000"/>
            </a:spcAft>
            <a:buNone/>
          </a:pPr>
          <a:r>
            <a:rPr lang="en-US" sz="2400" kern="1200" dirty="0"/>
            <a:t>Can be used both ways?</a:t>
          </a:r>
        </a:p>
      </dsp:txBody>
      <dsp:txXfrm>
        <a:off x="108762" y="1682559"/>
        <a:ext cx="2494844" cy="1562480"/>
      </dsp:txXfrm>
    </dsp:sp>
    <dsp:sp modelId="{8357111C-C65B-4B95-B978-6591CA458751}">
      <dsp:nvSpPr>
        <dsp:cNvPr id="0" name=""/>
        <dsp:cNvSpPr/>
      </dsp:nvSpPr>
      <dsp:spPr>
        <a:xfrm>
          <a:off x="1347418" y="1012717"/>
          <a:ext cx="2940970" cy="2940970"/>
        </a:xfrm>
        <a:custGeom>
          <a:avLst/>
          <a:gdLst/>
          <a:ahLst/>
          <a:cxnLst/>
          <a:rect l="0" t="0" r="0" b="0"/>
          <a:pathLst>
            <a:path>
              <a:moveTo>
                <a:pt x="310547" y="566676"/>
              </a:moveTo>
              <a:arcTo wR="1470485" hR="1470485" stAng="13075516" swAng="6248969"/>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7FB467-524E-4908-B6DD-D9C328178FFC}">
      <dsp:nvSpPr>
        <dsp:cNvPr id="0" name=""/>
        <dsp:cNvSpPr/>
      </dsp:nvSpPr>
      <dsp:spPr>
        <a:xfrm>
          <a:off x="2942062" y="1598033"/>
          <a:ext cx="2663896" cy="1731532"/>
        </a:xfrm>
        <a:prstGeom prst="roundRect">
          <a:avLst/>
        </a:prstGeom>
        <a:gradFill rotWithShape="0">
          <a:gsLst>
            <a:gs pos="0">
              <a:schemeClr val="accent4">
                <a:hueOff val="-1528355"/>
                <a:satOff val="-10245"/>
                <a:lumOff val="-10589"/>
                <a:alphaOff val="0"/>
                <a:tint val="97000"/>
                <a:satMod val="100000"/>
                <a:lumMod val="102000"/>
              </a:schemeClr>
            </a:gs>
            <a:gs pos="50000">
              <a:schemeClr val="accent4">
                <a:hueOff val="-1528355"/>
                <a:satOff val="-10245"/>
                <a:lumOff val="-10589"/>
                <a:alphaOff val="0"/>
                <a:shade val="100000"/>
                <a:satMod val="103000"/>
                <a:lumMod val="100000"/>
              </a:schemeClr>
            </a:gs>
            <a:gs pos="100000">
              <a:schemeClr val="accent4">
                <a:hueOff val="-1528355"/>
                <a:satOff val="-10245"/>
                <a:lumOff val="-10589"/>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MODIFICATION:</a:t>
          </a:r>
        </a:p>
        <a:p>
          <a:pPr marL="0" lvl="0" indent="0" algn="ctr" defTabSz="1066800">
            <a:lnSpc>
              <a:spcPct val="90000"/>
            </a:lnSpc>
            <a:spcBef>
              <a:spcPct val="0"/>
            </a:spcBef>
            <a:spcAft>
              <a:spcPct val="35000"/>
            </a:spcAft>
            <a:buNone/>
          </a:pPr>
          <a:r>
            <a:rPr lang="en-US" sz="2400" kern="1200" dirty="0"/>
            <a:t>?</a:t>
          </a:r>
        </a:p>
      </dsp:txBody>
      <dsp:txXfrm>
        <a:off x="3026588" y="1682559"/>
        <a:ext cx="2494844" cy="1562480"/>
      </dsp:txXfrm>
    </dsp:sp>
    <dsp:sp modelId="{A87AF77E-D4B8-4DBA-811B-74EB2879346B}">
      <dsp:nvSpPr>
        <dsp:cNvPr id="0" name=""/>
        <dsp:cNvSpPr/>
      </dsp:nvSpPr>
      <dsp:spPr>
        <a:xfrm>
          <a:off x="1347418" y="973911"/>
          <a:ext cx="2940970" cy="2940970"/>
        </a:xfrm>
        <a:custGeom>
          <a:avLst/>
          <a:gdLst/>
          <a:ahLst/>
          <a:cxnLst/>
          <a:rect l="0" t="0" r="0" b="0"/>
          <a:pathLst>
            <a:path>
              <a:moveTo>
                <a:pt x="2630423" y="2374294"/>
              </a:moveTo>
              <a:arcTo wR="1470485" hR="1470485" stAng="2275516" swAng="6248969"/>
            </a:path>
          </a:pathLst>
        </a:custGeom>
        <a:noFill/>
        <a:ln w="6350" cap="flat" cmpd="sng" algn="ctr">
          <a:solidFill>
            <a:schemeClr val="accent4">
              <a:hueOff val="-1528355"/>
              <a:satOff val="-10245"/>
              <a:lumOff val="-1058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92625-F7D5-4FF2-8A8D-F55AA206F2EB}">
      <dsp:nvSpPr>
        <dsp:cNvPr id="0" name=""/>
        <dsp:cNvSpPr/>
      </dsp:nvSpPr>
      <dsp:spPr>
        <a:xfrm>
          <a:off x="62151" y="4022"/>
          <a:ext cx="6866565" cy="940533"/>
        </a:xfrm>
        <a:prstGeom prst="roundRect">
          <a:avLst>
            <a:gd name="adj" fmla="val 10000"/>
          </a:avLst>
        </a:prstGeom>
        <a:gradFill rotWithShape="0">
          <a:gsLst>
            <a:gs pos="0">
              <a:schemeClr val="accent5">
                <a:shade val="80000"/>
                <a:hueOff val="0"/>
                <a:satOff val="0"/>
                <a:lumOff val="0"/>
                <a:alphaOff val="0"/>
                <a:tint val="97000"/>
                <a:satMod val="100000"/>
                <a:lumMod val="102000"/>
              </a:schemeClr>
            </a:gs>
            <a:gs pos="50000">
              <a:schemeClr val="accent5">
                <a:shade val="80000"/>
                <a:hueOff val="0"/>
                <a:satOff val="0"/>
                <a:lumOff val="0"/>
                <a:alphaOff val="0"/>
                <a:shade val="100000"/>
                <a:satMod val="103000"/>
                <a:lumMod val="100000"/>
              </a:schemeClr>
            </a:gs>
            <a:gs pos="100000">
              <a:schemeClr val="accent5">
                <a:shade val="8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The implementing acts referred to in paragraph 2 </a:t>
          </a:r>
          <a:r>
            <a:rPr lang="en-US" sz="1000" b="1" u="sng" kern="1200" dirty="0"/>
            <a:t>shall not apply to firearms deactivated prior to the date of application </a:t>
          </a:r>
          <a:r>
            <a:rPr lang="en-US" sz="1000" kern="1200" dirty="0"/>
            <a:t>of those implementing acts </a:t>
          </a:r>
          <a:r>
            <a:rPr lang="en-US" sz="1000" b="1" u="sng" kern="1200" dirty="0"/>
            <a:t>unless those firearms are transferred to another Member State or placed on the market subsequent to that date</a:t>
          </a:r>
          <a:r>
            <a:rPr lang="en-US" sz="1000" kern="1200" dirty="0"/>
            <a:t>.</a:t>
          </a:r>
        </a:p>
      </dsp:txBody>
      <dsp:txXfrm>
        <a:off x="89698" y="31569"/>
        <a:ext cx="6811471" cy="885439"/>
      </dsp:txXfrm>
    </dsp:sp>
    <dsp:sp modelId="{7455D61F-D321-4AF1-BCE1-E637D39D1154}">
      <dsp:nvSpPr>
        <dsp:cNvPr id="0" name=""/>
        <dsp:cNvSpPr/>
      </dsp:nvSpPr>
      <dsp:spPr>
        <a:xfrm rot="5400000">
          <a:off x="3319084" y="968069"/>
          <a:ext cx="352700" cy="423240"/>
        </a:xfrm>
        <a:prstGeom prst="rightArrow">
          <a:avLst>
            <a:gd name="adj1" fmla="val 60000"/>
            <a:gd name="adj2" fmla="val 50000"/>
          </a:avLst>
        </a:prstGeom>
        <a:gradFill rotWithShape="0">
          <a:gsLst>
            <a:gs pos="0">
              <a:schemeClr val="accent5">
                <a:shade val="90000"/>
                <a:hueOff val="0"/>
                <a:satOff val="0"/>
                <a:lumOff val="0"/>
                <a:alphaOff val="0"/>
                <a:tint val="97000"/>
                <a:satMod val="100000"/>
                <a:lumMod val="102000"/>
              </a:schemeClr>
            </a:gs>
            <a:gs pos="50000">
              <a:schemeClr val="accent5">
                <a:shade val="90000"/>
                <a:hueOff val="0"/>
                <a:satOff val="0"/>
                <a:lumOff val="0"/>
                <a:alphaOff val="0"/>
                <a:shade val="100000"/>
                <a:satMod val="103000"/>
                <a:lumMod val="100000"/>
              </a:schemeClr>
            </a:gs>
            <a:gs pos="100000">
              <a:schemeClr val="accent5">
                <a:shade val="9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368462" y="1003339"/>
        <a:ext cx="253944" cy="246890"/>
      </dsp:txXfrm>
    </dsp:sp>
    <dsp:sp modelId="{74187D52-3462-40A3-A7B2-CBE22AC319B9}">
      <dsp:nvSpPr>
        <dsp:cNvPr id="0" name=""/>
        <dsp:cNvSpPr/>
      </dsp:nvSpPr>
      <dsp:spPr>
        <a:xfrm>
          <a:off x="0" y="1414823"/>
          <a:ext cx="6990869" cy="940533"/>
        </a:xfrm>
        <a:prstGeom prst="roundRect">
          <a:avLst>
            <a:gd name="adj" fmla="val 10000"/>
          </a:avLst>
        </a:prstGeom>
        <a:gradFill rotWithShape="0">
          <a:gsLst>
            <a:gs pos="0">
              <a:schemeClr val="accent5">
                <a:shade val="80000"/>
                <a:hueOff val="-66169"/>
                <a:satOff val="-5595"/>
                <a:lumOff val="7899"/>
                <a:alphaOff val="0"/>
                <a:tint val="97000"/>
                <a:satMod val="100000"/>
                <a:lumMod val="102000"/>
              </a:schemeClr>
            </a:gs>
            <a:gs pos="50000">
              <a:schemeClr val="accent5">
                <a:shade val="80000"/>
                <a:hueOff val="-66169"/>
                <a:satOff val="-5595"/>
                <a:lumOff val="7899"/>
                <a:alphaOff val="0"/>
                <a:shade val="100000"/>
                <a:satMod val="103000"/>
                <a:lumMod val="100000"/>
              </a:schemeClr>
            </a:gs>
            <a:gs pos="100000">
              <a:schemeClr val="accent5">
                <a:shade val="80000"/>
                <a:hueOff val="-66169"/>
                <a:satOff val="-5595"/>
                <a:lumOff val="789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4.   Member States may notify to the Commission within 2 months after 13 June 2017 their national deactivation standards and techniques applied before 8 April 2016, justifying the reasons for which the level of security ensured by those national deactivation standards and techniques is equivalent to that ensured by the technical specifications for deactivation of firearms set out in Annex I to Commission Implementing Regulation (EU) 2015/2403</a:t>
          </a:r>
          <a:r>
            <a:rPr lang="en-US" sz="1000" kern="1200" dirty="0">
              <a:hlinkClick xmlns:r="http://schemas.openxmlformats.org/officeDocument/2006/relationships" r:id="rId1"/>
            </a:rPr>
            <a:t> (*4)</a:t>
          </a:r>
          <a:r>
            <a:rPr lang="en-US" sz="1000" kern="1200" dirty="0"/>
            <a:t> as applicable on 8 April 2016.</a:t>
          </a:r>
        </a:p>
      </dsp:txBody>
      <dsp:txXfrm>
        <a:off x="27547" y="1442370"/>
        <a:ext cx="6935775" cy="885439"/>
      </dsp:txXfrm>
    </dsp:sp>
    <dsp:sp modelId="{B2990069-EEEC-430B-94CF-B701DA6ABDC4}">
      <dsp:nvSpPr>
        <dsp:cNvPr id="0" name=""/>
        <dsp:cNvSpPr/>
      </dsp:nvSpPr>
      <dsp:spPr>
        <a:xfrm rot="5400000">
          <a:off x="3319084" y="2378870"/>
          <a:ext cx="352700" cy="423240"/>
        </a:xfrm>
        <a:prstGeom prst="rightArrow">
          <a:avLst>
            <a:gd name="adj1" fmla="val 60000"/>
            <a:gd name="adj2" fmla="val 50000"/>
          </a:avLst>
        </a:prstGeom>
        <a:gradFill rotWithShape="0">
          <a:gsLst>
            <a:gs pos="0">
              <a:schemeClr val="accent5">
                <a:shade val="90000"/>
                <a:hueOff val="-88289"/>
                <a:satOff val="-7366"/>
                <a:lumOff val="9855"/>
                <a:alphaOff val="0"/>
                <a:tint val="97000"/>
                <a:satMod val="100000"/>
                <a:lumMod val="102000"/>
              </a:schemeClr>
            </a:gs>
            <a:gs pos="50000">
              <a:schemeClr val="accent5">
                <a:shade val="90000"/>
                <a:hueOff val="-88289"/>
                <a:satOff val="-7366"/>
                <a:lumOff val="9855"/>
                <a:alphaOff val="0"/>
                <a:shade val="100000"/>
                <a:satMod val="103000"/>
                <a:lumMod val="100000"/>
              </a:schemeClr>
            </a:gs>
            <a:gs pos="100000">
              <a:schemeClr val="accent5">
                <a:shade val="90000"/>
                <a:hueOff val="-88289"/>
                <a:satOff val="-7366"/>
                <a:lumOff val="985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368462" y="2414140"/>
        <a:ext cx="253944" cy="246890"/>
      </dsp:txXfrm>
    </dsp:sp>
    <dsp:sp modelId="{A0572E70-D639-4478-8798-41CA8D206D89}">
      <dsp:nvSpPr>
        <dsp:cNvPr id="0" name=""/>
        <dsp:cNvSpPr/>
      </dsp:nvSpPr>
      <dsp:spPr>
        <a:xfrm>
          <a:off x="-16319" y="2825624"/>
          <a:ext cx="7023508" cy="940533"/>
        </a:xfrm>
        <a:prstGeom prst="roundRect">
          <a:avLst>
            <a:gd name="adj" fmla="val 10000"/>
          </a:avLst>
        </a:prstGeom>
        <a:gradFill rotWithShape="0">
          <a:gsLst>
            <a:gs pos="0">
              <a:schemeClr val="accent5">
                <a:shade val="80000"/>
                <a:hueOff val="-132338"/>
                <a:satOff val="-11190"/>
                <a:lumOff val="15797"/>
                <a:alphaOff val="0"/>
                <a:tint val="97000"/>
                <a:satMod val="100000"/>
                <a:lumMod val="102000"/>
              </a:schemeClr>
            </a:gs>
            <a:gs pos="50000">
              <a:schemeClr val="accent5">
                <a:shade val="80000"/>
                <a:hueOff val="-132338"/>
                <a:satOff val="-11190"/>
                <a:lumOff val="15797"/>
                <a:alphaOff val="0"/>
                <a:shade val="100000"/>
                <a:satMod val="103000"/>
                <a:lumMod val="100000"/>
              </a:schemeClr>
            </a:gs>
            <a:gs pos="100000">
              <a:schemeClr val="accent5">
                <a:shade val="80000"/>
                <a:hueOff val="-132338"/>
                <a:satOff val="-11190"/>
                <a:lumOff val="1579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5.   When Member States notify the Commission in accordance with paragraph 4 of this Article, the Commission shall, at the latest 12 months after notification, adopt implementing acts deciding whether the national deactivation standards and techniques thus notified ensured that firearms were deactivated with a level of security equivalent to that ensured by the technical specifications for deactivation of firearms set out in Annex I to Implementing Regulation (EU) 2015/2403 as applicable on 8 April 2016. Those implementing acts shall be adopted in accordance with the examination procedure referred to in Article 13b(2).</a:t>
          </a:r>
        </a:p>
      </dsp:txBody>
      <dsp:txXfrm>
        <a:off x="11228" y="2853171"/>
        <a:ext cx="6968414" cy="885439"/>
      </dsp:txXfrm>
    </dsp:sp>
    <dsp:sp modelId="{211F050A-0184-4BE3-B4CE-DDF4D6EEC2FA}">
      <dsp:nvSpPr>
        <dsp:cNvPr id="0" name=""/>
        <dsp:cNvSpPr/>
      </dsp:nvSpPr>
      <dsp:spPr>
        <a:xfrm rot="5400000">
          <a:off x="3319084" y="3789671"/>
          <a:ext cx="352700" cy="423240"/>
        </a:xfrm>
        <a:prstGeom prst="rightArrow">
          <a:avLst>
            <a:gd name="adj1" fmla="val 60000"/>
            <a:gd name="adj2" fmla="val 50000"/>
          </a:avLst>
        </a:prstGeom>
        <a:gradFill rotWithShape="0">
          <a:gsLst>
            <a:gs pos="0">
              <a:schemeClr val="accent5">
                <a:shade val="90000"/>
                <a:hueOff val="-176578"/>
                <a:satOff val="-14733"/>
                <a:lumOff val="19709"/>
                <a:alphaOff val="0"/>
                <a:tint val="97000"/>
                <a:satMod val="100000"/>
                <a:lumMod val="102000"/>
              </a:schemeClr>
            </a:gs>
            <a:gs pos="50000">
              <a:schemeClr val="accent5">
                <a:shade val="90000"/>
                <a:hueOff val="-176578"/>
                <a:satOff val="-14733"/>
                <a:lumOff val="19709"/>
                <a:alphaOff val="0"/>
                <a:shade val="100000"/>
                <a:satMod val="103000"/>
                <a:lumMod val="100000"/>
              </a:schemeClr>
            </a:gs>
            <a:gs pos="100000">
              <a:schemeClr val="accent5">
                <a:shade val="90000"/>
                <a:hueOff val="-176578"/>
                <a:satOff val="-14733"/>
                <a:lumOff val="1970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368462" y="3824941"/>
        <a:ext cx="253944" cy="246890"/>
      </dsp:txXfrm>
    </dsp:sp>
    <dsp:sp modelId="{FECAC994-7621-4AC1-B4B5-6F4A4C58F2FB}">
      <dsp:nvSpPr>
        <dsp:cNvPr id="0" name=""/>
        <dsp:cNvSpPr/>
      </dsp:nvSpPr>
      <dsp:spPr>
        <a:xfrm>
          <a:off x="-24479" y="4236425"/>
          <a:ext cx="7039827" cy="940533"/>
        </a:xfrm>
        <a:prstGeom prst="roundRect">
          <a:avLst>
            <a:gd name="adj" fmla="val 10000"/>
          </a:avLst>
        </a:prstGeom>
        <a:gradFill rotWithShape="0">
          <a:gsLst>
            <a:gs pos="0">
              <a:schemeClr val="accent5">
                <a:shade val="80000"/>
                <a:hueOff val="-198507"/>
                <a:satOff val="-16784"/>
                <a:lumOff val="23696"/>
                <a:alphaOff val="0"/>
                <a:tint val="97000"/>
                <a:satMod val="100000"/>
                <a:lumMod val="102000"/>
              </a:schemeClr>
            </a:gs>
            <a:gs pos="50000">
              <a:schemeClr val="accent5">
                <a:shade val="80000"/>
                <a:hueOff val="-198507"/>
                <a:satOff val="-16784"/>
                <a:lumOff val="23696"/>
                <a:alphaOff val="0"/>
                <a:shade val="100000"/>
                <a:satMod val="103000"/>
                <a:lumMod val="100000"/>
              </a:schemeClr>
            </a:gs>
            <a:gs pos="100000">
              <a:schemeClr val="accent5">
                <a:shade val="80000"/>
                <a:hueOff val="-198507"/>
                <a:satOff val="-16784"/>
                <a:lumOff val="2369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6.   Until the date of application of the implementing acts referred to in paragraph 5, any firearm deactivated in accordance with the national deactivation standards and techniques applied before 8 April 2016 shall, when transferred to another Member State or placed on the market, comply with the technical specifications for deactivation of firearms set out in Annex I to Implementing Regulation (EU) 2015/2403.</a:t>
          </a:r>
        </a:p>
      </dsp:txBody>
      <dsp:txXfrm>
        <a:off x="3068" y="4263972"/>
        <a:ext cx="6984733" cy="885439"/>
      </dsp:txXfrm>
    </dsp:sp>
    <dsp:sp modelId="{4E3B6013-3A4D-4933-AA52-42E0F88871D9}">
      <dsp:nvSpPr>
        <dsp:cNvPr id="0" name=""/>
        <dsp:cNvSpPr/>
      </dsp:nvSpPr>
      <dsp:spPr>
        <a:xfrm rot="5400000">
          <a:off x="3319084" y="5200472"/>
          <a:ext cx="352700" cy="423240"/>
        </a:xfrm>
        <a:prstGeom prst="rightArrow">
          <a:avLst>
            <a:gd name="adj1" fmla="val 60000"/>
            <a:gd name="adj2" fmla="val 50000"/>
          </a:avLst>
        </a:prstGeom>
        <a:gradFill rotWithShape="0">
          <a:gsLst>
            <a:gs pos="0">
              <a:schemeClr val="accent5">
                <a:shade val="90000"/>
                <a:hueOff val="-264868"/>
                <a:satOff val="-22099"/>
                <a:lumOff val="29564"/>
                <a:alphaOff val="0"/>
                <a:tint val="97000"/>
                <a:satMod val="100000"/>
                <a:lumMod val="102000"/>
              </a:schemeClr>
            </a:gs>
            <a:gs pos="50000">
              <a:schemeClr val="accent5">
                <a:shade val="90000"/>
                <a:hueOff val="-264868"/>
                <a:satOff val="-22099"/>
                <a:lumOff val="29564"/>
                <a:alphaOff val="0"/>
                <a:shade val="100000"/>
                <a:satMod val="103000"/>
                <a:lumMod val="100000"/>
              </a:schemeClr>
            </a:gs>
            <a:gs pos="100000">
              <a:schemeClr val="accent5">
                <a:shade val="90000"/>
                <a:hueOff val="-264868"/>
                <a:satOff val="-22099"/>
                <a:lumOff val="295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368462" y="5235742"/>
        <a:ext cx="253944" cy="246890"/>
      </dsp:txXfrm>
    </dsp:sp>
    <dsp:sp modelId="{180BF54C-5208-48C8-85BF-826391484B3C}">
      <dsp:nvSpPr>
        <dsp:cNvPr id="0" name=""/>
        <dsp:cNvSpPr/>
      </dsp:nvSpPr>
      <dsp:spPr>
        <a:xfrm>
          <a:off x="-57104" y="5647226"/>
          <a:ext cx="7105078" cy="940533"/>
        </a:xfrm>
        <a:prstGeom prst="roundRect">
          <a:avLst>
            <a:gd name="adj" fmla="val 10000"/>
          </a:avLst>
        </a:prstGeom>
        <a:gradFill rotWithShape="0">
          <a:gsLst>
            <a:gs pos="0">
              <a:schemeClr val="accent5">
                <a:shade val="80000"/>
                <a:hueOff val="-264676"/>
                <a:satOff val="-22379"/>
                <a:lumOff val="31594"/>
                <a:alphaOff val="0"/>
                <a:tint val="97000"/>
                <a:satMod val="100000"/>
                <a:lumMod val="102000"/>
              </a:schemeClr>
            </a:gs>
            <a:gs pos="50000">
              <a:schemeClr val="accent5">
                <a:shade val="80000"/>
                <a:hueOff val="-264676"/>
                <a:satOff val="-22379"/>
                <a:lumOff val="31594"/>
                <a:alphaOff val="0"/>
                <a:shade val="100000"/>
                <a:satMod val="103000"/>
                <a:lumMod val="100000"/>
              </a:schemeClr>
            </a:gs>
            <a:gs pos="100000">
              <a:schemeClr val="accent5">
                <a:shade val="80000"/>
                <a:hueOff val="-264676"/>
                <a:satOff val="-22379"/>
                <a:lumOff val="3159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7.   Firearms deactivated before 8 April 2016 in accordance with the national deactivation standards and techniques that have been found to ensure a level of security equivalent to that ensured by the technical specifications for deactivation of firearms set out in Annex I to Implementing Regulation (EU) 2015/2403 as applicable on 8 April 2016 shall be considered to be deactivated firearms, including when they are transferred to another Member State or placed on the market after the date of application of the implementing acts referred to in paragraph 5.</a:t>
          </a:r>
        </a:p>
      </dsp:txBody>
      <dsp:txXfrm>
        <a:off x="-29557" y="5674773"/>
        <a:ext cx="7049984" cy="885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76692-C441-4A1A-8EFC-DAC0E1B13F4E}">
      <dsp:nvSpPr>
        <dsp:cNvPr id="0" name=""/>
        <dsp:cNvSpPr/>
      </dsp:nvSpPr>
      <dsp:spPr>
        <a:xfrm>
          <a:off x="1095" y="1763192"/>
          <a:ext cx="2335358" cy="1401214"/>
        </a:xfrm>
        <a:prstGeom prst="roundRect">
          <a:avLst>
            <a:gd name="adj" fmla="val 1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“Parts” deleted – </a:t>
          </a:r>
        </a:p>
        <a:p>
          <a:pPr marL="0" lvl="0" indent="0" algn="ctr" defTabSz="844550">
            <a:lnSpc>
              <a:spcPct val="90000"/>
            </a:lnSpc>
            <a:spcBef>
              <a:spcPct val="0"/>
            </a:spcBef>
            <a:spcAft>
              <a:spcPct val="35000"/>
            </a:spcAft>
            <a:buNone/>
          </a:pPr>
          <a:r>
            <a:rPr lang="en-US" sz="1900" kern="1200" dirty="0"/>
            <a:t>Essential components “receiver”: Lower and upper receiver</a:t>
          </a:r>
        </a:p>
      </dsp:txBody>
      <dsp:txXfrm>
        <a:off x="42135" y="1804232"/>
        <a:ext cx="2253278" cy="1319134"/>
      </dsp:txXfrm>
    </dsp:sp>
    <dsp:sp modelId="{F3BC393A-8C25-43BE-BF0D-B1CB43BB071F}">
      <dsp:nvSpPr>
        <dsp:cNvPr id="0" name=""/>
        <dsp:cNvSpPr/>
      </dsp:nvSpPr>
      <dsp:spPr>
        <a:xfrm>
          <a:off x="2569989" y="2174215"/>
          <a:ext cx="495095" cy="579168"/>
        </a:xfrm>
        <a:prstGeom prst="rightArrow">
          <a:avLst>
            <a:gd name="adj1" fmla="val 60000"/>
            <a:gd name="adj2" fmla="val 5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569989" y="2290049"/>
        <a:ext cx="346567" cy="347500"/>
      </dsp:txXfrm>
    </dsp:sp>
    <dsp:sp modelId="{46CDA3CA-AD80-4C1E-9853-23CED6FDA7F6}">
      <dsp:nvSpPr>
        <dsp:cNvPr id="0" name=""/>
        <dsp:cNvSpPr/>
      </dsp:nvSpPr>
      <dsp:spPr>
        <a:xfrm>
          <a:off x="3270596" y="1763192"/>
          <a:ext cx="2335358" cy="1401214"/>
        </a:xfrm>
        <a:prstGeom prst="roundRect">
          <a:avLst>
            <a:gd name="adj" fmla="val 10000"/>
          </a:avLst>
        </a:prstGeom>
        <a:gradFill rotWithShape="0">
          <a:gsLst>
            <a:gs pos="0">
              <a:schemeClr val="accent2">
                <a:hueOff val="-1323373"/>
                <a:satOff val="1492"/>
                <a:lumOff val="3530"/>
                <a:alphaOff val="0"/>
                <a:tint val="80000"/>
                <a:satMod val="107000"/>
                <a:lumMod val="103000"/>
              </a:schemeClr>
            </a:gs>
            <a:gs pos="100000">
              <a:schemeClr val="accent2">
                <a:hueOff val="-1323373"/>
                <a:satOff val="1492"/>
                <a:lumOff val="353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Serial number on the Receiver but…..</a:t>
          </a:r>
        </a:p>
      </dsp:txBody>
      <dsp:txXfrm>
        <a:off x="3311636" y="1804232"/>
        <a:ext cx="2253278" cy="1319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C953F-9817-4320-8D7B-BBA784B9B673}">
      <dsp:nvSpPr>
        <dsp:cNvPr id="0" name=""/>
        <dsp:cNvSpPr/>
      </dsp:nvSpPr>
      <dsp:spPr>
        <a:xfrm>
          <a:off x="6793" y="840294"/>
          <a:ext cx="1015281" cy="142139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155" tIns="330200" rIns="79155" bIns="330200" numCol="1" spcCol="1270" anchor="t" anchorCtr="0">
          <a:noAutofit/>
        </a:bodyPr>
        <a:lstStyle/>
        <a:p>
          <a:pPr marL="0" lvl="0" indent="0" algn="l" defTabSz="488950">
            <a:lnSpc>
              <a:spcPct val="90000"/>
            </a:lnSpc>
            <a:spcBef>
              <a:spcPct val="0"/>
            </a:spcBef>
            <a:spcAft>
              <a:spcPct val="35000"/>
            </a:spcAft>
            <a:buNone/>
          </a:pPr>
          <a:r>
            <a:rPr lang="en-US" sz="1100" kern="1200"/>
            <a:t>Manufacturer</a:t>
          </a:r>
        </a:p>
      </dsp:txBody>
      <dsp:txXfrm>
        <a:off x="6793" y="1380424"/>
        <a:ext cx="1015281" cy="852836"/>
      </dsp:txXfrm>
    </dsp:sp>
    <dsp:sp modelId="{2494748F-9249-443D-AEE5-ADBABB6760B7}">
      <dsp:nvSpPr>
        <dsp:cNvPr id="0" name=""/>
        <dsp:cNvSpPr/>
      </dsp:nvSpPr>
      <dsp:spPr>
        <a:xfrm>
          <a:off x="301225" y="982433"/>
          <a:ext cx="426418" cy="426418"/>
        </a:xfrm>
        <a:prstGeom prst="ellipse">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3245" tIns="12700" rIns="33245" bIns="12700" numCol="1" spcCol="1270" anchor="ctr" anchorCtr="0">
          <a:noAutofit/>
        </a:bodyPr>
        <a:lstStyle/>
        <a:p>
          <a:pPr marL="0" lvl="0" indent="0" algn="ctr" defTabSz="889000">
            <a:lnSpc>
              <a:spcPct val="90000"/>
            </a:lnSpc>
            <a:spcBef>
              <a:spcPct val="0"/>
            </a:spcBef>
            <a:spcAft>
              <a:spcPct val="35000"/>
            </a:spcAft>
            <a:buNone/>
          </a:pPr>
          <a:r>
            <a:rPr lang="en-US" sz="2000" kern="1200"/>
            <a:t>1</a:t>
          </a:r>
        </a:p>
      </dsp:txBody>
      <dsp:txXfrm>
        <a:off x="363672" y="1044880"/>
        <a:ext cx="301524" cy="301524"/>
      </dsp:txXfrm>
    </dsp:sp>
    <dsp:sp modelId="{0F0CB8C4-8B14-43DC-A6F3-424D9E27CEF1}">
      <dsp:nvSpPr>
        <dsp:cNvPr id="0" name=""/>
        <dsp:cNvSpPr/>
      </dsp:nvSpPr>
      <dsp:spPr>
        <a:xfrm>
          <a:off x="6793" y="2261616"/>
          <a:ext cx="1015281" cy="7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FDEDBB2-F8FE-41BB-A0EA-0B4528EF1E20}">
      <dsp:nvSpPr>
        <dsp:cNvPr id="0" name=""/>
        <dsp:cNvSpPr/>
      </dsp:nvSpPr>
      <dsp:spPr>
        <a:xfrm>
          <a:off x="1123603" y="840294"/>
          <a:ext cx="1015281" cy="142139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155" tIns="330200" rIns="79155" bIns="330200" numCol="1" spcCol="1270" anchor="t" anchorCtr="0">
          <a:noAutofit/>
        </a:bodyPr>
        <a:lstStyle/>
        <a:p>
          <a:pPr marL="0" lvl="0" indent="0" algn="l" defTabSz="488950">
            <a:lnSpc>
              <a:spcPct val="90000"/>
            </a:lnSpc>
            <a:spcBef>
              <a:spcPct val="0"/>
            </a:spcBef>
            <a:spcAft>
              <a:spcPct val="35000"/>
            </a:spcAft>
            <a:buNone/>
          </a:pPr>
          <a:r>
            <a:rPr lang="en-US" sz="1100" kern="1200"/>
            <a:t>Brand</a:t>
          </a:r>
        </a:p>
      </dsp:txBody>
      <dsp:txXfrm>
        <a:off x="1123603" y="1380424"/>
        <a:ext cx="1015281" cy="852836"/>
      </dsp:txXfrm>
    </dsp:sp>
    <dsp:sp modelId="{3C462B02-C1F5-4D43-945E-7C910B3A80FC}">
      <dsp:nvSpPr>
        <dsp:cNvPr id="0" name=""/>
        <dsp:cNvSpPr/>
      </dsp:nvSpPr>
      <dsp:spPr>
        <a:xfrm>
          <a:off x="1418035" y="982433"/>
          <a:ext cx="426418" cy="426418"/>
        </a:xfrm>
        <a:prstGeom prst="ellipse">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3245" tIns="12700" rIns="33245" bIns="12700" numCol="1" spcCol="1270" anchor="ctr" anchorCtr="0">
          <a:noAutofit/>
        </a:bodyPr>
        <a:lstStyle/>
        <a:p>
          <a:pPr marL="0" lvl="0" indent="0" algn="ctr" defTabSz="889000">
            <a:lnSpc>
              <a:spcPct val="90000"/>
            </a:lnSpc>
            <a:spcBef>
              <a:spcPct val="0"/>
            </a:spcBef>
            <a:spcAft>
              <a:spcPct val="35000"/>
            </a:spcAft>
            <a:buNone/>
          </a:pPr>
          <a:r>
            <a:rPr lang="en-US" sz="2000" kern="1200"/>
            <a:t>2</a:t>
          </a:r>
        </a:p>
      </dsp:txBody>
      <dsp:txXfrm>
        <a:off x="1480482" y="1044880"/>
        <a:ext cx="301524" cy="301524"/>
      </dsp:txXfrm>
    </dsp:sp>
    <dsp:sp modelId="{A36BACC9-6A88-4FCC-94DA-FADA9E2926D5}">
      <dsp:nvSpPr>
        <dsp:cNvPr id="0" name=""/>
        <dsp:cNvSpPr/>
      </dsp:nvSpPr>
      <dsp:spPr>
        <a:xfrm>
          <a:off x="1123603" y="2261616"/>
          <a:ext cx="1015281" cy="7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148FEFE-3801-4A04-9523-D0083AF0B8FE}">
      <dsp:nvSpPr>
        <dsp:cNvPr id="0" name=""/>
        <dsp:cNvSpPr/>
      </dsp:nvSpPr>
      <dsp:spPr>
        <a:xfrm>
          <a:off x="2240413" y="840294"/>
          <a:ext cx="1015281" cy="142139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155" tIns="330200" rIns="79155" bIns="330200" numCol="1" spcCol="1270" anchor="t" anchorCtr="0">
          <a:noAutofit/>
        </a:bodyPr>
        <a:lstStyle/>
        <a:p>
          <a:pPr marL="0" lvl="0" indent="0" algn="l" defTabSz="488950">
            <a:lnSpc>
              <a:spcPct val="90000"/>
            </a:lnSpc>
            <a:spcBef>
              <a:spcPct val="0"/>
            </a:spcBef>
            <a:spcAft>
              <a:spcPct val="35000"/>
            </a:spcAft>
            <a:buNone/>
          </a:pPr>
          <a:r>
            <a:rPr lang="en-US" sz="1100" kern="1200"/>
            <a:t>Country or place of manufacture</a:t>
          </a:r>
        </a:p>
      </dsp:txBody>
      <dsp:txXfrm>
        <a:off x="2240413" y="1380424"/>
        <a:ext cx="1015281" cy="852836"/>
      </dsp:txXfrm>
    </dsp:sp>
    <dsp:sp modelId="{344602C2-1A9F-4334-9E21-0FBE9D97C995}">
      <dsp:nvSpPr>
        <dsp:cNvPr id="0" name=""/>
        <dsp:cNvSpPr/>
      </dsp:nvSpPr>
      <dsp:spPr>
        <a:xfrm>
          <a:off x="2534845" y="982433"/>
          <a:ext cx="426418" cy="426418"/>
        </a:xfrm>
        <a:prstGeom prst="ellipse">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3245" tIns="12700" rIns="33245" bIns="12700" numCol="1" spcCol="1270" anchor="ctr" anchorCtr="0">
          <a:noAutofit/>
        </a:bodyPr>
        <a:lstStyle/>
        <a:p>
          <a:pPr marL="0" lvl="0" indent="0" algn="ctr" defTabSz="889000">
            <a:lnSpc>
              <a:spcPct val="90000"/>
            </a:lnSpc>
            <a:spcBef>
              <a:spcPct val="0"/>
            </a:spcBef>
            <a:spcAft>
              <a:spcPct val="35000"/>
            </a:spcAft>
            <a:buNone/>
          </a:pPr>
          <a:r>
            <a:rPr lang="en-US" sz="2000" kern="1200"/>
            <a:t>3</a:t>
          </a:r>
        </a:p>
      </dsp:txBody>
      <dsp:txXfrm>
        <a:off x="2597292" y="1044880"/>
        <a:ext cx="301524" cy="301524"/>
      </dsp:txXfrm>
    </dsp:sp>
    <dsp:sp modelId="{635A6617-8C7F-4674-80EF-3F49CDF9EE90}">
      <dsp:nvSpPr>
        <dsp:cNvPr id="0" name=""/>
        <dsp:cNvSpPr/>
      </dsp:nvSpPr>
      <dsp:spPr>
        <a:xfrm>
          <a:off x="2240413" y="2261616"/>
          <a:ext cx="1015281" cy="7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9E9E9C2-D284-4B6A-A517-B4FA3558C1FD}">
      <dsp:nvSpPr>
        <dsp:cNvPr id="0" name=""/>
        <dsp:cNvSpPr/>
      </dsp:nvSpPr>
      <dsp:spPr>
        <a:xfrm>
          <a:off x="3357223" y="840294"/>
          <a:ext cx="1015281" cy="142139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155" tIns="330200" rIns="79155" bIns="330200" numCol="1" spcCol="1270" anchor="t" anchorCtr="0">
          <a:noAutofit/>
        </a:bodyPr>
        <a:lstStyle/>
        <a:p>
          <a:pPr marL="0" lvl="0" indent="0" algn="l" defTabSz="488950">
            <a:lnSpc>
              <a:spcPct val="90000"/>
            </a:lnSpc>
            <a:spcBef>
              <a:spcPct val="0"/>
            </a:spcBef>
            <a:spcAft>
              <a:spcPct val="35000"/>
            </a:spcAft>
            <a:buNone/>
          </a:pPr>
          <a:r>
            <a:rPr lang="en-US" sz="1100" kern="1200"/>
            <a:t>Serial number</a:t>
          </a:r>
        </a:p>
      </dsp:txBody>
      <dsp:txXfrm>
        <a:off x="3357223" y="1380424"/>
        <a:ext cx="1015281" cy="852836"/>
      </dsp:txXfrm>
    </dsp:sp>
    <dsp:sp modelId="{E68A1032-E750-4931-A496-6760CFBA8398}">
      <dsp:nvSpPr>
        <dsp:cNvPr id="0" name=""/>
        <dsp:cNvSpPr/>
      </dsp:nvSpPr>
      <dsp:spPr>
        <a:xfrm>
          <a:off x="3651654" y="982433"/>
          <a:ext cx="426418" cy="426418"/>
        </a:xfrm>
        <a:prstGeom prst="ellipse">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3245" tIns="12700" rIns="33245" bIns="12700" numCol="1" spcCol="1270" anchor="ctr" anchorCtr="0">
          <a:noAutofit/>
        </a:bodyPr>
        <a:lstStyle/>
        <a:p>
          <a:pPr marL="0" lvl="0" indent="0" algn="ctr" defTabSz="889000">
            <a:lnSpc>
              <a:spcPct val="90000"/>
            </a:lnSpc>
            <a:spcBef>
              <a:spcPct val="0"/>
            </a:spcBef>
            <a:spcAft>
              <a:spcPct val="35000"/>
            </a:spcAft>
            <a:buNone/>
          </a:pPr>
          <a:r>
            <a:rPr lang="en-US" sz="2000" kern="1200"/>
            <a:t>4</a:t>
          </a:r>
        </a:p>
      </dsp:txBody>
      <dsp:txXfrm>
        <a:off x="3714101" y="1044880"/>
        <a:ext cx="301524" cy="301524"/>
      </dsp:txXfrm>
    </dsp:sp>
    <dsp:sp modelId="{E921EA63-E982-4352-909F-26AA0A6CFB9D}">
      <dsp:nvSpPr>
        <dsp:cNvPr id="0" name=""/>
        <dsp:cNvSpPr/>
      </dsp:nvSpPr>
      <dsp:spPr>
        <a:xfrm>
          <a:off x="3357223" y="2261616"/>
          <a:ext cx="1015281" cy="7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695C809-A0DD-4215-B5B0-B09B10D6A012}">
      <dsp:nvSpPr>
        <dsp:cNvPr id="0" name=""/>
        <dsp:cNvSpPr/>
      </dsp:nvSpPr>
      <dsp:spPr>
        <a:xfrm>
          <a:off x="4474032" y="840294"/>
          <a:ext cx="1015281" cy="142139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155" tIns="330200" rIns="79155" bIns="330200" numCol="1" spcCol="1270" anchor="t" anchorCtr="0">
          <a:noAutofit/>
        </a:bodyPr>
        <a:lstStyle/>
        <a:p>
          <a:pPr marL="0" lvl="0" indent="0" algn="l" defTabSz="488950">
            <a:lnSpc>
              <a:spcPct val="90000"/>
            </a:lnSpc>
            <a:spcBef>
              <a:spcPct val="0"/>
            </a:spcBef>
            <a:spcAft>
              <a:spcPct val="35000"/>
            </a:spcAft>
            <a:buNone/>
          </a:pPr>
          <a:r>
            <a:rPr lang="en-US" sz="1100" kern="1200"/>
            <a:t>Year of manufacture</a:t>
          </a:r>
        </a:p>
      </dsp:txBody>
      <dsp:txXfrm>
        <a:off x="4474032" y="1380424"/>
        <a:ext cx="1015281" cy="852836"/>
      </dsp:txXfrm>
    </dsp:sp>
    <dsp:sp modelId="{191ADE8E-AFE0-4F8E-8D22-E57E81F9F19F}">
      <dsp:nvSpPr>
        <dsp:cNvPr id="0" name=""/>
        <dsp:cNvSpPr/>
      </dsp:nvSpPr>
      <dsp:spPr>
        <a:xfrm>
          <a:off x="4768464" y="982433"/>
          <a:ext cx="426418" cy="426418"/>
        </a:xfrm>
        <a:prstGeom prst="ellipse">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3245" tIns="12700" rIns="33245" bIns="12700" numCol="1" spcCol="1270" anchor="ctr" anchorCtr="0">
          <a:noAutofit/>
        </a:bodyPr>
        <a:lstStyle/>
        <a:p>
          <a:pPr marL="0" lvl="0" indent="0" algn="ctr" defTabSz="889000">
            <a:lnSpc>
              <a:spcPct val="90000"/>
            </a:lnSpc>
            <a:spcBef>
              <a:spcPct val="0"/>
            </a:spcBef>
            <a:spcAft>
              <a:spcPct val="35000"/>
            </a:spcAft>
            <a:buNone/>
          </a:pPr>
          <a:r>
            <a:rPr lang="en-US" sz="2000" kern="1200"/>
            <a:t>5</a:t>
          </a:r>
        </a:p>
      </dsp:txBody>
      <dsp:txXfrm>
        <a:off x="4830911" y="1044880"/>
        <a:ext cx="301524" cy="301524"/>
      </dsp:txXfrm>
    </dsp:sp>
    <dsp:sp modelId="{C5960AE6-7EBB-4660-A55B-2119841593B6}">
      <dsp:nvSpPr>
        <dsp:cNvPr id="0" name=""/>
        <dsp:cNvSpPr/>
      </dsp:nvSpPr>
      <dsp:spPr>
        <a:xfrm>
          <a:off x="4474032" y="2261616"/>
          <a:ext cx="1015281" cy="7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CBBAA04-DEB8-4BEE-B950-7DCB441687EE}">
      <dsp:nvSpPr>
        <dsp:cNvPr id="0" name=""/>
        <dsp:cNvSpPr/>
      </dsp:nvSpPr>
      <dsp:spPr>
        <a:xfrm>
          <a:off x="5590842" y="840294"/>
          <a:ext cx="1015281" cy="142139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155" tIns="330200" rIns="79155" bIns="330200" numCol="1" spcCol="1270" anchor="t" anchorCtr="0">
          <a:noAutofit/>
        </a:bodyPr>
        <a:lstStyle/>
        <a:p>
          <a:pPr marL="0" lvl="0" indent="0" algn="l" defTabSz="488950">
            <a:lnSpc>
              <a:spcPct val="90000"/>
            </a:lnSpc>
            <a:spcBef>
              <a:spcPct val="0"/>
            </a:spcBef>
            <a:spcAft>
              <a:spcPct val="35000"/>
            </a:spcAft>
            <a:buNone/>
          </a:pPr>
          <a:r>
            <a:rPr lang="en-US" sz="1100" kern="1200"/>
            <a:t>Model if feasible</a:t>
          </a:r>
        </a:p>
      </dsp:txBody>
      <dsp:txXfrm>
        <a:off x="5590842" y="1380424"/>
        <a:ext cx="1015281" cy="852836"/>
      </dsp:txXfrm>
    </dsp:sp>
    <dsp:sp modelId="{688BC9E0-2A7E-455B-B0E4-AA35944128EC}">
      <dsp:nvSpPr>
        <dsp:cNvPr id="0" name=""/>
        <dsp:cNvSpPr/>
      </dsp:nvSpPr>
      <dsp:spPr>
        <a:xfrm>
          <a:off x="5885274" y="982433"/>
          <a:ext cx="426418" cy="426418"/>
        </a:xfrm>
        <a:prstGeom prst="ellipse">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3245" tIns="12700" rIns="33245" bIns="12700" numCol="1" spcCol="1270" anchor="ctr" anchorCtr="0">
          <a:noAutofit/>
        </a:bodyPr>
        <a:lstStyle/>
        <a:p>
          <a:pPr marL="0" lvl="0" indent="0" algn="ctr" defTabSz="889000">
            <a:lnSpc>
              <a:spcPct val="90000"/>
            </a:lnSpc>
            <a:spcBef>
              <a:spcPct val="0"/>
            </a:spcBef>
            <a:spcAft>
              <a:spcPct val="35000"/>
            </a:spcAft>
            <a:buNone/>
          </a:pPr>
          <a:r>
            <a:rPr lang="en-US" sz="2000" kern="1200"/>
            <a:t>6</a:t>
          </a:r>
        </a:p>
      </dsp:txBody>
      <dsp:txXfrm>
        <a:off x="5947721" y="1044880"/>
        <a:ext cx="301524" cy="301524"/>
      </dsp:txXfrm>
    </dsp:sp>
    <dsp:sp modelId="{919A5D1B-329E-41A6-BDE4-D10578E44D59}">
      <dsp:nvSpPr>
        <dsp:cNvPr id="0" name=""/>
        <dsp:cNvSpPr/>
      </dsp:nvSpPr>
      <dsp:spPr>
        <a:xfrm>
          <a:off x="5590842" y="2261616"/>
          <a:ext cx="1015281" cy="7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26C94DE-0845-42F7-ABB8-A325190179CC}">
      <dsp:nvSpPr>
        <dsp:cNvPr id="0" name=""/>
        <dsp:cNvSpPr/>
      </dsp:nvSpPr>
      <dsp:spPr>
        <a:xfrm>
          <a:off x="6707652" y="840294"/>
          <a:ext cx="1015281" cy="1421394"/>
        </a:xfrm>
        <a:prstGeom prst="rect">
          <a:avLst/>
        </a:prstGeom>
        <a:solidFill>
          <a:srgbClr val="FF0000"/>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155" tIns="330200" rIns="79155" bIns="330200" numCol="1" spcCol="1270" anchor="t" anchorCtr="0">
          <a:noAutofit/>
        </a:bodyPr>
        <a:lstStyle/>
        <a:p>
          <a:pPr marL="0" lvl="0" indent="0" algn="l" defTabSz="488950">
            <a:lnSpc>
              <a:spcPct val="90000"/>
            </a:lnSpc>
            <a:spcBef>
              <a:spcPct val="0"/>
            </a:spcBef>
            <a:spcAft>
              <a:spcPct val="35000"/>
            </a:spcAft>
            <a:buNone/>
          </a:pPr>
          <a:r>
            <a:rPr lang="en-US" sz="1100" kern="1200" dirty="0"/>
            <a:t>OMITTED: Caliber ?</a:t>
          </a:r>
        </a:p>
      </dsp:txBody>
      <dsp:txXfrm>
        <a:off x="6707652" y="1380424"/>
        <a:ext cx="1015281" cy="852836"/>
      </dsp:txXfrm>
    </dsp:sp>
    <dsp:sp modelId="{8D90F011-EEC6-432E-ACDE-E9DD8FC37FAA}">
      <dsp:nvSpPr>
        <dsp:cNvPr id="0" name=""/>
        <dsp:cNvSpPr/>
      </dsp:nvSpPr>
      <dsp:spPr>
        <a:xfrm>
          <a:off x="7002084" y="982433"/>
          <a:ext cx="426418" cy="426418"/>
        </a:xfrm>
        <a:prstGeom prst="ellipse">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3245" tIns="12700" rIns="33245" bIns="12700" numCol="1" spcCol="1270" anchor="ctr" anchorCtr="0">
          <a:noAutofit/>
        </a:bodyPr>
        <a:lstStyle/>
        <a:p>
          <a:pPr marL="0" lvl="0" indent="0" algn="ctr" defTabSz="889000">
            <a:lnSpc>
              <a:spcPct val="90000"/>
            </a:lnSpc>
            <a:spcBef>
              <a:spcPct val="0"/>
            </a:spcBef>
            <a:spcAft>
              <a:spcPct val="35000"/>
            </a:spcAft>
            <a:buNone/>
          </a:pPr>
          <a:r>
            <a:rPr lang="en-US" sz="2000" kern="1200"/>
            <a:t>7</a:t>
          </a:r>
        </a:p>
      </dsp:txBody>
      <dsp:txXfrm>
        <a:off x="7064531" y="1044880"/>
        <a:ext cx="301524" cy="301524"/>
      </dsp:txXfrm>
    </dsp:sp>
    <dsp:sp modelId="{D951E1E6-20A1-4ADF-8411-3AEA80C112C6}">
      <dsp:nvSpPr>
        <dsp:cNvPr id="0" name=""/>
        <dsp:cNvSpPr/>
      </dsp:nvSpPr>
      <dsp:spPr>
        <a:xfrm>
          <a:off x="6707652" y="2261616"/>
          <a:ext cx="1015281" cy="7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52BDD-199B-47EF-981B-43DD8FECA4B7}">
      <dsp:nvSpPr>
        <dsp:cNvPr id="0" name=""/>
        <dsp:cNvSpPr/>
      </dsp:nvSpPr>
      <dsp:spPr>
        <a:xfrm>
          <a:off x="579729" y="0"/>
          <a:ext cx="6570268" cy="31019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B0FDC6A-084B-484C-A9B8-4B20B3498AEA}">
      <dsp:nvSpPr>
        <dsp:cNvPr id="0" name=""/>
        <dsp:cNvSpPr/>
      </dsp:nvSpPr>
      <dsp:spPr>
        <a:xfrm>
          <a:off x="627379" y="930594"/>
          <a:ext cx="3143221" cy="1240793"/>
        </a:xfrm>
        <a:prstGeom prst="roundRect">
          <a:avLst/>
        </a:prstGeom>
        <a:gradFill rotWithShape="0">
          <a:gsLst>
            <a:gs pos="0">
              <a:schemeClr val="accent1">
                <a:shade val="80000"/>
                <a:hueOff val="0"/>
                <a:satOff val="0"/>
                <a:lumOff val="0"/>
                <a:alphaOff val="0"/>
                <a:tint val="97000"/>
                <a:satMod val="100000"/>
                <a:lumMod val="102000"/>
              </a:schemeClr>
            </a:gs>
            <a:gs pos="50000">
              <a:schemeClr val="accent1">
                <a:shade val="80000"/>
                <a:hueOff val="0"/>
                <a:satOff val="0"/>
                <a:lumOff val="0"/>
                <a:alphaOff val="0"/>
                <a:shade val="100000"/>
                <a:satMod val="103000"/>
                <a:lumMod val="100000"/>
              </a:schemeClr>
            </a:gs>
            <a:gs pos="100000">
              <a:schemeClr val="accent1">
                <a:shade val="8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Where they differ from the number of the receiver or frame</a:t>
          </a:r>
        </a:p>
      </dsp:txBody>
      <dsp:txXfrm>
        <a:off x="687950" y="991165"/>
        <a:ext cx="3022079" cy="1119651"/>
      </dsp:txXfrm>
    </dsp:sp>
    <dsp:sp modelId="{7FA54E1A-C90B-46E2-AE5C-E5DE7DA63825}">
      <dsp:nvSpPr>
        <dsp:cNvPr id="0" name=""/>
        <dsp:cNvSpPr/>
      </dsp:nvSpPr>
      <dsp:spPr>
        <a:xfrm>
          <a:off x="3959126" y="930594"/>
          <a:ext cx="3143221" cy="1240793"/>
        </a:xfrm>
        <a:prstGeom prst="roundRect">
          <a:avLst/>
        </a:prstGeom>
        <a:gradFill rotWithShape="0">
          <a:gsLst>
            <a:gs pos="0">
              <a:schemeClr val="accent1">
                <a:shade val="80000"/>
                <a:hueOff val="446191"/>
                <a:satOff val="-9058"/>
                <a:lumOff val="30677"/>
                <a:alphaOff val="0"/>
                <a:tint val="97000"/>
                <a:satMod val="100000"/>
                <a:lumMod val="102000"/>
              </a:schemeClr>
            </a:gs>
            <a:gs pos="50000">
              <a:schemeClr val="accent1">
                <a:shade val="80000"/>
                <a:hueOff val="446191"/>
                <a:satOff val="-9058"/>
                <a:lumOff val="30677"/>
                <a:alphaOff val="0"/>
                <a:shade val="100000"/>
                <a:satMod val="103000"/>
                <a:lumMod val="100000"/>
              </a:schemeClr>
            </a:gs>
            <a:gs pos="100000">
              <a:schemeClr val="accent1">
                <a:shade val="80000"/>
                <a:hueOff val="446191"/>
                <a:satOff val="-9058"/>
                <a:lumOff val="3067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Minimum Serial number can be alpha numberic or digital code</a:t>
          </a:r>
        </a:p>
      </dsp:txBody>
      <dsp:txXfrm>
        <a:off x="4019697" y="991165"/>
        <a:ext cx="3022079" cy="11196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43298-F263-404A-90BB-894775174476}">
      <dsp:nvSpPr>
        <dsp:cNvPr id="0" name=""/>
        <dsp:cNvSpPr/>
      </dsp:nvSpPr>
      <dsp:spPr>
        <a:xfrm>
          <a:off x="943" y="0"/>
          <a:ext cx="3679924" cy="3101983"/>
        </a:xfrm>
        <a:prstGeom prst="rect">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6901" tIns="330200" rIns="286901" bIns="330200" numCol="1" spcCol="1270" anchor="t" anchorCtr="0">
          <a:noAutofit/>
        </a:bodyPr>
        <a:lstStyle/>
        <a:p>
          <a:pPr marL="0" lvl="0" indent="0" algn="l" defTabSz="1155700">
            <a:lnSpc>
              <a:spcPct val="90000"/>
            </a:lnSpc>
            <a:spcBef>
              <a:spcPct val="0"/>
            </a:spcBef>
            <a:spcAft>
              <a:spcPct val="35000"/>
            </a:spcAft>
            <a:buNone/>
          </a:pPr>
          <a:r>
            <a:rPr lang="en-US" sz="2600" kern="1200"/>
            <a:t>Serial numbers of essential components</a:t>
          </a:r>
        </a:p>
      </dsp:txBody>
      <dsp:txXfrm>
        <a:off x="943" y="1178753"/>
        <a:ext cx="3679924" cy="1861189"/>
      </dsp:txXfrm>
    </dsp:sp>
    <dsp:sp modelId="{E6D343DE-E530-4937-8E52-14DB95A1C640}">
      <dsp:nvSpPr>
        <dsp:cNvPr id="0" name=""/>
        <dsp:cNvSpPr/>
      </dsp:nvSpPr>
      <dsp:spPr>
        <a:xfrm>
          <a:off x="1375608" y="310198"/>
          <a:ext cx="930594" cy="930594"/>
        </a:xfrm>
        <a:prstGeom prst="ellipse">
          <a:avLst/>
        </a:prstGeom>
        <a:gradFill rotWithShape="0">
          <a:gsLst>
            <a:gs pos="0">
              <a:schemeClr val="accent1">
                <a:shade val="80000"/>
                <a:hueOff val="0"/>
                <a:satOff val="0"/>
                <a:lumOff val="0"/>
                <a:alphaOff val="0"/>
                <a:tint val="80000"/>
                <a:satMod val="107000"/>
                <a:lumMod val="103000"/>
              </a:schemeClr>
            </a:gs>
            <a:gs pos="100000">
              <a:schemeClr val="accent1">
                <a:shade val="80000"/>
                <a:hueOff val="0"/>
                <a:satOff val="0"/>
                <a:lumOff val="0"/>
                <a:alphaOff val="0"/>
                <a:tint val="82000"/>
                <a:satMod val="109000"/>
                <a:lumMod val="103000"/>
              </a:schemeClr>
            </a:gs>
          </a:gsLst>
          <a:lin ang="5400000" scaled="0"/>
        </a:gradFill>
        <a:ln w="6350" cap="flat" cmpd="sng" algn="ctr">
          <a:solidFill>
            <a:schemeClr val="accent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2553" tIns="12700" rIns="72553"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1511890" y="446480"/>
        <a:ext cx="658030" cy="658030"/>
      </dsp:txXfrm>
    </dsp:sp>
    <dsp:sp modelId="{9E8BF140-B895-4E03-A853-A8D637884B62}">
      <dsp:nvSpPr>
        <dsp:cNvPr id="0" name=""/>
        <dsp:cNvSpPr/>
      </dsp:nvSpPr>
      <dsp:spPr>
        <a:xfrm>
          <a:off x="943" y="3101911"/>
          <a:ext cx="3679924" cy="72"/>
        </a:xfrm>
        <a:prstGeom prst="rect">
          <a:avLst/>
        </a:prstGeom>
        <a:gradFill rotWithShape="0">
          <a:gsLst>
            <a:gs pos="0">
              <a:schemeClr val="accent1">
                <a:shade val="80000"/>
                <a:hueOff val="148730"/>
                <a:satOff val="-3019"/>
                <a:lumOff val="10226"/>
                <a:alphaOff val="0"/>
                <a:tint val="80000"/>
                <a:satMod val="107000"/>
                <a:lumMod val="103000"/>
              </a:schemeClr>
            </a:gs>
            <a:gs pos="100000">
              <a:schemeClr val="accent1">
                <a:shade val="80000"/>
                <a:hueOff val="148730"/>
                <a:satOff val="-3019"/>
                <a:lumOff val="10226"/>
                <a:alphaOff val="0"/>
                <a:tint val="82000"/>
                <a:satMod val="109000"/>
                <a:lumMod val="103000"/>
              </a:schemeClr>
            </a:gs>
          </a:gsLst>
          <a:lin ang="5400000" scaled="0"/>
        </a:gradFill>
        <a:ln w="6350" cap="flat" cmpd="sng" algn="ctr">
          <a:solidFill>
            <a:schemeClr val="accent1">
              <a:shade val="80000"/>
              <a:hueOff val="148730"/>
              <a:satOff val="-3019"/>
              <a:lumOff val="1022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ADA4B2B-DAA1-4BF3-8AFB-B0727C57444F}">
      <dsp:nvSpPr>
        <dsp:cNvPr id="0" name=""/>
        <dsp:cNvSpPr/>
      </dsp:nvSpPr>
      <dsp:spPr>
        <a:xfrm>
          <a:off x="4048860" y="0"/>
          <a:ext cx="3679924" cy="3101983"/>
        </a:xfrm>
        <a:prstGeom prst="rect">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6901" tIns="330200" rIns="286901" bIns="330200" numCol="1" spcCol="1270" anchor="t" anchorCtr="0">
          <a:noAutofit/>
        </a:bodyPr>
        <a:lstStyle/>
        <a:p>
          <a:pPr marL="0" lvl="0" indent="0" algn="l" defTabSz="1155700">
            <a:lnSpc>
              <a:spcPct val="90000"/>
            </a:lnSpc>
            <a:spcBef>
              <a:spcPct val="0"/>
            </a:spcBef>
            <a:spcAft>
              <a:spcPct val="35000"/>
            </a:spcAft>
            <a:buNone/>
          </a:pPr>
          <a:r>
            <a:rPr lang="en-US" sz="2600" kern="1200"/>
            <a:t>Conversions or modifications</a:t>
          </a:r>
        </a:p>
      </dsp:txBody>
      <dsp:txXfrm>
        <a:off x="4048860" y="1178753"/>
        <a:ext cx="3679924" cy="1861189"/>
      </dsp:txXfrm>
    </dsp:sp>
    <dsp:sp modelId="{6BBEB5AF-A17C-4ECA-BF7D-3FA0239F3D83}">
      <dsp:nvSpPr>
        <dsp:cNvPr id="0" name=""/>
        <dsp:cNvSpPr/>
      </dsp:nvSpPr>
      <dsp:spPr>
        <a:xfrm>
          <a:off x="5423524" y="310198"/>
          <a:ext cx="930594" cy="930594"/>
        </a:xfrm>
        <a:prstGeom prst="ellipse">
          <a:avLst/>
        </a:prstGeom>
        <a:gradFill rotWithShape="0">
          <a:gsLst>
            <a:gs pos="0">
              <a:schemeClr val="accent1">
                <a:shade val="80000"/>
                <a:hueOff val="297461"/>
                <a:satOff val="-6039"/>
                <a:lumOff val="20451"/>
                <a:alphaOff val="0"/>
                <a:tint val="80000"/>
                <a:satMod val="107000"/>
                <a:lumMod val="103000"/>
              </a:schemeClr>
            </a:gs>
            <a:gs pos="100000">
              <a:schemeClr val="accent1">
                <a:shade val="80000"/>
                <a:hueOff val="297461"/>
                <a:satOff val="-6039"/>
                <a:lumOff val="20451"/>
                <a:alphaOff val="0"/>
                <a:tint val="82000"/>
                <a:satMod val="109000"/>
                <a:lumMod val="103000"/>
              </a:schemeClr>
            </a:gs>
          </a:gsLst>
          <a:lin ang="5400000" scaled="0"/>
        </a:gradFill>
        <a:ln w="6350" cap="flat" cmpd="sng" algn="ctr">
          <a:solidFill>
            <a:schemeClr val="accent1">
              <a:shade val="80000"/>
              <a:hueOff val="297461"/>
              <a:satOff val="-6039"/>
              <a:lumOff val="20451"/>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2553" tIns="12700" rIns="72553"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5559806" y="446480"/>
        <a:ext cx="658030" cy="658030"/>
      </dsp:txXfrm>
    </dsp:sp>
    <dsp:sp modelId="{1915F4B4-3580-4948-A319-5F768E7B2378}">
      <dsp:nvSpPr>
        <dsp:cNvPr id="0" name=""/>
        <dsp:cNvSpPr/>
      </dsp:nvSpPr>
      <dsp:spPr>
        <a:xfrm>
          <a:off x="4048860" y="3101911"/>
          <a:ext cx="3679924" cy="72"/>
        </a:xfrm>
        <a:prstGeom prst="rect">
          <a:avLst/>
        </a:prstGeom>
        <a:gradFill rotWithShape="0">
          <a:gsLst>
            <a:gs pos="0">
              <a:schemeClr val="accent1">
                <a:shade val="80000"/>
                <a:hueOff val="446191"/>
                <a:satOff val="-9058"/>
                <a:lumOff val="30677"/>
                <a:alphaOff val="0"/>
                <a:tint val="80000"/>
                <a:satMod val="107000"/>
                <a:lumMod val="103000"/>
              </a:schemeClr>
            </a:gs>
            <a:gs pos="100000">
              <a:schemeClr val="accent1">
                <a:shade val="80000"/>
                <a:hueOff val="446191"/>
                <a:satOff val="-9058"/>
                <a:lumOff val="30677"/>
                <a:alphaOff val="0"/>
                <a:tint val="82000"/>
                <a:satMod val="109000"/>
                <a:lumMod val="103000"/>
              </a:schemeClr>
            </a:gs>
          </a:gsLst>
          <a:lin ang="5400000" scaled="0"/>
        </a:gradFill>
        <a:ln w="6350" cap="flat" cmpd="sng" algn="ctr">
          <a:solidFill>
            <a:schemeClr val="accent1">
              <a:shade val="80000"/>
              <a:hueOff val="446191"/>
              <a:satOff val="-9058"/>
              <a:lumOff val="3067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32415-E833-4829-887E-BE924CDABC7B}">
      <dsp:nvSpPr>
        <dsp:cNvPr id="0" name=""/>
        <dsp:cNvSpPr/>
      </dsp:nvSpPr>
      <dsp:spPr>
        <a:xfrm>
          <a:off x="943" y="0"/>
          <a:ext cx="3679924" cy="3101983"/>
        </a:xfrm>
        <a:prstGeom prst="rect">
          <a:avLst/>
        </a:prstGeom>
        <a:solidFill>
          <a:schemeClr val="lt1">
            <a:alpha val="90000"/>
            <a:tint val="40000"/>
            <a:hueOff val="0"/>
            <a:satOff val="0"/>
            <a:lumOff val="0"/>
            <a:alphaOff val="0"/>
          </a:schemeClr>
        </a:solidFill>
        <a:ln w="6350"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86901" tIns="330200" rIns="286901" bIns="330200" numCol="1" spcCol="1270" anchor="t" anchorCtr="0">
          <a:noAutofit/>
        </a:bodyPr>
        <a:lstStyle/>
        <a:p>
          <a:pPr marL="0" lvl="0" indent="0" algn="l" defTabSz="1155700">
            <a:lnSpc>
              <a:spcPct val="90000"/>
            </a:lnSpc>
            <a:spcBef>
              <a:spcPct val="0"/>
            </a:spcBef>
            <a:spcAft>
              <a:spcPct val="35000"/>
            </a:spcAft>
            <a:buNone/>
          </a:pPr>
          <a:r>
            <a:rPr lang="en-US" sz="2600" kern="1200"/>
            <a:t>Monitoring duration of authorizations</a:t>
          </a:r>
        </a:p>
      </dsp:txBody>
      <dsp:txXfrm>
        <a:off x="943" y="1178753"/>
        <a:ext cx="3679924" cy="1861189"/>
      </dsp:txXfrm>
    </dsp:sp>
    <dsp:sp modelId="{04123403-1164-48EC-91B8-11716FCBEF5B}">
      <dsp:nvSpPr>
        <dsp:cNvPr id="0" name=""/>
        <dsp:cNvSpPr/>
      </dsp:nvSpPr>
      <dsp:spPr>
        <a:xfrm>
          <a:off x="1375608" y="310198"/>
          <a:ext cx="930594" cy="930594"/>
        </a:xfrm>
        <a:prstGeom prst="ellipse">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w="6350" cap="flat" cmpd="sng" algn="ctr">
          <a:solidFill>
            <a:schemeClr val="accent3">
              <a:shade val="80000"/>
              <a:hueOff val="0"/>
              <a:satOff val="0"/>
              <a:lumOff val="0"/>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txBody>
        <a:bodyPr spcFirstLastPara="0" vert="horz" wrap="square" lIns="72553" tIns="12700" rIns="72553"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1511890" y="446480"/>
        <a:ext cx="658030" cy="658030"/>
      </dsp:txXfrm>
    </dsp:sp>
    <dsp:sp modelId="{19AF8590-3452-408F-AD47-67E8DA938002}">
      <dsp:nvSpPr>
        <dsp:cNvPr id="0" name=""/>
        <dsp:cNvSpPr/>
      </dsp:nvSpPr>
      <dsp:spPr>
        <a:xfrm>
          <a:off x="943" y="3101911"/>
          <a:ext cx="3679924" cy="72"/>
        </a:xfrm>
        <a:prstGeom prst="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w="6350" cap="flat" cmpd="sng" algn="ctr">
          <a:solidFill>
            <a:schemeClr val="accent3">
              <a:shade val="80000"/>
              <a:hueOff val="0"/>
              <a:satOff val="0"/>
              <a:lumOff val="0"/>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sp>
    <dsp:sp modelId="{2229C4FA-D8C8-4FD1-84C6-7351A8A4372B}">
      <dsp:nvSpPr>
        <dsp:cNvPr id="0" name=""/>
        <dsp:cNvSpPr/>
      </dsp:nvSpPr>
      <dsp:spPr>
        <a:xfrm>
          <a:off x="4048860" y="0"/>
          <a:ext cx="3679924" cy="3101983"/>
        </a:xfrm>
        <a:prstGeom prst="rect">
          <a:avLst/>
        </a:prstGeom>
        <a:solidFill>
          <a:schemeClr val="lt1">
            <a:alpha val="90000"/>
            <a:tint val="40000"/>
            <a:hueOff val="0"/>
            <a:satOff val="0"/>
            <a:lumOff val="0"/>
            <a:alphaOff val="0"/>
          </a:schemeClr>
        </a:solidFill>
        <a:ln w="6350"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86901" tIns="330200" rIns="286901" bIns="330200" numCol="1" spcCol="1270" anchor="t" anchorCtr="0">
          <a:noAutofit/>
        </a:bodyPr>
        <a:lstStyle/>
        <a:p>
          <a:pPr marL="0" lvl="0" indent="0" algn="l" defTabSz="1155700">
            <a:lnSpc>
              <a:spcPct val="90000"/>
            </a:lnSpc>
            <a:spcBef>
              <a:spcPct val="0"/>
            </a:spcBef>
            <a:spcAft>
              <a:spcPct val="35000"/>
            </a:spcAft>
            <a:buNone/>
          </a:pPr>
          <a:r>
            <a:rPr lang="en-US" sz="2600" kern="1200"/>
            <a:t>Relevant medical and psychological situation and criminal incidents</a:t>
          </a:r>
        </a:p>
      </dsp:txBody>
      <dsp:txXfrm>
        <a:off x="4048860" y="1178753"/>
        <a:ext cx="3679924" cy="1861189"/>
      </dsp:txXfrm>
    </dsp:sp>
    <dsp:sp modelId="{54667567-AE7D-4815-B25D-25A06BB60653}">
      <dsp:nvSpPr>
        <dsp:cNvPr id="0" name=""/>
        <dsp:cNvSpPr/>
      </dsp:nvSpPr>
      <dsp:spPr>
        <a:xfrm>
          <a:off x="5423524" y="310198"/>
          <a:ext cx="930594" cy="930594"/>
        </a:xfrm>
        <a:prstGeom prst="ellipse">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w="6350" cap="flat" cmpd="sng" algn="ctr">
          <a:solidFill>
            <a:schemeClr val="accent3">
              <a:shade val="80000"/>
              <a:hueOff val="0"/>
              <a:satOff val="0"/>
              <a:lumOff val="0"/>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txBody>
        <a:bodyPr spcFirstLastPara="0" vert="horz" wrap="square" lIns="72553" tIns="12700" rIns="72553"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5559806" y="446480"/>
        <a:ext cx="658030" cy="658030"/>
      </dsp:txXfrm>
    </dsp:sp>
    <dsp:sp modelId="{F9296DD4-F1C9-4B00-A174-2E821B873FDB}">
      <dsp:nvSpPr>
        <dsp:cNvPr id="0" name=""/>
        <dsp:cNvSpPr/>
      </dsp:nvSpPr>
      <dsp:spPr>
        <a:xfrm>
          <a:off x="4048860" y="3101911"/>
          <a:ext cx="3679924" cy="72"/>
        </a:xfrm>
        <a:prstGeom prst="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w="6350" cap="flat" cmpd="sng" algn="ctr">
          <a:solidFill>
            <a:schemeClr val="accent3">
              <a:shade val="80000"/>
              <a:hueOff val="0"/>
              <a:satOff val="0"/>
              <a:lumOff val="0"/>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1232-2060-47E9-9CA9-756B662C098A}">
      <dsp:nvSpPr>
        <dsp:cNvPr id="0" name=""/>
        <dsp:cNvSpPr/>
      </dsp:nvSpPr>
      <dsp:spPr>
        <a:xfrm>
          <a:off x="0" y="273441"/>
          <a:ext cx="7729728"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A5F47-EEF6-4013-A19D-B9B78B528930}">
      <dsp:nvSpPr>
        <dsp:cNvPr id="0" name=""/>
        <dsp:cNvSpPr/>
      </dsp:nvSpPr>
      <dsp:spPr>
        <a:xfrm>
          <a:off x="386486" y="22521"/>
          <a:ext cx="5410809"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16" tIns="0" rIns="204516" bIns="0" numCol="1" spcCol="1270" anchor="ctr" anchorCtr="0">
          <a:noAutofit/>
        </a:bodyPr>
        <a:lstStyle/>
        <a:p>
          <a:pPr marL="0" lvl="0" indent="0" algn="l" defTabSz="755650">
            <a:lnSpc>
              <a:spcPct val="90000"/>
            </a:lnSpc>
            <a:spcBef>
              <a:spcPct val="0"/>
            </a:spcBef>
            <a:spcAft>
              <a:spcPct val="35000"/>
            </a:spcAft>
            <a:buNone/>
          </a:pPr>
          <a:r>
            <a:rPr lang="en-US" sz="1700" kern="1200"/>
            <a:t>BUT</a:t>
          </a:r>
        </a:p>
      </dsp:txBody>
      <dsp:txXfrm>
        <a:off x="410984" y="47019"/>
        <a:ext cx="5361813" cy="452844"/>
      </dsp:txXfrm>
    </dsp:sp>
    <dsp:sp modelId="{F547C34F-43DF-4C93-A415-88D0C437452C}">
      <dsp:nvSpPr>
        <dsp:cNvPr id="0" name=""/>
        <dsp:cNvSpPr/>
      </dsp:nvSpPr>
      <dsp:spPr>
        <a:xfrm>
          <a:off x="0" y="1044561"/>
          <a:ext cx="7729728" cy="2034900"/>
        </a:xfrm>
        <a:prstGeom prst="rect">
          <a:avLst/>
        </a:prstGeom>
        <a:solidFill>
          <a:schemeClr val="lt1">
            <a:alpha val="90000"/>
            <a:hueOff val="0"/>
            <a:satOff val="0"/>
            <a:lumOff val="0"/>
            <a:alphaOff val="0"/>
          </a:schemeClr>
        </a:solidFill>
        <a:ln w="12700"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913" tIns="354076" rIns="59991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Security of critical infrastructure</a:t>
          </a:r>
        </a:p>
        <a:p>
          <a:pPr marL="171450" lvl="1" indent="-171450" algn="l" defTabSz="755650">
            <a:lnSpc>
              <a:spcPct val="90000"/>
            </a:lnSpc>
            <a:spcBef>
              <a:spcPct val="0"/>
            </a:spcBef>
            <a:spcAft>
              <a:spcPct val="15000"/>
            </a:spcAft>
            <a:buChar char="•"/>
          </a:pPr>
          <a:r>
            <a:rPr lang="en-US" sz="1700" kern="1200"/>
            <a:t>Commercial shipping</a:t>
          </a:r>
        </a:p>
        <a:p>
          <a:pPr marL="171450" lvl="1" indent="-171450" algn="l" defTabSz="755650">
            <a:lnSpc>
              <a:spcPct val="90000"/>
            </a:lnSpc>
            <a:spcBef>
              <a:spcPct val="0"/>
            </a:spcBef>
            <a:spcAft>
              <a:spcPct val="15000"/>
            </a:spcAft>
            <a:buChar char="•"/>
          </a:pPr>
          <a:r>
            <a:rPr lang="en-US" sz="1700" kern="1200"/>
            <a:t>High value convoys</a:t>
          </a:r>
        </a:p>
        <a:p>
          <a:pPr marL="171450" lvl="1" indent="-171450" algn="l" defTabSz="755650">
            <a:lnSpc>
              <a:spcPct val="90000"/>
            </a:lnSpc>
            <a:spcBef>
              <a:spcPct val="0"/>
            </a:spcBef>
            <a:spcAft>
              <a:spcPct val="15000"/>
            </a:spcAft>
            <a:buChar char="•"/>
          </a:pPr>
          <a:r>
            <a:rPr lang="en-US" sz="1700" kern="1200"/>
            <a:t>Sensitive premises</a:t>
          </a:r>
        </a:p>
        <a:p>
          <a:pPr marL="171450" lvl="1" indent="-171450" algn="l" defTabSz="755650">
            <a:lnSpc>
              <a:spcPct val="90000"/>
            </a:lnSpc>
            <a:spcBef>
              <a:spcPct val="0"/>
            </a:spcBef>
            <a:spcAft>
              <a:spcPct val="15000"/>
            </a:spcAft>
            <a:buChar char="•"/>
          </a:pPr>
          <a:r>
            <a:rPr lang="en-US" sz="1700" kern="1200"/>
            <a:t>National defense</a:t>
          </a:r>
        </a:p>
        <a:p>
          <a:pPr marL="171450" lvl="1" indent="-171450" algn="l" defTabSz="755650">
            <a:lnSpc>
              <a:spcPct val="90000"/>
            </a:lnSpc>
            <a:spcBef>
              <a:spcPct val="0"/>
            </a:spcBef>
            <a:spcAft>
              <a:spcPct val="15000"/>
            </a:spcAft>
            <a:buChar char="•"/>
          </a:pPr>
          <a:r>
            <a:rPr lang="en-US" sz="1700" kern="1200"/>
            <a:t>Educational, cultural, research and historical purposes</a:t>
          </a:r>
        </a:p>
      </dsp:txBody>
      <dsp:txXfrm>
        <a:off x="0" y="1044561"/>
        <a:ext cx="7729728" cy="2034900"/>
      </dsp:txXfrm>
    </dsp:sp>
    <dsp:sp modelId="{28ACFE4F-D273-49D4-8B82-0A8AC0EBB085}">
      <dsp:nvSpPr>
        <dsp:cNvPr id="0" name=""/>
        <dsp:cNvSpPr/>
      </dsp:nvSpPr>
      <dsp:spPr>
        <a:xfrm>
          <a:off x="386486" y="793641"/>
          <a:ext cx="5410809" cy="501840"/>
        </a:xfrm>
        <a:prstGeom prst="round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16" tIns="0" rIns="204516" bIns="0" numCol="1" spcCol="1270" anchor="ctr" anchorCtr="0">
          <a:noAutofit/>
        </a:bodyPr>
        <a:lstStyle/>
        <a:p>
          <a:pPr marL="0" lvl="0" indent="0" algn="l" defTabSz="755650">
            <a:lnSpc>
              <a:spcPct val="90000"/>
            </a:lnSpc>
            <a:spcBef>
              <a:spcPct val="0"/>
            </a:spcBef>
            <a:spcAft>
              <a:spcPct val="35000"/>
            </a:spcAft>
            <a:buNone/>
          </a:pPr>
          <a:r>
            <a:rPr lang="en-US" sz="1700" kern="1200"/>
            <a:t>EXEMPTIONS FOR:</a:t>
          </a:r>
        </a:p>
      </dsp:txBody>
      <dsp:txXfrm>
        <a:off x="410984" y="818139"/>
        <a:ext cx="5361813"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46002-5A41-48C0-8268-7ED8956F1887}">
      <dsp:nvSpPr>
        <dsp:cNvPr id="0" name=""/>
        <dsp:cNvSpPr/>
      </dsp:nvSpPr>
      <dsp:spPr>
        <a:xfrm>
          <a:off x="684" y="595239"/>
          <a:ext cx="2669371" cy="3737120"/>
        </a:xfrm>
        <a:prstGeom prst="rect">
          <a:avLst/>
        </a:prstGeom>
        <a:solidFill>
          <a:schemeClr val="accent6">
            <a:alpha val="90000"/>
            <a:tint val="55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8115" tIns="330200" rIns="208115" bIns="330200" numCol="1" spcCol="1270" anchor="t" anchorCtr="0">
          <a:noAutofit/>
        </a:bodyPr>
        <a:lstStyle/>
        <a:p>
          <a:pPr marL="0" lvl="0" indent="0" algn="l" defTabSz="1155700">
            <a:lnSpc>
              <a:spcPct val="90000"/>
            </a:lnSpc>
            <a:spcBef>
              <a:spcPct val="0"/>
            </a:spcBef>
            <a:spcAft>
              <a:spcPct val="35000"/>
            </a:spcAft>
            <a:buNone/>
          </a:pPr>
          <a:r>
            <a:rPr lang="en-US" sz="2600" kern="1200"/>
            <a:t>Technical specifications for Marking</a:t>
          </a:r>
        </a:p>
      </dsp:txBody>
      <dsp:txXfrm>
        <a:off x="684" y="2015345"/>
        <a:ext cx="2669371" cy="2242272"/>
      </dsp:txXfrm>
    </dsp:sp>
    <dsp:sp modelId="{5A67587E-0D4A-4B20-9FCF-6998C84A34D9}">
      <dsp:nvSpPr>
        <dsp:cNvPr id="0" name=""/>
        <dsp:cNvSpPr/>
      </dsp:nvSpPr>
      <dsp:spPr>
        <a:xfrm>
          <a:off x="774802" y="968951"/>
          <a:ext cx="1121136" cy="1121136"/>
        </a:xfrm>
        <a:prstGeom prst="ellipse">
          <a:avLst/>
        </a:prstGeom>
        <a:gradFill rotWithShape="0">
          <a:gsLst>
            <a:gs pos="0">
              <a:schemeClr val="accent6">
                <a:shade val="50000"/>
                <a:hueOff val="0"/>
                <a:satOff val="0"/>
                <a:lumOff val="0"/>
                <a:alphaOff val="0"/>
                <a:tint val="97000"/>
                <a:satMod val="100000"/>
                <a:lumMod val="102000"/>
              </a:schemeClr>
            </a:gs>
            <a:gs pos="50000">
              <a:schemeClr val="accent6">
                <a:shade val="50000"/>
                <a:hueOff val="0"/>
                <a:satOff val="0"/>
                <a:lumOff val="0"/>
                <a:alphaOff val="0"/>
                <a:shade val="100000"/>
                <a:satMod val="103000"/>
                <a:lumMod val="100000"/>
              </a:schemeClr>
            </a:gs>
            <a:gs pos="100000">
              <a:schemeClr val="accent6">
                <a:shade val="50000"/>
                <a:hueOff val="0"/>
                <a:satOff val="0"/>
                <a:lumOff val="0"/>
                <a:alphaOff val="0"/>
                <a:shade val="93000"/>
                <a:satMod val="110000"/>
                <a:lumMod val="99000"/>
              </a:schemeClr>
            </a:gs>
          </a:gsLst>
          <a:lin ang="5400000" scaled="0"/>
        </a:gradFill>
        <a:ln w="6350" cap="flat" cmpd="sng" algn="ctr">
          <a:solidFill>
            <a:schemeClr val="accent6">
              <a:shade val="5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7408" tIns="12700" rIns="8740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38989" y="1133138"/>
        <a:ext cx="792762" cy="792762"/>
      </dsp:txXfrm>
    </dsp:sp>
    <dsp:sp modelId="{76B7A935-5C94-49EE-A94C-0E0CCFC1EC65}">
      <dsp:nvSpPr>
        <dsp:cNvPr id="0" name=""/>
        <dsp:cNvSpPr/>
      </dsp:nvSpPr>
      <dsp:spPr>
        <a:xfrm>
          <a:off x="684" y="4332288"/>
          <a:ext cx="2669371" cy="72"/>
        </a:xfrm>
        <a:prstGeom prst="rect">
          <a:avLst/>
        </a:prstGeom>
        <a:gradFill rotWithShape="0">
          <a:gsLst>
            <a:gs pos="0">
              <a:schemeClr val="accent6">
                <a:shade val="50000"/>
                <a:hueOff val="-24939"/>
                <a:satOff val="-3420"/>
                <a:lumOff val="20871"/>
                <a:alphaOff val="0"/>
                <a:tint val="97000"/>
                <a:satMod val="100000"/>
                <a:lumMod val="102000"/>
              </a:schemeClr>
            </a:gs>
            <a:gs pos="50000">
              <a:schemeClr val="accent6">
                <a:shade val="50000"/>
                <a:hueOff val="-24939"/>
                <a:satOff val="-3420"/>
                <a:lumOff val="20871"/>
                <a:alphaOff val="0"/>
                <a:shade val="100000"/>
                <a:satMod val="103000"/>
                <a:lumMod val="100000"/>
              </a:schemeClr>
            </a:gs>
            <a:gs pos="100000">
              <a:schemeClr val="accent6">
                <a:shade val="50000"/>
                <a:hueOff val="-24939"/>
                <a:satOff val="-3420"/>
                <a:lumOff val="20871"/>
                <a:alphaOff val="0"/>
                <a:shade val="93000"/>
                <a:satMod val="110000"/>
                <a:lumMod val="99000"/>
              </a:schemeClr>
            </a:gs>
          </a:gsLst>
          <a:lin ang="5400000" scaled="0"/>
        </a:gradFill>
        <a:ln w="6350" cap="flat" cmpd="sng" algn="ctr">
          <a:solidFill>
            <a:schemeClr val="accent6">
              <a:shade val="50000"/>
              <a:hueOff val="-24939"/>
              <a:satOff val="-3420"/>
              <a:lumOff val="2087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05A9F45-125E-41DC-93FE-085F88024162}">
      <dsp:nvSpPr>
        <dsp:cNvPr id="0" name=""/>
        <dsp:cNvSpPr/>
      </dsp:nvSpPr>
      <dsp:spPr>
        <a:xfrm>
          <a:off x="2936993" y="595239"/>
          <a:ext cx="2669371" cy="3737120"/>
        </a:xfrm>
        <a:prstGeom prst="rect">
          <a:avLst/>
        </a:prstGeom>
        <a:solidFill>
          <a:schemeClr val="accent6">
            <a:alpha val="90000"/>
            <a:tint val="55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8115" tIns="330200" rIns="208115" bIns="330200" numCol="1" spcCol="1270" anchor="t" anchorCtr="0">
          <a:noAutofit/>
        </a:bodyPr>
        <a:lstStyle/>
        <a:p>
          <a:pPr marL="0" lvl="0" indent="0" algn="l" defTabSz="1155700">
            <a:lnSpc>
              <a:spcPct val="90000"/>
            </a:lnSpc>
            <a:spcBef>
              <a:spcPct val="0"/>
            </a:spcBef>
            <a:spcAft>
              <a:spcPct val="35000"/>
            </a:spcAft>
            <a:buNone/>
          </a:pPr>
          <a:r>
            <a:rPr lang="en-US" sz="2600" kern="1200"/>
            <a:t>Technical Specifications for alarm and signal weapons</a:t>
          </a:r>
        </a:p>
      </dsp:txBody>
      <dsp:txXfrm>
        <a:off x="2936993" y="2015345"/>
        <a:ext cx="2669371" cy="2242272"/>
      </dsp:txXfrm>
    </dsp:sp>
    <dsp:sp modelId="{BD830BD8-4074-4049-9A90-4DD465C1A6DC}">
      <dsp:nvSpPr>
        <dsp:cNvPr id="0" name=""/>
        <dsp:cNvSpPr/>
      </dsp:nvSpPr>
      <dsp:spPr>
        <a:xfrm>
          <a:off x="3711111" y="968951"/>
          <a:ext cx="1121136" cy="1121136"/>
        </a:xfrm>
        <a:prstGeom prst="ellipse">
          <a:avLst/>
        </a:prstGeom>
        <a:gradFill rotWithShape="0">
          <a:gsLst>
            <a:gs pos="0">
              <a:schemeClr val="accent6">
                <a:shade val="50000"/>
                <a:hueOff val="-49878"/>
                <a:satOff val="-6840"/>
                <a:lumOff val="41742"/>
                <a:alphaOff val="0"/>
                <a:tint val="97000"/>
                <a:satMod val="100000"/>
                <a:lumMod val="102000"/>
              </a:schemeClr>
            </a:gs>
            <a:gs pos="50000">
              <a:schemeClr val="accent6">
                <a:shade val="50000"/>
                <a:hueOff val="-49878"/>
                <a:satOff val="-6840"/>
                <a:lumOff val="41742"/>
                <a:alphaOff val="0"/>
                <a:shade val="100000"/>
                <a:satMod val="103000"/>
                <a:lumMod val="100000"/>
              </a:schemeClr>
            </a:gs>
            <a:gs pos="100000">
              <a:schemeClr val="accent6">
                <a:shade val="50000"/>
                <a:hueOff val="-49878"/>
                <a:satOff val="-6840"/>
                <a:lumOff val="41742"/>
                <a:alphaOff val="0"/>
                <a:shade val="93000"/>
                <a:satMod val="110000"/>
                <a:lumMod val="99000"/>
              </a:schemeClr>
            </a:gs>
          </a:gsLst>
          <a:lin ang="5400000" scaled="0"/>
        </a:gradFill>
        <a:ln w="6350" cap="flat" cmpd="sng" algn="ctr">
          <a:solidFill>
            <a:schemeClr val="accent6">
              <a:shade val="50000"/>
              <a:hueOff val="-49878"/>
              <a:satOff val="-6840"/>
              <a:lumOff val="4174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7408" tIns="12700" rIns="8740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875298" y="1133138"/>
        <a:ext cx="792762" cy="792762"/>
      </dsp:txXfrm>
    </dsp:sp>
    <dsp:sp modelId="{3A1EF3ED-8DF8-42B0-9AE4-0171F083A27A}">
      <dsp:nvSpPr>
        <dsp:cNvPr id="0" name=""/>
        <dsp:cNvSpPr/>
      </dsp:nvSpPr>
      <dsp:spPr>
        <a:xfrm>
          <a:off x="2936993" y="4332288"/>
          <a:ext cx="2669371" cy="72"/>
        </a:xfrm>
        <a:prstGeom prst="rect">
          <a:avLst/>
        </a:prstGeom>
        <a:gradFill rotWithShape="0">
          <a:gsLst>
            <a:gs pos="0">
              <a:schemeClr val="accent6">
                <a:shade val="50000"/>
                <a:hueOff val="-24939"/>
                <a:satOff val="-3420"/>
                <a:lumOff val="20871"/>
                <a:alphaOff val="0"/>
                <a:tint val="97000"/>
                <a:satMod val="100000"/>
                <a:lumMod val="102000"/>
              </a:schemeClr>
            </a:gs>
            <a:gs pos="50000">
              <a:schemeClr val="accent6">
                <a:shade val="50000"/>
                <a:hueOff val="-24939"/>
                <a:satOff val="-3420"/>
                <a:lumOff val="20871"/>
                <a:alphaOff val="0"/>
                <a:shade val="100000"/>
                <a:satMod val="103000"/>
                <a:lumMod val="100000"/>
              </a:schemeClr>
            </a:gs>
            <a:gs pos="100000">
              <a:schemeClr val="accent6">
                <a:shade val="50000"/>
                <a:hueOff val="-24939"/>
                <a:satOff val="-3420"/>
                <a:lumOff val="20871"/>
                <a:alphaOff val="0"/>
                <a:shade val="93000"/>
                <a:satMod val="110000"/>
                <a:lumMod val="99000"/>
              </a:schemeClr>
            </a:gs>
          </a:gsLst>
          <a:lin ang="5400000" scaled="0"/>
        </a:gradFill>
        <a:ln w="6350" cap="flat" cmpd="sng" algn="ctr">
          <a:solidFill>
            <a:schemeClr val="accent6">
              <a:shade val="50000"/>
              <a:hueOff val="-24939"/>
              <a:satOff val="-3420"/>
              <a:lumOff val="2087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32B12-CEC8-4FF1-B8F9-CA15AF824D0E}">
      <dsp:nvSpPr>
        <dsp:cNvPr id="0" name=""/>
        <dsp:cNvSpPr/>
      </dsp:nvSpPr>
      <dsp:spPr>
        <a:xfrm>
          <a:off x="0" y="651405"/>
          <a:ext cx="548061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50FE33-9790-4DC0-B10E-FF800E1966F4}">
      <dsp:nvSpPr>
        <dsp:cNvPr id="0" name=""/>
        <dsp:cNvSpPr/>
      </dsp:nvSpPr>
      <dsp:spPr>
        <a:xfrm>
          <a:off x="274030" y="400485"/>
          <a:ext cx="383642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008" tIns="0" rIns="145008" bIns="0" numCol="1" spcCol="1270" anchor="ctr" anchorCtr="0">
          <a:noAutofit/>
        </a:bodyPr>
        <a:lstStyle/>
        <a:p>
          <a:pPr marL="0" lvl="0" indent="0" algn="l" defTabSz="755650">
            <a:lnSpc>
              <a:spcPct val="90000"/>
            </a:lnSpc>
            <a:spcBef>
              <a:spcPct val="0"/>
            </a:spcBef>
            <a:spcAft>
              <a:spcPct val="35000"/>
            </a:spcAft>
            <a:buNone/>
          </a:pPr>
          <a:r>
            <a:rPr lang="en-US" sz="1700" kern="1200" dirty="0"/>
            <a:t>Table I:  Types of firearms</a:t>
          </a:r>
        </a:p>
      </dsp:txBody>
      <dsp:txXfrm>
        <a:off x="298528" y="424983"/>
        <a:ext cx="3787433" cy="452844"/>
      </dsp:txXfrm>
    </dsp:sp>
    <dsp:sp modelId="{59DF1609-0257-4E62-9252-B827B005C148}">
      <dsp:nvSpPr>
        <dsp:cNvPr id="0" name=""/>
        <dsp:cNvSpPr/>
      </dsp:nvSpPr>
      <dsp:spPr>
        <a:xfrm>
          <a:off x="0" y="1422525"/>
          <a:ext cx="548061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5F610D-526D-400E-8DE7-148973AC8B79}">
      <dsp:nvSpPr>
        <dsp:cNvPr id="0" name=""/>
        <dsp:cNvSpPr/>
      </dsp:nvSpPr>
      <dsp:spPr>
        <a:xfrm>
          <a:off x="274030" y="1171605"/>
          <a:ext cx="383642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008" tIns="0" rIns="145008" bIns="0" numCol="1" spcCol="1270" anchor="ctr" anchorCtr="0">
          <a:noAutofit/>
        </a:bodyPr>
        <a:lstStyle/>
        <a:p>
          <a:pPr marL="0" lvl="0" indent="0" algn="l" defTabSz="755650">
            <a:lnSpc>
              <a:spcPct val="90000"/>
            </a:lnSpc>
            <a:spcBef>
              <a:spcPct val="0"/>
            </a:spcBef>
            <a:spcAft>
              <a:spcPct val="35000"/>
            </a:spcAft>
            <a:buNone/>
          </a:pPr>
          <a:r>
            <a:rPr lang="en-US" sz="1700" kern="1200" dirty="0"/>
            <a:t>Table II: Operations performed on each essential components</a:t>
          </a:r>
        </a:p>
      </dsp:txBody>
      <dsp:txXfrm>
        <a:off x="298528" y="1196103"/>
        <a:ext cx="3787433" cy="452844"/>
      </dsp:txXfrm>
    </dsp:sp>
    <dsp:sp modelId="{BAE3920D-0768-4014-8B88-DE1ED4E3C5AF}">
      <dsp:nvSpPr>
        <dsp:cNvPr id="0" name=""/>
        <dsp:cNvSpPr/>
      </dsp:nvSpPr>
      <dsp:spPr>
        <a:xfrm>
          <a:off x="0" y="2193645"/>
          <a:ext cx="548061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99272-BA5E-44C8-BB39-1B08CCECED77}">
      <dsp:nvSpPr>
        <dsp:cNvPr id="0" name=""/>
        <dsp:cNvSpPr/>
      </dsp:nvSpPr>
      <dsp:spPr>
        <a:xfrm>
          <a:off x="274030" y="1942725"/>
          <a:ext cx="383642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008" tIns="0" rIns="145008" bIns="0" numCol="1" spcCol="1270" anchor="ctr" anchorCtr="0">
          <a:noAutofit/>
        </a:bodyPr>
        <a:lstStyle/>
        <a:p>
          <a:pPr marL="0" lvl="0" indent="0" algn="l" defTabSz="755650">
            <a:lnSpc>
              <a:spcPct val="90000"/>
            </a:lnSpc>
            <a:spcBef>
              <a:spcPct val="0"/>
            </a:spcBef>
            <a:spcAft>
              <a:spcPct val="35000"/>
            </a:spcAft>
            <a:buNone/>
          </a:pPr>
          <a:r>
            <a:rPr lang="en-US" sz="1700" kern="1200" dirty="0"/>
            <a:t>Table III: Operations (Tab II) to be performed per type of firearms ( Tab I)</a:t>
          </a:r>
        </a:p>
      </dsp:txBody>
      <dsp:txXfrm>
        <a:off x="298528" y="1967223"/>
        <a:ext cx="3787433"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562A824-A121-4FBC-8DE4-C34F3C62FC25}"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A1A75-340C-49A1-93AA-CF2349A07F4A}" type="slidenum">
              <a:rPr lang="en-US" smtClean="0"/>
              <a:t>‹#›</a:t>
            </a:fld>
            <a:endParaRPr lang="en-US"/>
          </a:p>
        </p:txBody>
      </p:sp>
    </p:spTree>
    <p:extLst>
      <p:ext uri="{BB962C8B-B14F-4D97-AF65-F5344CB8AC3E}">
        <p14:creationId xmlns:p14="http://schemas.microsoft.com/office/powerpoint/2010/main" val="31401091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2A824-A121-4FBC-8DE4-C34F3C62FC2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A1A75-340C-49A1-93AA-CF2349A07F4A}" type="slidenum">
              <a:rPr lang="en-US" smtClean="0"/>
              <a:t>‹#›</a:t>
            </a:fld>
            <a:endParaRPr lang="en-US"/>
          </a:p>
        </p:txBody>
      </p:sp>
    </p:spTree>
    <p:extLst>
      <p:ext uri="{BB962C8B-B14F-4D97-AF65-F5344CB8AC3E}">
        <p14:creationId xmlns:p14="http://schemas.microsoft.com/office/powerpoint/2010/main" val="247597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2A824-A121-4FBC-8DE4-C34F3C62FC2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A1A75-340C-49A1-93AA-CF2349A07F4A}" type="slidenum">
              <a:rPr lang="en-US" smtClean="0"/>
              <a:t>‹#›</a:t>
            </a:fld>
            <a:endParaRPr lang="en-US"/>
          </a:p>
        </p:txBody>
      </p:sp>
    </p:spTree>
    <p:extLst>
      <p:ext uri="{BB962C8B-B14F-4D97-AF65-F5344CB8AC3E}">
        <p14:creationId xmlns:p14="http://schemas.microsoft.com/office/powerpoint/2010/main" val="335706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62A824-A121-4FBC-8DE4-C34F3C62FC25}"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A1A75-340C-49A1-93AA-CF2349A07F4A}" type="slidenum">
              <a:rPr lang="en-US" smtClean="0"/>
              <a:t>‹#›</a:t>
            </a:fld>
            <a:endParaRPr lang="en-US"/>
          </a:p>
        </p:txBody>
      </p:sp>
    </p:spTree>
    <p:extLst>
      <p:ext uri="{BB962C8B-B14F-4D97-AF65-F5344CB8AC3E}">
        <p14:creationId xmlns:p14="http://schemas.microsoft.com/office/powerpoint/2010/main" val="134821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562A824-A121-4FBC-8DE4-C34F3C62FC25}"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A1A75-340C-49A1-93AA-CF2349A07F4A}" type="slidenum">
              <a:rPr lang="en-US" smtClean="0"/>
              <a:t>‹#›</a:t>
            </a:fld>
            <a:endParaRPr lang="en-US"/>
          </a:p>
        </p:txBody>
      </p:sp>
    </p:spTree>
    <p:extLst>
      <p:ext uri="{BB962C8B-B14F-4D97-AF65-F5344CB8AC3E}">
        <p14:creationId xmlns:p14="http://schemas.microsoft.com/office/powerpoint/2010/main" val="6003411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562A824-A121-4FBC-8DE4-C34F3C62FC25}" type="datetimeFigureOut">
              <a:rPr lang="en-US" smtClean="0"/>
              <a:t>11/19/2017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94A1A75-340C-49A1-93AA-CF2349A07F4A}" type="slidenum">
              <a:rPr lang="en-US" smtClean="0"/>
              <a:t>‹#›</a:t>
            </a:fld>
            <a:endParaRPr lang="en-US"/>
          </a:p>
        </p:txBody>
      </p:sp>
    </p:spTree>
    <p:extLst>
      <p:ext uri="{BB962C8B-B14F-4D97-AF65-F5344CB8AC3E}">
        <p14:creationId xmlns:p14="http://schemas.microsoft.com/office/powerpoint/2010/main" val="149831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6562A824-A121-4FBC-8DE4-C34F3C62FC25}"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A1A75-340C-49A1-93AA-CF2349A07F4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8562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62A824-A121-4FBC-8DE4-C34F3C62FC25}"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A1A75-340C-49A1-93AA-CF2349A07F4A}" type="slidenum">
              <a:rPr lang="en-US" smtClean="0"/>
              <a:t>‹#›</a:t>
            </a:fld>
            <a:endParaRPr lang="en-US"/>
          </a:p>
        </p:txBody>
      </p:sp>
    </p:spTree>
    <p:extLst>
      <p:ext uri="{BB962C8B-B14F-4D97-AF65-F5344CB8AC3E}">
        <p14:creationId xmlns:p14="http://schemas.microsoft.com/office/powerpoint/2010/main" val="136927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2A824-A121-4FBC-8DE4-C34F3C62FC25}"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A1A75-340C-49A1-93AA-CF2349A07F4A}" type="slidenum">
              <a:rPr lang="en-US" smtClean="0"/>
              <a:t>‹#›</a:t>
            </a:fld>
            <a:endParaRPr lang="en-US"/>
          </a:p>
        </p:txBody>
      </p:sp>
    </p:spTree>
    <p:extLst>
      <p:ext uri="{BB962C8B-B14F-4D97-AF65-F5344CB8AC3E}">
        <p14:creationId xmlns:p14="http://schemas.microsoft.com/office/powerpoint/2010/main" val="292224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2A824-A121-4FBC-8DE4-C34F3C62FC25}" type="datetimeFigureOut">
              <a:rPr lang="en-US" smtClean="0"/>
              <a:t>11/19/2017</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594A1A75-340C-49A1-93AA-CF2349A07F4A}" type="slidenum">
              <a:rPr lang="en-US" smtClean="0"/>
              <a:t>‹#›</a:t>
            </a:fld>
            <a:endParaRPr lang="en-US"/>
          </a:p>
        </p:txBody>
      </p:sp>
    </p:spTree>
    <p:extLst>
      <p:ext uri="{BB962C8B-B14F-4D97-AF65-F5344CB8AC3E}">
        <p14:creationId xmlns:p14="http://schemas.microsoft.com/office/powerpoint/2010/main" val="55334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6562A824-A121-4FBC-8DE4-C34F3C62FC25}" type="datetimeFigureOut">
              <a:rPr lang="en-US" smtClean="0"/>
              <a:t>11/19/2017</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594A1A75-340C-49A1-93AA-CF2349A07F4A}" type="slidenum">
              <a:rPr lang="en-US" smtClean="0"/>
              <a:t>‹#›</a:t>
            </a:fld>
            <a:endParaRPr lang="en-US"/>
          </a:p>
        </p:txBody>
      </p:sp>
    </p:spTree>
    <p:extLst>
      <p:ext uri="{BB962C8B-B14F-4D97-AF65-F5344CB8AC3E}">
        <p14:creationId xmlns:p14="http://schemas.microsoft.com/office/powerpoint/2010/main" val="64173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562A824-A121-4FBC-8DE4-C34F3C62FC25}" type="datetimeFigureOut">
              <a:rPr lang="en-US" smtClean="0"/>
              <a:t>11/19/2017</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94A1A75-340C-49A1-93AA-CF2349A07F4A}" type="slidenum">
              <a:rPr lang="en-US" smtClean="0"/>
              <a:t>‹#›</a:t>
            </a:fld>
            <a:endParaRPr lang="en-US"/>
          </a:p>
        </p:txBody>
      </p:sp>
    </p:spTree>
    <p:extLst>
      <p:ext uri="{BB962C8B-B14F-4D97-AF65-F5344CB8AC3E}">
        <p14:creationId xmlns:p14="http://schemas.microsoft.com/office/powerpoint/2010/main" val="365456852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jpeg"/><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A694C2-50DA-401D-9E8A-3621EBF0C7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Logos">
            <a:extLst>
              <a:ext uri="{FF2B5EF4-FFF2-40B4-BE49-F238E27FC236}">
                <a16:creationId xmlns:a16="http://schemas.microsoft.com/office/drawing/2014/main" id="{0CE1B4A1-94C4-4AE2-85A3-08E3217CB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67" y="993807"/>
            <a:ext cx="10921466" cy="259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BC8823-0018-4304-9B14-1ED4065BE493}"/>
              </a:ext>
            </a:extLst>
          </p:cNvPr>
          <p:cNvSpPr>
            <a:spLocks noGrp="1"/>
          </p:cNvSpPr>
          <p:nvPr>
            <p:ph type="ctrTitle"/>
          </p:nvPr>
        </p:nvSpPr>
        <p:spPr>
          <a:xfrm>
            <a:off x="1600200" y="4269282"/>
            <a:ext cx="8991600" cy="1264762"/>
          </a:xfrm>
        </p:spPr>
        <p:txBody>
          <a:bodyPr>
            <a:normAutofit/>
          </a:bodyPr>
          <a:lstStyle/>
          <a:p>
            <a:r>
              <a:rPr lang="en-GB" sz="2000"/>
              <a:t>changes to EU Firearms Directive and their implementation with focus on deactivation of firearms</a:t>
            </a:r>
            <a:endParaRPr lang="en-US" sz="2000"/>
          </a:p>
        </p:txBody>
      </p:sp>
      <p:sp>
        <p:nvSpPr>
          <p:cNvPr id="3" name="Subtitle 2">
            <a:extLst>
              <a:ext uri="{FF2B5EF4-FFF2-40B4-BE49-F238E27FC236}">
                <a16:creationId xmlns:a16="http://schemas.microsoft.com/office/drawing/2014/main" id="{CC751422-F6E8-46E0-933C-6A9ABB6F9484}"/>
              </a:ext>
            </a:extLst>
          </p:cNvPr>
          <p:cNvSpPr>
            <a:spLocks noGrp="1"/>
          </p:cNvSpPr>
          <p:nvPr>
            <p:ph type="subTitle" idx="1"/>
          </p:nvPr>
        </p:nvSpPr>
        <p:spPr>
          <a:xfrm>
            <a:off x="2695194" y="5688535"/>
            <a:ext cx="6801612" cy="536125"/>
          </a:xfrm>
        </p:spPr>
        <p:txBody>
          <a:bodyPr>
            <a:noAutofit/>
          </a:bodyPr>
          <a:lstStyle/>
          <a:p>
            <a:pPr>
              <a:lnSpc>
                <a:spcPct val="90000"/>
              </a:lnSpc>
            </a:pPr>
            <a:r>
              <a:rPr lang="en-US" sz="1400" dirty="0"/>
              <a:t>Alain E. Lapon</a:t>
            </a:r>
          </a:p>
          <a:p>
            <a:pPr>
              <a:lnSpc>
                <a:spcPct val="90000"/>
              </a:lnSpc>
            </a:pPr>
            <a:r>
              <a:rPr lang="en-US" sz="1400" dirty="0"/>
              <a:t>Chief Technical Advisor</a:t>
            </a:r>
          </a:p>
          <a:p>
            <a:pPr>
              <a:lnSpc>
                <a:spcPct val="90000"/>
              </a:lnSpc>
            </a:pPr>
            <a:r>
              <a:rPr lang="en-US" sz="1400" dirty="0"/>
              <a:t>Skopje 20 – 21 November 2017</a:t>
            </a:r>
          </a:p>
        </p:txBody>
      </p:sp>
    </p:spTree>
    <p:extLst>
      <p:ext uri="{BB962C8B-B14F-4D97-AF65-F5344CB8AC3E}">
        <p14:creationId xmlns:p14="http://schemas.microsoft.com/office/powerpoint/2010/main" val="267249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45BC-CCC5-40D6-B7DF-0891F31F920C}"/>
              </a:ext>
            </a:extLst>
          </p:cNvPr>
          <p:cNvSpPr>
            <a:spLocks noGrp="1"/>
          </p:cNvSpPr>
          <p:nvPr>
            <p:ph type="title"/>
          </p:nvPr>
        </p:nvSpPr>
        <p:spPr/>
        <p:txBody>
          <a:bodyPr/>
          <a:lstStyle/>
          <a:p>
            <a:r>
              <a:rPr lang="en-US" dirty="0"/>
              <a:t>NEW DEFINITIONS CTD</a:t>
            </a:r>
          </a:p>
        </p:txBody>
      </p:sp>
      <p:sp>
        <p:nvSpPr>
          <p:cNvPr id="3" name="Content Placeholder 2">
            <a:extLst>
              <a:ext uri="{FF2B5EF4-FFF2-40B4-BE49-F238E27FC236}">
                <a16:creationId xmlns:a16="http://schemas.microsoft.com/office/drawing/2014/main" id="{FB49415B-0483-4962-B0AC-5C4257AA6FEB}"/>
              </a:ext>
            </a:extLst>
          </p:cNvPr>
          <p:cNvSpPr>
            <a:spLocks noGrp="1"/>
          </p:cNvSpPr>
          <p:nvPr>
            <p:ph idx="1"/>
          </p:nvPr>
        </p:nvSpPr>
        <p:spPr/>
        <p:txBody>
          <a:bodyPr/>
          <a:lstStyle/>
          <a:p>
            <a:r>
              <a:rPr lang="en-US" dirty="0"/>
              <a:t>Salute and acoustic weapons:  B, C and D</a:t>
            </a:r>
          </a:p>
          <a:p>
            <a:pPr marL="0" indent="0">
              <a:buNone/>
            </a:pPr>
            <a:endParaRPr lang="en-US" dirty="0"/>
          </a:p>
        </p:txBody>
      </p:sp>
      <p:sp>
        <p:nvSpPr>
          <p:cNvPr id="4" name="Rectangle: Rounded Corners 3">
            <a:extLst>
              <a:ext uri="{FF2B5EF4-FFF2-40B4-BE49-F238E27FC236}">
                <a16:creationId xmlns:a16="http://schemas.microsoft.com/office/drawing/2014/main" id="{BBD7D3EE-D3F2-494C-B73B-67D4206AF871}"/>
              </a:ext>
            </a:extLst>
          </p:cNvPr>
          <p:cNvSpPr/>
          <p:nvPr/>
        </p:nvSpPr>
        <p:spPr>
          <a:xfrm>
            <a:off x="2488557" y="3362446"/>
            <a:ext cx="1794076" cy="211237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a:t>
            </a:r>
          </a:p>
        </p:txBody>
      </p:sp>
      <p:sp>
        <p:nvSpPr>
          <p:cNvPr id="5" name="Rectangle: Rounded Corners 4">
            <a:extLst>
              <a:ext uri="{FF2B5EF4-FFF2-40B4-BE49-F238E27FC236}">
                <a16:creationId xmlns:a16="http://schemas.microsoft.com/office/drawing/2014/main" id="{50F4D81A-9C9A-4B27-992D-F64937F3B3D4}"/>
              </a:ext>
            </a:extLst>
          </p:cNvPr>
          <p:cNvSpPr/>
          <p:nvPr/>
        </p:nvSpPr>
        <p:spPr>
          <a:xfrm>
            <a:off x="5285772" y="3300714"/>
            <a:ext cx="1794076" cy="211237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B</a:t>
            </a:r>
          </a:p>
        </p:txBody>
      </p:sp>
      <p:sp>
        <p:nvSpPr>
          <p:cNvPr id="6" name="Rectangle: Rounded Corners 5">
            <a:extLst>
              <a:ext uri="{FF2B5EF4-FFF2-40B4-BE49-F238E27FC236}">
                <a16:creationId xmlns:a16="http://schemas.microsoft.com/office/drawing/2014/main" id="{2B53B235-0DC5-40D6-935E-63CC8921A6BF}"/>
              </a:ext>
            </a:extLst>
          </p:cNvPr>
          <p:cNvSpPr/>
          <p:nvPr/>
        </p:nvSpPr>
        <p:spPr>
          <a:xfrm>
            <a:off x="8166788" y="3300713"/>
            <a:ext cx="1794076" cy="211237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C</a:t>
            </a:r>
          </a:p>
        </p:txBody>
      </p:sp>
    </p:spTree>
    <p:extLst>
      <p:ext uri="{BB962C8B-B14F-4D97-AF65-F5344CB8AC3E}">
        <p14:creationId xmlns:p14="http://schemas.microsoft.com/office/powerpoint/2010/main" val="331165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FA2B40-DD0F-4EFC-A397-7A23F8B16496}"/>
              </a:ext>
            </a:extLst>
          </p:cNvPr>
          <p:cNvPicPr>
            <a:picLocks noChangeAspect="1"/>
          </p:cNvPicPr>
          <p:nvPr/>
        </p:nvPicPr>
        <p:blipFill rotWithShape="1">
          <a:blip r:embed="rId2">
            <a:duotone>
              <a:schemeClr val="accent2">
                <a:shade val="45000"/>
                <a:satMod val="135000"/>
              </a:schemeClr>
              <a:prstClr val="white"/>
            </a:duotone>
            <a:alphaModFix amt="25000"/>
            <a:extLst>
              <a:ext uri="{28A0092B-C50C-407E-A947-70E740481C1C}">
                <a14:useLocalDpi xmlns:a14="http://schemas.microsoft.com/office/drawing/2010/main" val="0"/>
              </a:ext>
            </a:extLst>
          </a:blip>
          <a:srcRect t="18748" b="6252"/>
          <a:stretch/>
        </p:blipFill>
        <p:spPr>
          <a:xfrm>
            <a:off x="20" y="10"/>
            <a:ext cx="12191980" cy="6857990"/>
          </a:xfrm>
          <a:prstGeom prst="rect">
            <a:avLst/>
          </a:prstGeom>
        </p:spPr>
      </p:pic>
      <p:sp>
        <p:nvSpPr>
          <p:cNvPr id="2" name="Title 1">
            <a:extLst>
              <a:ext uri="{FF2B5EF4-FFF2-40B4-BE49-F238E27FC236}">
                <a16:creationId xmlns:a16="http://schemas.microsoft.com/office/drawing/2014/main" id="{AE7545BC-CCC5-40D6-B7DF-0891F31F920C}"/>
              </a:ext>
            </a:extLst>
          </p:cNvPr>
          <p:cNvSpPr>
            <a:spLocks noGrp="1"/>
          </p:cNvSpPr>
          <p:nvPr>
            <p:ph type="title"/>
          </p:nvPr>
        </p:nvSpPr>
        <p:spPr>
          <a:xfrm>
            <a:off x="2231136" y="964692"/>
            <a:ext cx="7729728" cy="1188720"/>
          </a:xfrm>
          <a:solidFill>
            <a:schemeClr val="accent2">
              <a:lumMod val="75000"/>
              <a:alpha val="45000"/>
            </a:schemeClr>
          </a:solidFill>
        </p:spPr>
        <p:txBody>
          <a:bodyPr>
            <a:normAutofit/>
          </a:bodyPr>
          <a:lstStyle/>
          <a:p>
            <a:r>
              <a:rPr lang="en-US"/>
              <a:t>UNIQUE MARKING</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799686150"/>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514588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020D14-64EF-407B-B9A3-507F028DC3FA}"/>
              </a:ext>
            </a:extLst>
          </p:cNvPr>
          <p:cNvPicPr>
            <a:picLocks noChangeAspect="1"/>
          </p:cNvPicPr>
          <p:nvPr/>
        </p:nvPicPr>
        <p:blipFill rotWithShape="1">
          <a:blip r:embed="rId2">
            <a:duotone>
              <a:schemeClr val="accent2">
                <a:shade val="45000"/>
                <a:satMod val="135000"/>
              </a:schemeClr>
              <a:prstClr val="white"/>
            </a:duotone>
            <a:alphaModFix amt="25000"/>
            <a:extLst>
              <a:ext uri="{28A0092B-C50C-407E-A947-70E740481C1C}">
                <a14:useLocalDpi xmlns:a14="http://schemas.microsoft.com/office/drawing/2010/main" val="0"/>
              </a:ext>
            </a:extLst>
          </a:blip>
          <a:srcRect t="15130" b="28620"/>
          <a:stretch/>
        </p:blipFill>
        <p:spPr>
          <a:xfrm>
            <a:off x="20" y="10"/>
            <a:ext cx="12191980" cy="6857990"/>
          </a:xfrm>
          <a:prstGeom prst="rect">
            <a:avLst/>
          </a:prstGeom>
        </p:spPr>
      </p:pic>
      <p:sp>
        <p:nvSpPr>
          <p:cNvPr id="2" name="Title 1">
            <a:extLst>
              <a:ext uri="{FF2B5EF4-FFF2-40B4-BE49-F238E27FC236}">
                <a16:creationId xmlns:a16="http://schemas.microsoft.com/office/drawing/2014/main" id="{DB323313-6783-45A7-AB3C-EB2D9E2D4485}"/>
              </a:ext>
            </a:extLst>
          </p:cNvPr>
          <p:cNvSpPr>
            <a:spLocks noGrp="1"/>
          </p:cNvSpPr>
          <p:nvPr>
            <p:ph type="title"/>
          </p:nvPr>
        </p:nvSpPr>
        <p:spPr>
          <a:xfrm>
            <a:off x="2231136" y="964692"/>
            <a:ext cx="7729728" cy="1188720"/>
          </a:xfrm>
          <a:solidFill>
            <a:schemeClr val="accent2">
              <a:lumMod val="75000"/>
              <a:alpha val="45000"/>
            </a:schemeClr>
          </a:solidFill>
        </p:spPr>
        <p:txBody>
          <a:bodyPr>
            <a:normAutofit/>
          </a:bodyPr>
          <a:lstStyle/>
          <a:p>
            <a:r>
              <a:rPr lang="en-US"/>
              <a:t>Marking essential components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720959884"/>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16129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990D2B-AA68-4F21-B612-CAE66BE3BA1B}"/>
              </a:ext>
            </a:extLst>
          </p:cNvPr>
          <p:cNvPicPr>
            <a:picLocks noChangeAspect="1"/>
          </p:cNvPicPr>
          <p:nvPr/>
        </p:nvPicPr>
        <p:blipFill rotWithShape="1">
          <a:blip r:embed="rId2">
            <a:duotone>
              <a:schemeClr val="accent2">
                <a:shade val="45000"/>
                <a:satMod val="135000"/>
              </a:schemeClr>
              <a:prstClr val="white"/>
            </a:duotone>
            <a:alphaModFix amt="25000"/>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BD219D40-2D49-4098-A0EF-523FEFD75F85}"/>
              </a:ext>
            </a:extLst>
          </p:cNvPr>
          <p:cNvSpPr>
            <a:spLocks noGrp="1"/>
          </p:cNvSpPr>
          <p:nvPr>
            <p:ph type="title"/>
          </p:nvPr>
        </p:nvSpPr>
        <p:spPr>
          <a:xfrm>
            <a:off x="2231136" y="964692"/>
            <a:ext cx="7729728" cy="1188720"/>
          </a:xfrm>
          <a:solidFill>
            <a:schemeClr val="accent2">
              <a:lumMod val="75000"/>
              <a:alpha val="45000"/>
            </a:schemeClr>
          </a:solidFill>
        </p:spPr>
        <p:txBody>
          <a:bodyPr>
            <a:normAutofit/>
          </a:bodyPr>
          <a:lstStyle/>
          <a:p>
            <a:r>
              <a:rPr lang="en-US"/>
              <a:t>Registration software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01727608"/>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578879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F4F6ED1-0A91-4619-B649-9AFB59E9DE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32D3BE3-E64C-464A-947C-6F33FA49D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61" y="951937"/>
            <a:ext cx="3430863" cy="2573147"/>
          </a:xfrm>
          <a:prstGeom prst="rect">
            <a:avLst/>
          </a:prstGeom>
        </p:spPr>
      </p:pic>
      <p:pic>
        <p:nvPicPr>
          <p:cNvPr id="8" name="Picture 7">
            <a:extLst>
              <a:ext uri="{FF2B5EF4-FFF2-40B4-BE49-F238E27FC236}">
                <a16:creationId xmlns:a16="http://schemas.microsoft.com/office/drawing/2014/main" id="{1EA4F874-622E-467A-A871-CEFE61B3E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507" y="639079"/>
            <a:ext cx="3429000" cy="3198865"/>
          </a:xfrm>
          <a:prstGeom prst="rect">
            <a:avLst/>
          </a:prstGeom>
        </p:spPr>
      </p:pic>
      <p:pic>
        <p:nvPicPr>
          <p:cNvPr id="11" name="Picture 10">
            <a:extLst>
              <a:ext uri="{FF2B5EF4-FFF2-40B4-BE49-F238E27FC236}">
                <a16:creationId xmlns:a16="http://schemas.microsoft.com/office/drawing/2014/main" id="{304E0310-67D8-44F9-A38D-4F51917F0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861" y="587857"/>
            <a:ext cx="3301307" cy="3301307"/>
          </a:xfrm>
          <a:prstGeom prst="rect">
            <a:avLst/>
          </a:prstGeom>
        </p:spPr>
      </p:pic>
      <p:sp>
        <p:nvSpPr>
          <p:cNvPr id="2" name="Title 1">
            <a:extLst>
              <a:ext uri="{FF2B5EF4-FFF2-40B4-BE49-F238E27FC236}">
                <a16:creationId xmlns:a16="http://schemas.microsoft.com/office/drawing/2014/main" id="{AE7545BC-CCC5-40D6-B7DF-0891F31F920C}"/>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solidFill>
                  <a:srgbClr val="262626"/>
                </a:solidFill>
              </a:rPr>
              <a:t>TRACING</a:t>
            </a:r>
          </a:p>
        </p:txBody>
      </p:sp>
    </p:spTree>
    <p:extLst>
      <p:ext uri="{BB962C8B-B14F-4D97-AF65-F5344CB8AC3E}">
        <p14:creationId xmlns:p14="http://schemas.microsoft.com/office/powerpoint/2010/main" val="292111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C1494F-644D-4509-90F9-E8A1F26AA5C6}"/>
              </a:ext>
            </a:extLst>
          </p:cNvPr>
          <p:cNvPicPr>
            <a:picLocks noChangeAspect="1"/>
          </p:cNvPicPr>
          <p:nvPr/>
        </p:nvPicPr>
        <p:blipFill rotWithShape="1">
          <a:blip r:embed="rId2">
            <a:duotone>
              <a:schemeClr val="accent2">
                <a:shade val="45000"/>
                <a:satMod val="135000"/>
              </a:schemeClr>
              <a:prstClr val="white"/>
            </a:duotone>
            <a:alphaModFix amt="25000"/>
            <a:extLst>
              <a:ext uri="{28A0092B-C50C-407E-A947-70E740481C1C}">
                <a14:useLocalDpi xmlns:a14="http://schemas.microsoft.com/office/drawing/2010/main" val="0"/>
              </a:ext>
            </a:extLst>
          </a:blip>
          <a:srcRect b="10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BA2DDCA1-69A9-490D-938E-FC080317A192}"/>
              </a:ext>
            </a:extLst>
          </p:cNvPr>
          <p:cNvSpPr>
            <a:spLocks noGrp="1"/>
          </p:cNvSpPr>
          <p:nvPr>
            <p:ph type="title"/>
          </p:nvPr>
        </p:nvSpPr>
        <p:spPr>
          <a:xfrm>
            <a:off x="2231136" y="964692"/>
            <a:ext cx="7729728" cy="1188720"/>
          </a:xfrm>
          <a:solidFill>
            <a:schemeClr val="accent2">
              <a:lumMod val="75000"/>
              <a:alpha val="45000"/>
            </a:schemeClr>
          </a:solidFill>
        </p:spPr>
        <p:txBody>
          <a:bodyPr>
            <a:normAutofit/>
          </a:bodyPr>
          <a:lstStyle/>
          <a:p>
            <a:r>
              <a:rPr lang="en-US"/>
              <a:t>Monitoring and evaluation authorisations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32408223"/>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98698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5FEEF9-8B19-4F50-87BA-5BEF3A6172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1D7AAB-8CFF-4F30-85A8-5F4F452B1C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68C431-D044-450C-B0E4-D443BD2EE0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CA47DB5-73D3-42B3-8406-19CCEBF17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062" y="1208636"/>
            <a:ext cx="2880360" cy="1901037"/>
          </a:xfrm>
          <a:prstGeom prst="rect">
            <a:avLst/>
          </a:prstGeom>
        </p:spPr>
      </p:pic>
      <p:pic>
        <p:nvPicPr>
          <p:cNvPr id="5" name="Picture 4">
            <a:extLst>
              <a:ext uri="{FF2B5EF4-FFF2-40B4-BE49-F238E27FC236}">
                <a16:creationId xmlns:a16="http://schemas.microsoft.com/office/drawing/2014/main" id="{54445FC3-C9C6-43FF-A269-9E6F4ABEB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040" y="3557170"/>
            <a:ext cx="1783661" cy="1337745"/>
          </a:xfrm>
          <a:prstGeom prst="rect">
            <a:avLst/>
          </a:prstGeom>
        </p:spPr>
      </p:pic>
      <p:sp>
        <p:nvSpPr>
          <p:cNvPr id="18" name="Rectangle 17">
            <a:extLst>
              <a:ext uri="{FF2B5EF4-FFF2-40B4-BE49-F238E27FC236}">
                <a16:creationId xmlns:a16="http://schemas.microsoft.com/office/drawing/2014/main" id="{2B03FB40-B0D9-49C9-9B0B-5209ED9C3C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E392E42-8A30-4CF8-BF8C-CB1A22B244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7573" y="4157447"/>
            <a:ext cx="3206709" cy="2378820"/>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D365D-5D27-4DC4-8E37-03A4DC3BFCCC}"/>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a:solidFill>
                  <a:srgbClr val="262626"/>
                </a:solidFill>
              </a:rPr>
              <a:t>LOADING DEVICES</a:t>
            </a:r>
          </a:p>
        </p:txBody>
      </p:sp>
      <p:sp>
        <p:nvSpPr>
          <p:cNvPr id="3" name="Content Placeholder 2">
            <a:extLst>
              <a:ext uri="{FF2B5EF4-FFF2-40B4-BE49-F238E27FC236}">
                <a16:creationId xmlns:a16="http://schemas.microsoft.com/office/drawing/2014/main" id="{77717EA3-DABF-4354-9E94-2C763FCEB8C4}"/>
              </a:ext>
            </a:extLst>
          </p:cNvPr>
          <p:cNvSpPr>
            <a:spLocks noGrp="1"/>
          </p:cNvSpPr>
          <p:nvPr>
            <p:ph idx="1"/>
          </p:nvPr>
        </p:nvSpPr>
        <p:spPr>
          <a:xfrm>
            <a:off x="804672" y="2858703"/>
            <a:ext cx="4475892" cy="3042547"/>
          </a:xfrm>
        </p:spPr>
        <p:txBody>
          <a:bodyPr>
            <a:normAutofit/>
          </a:bodyPr>
          <a:lstStyle/>
          <a:p>
            <a:r>
              <a:rPr lang="en-US">
                <a:solidFill>
                  <a:srgbClr val="FFFFFF"/>
                </a:solidFill>
              </a:rPr>
              <a:t>Repeating and semi automatic center fire firearms</a:t>
            </a:r>
          </a:p>
          <a:p>
            <a:endParaRPr lang="en-US">
              <a:solidFill>
                <a:srgbClr val="FFFFFF"/>
              </a:solidFill>
            </a:endParaRPr>
          </a:p>
        </p:txBody>
      </p:sp>
      <p:sp>
        <p:nvSpPr>
          <p:cNvPr id="8" name="Rectangle: Rounded Corners 7">
            <a:extLst>
              <a:ext uri="{FF2B5EF4-FFF2-40B4-BE49-F238E27FC236}">
                <a16:creationId xmlns:a16="http://schemas.microsoft.com/office/drawing/2014/main" id="{12CC586C-8A38-432F-AA31-5CA36149D979}"/>
              </a:ext>
            </a:extLst>
          </p:cNvPr>
          <p:cNvSpPr/>
          <p:nvPr/>
        </p:nvSpPr>
        <p:spPr>
          <a:xfrm>
            <a:off x="9921040" y="908424"/>
            <a:ext cx="1643431" cy="920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than 10 rounds</a:t>
            </a:r>
          </a:p>
        </p:txBody>
      </p:sp>
      <p:sp>
        <p:nvSpPr>
          <p:cNvPr id="15" name="Rectangle: Rounded Corners 14">
            <a:extLst>
              <a:ext uri="{FF2B5EF4-FFF2-40B4-BE49-F238E27FC236}">
                <a16:creationId xmlns:a16="http://schemas.microsoft.com/office/drawing/2014/main" id="{9F70B4A7-35C1-4E92-B12B-58D247DD07E8}"/>
              </a:ext>
            </a:extLst>
          </p:cNvPr>
          <p:cNvSpPr/>
          <p:nvPr/>
        </p:nvSpPr>
        <p:spPr>
          <a:xfrm>
            <a:off x="7178526" y="4660550"/>
            <a:ext cx="1643431" cy="920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than 20 rounds</a:t>
            </a:r>
          </a:p>
        </p:txBody>
      </p:sp>
      <p:pic>
        <p:nvPicPr>
          <p:cNvPr id="13" name="Picture 12">
            <a:extLst>
              <a:ext uri="{FF2B5EF4-FFF2-40B4-BE49-F238E27FC236}">
                <a16:creationId xmlns:a16="http://schemas.microsoft.com/office/drawing/2014/main" id="{7AE6C022-672E-439B-9241-3F7121D68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93" y="3505298"/>
            <a:ext cx="2924605" cy="2924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39204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F4E7F4-834B-4265-A8FC-4C5D20BE2276}"/>
              </a:ext>
            </a:extLst>
          </p:cNvPr>
          <p:cNvPicPr>
            <a:picLocks noChangeAspect="1"/>
          </p:cNvPicPr>
          <p:nvPr/>
        </p:nvPicPr>
        <p:blipFill rotWithShape="1">
          <a:blip r:embed="rId2">
            <a:extLst>
              <a:ext uri="{28A0092B-C50C-407E-A947-70E740481C1C}">
                <a14:useLocalDpi xmlns:a14="http://schemas.microsoft.com/office/drawing/2010/main" val="0"/>
              </a:ext>
            </a:extLst>
          </a:blip>
          <a:srcRect l="3119" r="23515" b="-1"/>
          <a:stretch/>
        </p:blipFill>
        <p:spPr>
          <a:xfrm>
            <a:off x="4654296" y="10"/>
            <a:ext cx="7537703" cy="6857990"/>
          </a:xfrm>
          <a:prstGeom prst="rect">
            <a:avLst/>
          </a:prstGeom>
        </p:spPr>
      </p:pic>
      <p:sp>
        <p:nvSpPr>
          <p:cNvPr id="2" name="Title 1">
            <a:extLst>
              <a:ext uri="{FF2B5EF4-FFF2-40B4-BE49-F238E27FC236}">
                <a16:creationId xmlns:a16="http://schemas.microsoft.com/office/drawing/2014/main" id="{B35C1763-64B2-460F-AA24-FA4F351DDFEA}"/>
              </a:ext>
            </a:extLst>
          </p:cNvPr>
          <p:cNvSpPr>
            <a:spLocks noGrp="1"/>
          </p:cNvSpPr>
          <p:nvPr>
            <p:ph type="title"/>
          </p:nvPr>
        </p:nvSpPr>
        <p:spPr>
          <a:xfrm>
            <a:off x="804672" y="2404872"/>
            <a:ext cx="3044950" cy="1645920"/>
          </a:xfrm>
        </p:spPr>
        <p:txBody>
          <a:bodyPr vert="horz" lIns="274320" tIns="182880" rIns="274320" bIns="182880" rtlCol="0" anchor="ctr" anchorCtr="1">
            <a:normAutofit/>
          </a:bodyPr>
          <a:lstStyle/>
          <a:p>
            <a:r>
              <a:rPr lang="en-US">
                <a:solidFill>
                  <a:srgbClr val="262626"/>
                </a:solidFill>
              </a:rPr>
              <a:t>WEAPON STORAGE</a:t>
            </a:r>
          </a:p>
        </p:txBody>
      </p:sp>
      <p:sp>
        <p:nvSpPr>
          <p:cNvPr id="3" name="Content Placeholder 2">
            <a:extLst>
              <a:ext uri="{FF2B5EF4-FFF2-40B4-BE49-F238E27FC236}">
                <a16:creationId xmlns:a16="http://schemas.microsoft.com/office/drawing/2014/main" id="{CFD2868A-069E-40F7-9F85-8A1F1368B737}"/>
              </a:ext>
            </a:extLst>
          </p:cNvPr>
          <p:cNvSpPr>
            <a:spLocks noGrp="1"/>
          </p:cNvSpPr>
          <p:nvPr>
            <p:ph idx="1"/>
          </p:nvPr>
        </p:nvSpPr>
        <p:spPr>
          <a:xfrm>
            <a:off x="1121822" y="4352544"/>
            <a:ext cx="2410650" cy="1239894"/>
          </a:xfrm>
        </p:spPr>
        <p:txBody>
          <a:bodyPr vert="horz" lIns="91440" tIns="45720" rIns="91440" bIns="45720" rtlCol="0">
            <a:normAutofit/>
          </a:bodyPr>
          <a:lstStyle/>
          <a:p>
            <a:pPr marL="0" indent="0" algn="ctr">
              <a:buNone/>
            </a:pPr>
            <a:r>
              <a:rPr lang="en-US" sz="1700">
                <a:solidFill>
                  <a:schemeClr val="tx1">
                    <a:lumMod val="75000"/>
                    <a:lumOff val="25000"/>
                  </a:schemeClr>
                </a:solidFill>
              </a:rPr>
              <a:t>Level of scrutiny for proper storage arrangements depends on number and category</a:t>
            </a:r>
          </a:p>
        </p:txBody>
      </p:sp>
    </p:spTree>
    <p:extLst>
      <p:ext uri="{BB962C8B-B14F-4D97-AF65-F5344CB8AC3E}">
        <p14:creationId xmlns:p14="http://schemas.microsoft.com/office/powerpoint/2010/main" val="719409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6AC89B-FC31-4359-8180-FE1BCC4967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4A5970C-32AD-45E3-B88B-C683E4C1C5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D4AC36-0C66-4C00-A4FE-4D7A1CD61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789" y="2243371"/>
            <a:ext cx="4782312" cy="2379200"/>
          </a:xfrm>
          <a:prstGeom prst="rect">
            <a:avLst/>
          </a:prstGeom>
        </p:spPr>
      </p:pic>
      <p:sp>
        <p:nvSpPr>
          <p:cNvPr id="2" name="Title 1">
            <a:extLst>
              <a:ext uri="{FF2B5EF4-FFF2-40B4-BE49-F238E27FC236}">
                <a16:creationId xmlns:a16="http://schemas.microsoft.com/office/drawing/2014/main" id="{AE7545BC-CCC5-40D6-B7DF-0891F31F920C}"/>
              </a:ext>
            </a:extLst>
          </p:cNvPr>
          <p:cNvSpPr>
            <a:spLocks noGrp="1"/>
          </p:cNvSpPr>
          <p:nvPr>
            <p:ph type="title"/>
          </p:nvPr>
        </p:nvSpPr>
        <p:spPr>
          <a:xfrm>
            <a:off x="804672" y="964692"/>
            <a:ext cx="4476806" cy="1188720"/>
          </a:xfrm>
        </p:spPr>
        <p:txBody>
          <a:bodyPr>
            <a:normAutofit/>
          </a:bodyPr>
          <a:lstStyle/>
          <a:p>
            <a:r>
              <a:rPr lang="en-US" dirty="0"/>
              <a:t>Distance Contract</a:t>
            </a:r>
          </a:p>
        </p:txBody>
      </p:sp>
      <p:sp>
        <p:nvSpPr>
          <p:cNvPr id="3" name="Content Placeholder 2">
            <a:extLst>
              <a:ext uri="{FF2B5EF4-FFF2-40B4-BE49-F238E27FC236}">
                <a16:creationId xmlns:a16="http://schemas.microsoft.com/office/drawing/2014/main" id="{FB49415B-0483-4962-B0AC-5C4257AA6FEB}"/>
              </a:ext>
            </a:extLst>
          </p:cNvPr>
          <p:cNvSpPr>
            <a:spLocks noGrp="1"/>
          </p:cNvSpPr>
          <p:nvPr>
            <p:ph idx="1"/>
          </p:nvPr>
        </p:nvSpPr>
        <p:spPr>
          <a:xfrm>
            <a:off x="803244" y="2638044"/>
            <a:ext cx="4492932" cy="3263206"/>
          </a:xfrm>
        </p:spPr>
        <p:txBody>
          <a:bodyPr>
            <a:normAutofit/>
          </a:bodyPr>
          <a:lstStyle/>
          <a:p>
            <a:r>
              <a:rPr lang="en-US" dirty="0"/>
              <a:t> ‘distance contract’ means any contract concluded between the trader and the consumer under an </a:t>
            </a:r>
            <a:r>
              <a:rPr lang="en-US" dirty="0" err="1"/>
              <a:t>organised</a:t>
            </a:r>
            <a:r>
              <a:rPr lang="en-US" dirty="0"/>
              <a:t> distance sales or service-provision scheme without the simultaneous physical presence of the trader and the consumer, with the exclusive use of one or more means of distance communication up to and including the time at which the contract is concluded; </a:t>
            </a:r>
          </a:p>
          <a:p>
            <a:pPr marL="0" indent="0">
              <a:buNone/>
            </a:pPr>
            <a:endParaRPr lang="en-US" dirty="0"/>
          </a:p>
        </p:txBody>
      </p:sp>
    </p:spTree>
    <p:extLst>
      <p:ext uri="{BB962C8B-B14F-4D97-AF65-F5344CB8AC3E}">
        <p14:creationId xmlns:p14="http://schemas.microsoft.com/office/powerpoint/2010/main" val="1195460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00AA6D-78BA-4D6C-86F9-7AA78C000C37}"/>
              </a:ext>
            </a:extLst>
          </p:cNvPr>
          <p:cNvPicPr>
            <a:picLocks noChangeAspect="1"/>
          </p:cNvPicPr>
          <p:nvPr/>
        </p:nvPicPr>
        <p:blipFill rotWithShape="1">
          <a:blip r:embed="rId2">
            <a:duotone>
              <a:schemeClr val="accent2">
                <a:shade val="45000"/>
                <a:satMod val="135000"/>
              </a:schemeClr>
              <a:prstClr val="white"/>
            </a:duotone>
            <a:alphaModFix amt="25000"/>
            <a:extLst>
              <a:ext uri="{28A0092B-C50C-407E-A947-70E740481C1C}">
                <a14:useLocalDpi xmlns:a14="http://schemas.microsoft.com/office/drawing/2010/main" val="0"/>
              </a:ext>
            </a:extLst>
          </a:blip>
          <a:srcRect t="18516" b="15113"/>
          <a:stretch/>
        </p:blipFill>
        <p:spPr>
          <a:xfrm>
            <a:off x="20" y="10"/>
            <a:ext cx="12191980" cy="6857990"/>
          </a:xfrm>
          <a:prstGeom prst="rect">
            <a:avLst/>
          </a:prstGeom>
        </p:spPr>
      </p:pic>
      <p:sp>
        <p:nvSpPr>
          <p:cNvPr id="2" name="Title 1">
            <a:extLst>
              <a:ext uri="{FF2B5EF4-FFF2-40B4-BE49-F238E27FC236}">
                <a16:creationId xmlns:a16="http://schemas.microsoft.com/office/drawing/2014/main" id="{B8B02167-6D51-4B45-A67F-ECAC9F304A3C}"/>
              </a:ext>
            </a:extLst>
          </p:cNvPr>
          <p:cNvSpPr>
            <a:spLocks noGrp="1"/>
          </p:cNvSpPr>
          <p:nvPr>
            <p:ph type="title"/>
          </p:nvPr>
        </p:nvSpPr>
        <p:spPr>
          <a:xfrm>
            <a:off x="2231136" y="964692"/>
            <a:ext cx="7729728" cy="1188720"/>
          </a:xfrm>
          <a:solidFill>
            <a:schemeClr val="accent2">
              <a:lumMod val="75000"/>
              <a:alpha val="45000"/>
            </a:schemeClr>
          </a:solidFill>
        </p:spPr>
        <p:txBody>
          <a:bodyPr>
            <a:normAutofit/>
          </a:bodyPr>
          <a:lstStyle/>
          <a:p>
            <a:r>
              <a:rPr lang="en-US"/>
              <a:t>Article 10 : category A prohibited</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264843251"/>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54092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normAutofit/>
          </a:bodyPr>
          <a:lstStyle/>
          <a:p>
            <a:r>
              <a:rPr lang="en-US" dirty="0"/>
              <a:t>NEW EU LEGAL FRAMEWORK</a:t>
            </a:r>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5F149F3D-5383-4AB0-B31B-4DFA37FA4D58}"/>
              </a:ext>
            </a:extLst>
          </p:cNvPr>
          <p:cNvSpPr>
            <a:spLocks noGrp="1"/>
          </p:cNvSpPr>
          <p:nvPr>
            <p:ph type="body" sz="half" idx="2"/>
          </p:nvPr>
        </p:nvSpPr>
        <p:spPr>
          <a:xfrm>
            <a:off x="1115568" y="3549918"/>
            <a:ext cx="3794760" cy="2194036"/>
          </a:xfrm>
        </p:spPr>
        <p:txBody>
          <a:bodyPr/>
          <a:lstStyle/>
          <a:p>
            <a:endParaRPr lang="en-US" dirty="0"/>
          </a:p>
        </p:txBody>
      </p:sp>
      <p:sp>
        <p:nvSpPr>
          <p:cNvPr id="3" name="Rectangle 2">
            <a:extLst>
              <a:ext uri="{FF2B5EF4-FFF2-40B4-BE49-F238E27FC236}">
                <a16:creationId xmlns:a16="http://schemas.microsoft.com/office/drawing/2014/main" id="{3EB0C4EF-1E6A-4112-9382-32EAF52C4617}"/>
              </a:ext>
            </a:extLst>
          </p:cNvPr>
          <p:cNvSpPr/>
          <p:nvPr/>
        </p:nvSpPr>
        <p:spPr>
          <a:xfrm>
            <a:off x="6577106" y="1235809"/>
            <a:ext cx="2390588" cy="3478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Deactivation Implementing regulation 2015/2403</a:t>
            </a:r>
          </a:p>
          <a:p>
            <a:pPr algn="ctr"/>
            <a:endParaRPr lang="en-US" dirty="0"/>
          </a:p>
          <a:p>
            <a:pPr algn="ctr"/>
            <a:r>
              <a:rPr lang="en-US" dirty="0"/>
              <a:t>Applicable 08 April 2016</a:t>
            </a:r>
          </a:p>
        </p:txBody>
      </p:sp>
      <p:sp>
        <p:nvSpPr>
          <p:cNvPr id="8" name="Rectangle 7">
            <a:extLst>
              <a:ext uri="{FF2B5EF4-FFF2-40B4-BE49-F238E27FC236}">
                <a16:creationId xmlns:a16="http://schemas.microsoft.com/office/drawing/2014/main" id="{F4529408-0497-4BAF-8A6A-79644026CFE8}"/>
              </a:ext>
            </a:extLst>
          </p:cNvPr>
          <p:cNvSpPr/>
          <p:nvPr/>
        </p:nvSpPr>
        <p:spPr>
          <a:xfrm>
            <a:off x="9219027" y="1235809"/>
            <a:ext cx="2390588" cy="3478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Amended Firearms Directive 2017/853</a:t>
            </a:r>
          </a:p>
          <a:p>
            <a:pPr algn="ctr"/>
            <a:endParaRPr lang="en-US" dirty="0"/>
          </a:p>
          <a:p>
            <a:pPr algn="ctr"/>
            <a:r>
              <a:rPr lang="en-US" dirty="0"/>
              <a:t>17 May 2017</a:t>
            </a:r>
          </a:p>
          <a:p>
            <a:pPr algn="ctr"/>
            <a:endParaRPr lang="en-US" dirty="0"/>
          </a:p>
          <a:p>
            <a:pPr algn="ctr"/>
            <a:r>
              <a:rPr lang="en-US" dirty="0"/>
              <a:t>Compliance : </a:t>
            </a:r>
          </a:p>
          <a:p>
            <a:pPr algn="ctr"/>
            <a:r>
              <a:rPr lang="en-US" dirty="0"/>
              <a:t>14 September 2018</a:t>
            </a:r>
          </a:p>
        </p:txBody>
      </p:sp>
      <p:sp>
        <p:nvSpPr>
          <p:cNvPr id="4" name="Right Brace 3">
            <a:extLst>
              <a:ext uri="{FF2B5EF4-FFF2-40B4-BE49-F238E27FC236}">
                <a16:creationId xmlns:a16="http://schemas.microsoft.com/office/drawing/2014/main" id="{0B9A1E5B-DBE8-462C-B452-0EB3B8460517}"/>
              </a:ext>
            </a:extLst>
          </p:cNvPr>
          <p:cNvSpPr/>
          <p:nvPr/>
        </p:nvSpPr>
        <p:spPr>
          <a:xfrm rot="16200000">
            <a:off x="8869101" y="-483240"/>
            <a:ext cx="552691" cy="253774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Arrow: Curved Up 11">
            <a:extLst>
              <a:ext uri="{FF2B5EF4-FFF2-40B4-BE49-F238E27FC236}">
                <a16:creationId xmlns:a16="http://schemas.microsoft.com/office/drawing/2014/main" id="{87A5EC71-3625-407D-ABCD-101E0B69D850}"/>
              </a:ext>
            </a:extLst>
          </p:cNvPr>
          <p:cNvSpPr/>
          <p:nvPr/>
        </p:nvSpPr>
        <p:spPr>
          <a:xfrm flipH="1">
            <a:off x="7760825" y="4844005"/>
            <a:ext cx="2754775" cy="13773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69621575-2C4C-414D-9204-6900D2EBD648}"/>
              </a:ext>
            </a:extLst>
          </p:cNvPr>
          <p:cNvSpPr txBox="1"/>
          <p:nvPr/>
        </p:nvSpPr>
        <p:spPr>
          <a:xfrm>
            <a:off x="8605777" y="5532698"/>
            <a:ext cx="1487347" cy="369332"/>
          </a:xfrm>
          <a:prstGeom prst="rect">
            <a:avLst/>
          </a:prstGeom>
          <a:noFill/>
        </p:spPr>
        <p:txBody>
          <a:bodyPr wrap="square" rtlCol="0">
            <a:spAutoFit/>
          </a:bodyPr>
          <a:lstStyle/>
          <a:p>
            <a:r>
              <a:rPr lang="en-US" dirty="0"/>
              <a:t>Article 10 b</a:t>
            </a:r>
          </a:p>
        </p:txBody>
      </p:sp>
    </p:spTree>
    <p:extLst>
      <p:ext uri="{BB962C8B-B14F-4D97-AF65-F5344CB8AC3E}">
        <p14:creationId xmlns:p14="http://schemas.microsoft.com/office/powerpoint/2010/main" val="229363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BE789D-66E0-4C5C-8DDC-CF4D7BF21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C092F8-98E3-4599-A7BF-1B658CF1D3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59F6A-173A-4124-A129-A80FA46A486C}"/>
              </a:ext>
            </a:extLst>
          </p:cNvPr>
          <p:cNvSpPr>
            <a:spLocks noGrp="1"/>
          </p:cNvSpPr>
          <p:nvPr>
            <p:ph type="title"/>
          </p:nvPr>
        </p:nvSpPr>
        <p:spPr>
          <a:xfrm>
            <a:off x="643467" y="2681103"/>
            <a:ext cx="3363974" cy="1495794"/>
          </a:xfrm>
          <a:solidFill>
            <a:schemeClr val="tx2">
              <a:lumMod val="60000"/>
              <a:lumOff val="40000"/>
              <a:alpha val="15000"/>
            </a:schemeClr>
          </a:solidFill>
          <a:ln>
            <a:solidFill>
              <a:schemeClr val="bg1"/>
            </a:solidFill>
          </a:ln>
        </p:spPr>
        <p:txBody>
          <a:bodyPr wrap="square">
            <a:normAutofit/>
          </a:bodyPr>
          <a:lstStyle/>
          <a:p>
            <a:r>
              <a:rPr lang="en-US" sz="2600">
                <a:solidFill>
                  <a:schemeClr val="bg1"/>
                </a:solidFill>
              </a:rPr>
              <a:t>COMMISSION implementing acts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296486567"/>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FEB5435A-0A19-4A34-8B38-2A32BD8D7E75}"/>
              </a:ext>
            </a:extLst>
          </p:cNvPr>
          <p:cNvSpPr/>
          <p:nvPr/>
        </p:nvSpPr>
        <p:spPr>
          <a:xfrm>
            <a:off x="5689600" y="5468471"/>
            <a:ext cx="5599953" cy="986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 September 2018</a:t>
            </a:r>
          </a:p>
        </p:txBody>
      </p:sp>
    </p:spTree>
    <p:extLst>
      <p:ext uri="{BB962C8B-B14F-4D97-AF65-F5344CB8AC3E}">
        <p14:creationId xmlns:p14="http://schemas.microsoft.com/office/powerpoint/2010/main" val="2840338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A694C2-50DA-401D-9E8A-3621EBF0C7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Logos">
            <a:extLst>
              <a:ext uri="{FF2B5EF4-FFF2-40B4-BE49-F238E27FC236}">
                <a16:creationId xmlns:a16="http://schemas.microsoft.com/office/drawing/2014/main" id="{0CE1B4A1-94C4-4AE2-85A3-08E3217CB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67" y="993807"/>
            <a:ext cx="10921466" cy="259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BC8823-0018-4304-9B14-1ED4065BE493}"/>
              </a:ext>
            </a:extLst>
          </p:cNvPr>
          <p:cNvSpPr>
            <a:spLocks noGrp="1"/>
          </p:cNvSpPr>
          <p:nvPr>
            <p:ph type="ctrTitle"/>
          </p:nvPr>
        </p:nvSpPr>
        <p:spPr>
          <a:xfrm>
            <a:off x="1600200" y="4269282"/>
            <a:ext cx="8991600" cy="1264762"/>
          </a:xfrm>
        </p:spPr>
        <p:txBody>
          <a:bodyPr>
            <a:normAutofit/>
          </a:bodyPr>
          <a:lstStyle/>
          <a:p>
            <a:r>
              <a:rPr lang="en-US" sz="3200"/>
              <a:t>DEACTIVATION IMPLEMENTING REGULATION 2015/2403</a:t>
            </a:r>
          </a:p>
        </p:txBody>
      </p:sp>
      <p:sp>
        <p:nvSpPr>
          <p:cNvPr id="3" name="Subtitle 2">
            <a:extLst>
              <a:ext uri="{FF2B5EF4-FFF2-40B4-BE49-F238E27FC236}">
                <a16:creationId xmlns:a16="http://schemas.microsoft.com/office/drawing/2014/main" id="{CC751422-F6E8-46E0-933C-6A9ABB6F9484}"/>
              </a:ext>
            </a:extLst>
          </p:cNvPr>
          <p:cNvSpPr>
            <a:spLocks noGrp="1"/>
          </p:cNvSpPr>
          <p:nvPr>
            <p:ph type="subTitle" idx="1"/>
          </p:nvPr>
        </p:nvSpPr>
        <p:spPr>
          <a:xfrm>
            <a:off x="2695194" y="5688535"/>
            <a:ext cx="6801612" cy="536125"/>
          </a:xfrm>
        </p:spPr>
        <p:txBody>
          <a:bodyPr>
            <a:noAutofit/>
          </a:bodyPr>
          <a:lstStyle/>
          <a:p>
            <a:pPr>
              <a:lnSpc>
                <a:spcPct val="90000"/>
              </a:lnSpc>
            </a:pPr>
            <a:r>
              <a:rPr lang="en-US" sz="1800" dirty="0"/>
              <a:t>Alain E. Lapon</a:t>
            </a:r>
          </a:p>
          <a:p>
            <a:pPr>
              <a:lnSpc>
                <a:spcPct val="90000"/>
              </a:lnSpc>
            </a:pPr>
            <a:r>
              <a:rPr lang="en-US" sz="1800" dirty="0"/>
              <a:t>Chief Technical Advisor</a:t>
            </a:r>
          </a:p>
          <a:p>
            <a:pPr>
              <a:lnSpc>
                <a:spcPct val="90000"/>
              </a:lnSpc>
            </a:pPr>
            <a:r>
              <a:rPr lang="en-US" sz="1800" dirty="0"/>
              <a:t>Skopje 20 – 21 November 2017</a:t>
            </a:r>
          </a:p>
        </p:txBody>
      </p:sp>
    </p:spTree>
    <p:extLst>
      <p:ext uri="{BB962C8B-B14F-4D97-AF65-F5344CB8AC3E}">
        <p14:creationId xmlns:p14="http://schemas.microsoft.com/office/powerpoint/2010/main" val="36053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normAutofit fontScale="90000"/>
          </a:bodyPr>
          <a:lstStyle/>
          <a:p>
            <a:r>
              <a:rPr lang="en-US" dirty="0"/>
              <a:t>DEACTIVATION</a:t>
            </a:r>
            <a:br>
              <a:rPr lang="en-US" dirty="0"/>
            </a:br>
            <a:r>
              <a:rPr lang="en-US" dirty="0"/>
              <a:t>IMPLEMENTING REGULATION 2015/2403 </a:t>
            </a:r>
          </a:p>
        </p:txBody>
      </p:sp>
      <p:sp>
        <p:nvSpPr>
          <p:cNvPr id="4" name="Text Placeholder 3">
            <a:extLst>
              <a:ext uri="{FF2B5EF4-FFF2-40B4-BE49-F238E27FC236}">
                <a16:creationId xmlns:a16="http://schemas.microsoft.com/office/drawing/2014/main" id="{B08018DD-E219-415B-8F78-F62497A402B4}"/>
              </a:ext>
            </a:extLst>
          </p:cNvPr>
          <p:cNvSpPr>
            <a:spLocks noGrp="1"/>
          </p:cNvSpPr>
          <p:nvPr>
            <p:ph type="body" sz="half" idx="2"/>
          </p:nvPr>
        </p:nvSpPr>
        <p:spPr/>
        <p:txBody>
          <a:bodyPr/>
          <a:lstStyle/>
          <a:p>
            <a:endParaRPr lang="en-US" dirty="0"/>
          </a:p>
          <a:p>
            <a:endParaRPr lang="en-US" dirty="0"/>
          </a:p>
          <a:p>
            <a:endParaRPr lang="en-US" dirty="0"/>
          </a:p>
          <a:p>
            <a:r>
              <a:rPr lang="en-US" dirty="0"/>
              <a:t>Done in BRUSSELS: 15 December 2015</a:t>
            </a:r>
          </a:p>
          <a:p>
            <a:r>
              <a:rPr lang="en-US" dirty="0"/>
              <a:t>Applicable: 08 April 2016</a:t>
            </a:r>
          </a:p>
          <a:p>
            <a:endParaRPr lang="en-US" dirty="0"/>
          </a:p>
          <a:p>
            <a:endParaRPr lang="en-US" dirty="0"/>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467430-ADEC-4402-9767-5EE04AD728EA}"/>
              </a:ext>
            </a:extLst>
          </p:cNvPr>
          <p:cNvSpPr txBox="1"/>
          <p:nvPr/>
        </p:nvSpPr>
        <p:spPr>
          <a:xfrm>
            <a:off x="6493395" y="733817"/>
            <a:ext cx="5480613" cy="646331"/>
          </a:xfrm>
          <a:prstGeom prst="rect">
            <a:avLst/>
          </a:prstGeom>
          <a:noFill/>
        </p:spPr>
        <p:txBody>
          <a:bodyPr wrap="square" rtlCol="0">
            <a:spAutoFit/>
          </a:bodyPr>
          <a:lstStyle/>
          <a:p>
            <a:r>
              <a:rPr lang="en-US" dirty="0"/>
              <a:t>IMPLEMENTING REGULATION</a:t>
            </a:r>
          </a:p>
          <a:p>
            <a:endParaRPr lang="en-US" dirty="0"/>
          </a:p>
        </p:txBody>
      </p:sp>
      <p:sp>
        <p:nvSpPr>
          <p:cNvPr id="10" name="TextBox 9">
            <a:extLst>
              <a:ext uri="{FF2B5EF4-FFF2-40B4-BE49-F238E27FC236}">
                <a16:creationId xmlns:a16="http://schemas.microsoft.com/office/drawing/2014/main" id="{9EEBD5EA-42FB-4630-8304-BB8C93BDC5F6}"/>
              </a:ext>
            </a:extLst>
          </p:cNvPr>
          <p:cNvSpPr txBox="1"/>
          <p:nvPr/>
        </p:nvSpPr>
        <p:spPr>
          <a:xfrm>
            <a:off x="6437459" y="1262373"/>
            <a:ext cx="548061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Deactivation can be applied to A,B, C and D category</a:t>
            </a:r>
          </a:p>
          <a:p>
            <a:pPr marL="285750" indent="-285750">
              <a:buFont typeface="Arial" panose="020B0604020202020204" pitchFamily="34" charset="0"/>
              <a:buChar char="•"/>
            </a:pPr>
            <a:r>
              <a:rPr lang="en-US" dirty="0"/>
              <a:t>Implementation by licensed entity : Public or private</a:t>
            </a:r>
          </a:p>
          <a:p>
            <a:pPr marL="285750" indent="-285750">
              <a:buFont typeface="Arial" panose="020B0604020202020204" pitchFamily="34" charset="0"/>
              <a:buChar char="•"/>
            </a:pPr>
            <a:r>
              <a:rPr lang="en-US" dirty="0"/>
              <a:t>Designation of verification authority</a:t>
            </a:r>
          </a:p>
          <a:p>
            <a:pPr marL="742950" lvl="1" indent="-285750">
              <a:buFont typeface="Arial" panose="020B0604020202020204" pitchFamily="34" charset="0"/>
              <a:buChar char="•"/>
            </a:pPr>
            <a:r>
              <a:rPr lang="en-US" dirty="0"/>
              <a:t>(Symbol of verifying authority)</a:t>
            </a:r>
          </a:p>
          <a:p>
            <a:pPr marL="285750" indent="-285750">
              <a:buFont typeface="Arial" panose="020B0604020202020204" pitchFamily="34" charset="0"/>
              <a:buChar char="•"/>
            </a:pPr>
            <a:r>
              <a:rPr lang="en-US" dirty="0"/>
              <a:t>Issuance and form of deactivation certificate</a:t>
            </a:r>
          </a:p>
          <a:p>
            <a:pPr marL="285750" indent="-285750">
              <a:buFont typeface="Arial" panose="020B0604020202020204" pitchFamily="34" charset="0"/>
              <a:buChar char="•"/>
            </a:pPr>
            <a:r>
              <a:rPr lang="en-US" dirty="0"/>
              <a:t>Record keeping – 20 years</a:t>
            </a:r>
          </a:p>
          <a:p>
            <a:pPr marL="285750" indent="-285750">
              <a:buFont typeface="Arial" panose="020B0604020202020204" pitchFamily="34" charset="0"/>
              <a:buChar char="•"/>
            </a:pPr>
            <a:r>
              <a:rPr lang="en-US" dirty="0"/>
              <a:t>Marking of deactivated firearms</a:t>
            </a:r>
          </a:p>
          <a:p>
            <a:pPr marL="285750" indent="-285750">
              <a:buFont typeface="Arial" panose="020B0604020202020204" pitchFamily="34" charset="0"/>
              <a:buChar char="•"/>
            </a:pPr>
            <a:r>
              <a:rPr lang="en-US" dirty="0"/>
              <a:t>Transfer in EU</a:t>
            </a:r>
          </a:p>
        </p:txBody>
      </p:sp>
    </p:spTree>
    <p:extLst>
      <p:ext uri="{BB962C8B-B14F-4D97-AF65-F5344CB8AC3E}">
        <p14:creationId xmlns:p14="http://schemas.microsoft.com/office/powerpoint/2010/main" val="369668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normAutofit fontScale="90000"/>
          </a:bodyPr>
          <a:lstStyle/>
          <a:p>
            <a:r>
              <a:rPr lang="en-US" dirty="0"/>
              <a:t>DEACTIVATION</a:t>
            </a:r>
            <a:br>
              <a:rPr lang="en-US" dirty="0"/>
            </a:br>
            <a:r>
              <a:rPr lang="en-US" dirty="0"/>
              <a:t>IMPLEMENTING REGULATION 2015/2403 </a:t>
            </a:r>
          </a:p>
        </p:txBody>
      </p:sp>
      <p:graphicFrame>
        <p:nvGraphicFramePr>
          <p:cNvPr id="8" name="Content Placeholder 7">
            <a:extLst>
              <a:ext uri="{FF2B5EF4-FFF2-40B4-BE49-F238E27FC236}">
                <a16:creationId xmlns:a16="http://schemas.microsoft.com/office/drawing/2014/main" id="{A9AFFD09-5E9C-4977-A36D-676E06D6FDD0}"/>
              </a:ext>
            </a:extLst>
          </p:cNvPr>
          <p:cNvGraphicFramePr>
            <a:graphicFrameLocks noGrp="1"/>
          </p:cNvGraphicFramePr>
          <p:nvPr>
            <p:ph idx="1"/>
            <p:extLst>
              <p:ext uri="{D42A27DB-BD31-4B8C-83A1-F6EECF244321}">
                <p14:modId xmlns:p14="http://schemas.microsoft.com/office/powerpoint/2010/main" val="517454731"/>
              </p:ext>
            </p:extLst>
          </p:nvPr>
        </p:nvGraphicFramePr>
        <p:xfrm>
          <a:off x="6493396" y="1624705"/>
          <a:ext cx="5480613" cy="3022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B08018DD-E219-415B-8F78-F62497A402B4}"/>
              </a:ext>
            </a:extLst>
          </p:cNvPr>
          <p:cNvSpPr>
            <a:spLocks noGrp="1"/>
          </p:cNvSpPr>
          <p:nvPr>
            <p:ph type="body" sz="half" idx="2"/>
          </p:nvPr>
        </p:nvSpPr>
        <p:spPr/>
        <p:txBody>
          <a:bodyPr/>
          <a:lstStyle/>
          <a:p>
            <a:endParaRPr lang="en-US" dirty="0"/>
          </a:p>
          <a:p>
            <a:endParaRPr lang="en-US" dirty="0"/>
          </a:p>
          <a:p>
            <a:endParaRPr lang="en-US" dirty="0"/>
          </a:p>
          <a:p>
            <a:r>
              <a:rPr lang="en-US" dirty="0"/>
              <a:t>Done in BRUSSELS: 15 December 2015</a:t>
            </a:r>
          </a:p>
          <a:p>
            <a:r>
              <a:rPr lang="en-US" dirty="0"/>
              <a:t>Applicable: 08 April 2016</a:t>
            </a:r>
          </a:p>
          <a:p>
            <a:endParaRPr lang="en-US" dirty="0"/>
          </a:p>
          <a:p>
            <a:endParaRPr lang="en-US" dirty="0"/>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467430-ADEC-4402-9767-5EE04AD728EA}"/>
              </a:ext>
            </a:extLst>
          </p:cNvPr>
          <p:cNvSpPr txBox="1"/>
          <p:nvPr/>
        </p:nvSpPr>
        <p:spPr>
          <a:xfrm>
            <a:off x="6493395" y="733817"/>
            <a:ext cx="5480613" cy="1200329"/>
          </a:xfrm>
          <a:prstGeom prst="rect">
            <a:avLst/>
          </a:prstGeom>
          <a:noFill/>
        </p:spPr>
        <p:txBody>
          <a:bodyPr wrap="square" rtlCol="0">
            <a:spAutoFit/>
          </a:bodyPr>
          <a:lstStyle/>
          <a:p>
            <a:r>
              <a:rPr lang="en-US" dirty="0"/>
              <a:t>IMPLEMENTING REGULATION</a:t>
            </a:r>
          </a:p>
          <a:p>
            <a:endParaRPr lang="en-US" dirty="0"/>
          </a:p>
          <a:p>
            <a:pPr marL="285750" indent="-285750">
              <a:buFont typeface="Arial" panose="020B0604020202020204" pitchFamily="34" charset="0"/>
              <a:buChar char="•"/>
            </a:pPr>
            <a:r>
              <a:rPr lang="en-US" dirty="0"/>
              <a:t>ANNEX I: Technical Specifications for Deactivation of firearms</a:t>
            </a:r>
          </a:p>
        </p:txBody>
      </p:sp>
      <p:sp>
        <p:nvSpPr>
          <p:cNvPr id="10" name="TextBox 9">
            <a:extLst>
              <a:ext uri="{FF2B5EF4-FFF2-40B4-BE49-F238E27FC236}">
                <a16:creationId xmlns:a16="http://schemas.microsoft.com/office/drawing/2014/main" id="{9EEBD5EA-42FB-4630-8304-BB8C93BDC5F6}"/>
              </a:ext>
            </a:extLst>
          </p:cNvPr>
          <p:cNvSpPr txBox="1"/>
          <p:nvPr/>
        </p:nvSpPr>
        <p:spPr>
          <a:xfrm>
            <a:off x="6518481" y="4254429"/>
            <a:ext cx="5480613"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ANNEX II: Marking of Deactivated Firearms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ANNEX III: Model certificate for deactivated firearms</a:t>
            </a:r>
          </a:p>
        </p:txBody>
      </p:sp>
    </p:spTree>
    <p:extLst>
      <p:ext uri="{BB962C8B-B14F-4D97-AF65-F5344CB8AC3E}">
        <p14:creationId xmlns:p14="http://schemas.microsoft.com/office/powerpoint/2010/main" val="1085532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lstStyle/>
          <a:p>
            <a:r>
              <a:rPr lang="en-US" dirty="0"/>
              <a:t>ANNEX I </a:t>
            </a:r>
          </a:p>
        </p:txBody>
      </p:sp>
      <p:sp>
        <p:nvSpPr>
          <p:cNvPr id="4" name="Text Placeholder 3">
            <a:extLst>
              <a:ext uri="{FF2B5EF4-FFF2-40B4-BE49-F238E27FC236}">
                <a16:creationId xmlns:a16="http://schemas.microsoft.com/office/drawing/2014/main" id="{B08018DD-E219-415B-8F78-F62497A402B4}"/>
              </a:ext>
            </a:extLst>
          </p:cNvPr>
          <p:cNvSpPr>
            <a:spLocks noGrp="1"/>
          </p:cNvSpPr>
          <p:nvPr>
            <p:ph type="body" sz="half" idx="2"/>
          </p:nvPr>
        </p:nvSpPr>
        <p:spPr/>
        <p:txBody>
          <a:bodyPr/>
          <a:lstStyle/>
          <a:p>
            <a:r>
              <a:rPr lang="en-US" dirty="0"/>
              <a:t>TABLE I</a:t>
            </a:r>
          </a:p>
          <a:p>
            <a:endParaRPr lang="en-US" dirty="0"/>
          </a:p>
          <a:p>
            <a:r>
              <a:rPr lang="en-US" dirty="0"/>
              <a:t>TYPES OF FIREARMS</a:t>
            </a:r>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4C64687D-1AF6-427E-9146-5130398B3BC3}"/>
              </a:ext>
            </a:extLst>
          </p:cNvPr>
          <p:cNvGraphicFramePr>
            <a:graphicFrameLocks noGrp="1"/>
          </p:cNvGraphicFramePr>
          <p:nvPr>
            <p:extLst>
              <p:ext uri="{D42A27DB-BD31-4B8C-83A1-F6EECF244321}">
                <p14:modId xmlns:p14="http://schemas.microsoft.com/office/powerpoint/2010/main" val="3260917999"/>
              </p:ext>
            </p:extLst>
          </p:nvPr>
        </p:nvGraphicFramePr>
        <p:xfrm>
          <a:off x="6232967" y="274041"/>
          <a:ext cx="5422740" cy="6314440"/>
        </p:xfrm>
        <a:graphic>
          <a:graphicData uri="http://schemas.openxmlformats.org/drawingml/2006/table">
            <a:tbl>
              <a:tblPr firstRow="1" bandRow="1">
                <a:tableStyleId>{5C22544A-7EE6-4342-B048-85BDC9FD1C3A}</a:tableStyleId>
              </a:tblPr>
              <a:tblGrid>
                <a:gridCol w="729205">
                  <a:extLst>
                    <a:ext uri="{9D8B030D-6E8A-4147-A177-3AD203B41FA5}">
                      <a16:colId xmlns:a16="http://schemas.microsoft.com/office/drawing/2014/main" val="893689787"/>
                    </a:ext>
                  </a:extLst>
                </a:gridCol>
                <a:gridCol w="2066081">
                  <a:extLst>
                    <a:ext uri="{9D8B030D-6E8A-4147-A177-3AD203B41FA5}">
                      <a16:colId xmlns:a16="http://schemas.microsoft.com/office/drawing/2014/main" val="210163757"/>
                    </a:ext>
                  </a:extLst>
                </a:gridCol>
                <a:gridCol w="2627454">
                  <a:extLst>
                    <a:ext uri="{9D8B030D-6E8A-4147-A177-3AD203B41FA5}">
                      <a16:colId xmlns:a16="http://schemas.microsoft.com/office/drawing/2014/main" val="2887890337"/>
                    </a:ext>
                  </a:extLst>
                </a:gridCol>
              </a:tblGrid>
              <a:tr h="370840">
                <a:tc>
                  <a:txBody>
                    <a:bodyPr/>
                    <a:lstStyle/>
                    <a:p>
                      <a:endParaRPr lang="en-US" dirty="0"/>
                    </a:p>
                  </a:txBody>
                  <a:tcPr/>
                </a:tc>
                <a:tc>
                  <a:txBody>
                    <a:bodyPr/>
                    <a:lstStyle/>
                    <a:p>
                      <a:r>
                        <a:rPr lang="en-US" dirty="0"/>
                        <a:t>Type</a:t>
                      </a:r>
                    </a:p>
                  </a:txBody>
                  <a:tcPr/>
                </a:tc>
                <a:tc>
                  <a:txBody>
                    <a:bodyPr/>
                    <a:lstStyle/>
                    <a:p>
                      <a:r>
                        <a:rPr lang="en-US" dirty="0"/>
                        <a:t>Remark</a:t>
                      </a:r>
                    </a:p>
                  </a:txBody>
                  <a:tcPr/>
                </a:tc>
                <a:extLst>
                  <a:ext uri="{0D108BD9-81ED-4DB2-BD59-A6C34878D82A}">
                    <a16:rowId xmlns:a16="http://schemas.microsoft.com/office/drawing/2014/main" val="3508437786"/>
                  </a:ext>
                </a:extLst>
              </a:tr>
              <a:tr h="370840">
                <a:tc>
                  <a:txBody>
                    <a:bodyPr/>
                    <a:lstStyle/>
                    <a:p>
                      <a:r>
                        <a:rPr lang="en-US" dirty="0"/>
                        <a:t>1</a:t>
                      </a:r>
                    </a:p>
                  </a:txBody>
                  <a:tcPr/>
                </a:tc>
                <a:tc>
                  <a:txBody>
                    <a:bodyPr/>
                    <a:lstStyle/>
                    <a:p>
                      <a:r>
                        <a:rPr lang="en-US" dirty="0"/>
                        <a:t>Pistols</a:t>
                      </a:r>
                    </a:p>
                  </a:txBody>
                  <a:tcPr/>
                </a:tc>
                <a:tc>
                  <a:txBody>
                    <a:bodyPr/>
                    <a:lstStyle/>
                    <a:p>
                      <a:r>
                        <a:rPr lang="en-US" dirty="0"/>
                        <a:t>single shot, </a:t>
                      </a:r>
                    </a:p>
                    <a:p>
                      <a:r>
                        <a:rPr lang="en-US" dirty="0"/>
                        <a:t>semi-automatic</a:t>
                      </a:r>
                    </a:p>
                  </a:txBody>
                  <a:tcPr/>
                </a:tc>
                <a:extLst>
                  <a:ext uri="{0D108BD9-81ED-4DB2-BD59-A6C34878D82A}">
                    <a16:rowId xmlns:a16="http://schemas.microsoft.com/office/drawing/2014/main" val="4006909801"/>
                  </a:ext>
                </a:extLst>
              </a:tr>
              <a:tr h="370840">
                <a:tc>
                  <a:txBody>
                    <a:bodyPr/>
                    <a:lstStyle/>
                    <a:p>
                      <a:r>
                        <a:rPr lang="en-US" dirty="0"/>
                        <a:t>2</a:t>
                      </a:r>
                    </a:p>
                  </a:txBody>
                  <a:tcPr/>
                </a:tc>
                <a:tc>
                  <a:txBody>
                    <a:bodyPr/>
                    <a:lstStyle/>
                    <a:p>
                      <a:r>
                        <a:rPr lang="en-US" dirty="0"/>
                        <a:t>Revolvers</a:t>
                      </a:r>
                    </a:p>
                  </a:txBody>
                  <a:tcPr/>
                </a:tc>
                <a:tc>
                  <a:txBody>
                    <a:bodyPr/>
                    <a:lstStyle/>
                    <a:p>
                      <a:r>
                        <a:rPr lang="en-US" dirty="0"/>
                        <a:t>including cylinder loading revolvers) </a:t>
                      </a:r>
                    </a:p>
                  </a:txBody>
                  <a:tcPr/>
                </a:tc>
                <a:extLst>
                  <a:ext uri="{0D108BD9-81ED-4DB2-BD59-A6C34878D82A}">
                    <a16:rowId xmlns:a16="http://schemas.microsoft.com/office/drawing/2014/main" val="1942875861"/>
                  </a:ext>
                </a:extLst>
              </a:tr>
              <a:tr h="370840">
                <a:tc>
                  <a:txBody>
                    <a:bodyPr/>
                    <a:lstStyle/>
                    <a:p>
                      <a:r>
                        <a:rPr lang="en-US" dirty="0"/>
                        <a:t>3</a:t>
                      </a:r>
                    </a:p>
                  </a:txBody>
                  <a:tcPr/>
                </a:tc>
                <a:tc>
                  <a:txBody>
                    <a:bodyPr/>
                    <a:lstStyle/>
                    <a:p>
                      <a:r>
                        <a:rPr lang="en-US" dirty="0"/>
                        <a:t>Single- shot long firearm</a:t>
                      </a:r>
                    </a:p>
                  </a:txBody>
                  <a:tcPr/>
                </a:tc>
                <a:tc>
                  <a:txBody>
                    <a:bodyPr/>
                    <a:lstStyle/>
                    <a:p>
                      <a:r>
                        <a:rPr lang="en-US" dirty="0"/>
                        <a:t>not break action</a:t>
                      </a:r>
                    </a:p>
                  </a:txBody>
                  <a:tcPr/>
                </a:tc>
                <a:extLst>
                  <a:ext uri="{0D108BD9-81ED-4DB2-BD59-A6C34878D82A}">
                    <a16:rowId xmlns:a16="http://schemas.microsoft.com/office/drawing/2014/main" val="3886328656"/>
                  </a:ext>
                </a:extLst>
              </a:tr>
              <a:tr h="370840">
                <a:tc>
                  <a:txBody>
                    <a:bodyPr/>
                    <a:lstStyle/>
                    <a:p>
                      <a:r>
                        <a:rPr lang="en-US" dirty="0"/>
                        <a:t>4</a:t>
                      </a:r>
                    </a:p>
                  </a:txBody>
                  <a:tcPr/>
                </a:tc>
                <a:tc>
                  <a:txBody>
                    <a:bodyPr/>
                    <a:lstStyle/>
                    <a:p>
                      <a:r>
                        <a:rPr lang="en-US" dirty="0"/>
                        <a:t>Break action firearms</a:t>
                      </a:r>
                    </a:p>
                  </a:txBody>
                  <a:tcPr/>
                </a:tc>
                <a:tc>
                  <a:txBody>
                    <a:bodyPr/>
                    <a:lstStyle/>
                    <a:p>
                      <a:r>
                        <a:rPr lang="en-US" dirty="0"/>
                        <a:t>e.g. smoothbore, rifled, combination, falling/rolling block action, short and long firearms</a:t>
                      </a:r>
                    </a:p>
                  </a:txBody>
                  <a:tcPr/>
                </a:tc>
                <a:extLst>
                  <a:ext uri="{0D108BD9-81ED-4DB2-BD59-A6C34878D82A}">
                    <a16:rowId xmlns:a16="http://schemas.microsoft.com/office/drawing/2014/main" val="163346590"/>
                  </a:ext>
                </a:extLst>
              </a:tr>
              <a:tr h="370840">
                <a:tc>
                  <a:txBody>
                    <a:bodyPr/>
                    <a:lstStyle/>
                    <a:p>
                      <a:r>
                        <a:rPr lang="en-US" dirty="0"/>
                        <a:t>5</a:t>
                      </a:r>
                    </a:p>
                  </a:txBody>
                  <a:tcPr/>
                </a:tc>
                <a:tc>
                  <a:txBody>
                    <a:bodyPr/>
                    <a:lstStyle/>
                    <a:p>
                      <a:r>
                        <a:rPr lang="en-US" dirty="0"/>
                        <a:t>Repeating long firearms</a:t>
                      </a:r>
                    </a:p>
                  </a:txBody>
                  <a:tcPr/>
                </a:tc>
                <a:tc>
                  <a:txBody>
                    <a:bodyPr/>
                    <a:lstStyle/>
                    <a:p>
                      <a:r>
                        <a:rPr lang="en-US" dirty="0"/>
                        <a:t>smoothbore, rifled</a:t>
                      </a:r>
                    </a:p>
                  </a:txBody>
                  <a:tcPr/>
                </a:tc>
                <a:extLst>
                  <a:ext uri="{0D108BD9-81ED-4DB2-BD59-A6C34878D82A}">
                    <a16:rowId xmlns:a16="http://schemas.microsoft.com/office/drawing/2014/main" val="796353442"/>
                  </a:ext>
                </a:extLst>
              </a:tr>
              <a:tr h="370840">
                <a:tc>
                  <a:txBody>
                    <a:bodyPr/>
                    <a:lstStyle/>
                    <a:p>
                      <a:r>
                        <a:rPr lang="en-US" dirty="0"/>
                        <a:t>6</a:t>
                      </a:r>
                    </a:p>
                  </a:txBody>
                  <a:tcPr/>
                </a:tc>
                <a:tc>
                  <a:txBody>
                    <a:bodyPr/>
                    <a:lstStyle/>
                    <a:p>
                      <a:r>
                        <a:rPr lang="en-US" dirty="0"/>
                        <a:t>Semi- automatic long firearms</a:t>
                      </a:r>
                    </a:p>
                  </a:txBody>
                  <a:tcPr/>
                </a:tc>
                <a:tc>
                  <a:txBody>
                    <a:bodyPr/>
                    <a:lstStyle/>
                    <a:p>
                      <a:r>
                        <a:rPr lang="en-US" dirty="0"/>
                        <a:t>smoothbore, rifled</a:t>
                      </a:r>
                    </a:p>
                  </a:txBody>
                  <a:tcPr/>
                </a:tc>
                <a:extLst>
                  <a:ext uri="{0D108BD9-81ED-4DB2-BD59-A6C34878D82A}">
                    <a16:rowId xmlns:a16="http://schemas.microsoft.com/office/drawing/2014/main" val="2645728837"/>
                  </a:ext>
                </a:extLst>
              </a:tr>
              <a:tr h="370840">
                <a:tc>
                  <a:txBody>
                    <a:bodyPr/>
                    <a:lstStyle/>
                    <a:p>
                      <a:r>
                        <a:rPr lang="en-US" dirty="0"/>
                        <a:t>7</a:t>
                      </a:r>
                    </a:p>
                  </a:txBody>
                  <a:tcPr/>
                </a:tc>
                <a:tc>
                  <a:txBody>
                    <a:bodyPr/>
                    <a:lstStyle/>
                    <a:p>
                      <a:r>
                        <a:rPr lang="en-US" dirty="0"/>
                        <a:t>(Full) automatic firearms</a:t>
                      </a:r>
                    </a:p>
                  </a:txBody>
                  <a:tcPr/>
                </a:tc>
                <a:tc>
                  <a:txBody>
                    <a:bodyPr/>
                    <a:lstStyle/>
                    <a:p>
                      <a:r>
                        <a:rPr lang="en-US" dirty="0"/>
                        <a:t>e.g. selected assault rifles, (sub) machine guns, (full) automatic pistols </a:t>
                      </a:r>
                    </a:p>
                  </a:txBody>
                  <a:tcPr/>
                </a:tc>
                <a:extLst>
                  <a:ext uri="{0D108BD9-81ED-4DB2-BD59-A6C34878D82A}">
                    <a16:rowId xmlns:a16="http://schemas.microsoft.com/office/drawing/2014/main" val="1653325803"/>
                  </a:ext>
                </a:extLst>
              </a:tr>
              <a:tr h="370840">
                <a:tc>
                  <a:txBody>
                    <a:bodyPr/>
                    <a:lstStyle/>
                    <a:p>
                      <a:r>
                        <a:rPr lang="en-US" dirty="0"/>
                        <a:t>8</a:t>
                      </a:r>
                    </a:p>
                  </a:txBody>
                  <a:tcPr/>
                </a:tc>
                <a:tc>
                  <a:txBody>
                    <a:bodyPr/>
                    <a:lstStyle/>
                    <a:p>
                      <a:r>
                        <a:rPr lang="en-US" dirty="0"/>
                        <a:t>Muzzle loading firearms</a:t>
                      </a:r>
                    </a:p>
                  </a:txBody>
                  <a:tcPr/>
                </a:tc>
                <a:tc>
                  <a:txBody>
                    <a:bodyPr/>
                    <a:lstStyle/>
                    <a:p>
                      <a:endParaRPr lang="en-US" dirty="0"/>
                    </a:p>
                  </a:txBody>
                  <a:tcPr/>
                </a:tc>
                <a:extLst>
                  <a:ext uri="{0D108BD9-81ED-4DB2-BD59-A6C34878D82A}">
                    <a16:rowId xmlns:a16="http://schemas.microsoft.com/office/drawing/2014/main" val="3618649118"/>
                  </a:ext>
                </a:extLst>
              </a:tr>
            </a:tbl>
          </a:graphicData>
        </a:graphic>
      </p:graphicFrame>
    </p:spTree>
    <p:extLst>
      <p:ext uri="{BB962C8B-B14F-4D97-AF65-F5344CB8AC3E}">
        <p14:creationId xmlns:p14="http://schemas.microsoft.com/office/powerpoint/2010/main" val="1975121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lstStyle/>
          <a:p>
            <a:r>
              <a:rPr lang="en-US" dirty="0"/>
              <a:t>BREAK ACTION</a:t>
            </a:r>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881F953E-5B1E-429E-A065-285D8E505A5A}"/>
              </a:ext>
            </a:extLst>
          </p:cNvPr>
          <p:cNvSpPr>
            <a:spLocks noGrp="1"/>
          </p:cNvSpPr>
          <p:nvPr>
            <p:ph type="body" sz="half" idx="2"/>
          </p:nvPr>
        </p:nvSpPr>
        <p:spPr/>
        <p:txBody>
          <a:bodyPr/>
          <a:lstStyle/>
          <a:p>
            <a:endParaRPr lang="en-US"/>
          </a:p>
        </p:txBody>
      </p:sp>
      <p:pic>
        <p:nvPicPr>
          <p:cNvPr id="9" name="Picture 8">
            <a:extLst>
              <a:ext uri="{FF2B5EF4-FFF2-40B4-BE49-F238E27FC236}">
                <a16:creationId xmlns:a16="http://schemas.microsoft.com/office/drawing/2014/main" id="{4D7E0185-EED4-41F5-BA7C-271D76D16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775" y="411430"/>
            <a:ext cx="4191000" cy="6276975"/>
          </a:xfrm>
          <a:prstGeom prst="rect">
            <a:avLst/>
          </a:prstGeom>
        </p:spPr>
      </p:pic>
    </p:spTree>
    <p:extLst>
      <p:ext uri="{BB962C8B-B14F-4D97-AF65-F5344CB8AC3E}">
        <p14:creationId xmlns:p14="http://schemas.microsoft.com/office/powerpoint/2010/main" val="929618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lstStyle/>
          <a:p>
            <a:r>
              <a:rPr lang="en-US" dirty="0"/>
              <a:t>ANNEX I </a:t>
            </a:r>
          </a:p>
        </p:txBody>
      </p:sp>
      <p:sp>
        <p:nvSpPr>
          <p:cNvPr id="4" name="Text Placeholder 3">
            <a:extLst>
              <a:ext uri="{FF2B5EF4-FFF2-40B4-BE49-F238E27FC236}">
                <a16:creationId xmlns:a16="http://schemas.microsoft.com/office/drawing/2014/main" id="{B08018DD-E219-415B-8F78-F62497A402B4}"/>
              </a:ext>
            </a:extLst>
          </p:cNvPr>
          <p:cNvSpPr>
            <a:spLocks noGrp="1"/>
          </p:cNvSpPr>
          <p:nvPr>
            <p:ph type="body" sz="half" idx="2"/>
          </p:nvPr>
        </p:nvSpPr>
        <p:spPr/>
        <p:txBody>
          <a:bodyPr/>
          <a:lstStyle/>
          <a:p>
            <a:r>
              <a:rPr lang="en-US" dirty="0"/>
              <a:t>TABLE II</a:t>
            </a:r>
          </a:p>
          <a:p>
            <a:endParaRPr lang="en-US" dirty="0"/>
          </a:p>
          <a:p>
            <a:r>
              <a:rPr lang="en-US" dirty="0"/>
              <a:t>TYPES OF OPERATIONS</a:t>
            </a:r>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CEA8A3E3-AE8C-40CC-B782-A6DBF403F29D}"/>
              </a:ext>
            </a:extLst>
          </p:cNvPr>
          <p:cNvGraphicFramePr>
            <a:graphicFrameLocks noGrp="1"/>
          </p:cNvGraphicFramePr>
          <p:nvPr>
            <p:extLst>
              <p:ext uri="{D42A27DB-BD31-4B8C-83A1-F6EECF244321}">
                <p14:modId xmlns:p14="http://schemas.microsoft.com/office/powerpoint/2010/main" val="405032470"/>
              </p:ext>
            </p:extLst>
          </p:nvPr>
        </p:nvGraphicFramePr>
        <p:xfrm>
          <a:off x="6418161" y="1466234"/>
          <a:ext cx="5306993" cy="4079240"/>
        </p:xfrm>
        <a:graphic>
          <a:graphicData uri="http://schemas.openxmlformats.org/drawingml/2006/table">
            <a:tbl>
              <a:tblPr firstRow="1" bandRow="1">
                <a:tableStyleId>{5C22544A-7EE6-4342-B048-85BDC9FD1C3A}</a:tableStyleId>
              </a:tblPr>
              <a:tblGrid>
                <a:gridCol w="1384434">
                  <a:extLst>
                    <a:ext uri="{9D8B030D-6E8A-4147-A177-3AD203B41FA5}">
                      <a16:colId xmlns:a16="http://schemas.microsoft.com/office/drawing/2014/main" val="893689787"/>
                    </a:ext>
                  </a:extLst>
                </a:gridCol>
                <a:gridCol w="3922559">
                  <a:extLst>
                    <a:ext uri="{9D8B030D-6E8A-4147-A177-3AD203B41FA5}">
                      <a16:colId xmlns:a16="http://schemas.microsoft.com/office/drawing/2014/main" val="210163757"/>
                    </a:ext>
                  </a:extLst>
                </a:gridCol>
              </a:tblGrid>
              <a:tr h="370840">
                <a:tc>
                  <a:txBody>
                    <a:bodyPr/>
                    <a:lstStyle/>
                    <a:p>
                      <a:endParaRPr lang="en-US" dirty="0"/>
                    </a:p>
                  </a:txBody>
                  <a:tcPr/>
                </a:tc>
                <a:tc>
                  <a:txBody>
                    <a:bodyPr/>
                    <a:lstStyle/>
                    <a:p>
                      <a:r>
                        <a:rPr lang="en-US" dirty="0"/>
                        <a:t>Essential component</a:t>
                      </a:r>
                    </a:p>
                  </a:txBody>
                  <a:tcPr/>
                </a:tc>
                <a:extLst>
                  <a:ext uri="{0D108BD9-81ED-4DB2-BD59-A6C34878D82A}">
                    <a16:rowId xmlns:a16="http://schemas.microsoft.com/office/drawing/2014/main" val="3508437786"/>
                  </a:ext>
                </a:extLst>
              </a:tr>
              <a:tr h="370840">
                <a:tc>
                  <a:txBody>
                    <a:bodyPr/>
                    <a:lstStyle/>
                    <a:p>
                      <a:r>
                        <a:rPr lang="en-US" dirty="0"/>
                        <a:t>1</a:t>
                      </a:r>
                    </a:p>
                  </a:txBody>
                  <a:tcPr/>
                </a:tc>
                <a:tc>
                  <a:txBody>
                    <a:bodyPr/>
                    <a:lstStyle/>
                    <a:p>
                      <a:r>
                        <a:rPr lang="en-US" dirty="0"/>
                        <a:t>Barrel</a:t>
                      </a:r>
                    </a:p>
                  </a:txBody>
                  <a:tcPr/>
                </a:tc>
                <a:extLst>
                  <a:ext uri="{0D108BD9-81ED-4DB2-BD59-A6C34878D82A}">
                    <a16:rowId xmlns:a16="http://schemas.microsoft.com/office/drawing/2014/main" val="4006909801"/>
                  </a:ext>
                </a:extLst>
              </a:tr>
              <a:tr h="370840">
                <a:tc>
                  <a:txBody>
                    <a:bodyPr/>
                    <a:lstStyle/>
                    <a:p>
                      <a:r>
                        <a:rPr lang="en-US" dirty="0"/>
                        <a:t>2</a:t>
                      </a:r>
                    </a:p>
                  </a:txBody>
                  <a:tcPr/>
                </a:tc>
                <a:tc>
                  <a:txBody>
                    <a:bodyPr/>
                    <a:lstStyle/>
                    <a:p>
                      <a:r>
                        <a:rPr lang="en-US" dirty="0"/>
                        <a:t>Breech block, bolt head</a:t>
                      </a:r>
                    </a:p>
                  </a:txBody>
                  <a:tcPr/>
                </a:tc>
                <a:extLst>
                  <a:ext uri="{0D108BD9-81ED-4DB2-BD59-A6C34878D82A}">
                    <a16:rowId xmlns:a16="http://schemas.microsoft.com/office/drawing/2014/main" val="1942875861"/>
                  </a:ext>
                </a:extLst>
              </a:tr>
              <a:tr h="370840">
                <a:tc>
                  <a:txBody>
                    <a:bodyPr/>
                    <a:lstStyle/>
                    <a:p>
                      <a:r>
                        <a:rPr lang="en-US" dirty="0"/>
                        <a:t>3</a:t>
                      </a:r>
                    </a:p>
                  </a:txBody>
                  <a:tcPr/>
                </a:tc>
                <a:tc>
                  <a:txBody>
                    <a:bodyPr/>
                    <a:lstStyle/>
                    <a:p>
                      <a:r>
                        <a:rPr lang="en-US" dirty="0"/>
                        <a:t>Cylinder</a:t>
                      </a:r>
                    </a:p>
                  </a:txBody>
                  <a:tcPr/>
                </a:tc>
                <a:extLst>
                  <a:ext uri="{0D108BD9-81ED-4DB2-BD59-A6C34878D82A}">
                    <a16:rowId xmlns:a16="http://schemas.microsoft.com/office/drawing/2014/main" val="3886328656"/>
                  </a:ext>
                </a:extLst>
              </a:tr>
              <a:tr h="370840">
                <a:tc>
                  <a:txBody>
                    <a:bodyPr/>
                    <a:lstStyle/>
                    <a:p>
                      <a:r>
                        <a:rPr lang="en-US" dirty="0"/>
                        <a:t>4</a:t>
                      </a:r>
                    </a:p>
                  </a:txBody>
                  <a:tcPr/>
                </a:tc>
                <a:tc>
                  <a:txBody>
                    <a:bodyPr/>
                    <a:lstStyle/>
                    <a:p>
                      <a:r>
                        <a:rPr lang="en-US" dirty="0"/>
                        <a:t>Slide</a:t>
                      </a:r>
                    </a:p>
                  </a:txBody>
                  <a:tcPr/>
                </a:tc>
                <a:extLst>
                  <a:ext uri="{0D108BD9-81ED-4DB2-BD59-A6C34878D82A}">
                    <a16:rowId xmlns:a16="http://schemas.microsoft.com/office/drawing/2014/main" val="163346590"/>
                  </a:ext>
                </a:extLst>
              </a:tr>
              <a:tr h="370840">
                <a:tc>
                  <a:txBody>
                    <a:bodyPr/>
                    <a:lstStyle/>
                    <a:p>
                      <a:r>
                        <a:rPr lang="en-US" dirty="0"/>
                        <a:t>5</a:t>
                      </a:r>
                    </a:p>
                  </a:txBody>
                  <a:tcPr/>
                </a:tc>
                <a:tc>
                  <a:txBody>
                    <a:bodyPr/>
                    <a:lstStyle/>
                    <a:p>
                      <a:r>
                        <a:rPr lang="en-US" dirty="0"/>
                        <a:t>Frame (pistols)</a:t>
                      </a:r>
                    </a:p>
                  </a:txBody>
                  <a:tcPr/>
                </a:tc>
                <a:extLst>
                  <a:ext uri="{0D108BD9-81ED-4DB2-BD59-A6C34878D82A}">
                    <a16:rowId xmlns:a16="http://schemas.microsoft.com/office/drawing/2014/main" val="796353442"/>
                  </a:ext>
                </a:extLst>
              </a:tr>
              <a:tr h="370840">
                <a:tc>
                  <a:txBody>
                    <a:bodyPr/>
                    <a:lstStyle/>
                    <a:p>
                      <a:r>
                        <a:rPr lang="en-US" dirty="0"/>
                        <a:t>6</a:t>
                      </a:r>
                    </a:p>
                  </a:txBody>
                  <a:tcPr/>
                </a:tc>
                <a:tc>
                  <a:txBody>
                    <a:bodyPr/>
                    <a:lstStyle/>
                    <a:p>
                      <a:r>
                        <a:rPr lang="en-US" dirty="0"/>
                        <a:t>Automatic system</a:t>
                      </a:r>
                    </a:p>
                  </a:txBody>
                  <a:tcPr/>
                </a:tc>
                <a:extLst>
                  <a:ext uri="{0D108BD9-81ED-4DB2-BD59-A6C34878D82A}">
                    <a16:rowId xmlns:a16="http://schemas.microsoft.com/office/drawing/2014/main" val="2645728837"/>
                  </a:ext>
                </a:extLst>
              </a:tr>
              <a:tr h="370840">
                <a:tc>
                  <a:txBody>
                    <a:bodyPr/>
                    <a:lstStyle/>
                    <a:p>
                      <a:r>
                        <a:rPr lang="en-US" dirty="0"/>
                        <a:t>7</a:t>
                      </a:r>
                    </a:p>
                  </a:txBody>
                  <a:tcPr/>
                </a:tc>
                <a:tc>
                  <a:txBody>
                    <a:bodyPr/>
                    <a:lstStyle/>
                    <a:p>
                      <a:r>
                        <a:rPr lang="en-US" dirty="0"/>
                        <a:t>Action</a:t>
                      </a:r>
                    </a:p>
                  </a:txBody>
                  <a:tcPr/>
                </a:tc>
                <a:extLst>
                  <a:ext uri="{0D108BD9-81ED-4DB2-BD59-A6C34878D82A}">
                    <a16:rowId xmlns:a16="http://schemas.microsoft.com/office/drawing/2014/main" val="1653325803"/>
                  </a:ext>
                </a:extLst>
              </a:tr>
              <a:tr h="370840">
                <a:tc>
                  <a:txBody>
                    <a:bodyPr/>
                    <a:lstStyle/>
                    <a:p>
                      <a:r>
                        <a:rPr lang="en-US" dirty="0"/>
                        <a:t>8</a:t>
                      </a:r>
                    </a:p>
                  </a:txBody>
                  <a:tcPr/>
                </a:tc>
                <a:tc>
                  <a:txBody>
                    <a:bodyPr/>
                    <a:lstStyle/>
                    <a:p>
                      <a:r>
                        <a:rPr lang="en-US" dirty="0"/>
                        <a:t>Magazine ( where applicable)</a:t>
                      </a:r>
                    </a:p>
                  </a:txBody>
                  <a:tcPr/>
                </a:tc>
                <a:extLst>
                  <a:ext uri="{0D108BD9-81ED-4DB2-BD59-A6C34878D82A}">
                    <a16:rowId xmlns:a16="http://schemas.microsoft.com/office/drawing/2014/main" val="3618649118"/>
                  </a:ext>
                </a:extLst>
              </a:tr>
              <a:tr h="370840">
                <a:tc>
                  <a:txBody>
                    <a:bodyPr/>
                    <a:lstStyle/>
                    <a:p>
                      <a:r>
                        <a:rPr lang="en-US" dirty="0"/>
                        <a:t>9</a:t>
                      </a:r>
                    </a:p>
                  </a:txBody>
                  <a:tcPr/>
                </a:tc>
                <a:tc>
                  <a:txBody>
                    <a:bodyPr/>
                    <a:lstStyle/>
                    <a:p>
                      <a:r>
                        <a:rPr lang="en-US" dirty="0"/>
                        <a:t>Muzzle loading</a:t>
                      </a:r>
                    </a:p>
                  </a:txBody>
                  <a:tcPr/>
                </a:tc>
                <a:extLst>
                  <a:ext uri="{0D108BD9-81ED-4DB2-BD59-A6C34878D82A}">
                    <a16:rowId xmlns:a16="http://schemas.microsoft.com/office/drawing/2014/main" val="4162737591"/>
                  </a:ext>
                </a:extLst>
              </a:tr>
              <a:tr h="370840">
                <a:tc>
                  <a:txBody>
                    <a:bodyPr/>
                    <a:lstStyle/>
                    <a:p>
                      <a:r>
                        <a:rPr lang="en-US" dirty="0"/>
                        <a:t>10</a:t>
                      </a:r>
                    </a:p>
                  </a:txBody>
                  <a:tcPr/>
                </a:tc>
                <a:tc>
                  <a:txBody>
                    <a:bodyPr/>
                    <a:lstStyle/>
                    <a:p>
                      <a:r>
                        <a:rPr lang="en-US" dirty="0"/>
                        <a:t>Sound Moderator</a:t>
                      </a:r>
                    </a:p>
                  </a:txBody>
                  <a:tcPr/>
                </a:tc>
                <a:extLst>
                  <a:ext uri="{0D108BD9-81ED-4DB2-BD59-A6C34878D82A}">
                    <a16:rowId xmlns:a16="http://schemas.microsoft.com/office/drawing/2014/main" val="2080548860"/>
                  </a:ext>
                </a:extLst>
              </a:tr>
            </a:tbl>
          </a:graphicData>
        </a:graphic>
      </p:graphicFrame>
    </p:spTree>
    <p:extLst>
      <p:ext uri="{BB962C8B-B14F-4D97-AF65-F5344CB8AC3E}">
        <p14:creationId xmlns:p14="http://schemas.microsoft.com/office/powerpoint/2010/main" val="589993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lstStyle/>
          <a:p>
            <a:r>
              <a:rPr lang="en-US" dirty="0"/>
              <a:t>PARTS RIFLE</a:t>
            </a:r>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AE74DAFD-B9EA-477C-A711-39DB564DB399}"/>
              </a:ext>
            </a:extLst>
          </p:cNvPr>
          <p:cNvSpPr>
            <a:spLocks noGrp="1"/>
          </p:cNvSpPr>
          <p:nvPr>
            <p:ph type="body" sz="half" idx="2"/>
          </p:nvPr>
        </p:nvSpPr>
        <p:spPr/>
        <p:txBody>
          <a:bodyPr/>
          <a:lstStyle/>
          <a:p>
            <a:endParaRPr lang="en-US"/>
          </a:p>
        </p:txBody>
      </p:sp>
      <p:pic>
        <p:nvPicPr>
          <p:cNvPr id="9" name="Picture 8">
            <a:extLst>
              <a:ext uri="{FF2B5EF4-FFF2-40B4-BE49-F238E27FC236}">
                <a16:creationId xmlns:a16="http://schemas.microsoft.com/office/drawing/2014/main" id="{D01FDA46-C9E1-413C-8D3A-8D4952066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105" y="2442620"/>
            <a:ext cx="5524500" cy="2343150"/>
          </a:xfrm>
          <a:prstGeom prst="rect">
            <a:avLst/>
          </a:prstGeom>
        </p:spPr>
      </p:pic>
      <p:sp>
        <p:nvSpPr>
          <p:cNvPr id="10" name="Rectangle 9">
            <a:extLst>
              <a:ext uri="{FF2B5EF4-FFF2-40B4-BE49-F238E27FC236}">
                <a16:creationId xmlns:a16="http://schemas.microsoft.com/office/drawing/2014/main" id="{89A397D6-06B2-4CAC-8C8F-8BC4384D1B73}"/>
              </a:ext>
            </a:extLst>
          </p:cNvPr>
          <p:cNvSpPr/>
          <p:nvPr/>
        </p:nvSpPr>
        <p:spPr>
          <a:xfrm>
            <a:off x="10727765" y="4309035"/>
            <a:ext cx="1168840" cy="476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83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lstStyle/>
          <a:p>
            <a:r>
              <a:rPr lang="en-US" dirty="0"/>
              <a:t>PARTS OF A SHOTGUN </a:t>
            </a:r>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7C5900DA-C361-4282-93AC-E32CE6A47687}"/>
              </a:ext>
            </a:extLst>
          </p:cNvPr>
          <p:cNvSpPr>
            <a:spLocks noGrp="1"/>
          </p:cNvSpPr>
          <p:nvPr>
            <p:ph type="body" sz="half" idx="2"/>
          </p:nvPr>
        </p:nvSpPr>
        <p:spPr/>
        <p:txBody>
          <a:bodyPr/>
          <a:lstStyle/>
          <a:p>
            <a:endParaRPr lang="en-US"/>
          </a:p>
        </p:txBody>
      </p:sp>
      <p:pic>
        <p:nvPicPr>
          <p:cNvPr id="9" name="Picture 8">
            <a:extLst>
              <a:ext uri="{FF2B5EF4-FFF2-40B4-BE49-F238E27FC236}">
                <a16:creationId xmlns:a16="http://schemas.microsoft.com/office/drawing/2014/main" id="{380FA840-2CD7-4091-87C1-1773F0639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892" y="2394725"/>
            <a:ext cx="5524500" cy="1981200"/>
          </a:xfrm>
          <a:prstGeom prst="rect">
            <a:avLst/>
          </a:prstGeom>
        </p:spPr>
      </p:pic>
      <p:sp>
        <p:nvSpPr>
          <p:cNvPr id="10" name="Rectangle 9">
            <a:extLst>
              <a:ext uri="{FF2B5EF4-FFF2-40B4-BE49-F238E27FC236}">
                <a16:creationId xmlns:a16="http://schemas.microsoft.com/office/drawing/2014/main" id="{23C2ABF9-590D-4A48-90BD-BC7B58B2B022}"/>
              </a:ext>
            </a:extLst>
          </p:cNvPr>
          <p:cNvSpPr/>
          <p:nvPr/>
        </p:nvSpPr>
        <p:spPr>
          <a:xfrm>
            <a:off x="10733552" y="3899190"/>
            <a:ext cx="1168840" cy="476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383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lstStyle/>
          <a:p>
            <a:r>
              <a:rPr lang="en-US" dirty="0"/>
              <a:t>PARTS OF A HANDGUN</a:t>
            </a:r>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E6B961E3-30B9-4029-907A-A1B9921A00DD}"/>
              </a:ext>
            </a:extLst>
          </p:cNvPr>
          <p:cNvSpPr>
            <a:spLocks noGrp="1"/>
          </p:cNvSpPr>
          <p:nvPr>
            <p:ph type="body" sz="half" idx="2"/>
          </p:nvPr>
        </p:nvSpPr>
        <p:spPr/>
        <p:txBody>
          <a:bodyPr/>
          <a:lstStyle/>
          <a:p>
            <a:endParaRPr lang="en-US"/>
          </a:p>
        </p:txBody>
      </p:sp>
      <p:pic>
        <p:nvPicPr>
          <p:cNvPr id="9" name="Picture 8">
            <a:extLst>
              <a:ext uri="{FF2B5EF4-FFF2-40B4-BE49-F238E27FC236}">
                <a16:creationId xmlns:a16="http://schemas.microsoft.com/office/drawing/2014/main" id="{988C6DE1-0D5C-4774-B118-928BB14D1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492" y="1762311"/>
            <a:ext cx="5524500" cy="3429000"/>
          </a:xfrm>
          <a:prstGeom prst="rect">
            <a:avLst/>
          </a:prstGeom>
        </p:spPr>
      </p:pic>
      <p:sp>
        <p:nvSpPr>
          <p:cNvPr id="10" name="Rectangle 9">
            <a:extLst>
              <a:ext uri="{FF2B5EF4-FFF2-40B4-BE49-F238E27FC236}">
                <a16:creationId xmlns:a16="http://schemas.microsoft.com/office/drawing/2014/main" id="{708A7996-E84C-45EC-854C-4F51A8192FEC}"/>
              </a:ext>
            </a:extLst>
          </p:cNvPr>
          <p:cNvSpPr/>
          <p:nvPr/>
        </p:nvSpPr>
        <p:spPr>
          <a:xfrm>
            <a:off x="10716191" y="4581040"/>
            <a:ext cx="1168840" cy="476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6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normAutofit/>
          </a:bodyPr>
          <a:lstStyle/>
          <a:p>
            <a:r>
              <a:rPr lang="en-US"/>
              <a:t>PROPOSED METHODOLOGY</a:t>
            </a:r>
            <a:endParaRPr lang="en-US" dirty="0"/>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D06C24F-F96B-4AE6-B806-7812D4939504}"/>
              </a:ext>
            </a:extLst>
          </p:cNvPr>
          <p:cNvSpPr/>
          <p:nvPr/>
        </p:nvSpPr>
        <p:spPr>
          <a:xfrm>
            <a:off x="6493397" y="613458"/>
            <a:ext cx="2123955" cy="720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Amending Firearms Directive 2016/…</a:t>
            </a:r>
          </a:p>
        </p:txBody>
      </p:sp>
      <p:sp>
        <p:nvSpPr>
          <p:cNvPr id="8" name="Rectangle 7">
            <a:extLst>
              <a:ext uri="{FF2B5EF4-FFF2-40B4-BE49-F238E27FC236}">
                <a16:creationId xmlns:a16="http://schemas.microsoft.com/office/drawing/2014/main" id="{370BFF8B-C13D-4ED2-9213-12B724A1D3A1}"/>
              </a:ext>
            </a:extLst>
          </p:cNvPr>
          <p:cNvSpPr/>
          <p:nvPr/>
        </p:nvSpPr>
        <p:spPr>
          <a:xfrm>
            <a:off x="9313761" y="613457"/>
            <a:ext cx="2123955" cy="1621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Deactivation Implementing Regulation 2015/2403</a:t>
            </a:r>
          </a:p>
        </p:txBody>
      </p:sp>
      <p:sp>
        <p:nvSpPr>
          <p:cNvPr id="11" name="Rectangle 10">
            <a:extLst>
              <a:ext uri="{FF2B5EF4-FFF2-40B4-BE49-F238E27FC236}">
                <a16:creationId xmlns:a16="http://schemas.microsoft.com/office/drawing/2014/main" id="{22FBFB2B-ACDD-486B-A097-73A034D0E3B5}"/>
              </a:ext>
            </a:extLst>
          </p:cNvPr>
          <p:cNvSpPr/>
          <p:nvPr/>
        </p:nvSpPr>
        <p:spPr>
          <a:xfrm>
            <a:off x="6493396" y="1514836"/>
            <a:ext cx="2123955" cy="720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Consolidated version</a:t>
            </a:r>
          </a:p>
        </p:txBody>
      </p:sp>
      <p:sp>
        <p:nvSpPr>
          <p:cNvPr id="12" name="Rectangle 11">
            <a:extLst>
              <a:ext uri="{FF2B5EF4-FFF2-40B4-BE49-F238E27FC236}">
                <a16:creationId xmlns:a16="http://schemas.microsoft.com/office/drawing/2014/main" id="{73222972-DB19-475E-9CED-64E9FD447BE5}"/>
              </a:ext>
            </a:extLst>
          </p:cNvPr>
          <p:cNvSpPr/>
          <p:nvPr/>
        </p:nvSpPr>
        <p:spPr>
          <a:xfrm>
            <a:off x="6493396" y="2564274"/>
            <a:ext cx="2123955" cy="720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Table of Concordance</a:t>
            </a:r>
          </a:p>
        </p:txBody>
      </p:sp>
      <p:sp>
        <p:nvSpPr>
          <p:cNvPr id="13" name="Rectangle 12">
            <a:extLst>
              <a:ext uri="{FF2B5EF4-FFF2-40B4-BE49-F238E27FC236}">
                <a16:creationId xmlns:a16="http://schemas.microsoft.com/office/drawing/2014/main" id="{626BC055-6DAB-4AFA-8EB0-885266D19471}"/>
              </a:ext>
            </a:extLst>
          </p:cNvPr>
          <p:cNvSpPr/>
          <p:nvPr/>
        </p:nvSpPr>
        <p:spPr>
          <a:xfrm>
            <a:off x="9261674" y="2564274"/>
            <a:ext cx="2123955" cy="720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Table of concordance</a:t>
            </a:r>
          </a:p>
        </p:txBody>
      </p:sp>
      <p:sp>
        <p:nvSpPr>
          <p:cNvPr id="14" name="Rectangle 13">
            <a:extLst>
              <a:ext uri="{FF2B5EF4-FFF2-40B4-BE49-F238E27FC236}">
                <a16:creationId xmlns:a16="http://schemas.microsoft.com/office/drawing/2014/main" id="{5164537D-52BE-42F6-AA79-6C238D18DC99}"/>
              </a:ext>
            </a:extLst>
          </p:cNvPr>
          <p:cNvSpPr/>
          <p:nvPr/>
        </p:nvSpPr>
        <p:spPr>
          <a:xfrm>
            <a:off x="8000034" y="3868355"/>
            <a:ext cx="2123955" cy="720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Existing Legal Framework</a:t>
            </a:r>
          </a:p>
        </p:txBody>
      </p:sp>
      <p:sp>
        <p:nvSpPr>
          <p:cNvPr id="15" name="Rectangle 14">
            <a:extLst>
              <a:ext uri="{FF2B5EF4-FFF2-40B4-BE49-F238E27FC236}">
                <a16:creationId xmlns:a16="http://schemas.microsoft.com/office/drawing/2014/main" id="{F746FD19-6A53-4D29-A2BE-65D4B728F988}"/>
              </a:ext>
            </a:extLst>
          </p:cNvPr>
          <p:cNvSpPr/>
          <p:nvPr/>
        </p:nvSpPr>
        <p:spPr>
          <a:xfrm>
            <a:off x="8000033" y="5023430"/>
            <a:ext cx="2123955" cy="720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Amending Legal Framework</a:t>
            </a:r>
          </a:p>
        </p:txBody>
      </p:sp>
      <p:sp>
        <p:nvSpPr>
          <p:cNvPr id="6" name="Arrow: Down 5">
            <a:extLst>
              <a:ext uri="{FF2B5EF4-FFF2-40B4-BE49-F238E27FC236}">
                <a16:creationId xmlns:a16="http://schemas.microsoft.com/office/drawing/2014/main" id="{9BF7E168-1AC9-4D39-9EDF-9A87C7B96AEE}"/>
              </a:ext>
            </a:extLst>
          </p:cNvPr>
          <p:cNvSpPr/>
          <p:nvPr/>
        </p:nvSpPr>
        <p:spPr>
          <a:xfrm>
            <a:off x="7344137" y="1333982"/>
            <a:ext cx="370390" cy="2864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4737ECD0-8713-42B1-BE84-97708C61562A}"/>
              </a:ext>
            </a:extLst>
          </p:cNvPr>
          <p:cNvSpPr/>
          <p:nvPr/>
        </p:nvSpPr>
        <p:spPr>
          <a:xfrm>
            <a:off x="7344137" y="2256580"/>
            <a:ext cx="370390" cy="2864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8874690C-953D-4601-AD81-C1AE30AE8D87}"/>
              </a:ext>
            </a:extLst>
          </p:cNvPr>
          <p:cNvSpPr/>
          <p:nvPr/>
        </p:nvSpPr>
        <p:spPr>
          <a:xfrm>
            <a:off x="10257099" y="2240664"/>
            <a:ext cx="370390" cy="2864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6BA3F755-A9DD-4940-9FE8-57782A21D544}"/>
              </a:ext>
            </a:extLst>
          </p:cNvPr>
          <p:cNvSpPr/>
          <p:nvPr/>
        </p:nvSpPr>
        <p:spPr>
          <a:xfrm>
            <a:off x="8876815" y="4634462"/>
            <a:ext cx="370390" cy="2864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Arrow: Up-Down 6">
            <a:extLst>
              <a:ext uri="{FF2B5EF4-FFF2-40B4-BE49-F238E27FC236}">
                <a16:creationId xmlns:a16="http://schemas.microsoft.com/office/drawing/2014/main" id="{FC3345FC-DD6E-44F8-AAA9-C1699565F425}"/>
              </a:ext>
            </a:extLst>
          </p:cNvPr>
          <p:cNvSpPr/>
          <p:nvPr/>
        </p:nvSpPr>
        <p:spPr>
          <a:xfrm>
            <a:off x="8189090" y="3221387"/>
            <a:ext cx="300941" cy="726079"/>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Up-Down 18">
            <a:extLst>
              <a:ext uri="{FF2B5EF4-FFF2-40B4-BE49-F238E27FC236}">
                <a16:creationId xmlns:a16="http://schemas.microsoft.com/office/drawing/2014/main" id="{5A0865A4-6AEB-4CE9-817B-AF3C4BDF216C}"/>
              </a:ext>
            </a:extLst>
          </p:cNvPr>
          <p:cNvSpPr/>
          <p:nvPr/>
        </p:nvSpPr>
        <p:spPr>
          <a:xfrm>
            <a:off x="9501117" y="3221387"/>
            <a:ext cx="300941" cy="726079"/>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490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lstStyle/>
          <a:p>
            <a:r>
              <a:rPr lang="en-US" dirty="0"/>
              <a:t>ANNEX II </a:t>
            </a:r>
          </a:p>
        </p:txBody>
      </p:sp>
      <p:sp>
        <p:nvSpPr>
          <p:cNvPr id="4" name="Text Placeholder 3">
            <a:extLst>
              <a:ext uri="{FF2B5EF4-FFF2-40B4-BE49-F238E27FC236}">
                <a16:creationId xmlns:a16="http://schemas.microsoft.com/office/drawing/2014/main" id="{B08018DD-E219-415B-8F78-F62497A402B4}"/>
              </a:ext>
            </a:extLst>
          </p:cNvPr>
          <p:cNvSpPr>
            <a:spLocks noGrp="1"/>
          </p:cNvSpPr>
          <p:nvPr>
            <p:ph type="body" sz="half" idx="2"/>
          </p:nvPr>
        </p:nvSpPr>
        <p:spPr/>
        <p:txBody>
          <a:bodyPr/>
          <a:lstStyle/>
          <a:p>
            <a:endParaRPr lang="en-US" dirty="0"/>
          </a:p>
          <a:p>
            <a:r>
              <a:rPr lang="en-US" dirty="0"/>
              <a:t>MARKING OF DEACTIVATED FIREARMS</a:t>
            </a:r>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497BFB7-CB5B-47AD-A367-5826A378DF50}"/>
              </a:ext>
            </a:extLst>
          </p:cNvPr>
          <p:cNvSpPr/>
          <p:nvPr/>
        </p:nvSpPr>
        <p:spPr>
          <a:xfrm>
            <a:off x="6593711" y="2681782"/>
            <a:ext cx="5395731" cy="3416320"/>
          </a:xfrm>
          <a:prstGeom prst="rect">
            <a:avLst/>
          </a:prstGeom>
        </p:spPr>
        <p:txBody>
          <a:bodyPr wrap="square">
            <a:spAutoFit/>
          </a:bodyPr>
          <a:lstStyle/>
          <a:p>
            <a:pPr marL="342900" indent="-342900">
              <a:buAutoNum type="arabicParenR"/>
            </a:pPr>
            <a:r>
              <a:rPr lang="en-US" dirty="0"/>
              <a:t>Deactivation mark </a:t>
            </a:r>
          </a:p>
          <a:p>
            <a:pPr marL="342900" indent="-342900">
              <a:buAutoNum type="arabicParenR"/>
            </a:pPr>
            <a:r>
              <a:rPr lang="en-US" dirty="0"/>
              <a:t>Country of deactivation — official international code </a:t>
            </a:r>
          </a:p>
          <a:p>
            <a:pPr marL="342900" indent="-342900">
              <a:buAutoNum type="arabicParenR"/>
            </a:pPr>
            <a:r>
              <a:rPr lang="en-US" dirty="0"/>
              <a:t>Symbol of the entity that certified the deactivation of the firearm</a:t>
            </a:r>
          </a:p>
          <a:p>
            <a:pPr marL="342900" indent="-342900">
              <a:buAutoNum type="arabicParenR"/>
            </a:pPr>
            <a:r>
              <a:rPr lang="en-US" dirty="0"/>
              <a:t>Deactivation year </a:t>
            </a:r>
          </a:p>
          <a:p>
            <a:pPr marL="342900" indent="-342900">
              <a:buAutoNum type="arabicParenR"/>
            </a:pPr>
            <a:endParaRPr lang="en-US" dirty="0"/>
          </a:p>
          <a:p>
            <a:pPr marL="342900" indent="-342900">
              <a:buAutoNum type="arabicParenR"/>
            </a:pPr>
            <a:endParaRPr lang="en-US" dirty="0"/>
          </a:p>
          <a:p>
            <a:r>
              <a:rPr lang="en-US" dirty="0"/>
              <a:t>The full mark will be affixed only on the frame of the firearm, while the deactivation mark (1) and the country of deactivation (2) will be affixed on all other essential components</a:t>
            </a:r>
          </a:p>
        </p:txBody>
      </p:sp>
      <p:sp>
        <p:nvSpPr>
          <p:cNvPr id="7" name="TextBox 6">
            <a:extLst>
              <a:ext uri="{FF2B5EF4-FFF2-40B4-BE49-F238E27FC236}">
                <a16:creationId xmlns:a16="http://schemas.microsoft.com/office/drawing/2014/main" id="{6CD57D8A-BDC8-4278-BF0D-03B6D666ED44}"/>
              </a:ext>
            </a:extLst>
          </p:cNvPr>
          <p:cNvSpPr txBox="1"/>
          <p:nvPr/>
        </p:nvSpPr>
        <p:spPr>
          <a:xfrm>
            <a:off x="6690167" y="706056"/>
            <a:ext cx="5202820" cy="769441"/>
          </a:xfrm>
          <a:prstGeom prst="rect">
            <a:avLst/>
          </a:prstGeom>
          <a:noFill/>
        </p:spPr>
        <p:txBody>
          <a:bodyPr wrap="square" rtlCol="0">
            <a:spAutoFit/>
          </a:bodyPr>
          <a:lstStyle/>
          <a:p>
            <a:r>
              <a:rPr lang="en-US" sz="4400" dirty="0"/>
              <a:t>EU </a:t>
            </a:r>
            <a:r>
              <a:rPr lang="en-US" dirty="0"/>
              <a:t>1)</a:t>
            </a:r>
            <a:r>
              <a:rPr lang="en-US" sz="4400" dirty="0"/>
              <a:t> aa </a:t>
            </a:r>
            <a:r>
              <a:rPr lang="en-US" dirty="0"/>
              <a:t>2)</a:t>
            </a:r>
            <a:r>
              <a:rPr lang="en-US" sz="4400" dirty="0"/>
              <a:t> bb </a:t>
            </a:r>
            <a:r>
              <a:rPr lang="en-US" dirty="0"/>
              <a:t>3)</a:t>
            </a:r>
            <a:r>
              <a:rPr lang="en-US" sz="4400" dirty="0"/>
              <a:t> cc </a:t>
            </a:r>
            <a:r>
              <a:rPr lang="en-US" dirty="0"/>
              <a:t>4)</a:t>
            </a:r>
          </a:p>
        </p:txBody>
      </p:sp>
      <p:sp>
        <p:nvSpPr>
          <p:cNvPr id="8" name="TextBox 7">
            <a:extLst>
              <a:ext uri="{FF2B5EF4-FFF2-40B4-BE49-F238E27FC236}">
                <a16:creationId xmlns:a16="http://schemas.microsoft.com/office/drawing/2014/main" id="{33EA344C-2D28-4386-954B-41EE186388CC}"/>
              </a:ext>
            </a:extLst>
          </p:cNvPr>
          <p:cNvSpPr txBox="1"/>
          <p:nvPr/>
        </p:nvSpPr>
        <p:spPr>
          <a:xfrm>
            <a:off x="6690167" y="1541363"/>
            <a:ext cx="5202820" cy="769441"/>
          </a:xfrm>
          <a:prstGeom prst="rect">
            <a:avLst/>
          </a:prstGeom>
          <a:noFill/>
        </p:spPr>
        <p:txBody>
          <a:bodyPr wrap="square" rtlCol="0">
            <a:spAutoFit/>
          </a:bodyPr>
          <a:lstStyle/>
          <a:p>
            <a:r>
              <a:rPr lang="en-US" dirty="0">
                <a:solidFill>
                  <a:srgbClr val="FF0000"/>
                </a:solidFill>
              </a:rPr>
              <a:t>EX:</a:t>
            </a:r>
            <a:r>
              <a:rPr lang="en-US" sz="4400" dirty="0">
                <a:solidFill>
                  <a:srgbClr val="FF0000"/>
                </a:solidFill>
              </a:rPr>
              <a:t> EU FR </a:t>
            </a:r>
            <a:r>
              <a:rPr lang="en-US" sz="4400" dirty="0">
                <a:solidFill>
                  <a:schemeClr val="accent2">
                    <a:lumMod val="60000"/>
                    <a:lumOff val="40000"/>
                  </a:schemeClr>
                </a:solidFill>
              </a:rPr>
              <a:t>bb</a:t>
            </a:r>
            <a:r>
              <a:rPr lang="en-US" sz="4400" dirty="0">
                <a:solidFill>
                  <a:srgbClr val="FF0000"/>
                </a:solidFill>
              </a:rPr>
              <a:t> 17</a:t>
            </a:r>
            <a:endParaRPr lang="en-US" dirty="0">
              <a:solidFill>
                <a:srgbClr val="FF0000"/>
              </a:solidFill>
            </a:endParaRPr>
          </a:p>
        </p:txBody>
      </p:sp>
    </p:spTree>
    <p:extLst>
      <p:ext uri="{BB962C8B-B14F-4D97-AF65-F5344CB8AC3E}">
        <p14:creationId xmlns:p14="http://schemas.microsoft.com/office/powerpoint/2010/main" val="306490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C9C1-901A-4EC2-8093-0330E53E95B5}"/>
              </a:ext>
            </a:extLst>
          </p:cNvPr>
          <p:cNvSpPr>
            <a:spLocks noGrp="1"/>
          </p:cNvSpPr>
          <p:nvPr>
            <p:ph type="title"/>
          </p:nvPr>
        </p:nvSpPr>
        <p:spPr/>
        <p:txBody>
          <a:bodyPr/>
          <a:lstStyle/>
          <a:p>
            <a:r>
              <a:rPr lang="en-US" dirty="0"/>
              <a:t>ANNEX </a:t>
            </a:r>
            <a:r>
              <a:rPr lang="en-US" dirty="0" err="1"/>
              <a:t>IIi</a:t>
            </a:r>
            <a:endParaRPr lang="en-US" dirty="0"/>
          </a:p>
        </p:txBody>
      </p:sp>
      <p:sp>
        <p:nvSpPr>
          <p:cNvPr id="4" name="Text Placeholder 3">
            <a:extLst>
              <a:ext uri="{FF2B5EF4-FFF2-40B4-BE49-F238E27FC236}">
                <a16:creationId xmlns:a16="http://schemas.microsoft.com/office/drawing/2014/main" id="{B08018DD-E219-415B-8F78-F62497A402B4}"/>
              </a:ext>
            </a:extLst>
          </p:cNvPr>
          <p:cNvSpPr>
            <a:spLocks noGrp="1"/>
          </p:cNvSpPr>
          <p:nvPr>
            <p:ph type="body" sz="half" idx="2"/>
          </p:nvPr>
        </p:nvSpPr>
        <p:spPr/>
        <p:txBody>
          <a:bodyPr/>
          <a:lstStyle/>
          <a:p>
            <a:endParaRPr lang="en-US" dirty="0"/>
          </a:p>
          <a:p>
            <a:r>
              <a:rPr lang="en-US" dirty="0"/>
              <a:t>MODEL CERTIFICATE</a:t>
            </a:r>
          </a:p>
        </p:txBody>
      </p:sp>
      <p:pic>
        <p:nvPicPr>
          <p:cNvPr id="5" name="Picture 3" descr="Logos">
            <a:extLst>
              <a:ext uri="{FF2B5EF4-FFF2-40B4-BE49-F238E27FC236}">
                <a16:creationId xmlns:a16="http://schemas.microsoft.com/office/drawing/2014/main" id="{B42D1571-B00C-4A13-8821-38E8364C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982"/>
            <a:ext cx="5105400" cy="114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7469B1A-D71B-4C11-9943-26C9602C68C9}"/>
              </a:ext>
            </a:extLst>
          </p:cNvPr>
          <p:cNvPicPr>
            <a:picLocks noChangeAspect="1"/>
          </p:cNvPicPr>
          <p:nvPr/>
        </p:nvPicPr>
        <p:blipFill>
          <a:blip r:embed="rId3"/>
          <a:stretch>
            <a:fillRect/>
          </a:stretch>
        </p:blipFill>
        <p:spPr>
          <a:xfrm>
            <a:off x="6433389" y="448116"/>
            <a:ext cx="5369031" cy="5987101"/>
          </a:xfrm>
          <a:prstGeom prst="rect">
            <a:avLst/>
          </a:prstGeom>
        </p:spPr>
      </p:pic>
    </p:spTree>
    <p:extLst>
      <p:ext uri="{BB962C8B-B14F-4D97-AF65-F5344CB8AC3E}">
        <p14:creationId xmlns:p14="http://schemas.microsoft.com/office/powerpoint/2010/main" val="2605452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BE789D-66E0-4C5C-8DDC-CF4D7BF21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C092F8-98E3-4599-A7BF-1B658CF1D3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08457-1380-4866-B9E6-434C00DA4274}"/>
              </a:ext>
            </a:extLst>
          </p:cNvPr>
          <p:cNvSpPr>
            <a:spLocks noGrp="1"/>
          </p:cNvSpPr>
          <p:nvPr>
            <p:ph type="title"/>
          </p:nvPr>
        </p:nvSpPr>
        <p:spPr>
          <a:xfrm>
            <a:off x="643467" y="2681103"/>
            <a:ext cx="3363974" cy="1495794"/>
          </a:xfrm>
          <a:solidFill>
            <a:schemeClr val="tx2">
              <a:lumMod val="60000"/>
              <a:lumOff val="40000"/>
              <a:alpha val="15000"/>
            </a:schemeClr>
          </a:solidFill>
          <a:ln>
            <a:solidFill>
              <a:schemeClr val="bg1"/>
            </a:solidFill>
          </a:ln>
        </p:spPr>
        <p:txBody>
          <a:bodyPr wrap="square">
            <a:normAutofit/>
          </a:bodyPr>
          <a:lstStyle/>
          <a:p>
            <a:r>
              <a:rPr lang="en-US" sz="2000">
                <a:solidFill>
                  <a:schemeClr val="bg1"/>
                </a:solidFill>
              </a:rPr>
              <a:t>What about already deactivated weapons?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943306763"/>
              </p:ext>
            </p:extLst>
          </p:nvPr>
        </p:nvGraphicFramePr>
        <p:xfrm>
          <a:off x="4913693" y="133108"/>
          <a:ext cx="6990869" cy="6591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4744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36BDD-20FA-4B16-A657-EBDDF6D28EDA}"/>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t="9099" b="5350"/>
          <a:stretch/>
        </p:blipFill>
        <p:spPr>
          <a:xfrm>
            <a:off x="20" y="10"/>
            <a:ext cx="12191980" cy="6857990"/>
          </a:xfrm>
          <a:prstGeom prst="rect">
            <a:avLst/>
          </a:prstGeom>
        </p:spPr>
      </p:pic>
      <p:sp>
        <p:nvSpPr>
          <p:cNvPr id="3" name="Subtitle 2">
            <a:extLst>
              <a:ext uri="{FF2B5EF4-FFF2-40B4-BE49-F238E27FC236}">
                <a16:creationId xmlns:a16="http://schemas.microsoft.com/office/drawing/2014/main" id="{99A9BA84-CE1F-44AD-9E91-2108D6B2A439}"/>
              </a:ext>
            </a:extLst>
          </p:cNvPr>
          <p:cNvSpPr>
            <a:spLocks noGrp="1"/>
          </p:cNvSpPr>
          <p:nvPr>
            <p:ph type="subTitle" idx="1"/>
          </p:nvPr>
        </p:nvSpPr>
        <p:spPr>
          <a:xfrm>
            <a:off x="2695194" y="4352544"/>
            <a:ext cx="6801612" cy="1239894"/>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398376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A694C2-50DA-401D-9E8A-3621EBF0C7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Logos">
            <a:extLst>
              <a:ext uri="{FF2B5EF4-FFF2-40B4-BE49-F238E27FC236}">
                <a16:creationId xmlns:a16="http://schemas.microsoft.com/office/drawing/2014/main" id="{0CE1B4A1-94C4-4AE2-85A3-08E3217CB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67" y="993807"/>
            <a:ext cx="10921466" cy="259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BC8823-0018-4304-9B14-1ED4065BE493}"/>
              </a:ext>
            </a:extLst>
          </p:cNvPr>
          <p:cNvSpPr>
            <a:spLocks noGrp="1"/>
          </p:cNvSpPr>
          <p:nvPr>
            <p:ph type="ctrTitle"/>
          </p:nvPr>
        </p:nvSpPr>
        <p:spPr>
          <a:xfrm>
            <a:off x="1600200" y="4269282"/>
            <a:ext cx="8991600" cy="1264762"/>
          </a:xfrm>
        </p:spPr>
        <p:txBody>
          <a:bodyPr>
            <a:normAutofit/>
          </a:bodyPr>
          <a:lstStyle/>
          <a:p>
            <a:r>
              <a:rPr lang="en-US" sz="3200" dirty="0"/>
              <a:t>Amended Firearms Directive</a:t>
            </a:r>
            <a:br>
              <a:rPr lang="en-US" sz="3200" dirty="0"/>
            </a:br>
            <a:r>
              <a:rPr lang="en-US" sz="3200" dirty="0"/>
              <a:t>2017/853</a:t>
            </a:r>
          </a:p>
        </p:txBody>
      </p:sp>
      <p:sp>
        <p:nvSpPr>
          <p:cNvPr id="3" name="Subtitle 2">
            <a:extLst>
              <a:ext uri="{FF2B5EF4-FFF2-40B4-BE49-F238E27FC236}">
                <a16:creationId xmlns:a16="http://schemas.microsoft.com/office/drawing/2014/main" id="{CC751422-F6E8-46E0-933C-6A9ABB6F9484}"/>
              </a:ext>
            </a:extLst>
          </p:cNvPr>
          <p:cNvSpPr>
            <a:spLocks noGrp="1"/>
          </p:cNvSpPr>
          <p:nvPr>
            <p:ph type="subTitle" idx="1"/>
          </p:nvPr>
        </p:nvSpPr>
        <p:spPr>
          <a:xfrm>
            <a:off x="2695194" y="5688535"/>
            <a:ext cx="6801612" cy="536125"/>
          </a:xfrm>
        </p:spPr>
        <p:txBody>
          <a:bodyPr>
            <a:noAutofit/>
          </a:bodyPr>
          <a:lstStyle/>
          <a:p>
            <a:pPr>
              <a:lnSpc>
                <a:spcPct val="90000"/>
              </a:lnSpc>
            </a:pPr>
            <a:r>
              <a:rPr lang="en-US" sz="1800" dirty="0"/>
              <a:t>Alain E. Lapon</a:t>
            </a:r>
          </a:p>
          <a:p>
            <a:pPr>
              <a:lnSpc>
                <a:spcPct val="90000"/>
              </a:lnSpc>
            </a:pPr>
            <a:r>
              <a:rPr lang="en-US" sz="1800" dirty="0"/>
              <a:t>Chief Technical Advisor</a:t>
            </a:r>
          </a:p>
          <a:p>
            <a:pPr>
              <a:lnSpc>
                <a:spcPct val="90000"/>
              </a:lnSpc>
            </a:pPr>
            <a:r>
              <a:rPr lang="en-US" sz="1800" dirty="0"/>
              <a:t>Skopje 20 – 21 November 2017</a:t>
            </a:r>
          </a:p>
        </p:txBody>
      </p:sp>
    </p:spTree>
    <p:extLst>
      <p:ext uri="{BB962C8B-B14F-4D97-AF65-F5344CB8AC3E}">
        <p14:creationId xmlns:p14="http://schemas.microsoft.com/office/powerpoint/2010/main" val="425501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BE789D-66E0-4C5C-8DDC-CF4D7BF21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C092F8-98E3-4599-A7BF-1B658CF1D3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844E4E-51FE-495E-BB0B-7DAE6B43E27A}"/>
              </a:ext>
            </a:extLst>
          </p:cNvPr>
          <p:cNvSpPr>
            <a:spLocks noGrp="1"/>
          </p:cNvSpPr>
          <p:nvPr>
            <p:ph type="title"/>
          </p:nvPr>
        </p:nvSpPr>
        <p:spPr>
          <a:xfrm>
            <a:off x="643467" y="2681103"/>
            <a:ext cx="3363974" cy="1495794"/>
          </a:xfrm>
          <a:solidFill>
            <a:schemeClr val="tx2">
              <a:lumMod val="60000"/>
              <a:lumOff val="40000"/>
              <a:alpha val="15000"/>
            </a:schemeClr>
          </a:solidFill>
          <a:ln>
            <a:solidFill>
              <a:schemeClr val="bg1"/>
            </a:solidFill>
          </a:ln>
        </p:spPr>
        <p:txBody>
          <a:bodyPr wrap="square">
            <a:normAutofit/>
          </a:bodyPr>
          <a:lstStyle/>
          <a:p>
            <a:r>
              <a:rPr lang="en-US">
                <a:solidFill>
                  <a:schemeClr val="bg1"/>
                </a:solidFill>
              </a:rPr>
              <a:t>New Definitions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477565623"/>
              </p:ext>
            </p:extLst>
          </p:nvPr>
        </p:nvGraphicFramePr>
        <p:xfrm>
          <a:off x="5781796" y="217303"/>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40DE2B8-969B-41C0-ABFF-88A5D3684759}"/>
              </a:ext>
            </a:extLst>
          </p:cNvPr>
          <p:cNvSpPr txBox="1"/>
          <p:nvPr/>
        </p:nvSpPr>
        <p:spPr>
          <a:xfrm>
            <a:off x="5131443" y="3792545"/>
            <a:ext cx="7060557" cy="3139321"/>
          </a:xfrm>
          <a:prstGeom prst="rect">
            <a:avLst/>
          </a:prstGeom>
          <a:noFill/>
        </p:spPr>
        <p:txBody>
          <a:bodyPr wrap="square" rtlCol="0">
            <a:spAutoFit/>
          </a:bodyPr>
          <a:lstStyle/>
          <a:p>
            <a:r>
              <a:rPr lang="en-US" dirty="0"/>
              <a:t>The activities of a dealer include not only the manufacturing but also the modification or conversion of firearms, essential components and ammunition, such as the shortening of a complete firearm, leading to a change in their category or subcategory. Purely private, non-commercial activities, such as hand-loading and reloading of ammunition from ammunition components for own use or modifications of firearms or essential components owned by the person concerned, such as changes to the stock or sight or maintenance to address wear and tear of essential components, should not be considered to be activities that only a dealer would be permitted to undertake. </a:t>
            </a:r>
          </a:p>
          <a:p>
            <a:endParaRPr lang="en-US" dirty="0"/>
          </a:p>
        </p:txBody>
      </p:sp>
    </p:spTree>
    <p:extLst>
      <p:ext uri="{BB962C8B-B14F-4D97-AF65-F5344CB8AC3E}">
        <p14:creationId xmlns:p14="http://schemas.microsoft.com/office/powerpoint/2010/main" val="428879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7FBE789D-66E0-4C5C-8DDC-CF4D7BF21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26C092F8-98E3-4599-A7BF-1B658CF1D3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545BC-CCC5-40D6-B7DF-0891F31F920C}"/>
              </a:ext>
            </a:extLst>
          </p:cNvPr>
          <p:cNvSpPr>
            <a:spLocks noGrp="1"/>
          </p:cNvSpPr>
          <p:nvPr>
            <p:ph type="title"/>
          </p:nvPr>
        </p:nvSpPr>
        <p:spPr>
          <a:xfrm>
            <a:off x="643467" y="2681103"/>
            <a:ext cx="3363974" cy="1495794"/>
          </a:xfrm>
          <a:solidFill>
            <a:schemeClr val="tx2">
              <a:lumMod val="60000"/>
              <a:lumOff val="40000"/>
              <a:alpha val="15000"/>
            </a:schemeClr>
          </a:solidFill>
          <a:ln>
            <a:solidFill>
              <a:schemeClr val="bg1"/>
            </a:solidFill>
          </a:ln>
        </p:spPr>
        <p:txBody>
          <a:bodyPr wrap="square">
            <a:normAutofit/>
          </a:bodyPr>
          <a:lstStyle/>
          <a:p>
            <a:r>
              <a:rPr lang="en-US" sz="2600">
                <a:solidFill>
                  <a:schemeClr val="bg1"/>
                </a:solidFill>
              </a:rPr>
              <a:t>NEW DEFINITIONS CTD</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356321797"/>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32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6AC89B-FC31-4359-8180-FE1BCC4967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4A5970C-32AD-45E3-B88B-C683E4C1C5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3E9EA9-FF0A-4DC5-BC56-43C08DA66B97}"/>
              </a:ext>
            </a:extLst>
          </p:cNvPr>
          <p:cNvPicPr>
            <a:picLocks noChangeAspect="1"/>
          </p:cNvPicPr>
          <p:nvPr/>
        </p:nvPicPr>
        <p:blipFill>
          <a:blip r:embed="rId2"/>
          <a:stretch>
            <a:fillRect/>
          </a:stretch>
        </p:blipFill>
        <p:spPr>
          <a:xfrm>
            <a:off x="6272789" y="1627649"/>
            <a:ext cx="4782312" cy="3610644"/>
          </a:xfrm>
          <a:prstGeom prst="rect">
            <a:avLst/>
          </a:prstGeom>
        </p:spPr>
      </p:pic>
      <p:sp>
        <p:nvSpPr>
          <p:cNvPr id="2" name="Title 1">
            <a:extLst>
              <a:ext uri="{FF2B5EF4-FFF2-40B4-BE49-F238E27FC236}">
                <a16:creationId xmlns:a16="http://schemas.microsoft.com/office/drawing/2014/main" id="{B83FEC4C-A89C-4D52-BFDD-ED1268331BE0}"/>
              </a:ext>
            </a:extLst>
          </p:cNvPr>
          <p:cNvSpPr>
            <a:spLocks noGrp="1"/>
          </p:cNvSpPr>
          <p:nvPr>
            <p:ph type="title"/>
          </p:nvPr>
        </p:nvSpPr>
        <p:spPr>
          <a:xfrm>
            <a:off x="804672" y="964692"/>
            <a:ext cx="4476806" cy="1188720"/>
          </a:xfrm>
        </p:spPr>
        <p:txBody>
          <a:bodyPr>
            <a:normAutofit/>
          </a:bodyPr>
          <a:lstStyle/>
          <a:p>
            <a:r>
              <a:rPr lang="en-US" dirty="0"/>
              <a:t>Lower versus Upper receiver</a:t>
            </a:r>
          </a:p>
        </p:txBody>
      </p:sp>
      <p:sp>
        <p:nvSpPr>
          <p:cNvPr id="3" name="Content Placeholder 2">
            <a:extLst>
              <a:ext uri="{FF2B5EF4-FFF2-40B4-BE49-F238E27FC236}">
                <a16:creationId xmlns:a16="http://schemas.microsoft.com/office/drawing/2014/main" id="{AE2888AC-0509-41B5-8E90-9578CB461DEB}"/>
              </a:ext>
            </a:extLst>
          </p:cNvPr>
          <p:cNvSpPr>
            <a:spLocks noGrp="1"/>
          </p:cNvSpPr>
          <p:nvPr>
            <p:ph idx="1"/>
          </p:nvPr>
        </p:nvSpPr>
        <p:spPr>
          <a:xfrm>
            <a:off x="803244" y="2638044"/>
            <a:ext cx="4492932" cy="3263206"/>
          </a:xfrm>
        </p:spPr>
        <p:txBody>
          <a:bodyPr>
            <a:normAutofit/>
          </a:bodyPr>
          <a:lstStyle/>
          <a:p>
            <a:r>
              <a:rPr lang="en-US" dirty="0"/>
              <a:t>In firearms terminology, the firearm </a:t>
            </a:r>
            <a:r>
              <a:rPr lang="en-US" b="1" dirty="0"/>
              <a:t>receiver</a:t>
            </a:r>
            <a:r>
              <a:rPr lang="en-US" dirty="0"/>
              <a:t> or </a:t>
            </a:r>
            <a:r>
              <a:rPr lang="en-US" b="1" dirty="0"/>
              <a:t>firearm frame</a:t>
            </a:r>
            <a:r>
              <a:rPr lang="en-US" dirty="0"/>
              <a:t> is the part of a firearm which provides housing for internal components such as the hammer, bolt or breechblock, action and firing mechanism, and is usually threaded at its forward portion to "receive" the barrel and has screw holes on the bottom and/or rear to receive the stock and grip.</a:t>
            </a:r>
          </a:p>
        </p:txBody>
      </p:sp>
    </p:spTree>
    <p:extLst>
      <p:ext uri="{BB962C8B-B14F-4D97-AF65-F5344CB8AC3E}">
        <p14:creationId xmlns:p14="http://schemas.microsoft.com/office/powerpoint/2010/main" val="130421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7D37-B664-4B88-B319-3B4C28E40F11}"/>
              </a:ext>
            </a:extLst>
          </p:cNvPr>
          <p:cNvSpPr>
            <a:spLocks noGrp="1"/>
          </p:cNvSpPr>
          <p:nvPr>
            <p:ph type="title"/>
          </p:nvPr>
        </p:nvSpPr>
        <p:spPr/>
        <p:txBody>
          <a:bodyPr/>
          <a:lstStyle/>
          <a:p>
            <a:r>
              <a:rPr lang="en-US" dirty="0" err="1"/>
              <a:t>SERIal</a:t>
            </a:r>
            <a:r>
              <a:rPr lang="en-US" dirty="0"/>
              <a:t> numbering and receiver</a:t>
            </a:r>
          </a:p>
        </p:txBody>
      </p:sp>
      <p:pic>
        <p:nvPicPr>
          <p:cNvPr id="5" name="Content Placeholder 4">
            <a:extLst>
              <a:ext uri="{FF2B5EF4-FFF2-40B4-BE49-F238E27FC236}">
                <a16:creationId xmlns:a16="http://schemas.microsoft.com/office/drawing/2014/main" id="{0C145B7D-D77B-484D-9C16-590668E4F859}"/>
              </a:ext>
            </a:extLst>
          </p:cNvPr>
          <p:cNvPicPr>
            <a:picLocks noGrp="1" noChangeAspect="1"/>
          </p:cNvPicPr>
          <p:nvPr>
            <p:ph idx="1"/>
          </p:nvPr>
        </p:nvPicPr>
        <p:blipFill>
          <a:blip r:embed="rId2"/>
          <a:stretch>
            <a:fillRect/>
          </a:stretch>
        </p:blipFill>
        <p:spPr>
          <a:xfrm>
            <a:off x="6476086" y="2679880"/>
            <a:ext cx="4905524" cy="3643227"/>
          </a:xfrm>
          <a:prstGeom prst="rect">
            <a:avLst/>
          </a:prstGeom>
        </p:spPr>
      </p:pic>
      <p:pic>
        <p:nvPicPr>
          <p:cNvPr id="4" name="Picture 3">
            <a:extLst>
              <a:ext uri="{FF2B5EF4-FFF2-40B4-BE49-F238E27FC236}">
                <a16:creationId xmlns:a16="http://schemas.microsoft.com/office/drawing/2014/main" id="{809B0F15-8F11-4079-8041-D79A75D4AD74}"/>
              </a:ext>
            </a:extLst>
          </p:cNvPr>
          <p:cNvPicPr>
            <a:picLocks noChangeAspect="1"/>
          </p:cNvPicPr>
          <p:nvPr/>
        </p:nvPicPr>
        <p:blipFill>
          <a:blip r:embed="rId3"/>
          <a:stretch>
            <a:fillRect/>
          </a:stretch>
        </p:blipFill>
        <p:spPr>
          <a:xfrm>
            <a:off x="437259" y="2638044"/>
            <a:ext cx="5097813" cy="3643227"/>
          </a:xfrm>
          <a:prstGeom prst="rect">
            <a:avLst/>
          </a:prstGeom>
        </p:spPr>
      </p:pic>
      <p:sp>
        <p:nvSpPr>
          <p:cNvPr id="7" name="Callout: Line with Accent Bar 6">
            <a:extLst>
              <a:ext uri="{FF2B5EF4-FFF2-40B4-BE49-F238E27FC236}">
                <a16:creationId xmlns:a16="http://schemas.microsoft.com/office/drawing/2014/main" id="{8EEEC980-490F-4AD1-802B-9BAA7D7B8508}"/>
              </a:ext>
            </a:extLst>
          </p:cNvPr>
          <p:cNvSpPr/>
          <p:nvPr/>
        </p:nvSpPr>
        <p:spPr>
          <a:xfrm>
            <a:off x="4126374" y="3169079"/>
            <a:ext cx="1018573" cy="792866"/>
          </a:xfrm>
          <a:prstGeom prst="accentCallout1">
            <a:avLst>
              <a:gd name="adj1" fmla="val 18750"/>
              <a:gd name="adj2" fmla="val -8333"/>
              <a:gd name="adj3" fmla="val 170164"/>
              <a:gd name="adj4" fmla="val -4685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SN</a:t>
            </a:r>
          </a:p>
        </p:txBody>
      </p:sp>
      <p:sp>
        <p:nvSpPr>
          <p:cNvPr id="8" name="Callout: Line with Accent Bar 7">
            <a:extLst>
              <a:ext uri="{FF2B5EF4-FFF2-40B4-BE49-F238E27FC236}">
                <a16:creationId xmlns:a16="http://schemas.microsoft.com/office/drawing/2014/main" id="{DE811BB9-B412-4C16-A0E0-127B9DDE58AF}"/>
              </a:ext>
            </a:extLst>
          </p:cNvPr>
          <p:cNvSpPr/>
          <p:nvPr/>
        </p:nvSpPr>
        <p:spPr>
          <a:xfrm>
            <a:off x="10048753" y="5150279"/>
            <a:ext cx="1018573" cy="792866"/>
          </a:xfrm>
          <a:prstGeom prst="accentCallout1">
            <a:avLst>
              <a:gd name="adj1" fmla="val 18750"/>
              <a:gd name="adj2" fmla="val -8333"/>
              <a:gd name="adj3" fmla="val -61953"/>
              <a:gd name="adj4" fmla="val -11617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SN</a:t>
            </a:r>
          </a:p>
        </p:txBody>
      </p:sp>
    </p:spTree>
    <p:extLst>
      <p:ext uri="{BB962C8B-B14F-4D97-AF65-F5344CB8AC3E}">
        <p14:creationId xmlns:p14="http://schemas.microsoft.com/office/powerpoint/2010/main" val="1207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66B71F-00A2-4AC3-9829-C03A16B85D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315061" cy="68580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45E40C-9CB5-49AD-96D5-73A8A44B84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1" y="321732"/>
            <a:ext cx="2255365" cy="2805974"/>
          </a:xfrm>
          <a:prstGeom prst="rect">
            <a:avLst/>
          </a:prstGeom>
          <a:solidFill>
            <a:srgbClr val="FFFFFF"/>
          </a:solidFill>
          <a:ln w="158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3CF886-1391-4F82-80AD-7D7AD243ED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7963" y="321732"/>
            <a:ext cx="2239434" cy="2805974"/>
          </a:xfrm>
          <a:prstGeom prst="rect">
            <a:avLst/>
          </a:prstGeom>
          <a:solidFill>
            <a:srgbClr val="FFFFFF"/>
          </a:solidFill>
          <a:ln w="158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E8FDEF-4202-4DF9-BAEE-D201E72B05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1" y="3291756"/>
            <a:ext cx="2255365" cy="2805974"/>
          </a:xfrm>
          <a:prstGeom prst="rect">
            <a:avLst/>
          </a:prstGeom>
          <a:solidFill>
            <a:srgbClr val="FFFFFF"/>
          </a:solidFill>
          <a:ln w="158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97639B7-F390-41E1-A690-9F3144CF94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7963" y="3291756"/>
            <a:ext cx="2239434" cy="2805974"/>
          </a:xfrm>
          <a:prstGeom prst="rect">
            <a:avLst/>
          </a:prstGeom>
          <a:solidFill>
            <a:srgbClr val="FFFFFF"/>
          </a:solidFill>
          <a:ln w="158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BCC19B-EABB-47F5-BE7F-4D142E662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98" y="514607"/>
            <a:ext cx="1933631" cy="2417038"/>
          </a:xfrm>
          <a:prstGeom prst="rect">
            <a:avLst/>
          </a:prstGeom>
        </p:spPr>
      </p:pic>
      <p:pic>
        <p:nvPicPr>
          <p:cNvPr id="7" name="Picture 6">
            <a:extLst>
              <a:ext uri="{FF2B5EF4-FFF2-40B4-BE49-F238E27FC236}">
                <a16:creationId xmlns:a16="http://schemas.microsoft.com/office/drawing/2014/main" id="{67834180-DF74-417C-8843-4E44D5C8A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755" y="523891"/>
            <a:ext cx="1918775" cy="2398468"/>
          </a:xfrm>
          <a:prstGeom prst="rect">
            <a:avLst/>
          </a:prstGeom>
        </p:spPr>
      </p:pic>
      <p:pic>
        <p:nvPicPr>
          <p:cNvPr id="9" name="Picture 8">
            <a:extLst>
              <a:ext uri="{FF2B5EF4-FFF2-40B4-BE49-F238E27FC236}">
                <a16:creationId xmlns:a16="http://schemas.microsoft.com/office/drawing/2014/main" id="{FAB8C731-C37F-49C2-AE02-659A4F71E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98" y="3484298"/>
            <a:ext cx="1933632" cy="2417040"/>
          </a:xfrm>
          <a:prstGeom prst="rect">
            <a:avLst/>
          </a:prstGeom>
        </p:spPr>
      </p:pic>
      <p:pic>
        <p:nvPicPr>
          <p:cNvPr id="11" name="Picture 10">
            <a:extLst>
              <a:ext uri="{FF2B5EF4-FFF2-40B4-BE49-F238E27FC236}">
                <a16:creationId xmlns:a16="http://schemas.microsoft.com/office/drawing/2014/main" id="{160BB0E8-F6CE-4F53-993B-71402119A8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7755" y="3489333"/>
            <a:ext cx="1918775" cy="2398468"/>
          </a:xfrm>
          <a:prstGeom prst="rect">
            <a:avLst/>
          </a:prstGeom>
        </p:spPr>
      </p:pic>
      <p:sp>
        <p:nvSpPr>
          <p:cNvPr id="2" name="Title 1">
            <a:extLst>
              <a:ext uri="{FF2B5EF4-FFF2-40B4-BE49-F238E27FC236}">
                <a16:creationId xmlns:a16="http://schemas.microsoft.com/office/drawing/2014/main" id="{AE7545BC-CCC5-40D6-B7DF-0891F31F920C}"/>
              </a:ext>
            </a:extLst>
          </p:cNvPr>
          <p:cNvSpPr>
            <a:spLocks noGrp="1"/>
          </p:cNvSpPr>
          <p:nvPr>
            <p:ph type="title"/>
          </p:nvPr>
        </p:nvSpPr>
        <p:spPr>
          <a:xfrm>
            <a:off x="6119732" y="1290025"/>
            <a:ext cx="5291327" cy="1188720"/>
          </a:xfrm>
          <a:solidFill>
            <a:srgbClr val="FFFFFF"/>
          </a:solidFill>
          <a:ln>
            <a:solidFill>
              <a:srgbClr val="404040"/>
            </a:solidFill>
          </a:ln>
        </p:spPr>
        <p:txBody>
          <a:bodyPr>
            <a:normAutofit/>
          </a:bodyPr>
          <a:lstStyle/>
          <a:p>
            <a:r>
              <a:rPr lang="en-US">
                <a:solidFill>
                  <a:srgbClr val="262626"/>
                </a:solidFill>
              </a:rPr>
              <a:t>NEW DEFINITIONS CTD</a:t>
            </a:r>
          </a:p>
        </p:txBody>
      </p:sp>
      <p:sp>
        <p:nvSpPr>
          <p:cNvPr id="3" name="Content Placeholder 2">
            <a:extLst>
              <a:ext uri="{FF2B5EF4-FFF2-40B4-BE49-F238E27FC236}">
                <a16:creationId xmlns:a16="http://schemas.microsoft.com/office/drawing/2014/main" id="{FB49415B-0483-4962-B0AC-5C4257AA6FEB}"/>
              </a:ext>
            </a:extLst>
          </p:cNvPr>
          <p:cNvSpPr>
            <a:spLocks noGrp="1"/>
          </p:cNvSpPr>
          <p:nvPr>
            <p:ph idx="1"/>
          </p:nvPr>
        </p:nvSpPr>
        <p:spPr>
          <a:xfrm>
            <a:off x="6119732" y="2858703"/>
            <a:ext cx="5285791" cy="3042547"/>
          </a:xfrm>
        </p:spPr>
        <p:txBody>
          <a:bodyPr>
            <a:normAutofit/>
          </a:bodyPr>
          <a:lstStyle/>
          <a:p>
            <a:r>
              <a:rPr lang="en-US" dirty="0"/>
              <a:t>Alarm and signal weapons: need for regulating ammunition!</a:t>
            </a:r>
          </a:p>
          <a:p>
            <a:endParaRPr lang="en-US" dirty="0"/>
          </a:p>
          <a:p>
            <a:endParaRPr lang="en-US" dirty="0"/>
          </a:p>
        </p:txBody>
      </p:sp>
    </p:spTree>
    <p:extLst>
      <p:ext uri="{BB962C8B-B14F-4D97-AF65-F5344CB8AC3E}">
        <p14:creationId xmlns:p14="http://schemas.microsoft.com/office/powerpoint/2010/main" val="4269594424"/>
      </p:ext>
    </p:extLst>
  </p:cSld>
  <p:clrMapOvr>
    <a:masterClrMapping/>
  </p:clrMapOvr>
</p:sld>
</file>

<file path=ppt/theme/theme1.xml><?xml version="1.0" encoding="utf-8"?>
<a:theme xmlns:a="http://schemas.openxmlformats.org/drawingml/2006/main" name="Parce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Crop</Template>
  <TotalTime>371</TotalTime>
  <Words>1027</Words>
  <Application>Microsoft Office PowerPoint</Application>
  <PresentationFormat>Widescreen</PresentationFormat>
  <Paragraphs>216</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Gill Sans MT</vt:lpstr>
      <vt:lpstr>Parcel</vt:lpstr>
      <vt:lpstr>changes to EU Firearms Directive and their implementation with focus on deactivation of firearms</vt:lpstr>
      <vt:lpstr>NEW EU LEGAL FRAMEWORK</vt:lpstr>
      <vt:lpstr>PROPOSED METHODOLOGY</vt:lpstr>
      <vt:lpstr>Amended Firearms Directive 2017/853</vt:lpstr>
      <vt:lpstr>New Definitions</vt:lpstr>
      <vt:lpstr>NEW DEFINITIONS CTD</vt:lpstr>
      <vt:lpstr>Lower versus Upper receiver</vt:lpstr>
      <vt:lpstr>SERIal numbering and receiver</vt:lpstr>
      <vt:lpstr>NEW DEFINITIONS CTD</vt:lpstr>
      <vt:lpstr>NEW DEFINITIONS CTD</vt:lpstr>
      <vt:lpstr>UNIQUE MARKING</vt:lpstr>
      <vt:lpstr>Marking essential components</vt:lpstr>
      <vt:lpstr>Registration software</vt:lpstr>
      <vt:lpstr>TRACING</vt:lpstr>
      <vt:lpstr>Monitoring and evaluation authorisations</vt:lpstr>
      <vt:lpstr>LOADING DEVICES</vt:lpstr>
      <vt:lpstr>WEAPON STORAGE</vt:lpstr>
      <vt:lpstr>Distance Contract</vt:lpstr>
      <vt:lpstr>Article 10 : category A prohibited</vt:lpstr>
      <vt:lpstr>COMMISSION implementing acts</vt:lpstr>
      <vt:lpstr>DEACTIVATION IMPLEMENTING REGULATION 2015/2403</vt:lpstr>
      <vt:lpstr>DEACTIVATION IMPLEMENTING REGULATION 2015/2403 </vt:lpstr>
      <vt:lpstr>DEACTIVATION IMPLEMENTING REGULATION 2015/2403 </vt:lpstr>
      <vt:lpstr>ANNEX I </vt:lpstr>
      <vt:lpstr>BREAK ACTION</vt:lpstr>
      <vt:lpstr>ANNEX I </vt:lpstr>
      <vt:lpstr>PARTS RIFLE</vt:lpstr>
      <vt:lpstr>PARTS OF A SHOTGUN </vt:lpstr>
      <vt:lpstr>PARTS OF A HANDGUN</vt:lpstr>
      <vt:lpstr>ANNEX II </vt:lpstr>
      <vt:lpstr>ANNEX IIi</vt:lpstr>
      <vt:lpstr>What about already deactivated weapons?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DEACTIVATION IMPLEMENTING REGULATION 2015/2403</dc:title>
  <dc:creator>Alain Lapon</dc:creator>
  <cp:lastModifiedBy>Alain Lapon</cp:lastModifiedBy>
  <cp:revision>38</cp:revision>
  <dcterms:created xsi:type="dcterms:W3CDTF">2017-11-14T19:21:11Z</dcterms:created>
  <dcterms:modified xsi:type="dcterms:W3CDTF">2017-11-19T11:51:48Z</dcterms:modified>
</cp:coreProperties>
</file>